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941" r:id="rId1"/>
    <p:sldMasterId id="2147492978" r:id="rId2"/>
  </p:sldMasterIdLst>
  <p:notesMasterIdLst>
    <p:notesMasterId r:id="rId3"/>
  </p:notesMasterIdLst>
  <p:sldIdLst>
    <p:sldId id="4597" r:id="rId4"/>
    <p:sldId id="4601" r:id="rId5"/>
    <p:sldId id="4606" r:id="rId6"/>
    <p:sldId id="4611" r:id="rId7"/>
    <p:sldId id="4618" r:id="rId9"/>
    <p:sldId id="4621" r:id="rId10"/>
    <p:sldId id="4624" r:id="rId11"/>
    <p:sldId id="4628" r:id="rId12"/>
    <p:sldId id="4635" r:id="rId14"/>
    <p:sldId id="4638" r:id="rId15"/>
    <p:sldId id="4641" r:id="rId16"/>
    <p:sldId id="4644" r:id="rId17"/>
    <p:sldId id="4648" r:id="rId18"/>
    <p:sldId id="4655" r:id="rId20"/>
    <p:sldId id="4658" r:id="rId21"/>
    <p:sldId id="4661" r:id="rId22"/>
    <p:sldId id="4664" r:id="rId23"/>
    <p:sldId id="4668" r:id="rId24"/>
    <p:sldId id="4675" r:id="rId26"/>
    <p:sldId id="4678" r:id="rId27"/>
    <p:sldId id="4681" r:id="rId28"/>
    <p:sldId id="4685" r:id="rId29"/>
    <p:sldId id="4692" r:id="rId31"/>
    <p:sldId id="4695" r:id="rId32"/>
    <p:sldId id="4698" r:id="rId33"/>
    <p:sldId id="4701" r:id="rId34"/>
    <p:sldId id="4704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942" r:id="rId1"/>
    <p:sldLayoutId id="2147492943" r:id="rId2"/>
    <p:sldLayoutId id="2147492944" r:id="rId3"/>
    <p:sldLayoutId id="2147492945" r:id="rId4"/>
    <p:sldLayoutId id="2147492946" r:id="rId5"/>
    <p:sldLayoutId id="2147492947" r:id="rId6"/>
    <p:sldLayoutId id="2147492948" r:id="rId7"/>
    <p:sldLayoutId id="2147492949" r:id="rId8"/>
    <p:sldLayoutId id="2147492950" r:id="rId9"/>
    <p:sldLayoutId id="2147492951" r:id="rId10"/>
    <p:sldLayoutId id="214749295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979" r:id="rId1"/>
    <p:sldLayoutId id="2147492980" r:id="rId2"/>
    <p:sldLayoutId id="2147492981" r:id="rId3"/>
    <p:sldLayoutId id="2147492982" r:id="rId4"/>
    <p:sldLayoutId id="2147492983" r:id="rId5"/>
    <p:sldLayoutId id="2147492984" r:id="rId6"/>
    <p:sldLayoutId id="2147492985" r:id="rId7"/>
    <p:sldLayoutId id="2147492986" r:id="rId8"/>
    <p:sldLayoutId id="2147492987" r:id="rId9"/>
    <p:sldLayoutId id="2147492988" r:id="rId10"/>
    <p:sldLayoutId id="214749298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tags" Target="../tags/tag168.xml"/><Relationship Id="rId14" Type="http://schemas.openxmlformats.org/officeDocument/2006/relationships/tags" Target="../tags/tag169.xml"/><Relationship Id="rId15" Type="http://schemas.openxmlformats.org/officeDocument/2006/relationships/tags" Target="../tags/tag170.xml"/><Relationship Id="rId16" Type="http://schemas.openxmlformats.org/officeDocument/2006/relationships/tags" Target="../tags/tag171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tags" Target="../tags/tag196.xml"/><Relationship Id="rId14" Type="http://schemas.openxmlformats.org/officeDocument/2006/relationships/tags" Target="../tags/tag197.xml"/><Relationship Id="rId15" Type="http://schemas.openxmlformats.org/officeDocument/2006/relationships/tags" Target="../tags/tag198.xml"/><Relationship Id="rId16" Type="http://schemas.openxmlformats.org/officeDocument/2006/relationships/tags" Target="../tags/tag199.xml"/><Relationship Id="rId17" Type="http://schemas.openxmlformats.org/officeDocument/2006/relationships/tags" Target="../tags/tag200.xml"/><Relationship Id="rId18" Type="http://schemas.openxmlformats.org/officeDocument/2006/relationships/tags" Target="../tags/tag201.xml"/><Relationship Id="rId19" Type="http://schemas.openxmlformats.org/officeDocument/2006/relationships/tags" Target="../tags/tag202.xml"/><Relationship Id="rId20" Type="http://schemas.openxmlformats.org/officeDocument/2006/relationships/tags" Target="../tags/tag203.xml"/><Relationship Id="rId21" Type="http://schemas.openxmlformats.org/officeDocument/2006/relationships/tags" Target="../tags/tag204.xml"/><Relationship Id="rId22" Type="http://schemas.openxmlformats.org/officeDocument/2006/relationships/tags" Target="../tags/tag205.xml"/><Relationship Id="rId23" Type="http://schemas.openxmlformats.org/officeDocument/2006/relationships/tags" Target="../tags/tag206.xml"/><Relationship Id="rId24" Type="http://schemas.openxmlformats.org/officeDocument/2006/relationships/tags" Target="../tags/tag207.xml"/><Relationship Id="rId25" Type="http://schemas.openxmlformats.org/officeDocument/2006/relationships/tags" Target="../tags/tag208.xml"/><Relationship Id="rId26" Type="http://schemas.openxmlformats.org/officeDocument/2006/relationships/tags" Target="../tags/tag209.xml"/><Relationship Id="rId27" Type="http://schemas.openxmlformats.org/officeDocument/2006/relationships/tags" Target="../tags/tag210.xml"/><Relationship Id="rId28" Type="http://schemas.openxmlformats.org/officeDocument/2006/relationships/tags" Target="../tags/tag211.xml"/><Relationship Id="rId29" Type="http://schemas.openxmlformats.org/officeDocument/2006/relationships/tags" Target="../tags/tag212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tags" Target="../tags/tag232.xml"/><Relationship Id="rId14" Type="http://schemas.openxmlformats.org/officeDocument/2006/relationships/tags" Target="../tags/tag233.xml"/><Relationship Id="rId15" Type="http://schemas.openxmlformats.org/officeDocument/2006/relationships/tags" Target="../tags/tag234.xml"/><Relationship Id="rId16" Type="http://schemas.openxmlformats.org/officeDocument/2006/relationships/tags" Target="../tags/tag235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tags" Target="../tags/tag248.xml"/><Relationship Id="rId14" Type="http://schemas.openxmlformats.org/officeDocument/2006/relationships/tags" Target="../tags/tag249.xml"/><Relationship Id="rId15" Type="http://schemas.openxmlformats.org/officeDocument/2006/relationships/tags" Target="../tags/tag250.xml"/><Relationship Id="rId16" Type="http://schemas.openxmlformats.org/officeDocument/2006/relationships/tags" Target="../tags/tag251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建立卓越的市场定位策略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7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市场定位的重要性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市场定位策略的制定</a:t>
            </a:r>
            <a:endParaRPr altLang="en-US" b="1" dirty="0" sz="17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市场定位策略的实施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市场定位策略的评估与调整</a:t>
            </a:r>
            <a:endParaRPr altLang="en-US" b="1" dirty="0" sz="17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fontScale="7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建立卓越的市场定位策略的关键要素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市场定位的重要性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定义市场定位</a:t>
            </a:r>
            <a:endParaRPr altLang="en-US" lang="zh-CN"/>
          </a:p>
        </p:txBody>
      </p:sp>
      <p:sp>
        <p:nvSpPr>
          <p:cNvPr id="104899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0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0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确定目标市场：明确产品或服务面向的消费者群体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0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0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竞争分析：了解竞争对手的产品特点、价格、市场份额等信息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1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1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差异化策略：根据市场需求和竞争情况，制定独特的产品或服务特点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1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2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品牌形象：通过品牌形象塑造，提高消费者对产品或服务的认知度和信任度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市场定位与品牌形象</a:t>
            </a:r>
            <a:endParaRPr altLang="en-US" lang="zh-CN"/>
          </a:p>
        </p:txBody>
      </p:sp>
      <p:sp>
        <p:nvSpPr>
          <p:cNvPr id="104905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5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市场定位是品牌形象的基础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6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6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市场定位能够提升品牌形象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6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7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市场定位与品牌形象相互影响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7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7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如何通过市场定位塑造品牌形象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市场定位与目标客户</a:t>
            </a:r>
            <a:endParaRPr altLang="en-US" lang="zh-CN"/>
          </a:p>
        </p:txBody>
      </p:sp>
      <p:sp>
        <p:nvSpPr>
          <p:cNvPr id="104911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市场定位的定义和重要性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2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目标客户的选择和确定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2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目标客户的特征和需求分析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3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市场定位与目标客户的匹配度分析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市场定位策略的制定</a:t>
            </a:r>
            <a:endParaRPr altLang="en-US" dirty="0" lang="zh-CN"/>
          </a:p>
        </p:txBody>
      </p:sp>
      <p:sp>
        <p:nvSpPr>
          <p:cNvPr id="10491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确定目标市场</a:t>
            </a:r>
            <a:endParaRPr altLang="en-US" lang="zh-CN"/>
          </a:p>
        </p:txBody>
      </p:sp>
      <p:sp>
        <p:nvSpPr>
          <p:cNvPr id="104924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目标市场的分析：对目标市场进行深入的分析，包括消费者行为、竞争对手情况、市场规模等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目标市场的定义：明确目标市场的范围和特点，包括消费者群体、行业领域等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目标市场的选择：根据产品或服务的特性和市场需求，选择适合的目标市场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目标市场的定位：根据目标市场的特点和需求，制定相应的市场定位策略，包括产品定位、品牌定位、营销策略等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识别竞争者</a:t>
            </a:r>
            <a:endParaRPr altLang="en-US" lang="zh-CN"/>
          </a:p>
        </p:txBody>
      </p:sp>
      <p:sp>
        <p:nvSpPr>
          <p:cNvPr id="104931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确定目标市场和目标客户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1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收集竞争对手信息，包括产品、价格、促销等方面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2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分析竞争对手的优势和劣势，找出差异化点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2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确定自己的市场定位，制定相应的市场策略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确定差异化因素</a:t>
            </a:r>
            <a:endParaRPr altLang="en-US" lang="zh-CN"/>
          </a:p>
        </p:txBody>
      </p:sp>
      <p:sp>
        <p:nvSpPr>
          <p:cNvPr id="104936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0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0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0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目标市场：明确目标客户群体，了解客户需求和偏好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品牌形象：塑造品牌形象，提升品牌知名度和美誉度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产品特点：突出产品独特卖点，与竞争对手区分开来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竞争对手：分析竞争对手的市场定位，找出差异化点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制定定位策略</a:t>
            </a:r>
            <a:endParaRPr altLang="en-US" lang="zh-CN"/>
          </a:p>
        </p:txBody>
      </p:sp>
      <p:sp>
        <p:nvSpPr>
          <p:cNvPr id="104944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确定目标市场：了解目标客户的需求和偏好，确定产品的目标市场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差异化定位：将产品或服务与竞争对手区分开来，突出其独特性和优势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品牌形象定位：塑造产品或服务的品牌形象，使其在目标市场中具有较高的知名度和美誉度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营销策略定位：根据目标市场的特点和需求，制定相应的营销策略，包括价格、渠道、促销等方面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市场定位策略的实施</a:t>
            </a:r>
            <a:endParaRPr altLang="en-US" dirty="0" lang="zh-CN"/>
          </a:p>
        </p:txBody>
      </p:sp>
      <p:sp>
        <p:nvSpPr>
          <p:cNvPr id="10494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品牌传播策略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产品策略</a:t>
            </a:r>
            <a:endParaRPr altLang="en-US" lang="zh-CN"/>
          </a:p>
        </p:txBody>
      </p:sp>
      <p:sp>
        <p:nvSpPr>
          <p:cNvPr id="104959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制定产品定价策略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确定目标市场和目标客户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确定产品特点和优势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制定产品推广策略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价格策略</a:t>
            </a:r>
            <a:endParaRPr altLang="en-US" lang="zh-CN"/>
          </a:p>
        </p:txBody>
      </p:sp>
      <p:sp>
        <p:nvSpPr>
          <p:cNvPr id="104965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竞争分析：了解竞争对手的价格策略，以及市场上的价格趋势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定价目标：确定产品或服务的价格，以满足市场需求和实现盈利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成本分析：分析产品或服务的成本，包括生产成本、营销成本、管理成本等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价格策略的实施：根据定价目标、成本分析和竞争分析，制定具体的价格策略，并实施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渠道策略</a:t>
            </a:r>
            <a:endParaRPr altLang="en-US" lang="zh-CN"/>
          </a:p>
        </p:txBody>
      </p:sp>
      <p:sp>
        <p:nvSpPr>
          <p:cNvPr id="104972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确定目标渠道：根据产品特点选择合适的销售渠道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制定渠道策略：确定渠道长度、宽度和深度，以及渠道成员的选择标准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渠道管理：建立渠道管理制度，维护渠道秩序，确保渠道成员的利益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渠道评估与调整：定期评估渠道效果，根据市场变化及时调整渠道策略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市场定位策略的评估与调整</a:t>
            </a:r>
            <a:endParaRPr altLang="en-US" dirty="0" lang="zh-CN"/>
          </a:p>
        </p:txBody>
      </p:sp>
      <p:sp>
        <p:nvSpPr>
          <p:cNvPr id="10497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评估市场定位效果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分析市场反馈</a:t>
            </a:r>
            <a:endParaRPr altLang="en-US" lang="zh-CN"/>
          </a:p>
        </p:txBody>
      </p:sp>
      <p:sp>
        <p:nvSpPr>
          <p:cNvPr id="104988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收集市场反馈：通过调查、访谈、社交媒体等途径收集市场反馈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分析反馈数据：对收集到的数据进行整理、分类和分析，找出消费者对产品的需求和期望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评估市场定位策略：根据分析结果，评估当前市场定位策略的有效性和可行性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调整市场定位策略：根据评估结果，对市场定位策略进行调整和优化，以满足市场需求和提高竞争力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调整市场定位策略</a:t>
            </a:r>
            <a:endParaRPr altLang="en-US" lang="zh-CN"/>
          </a:p>
        </p:txBody>
      </p:sp>
      <p:sp>
        <p:nvSpPr>
          <p:cNvPr id="104992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调整产品或服务：根据市场变化调整产品或服务的功能、价格、质量和设计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重新评估市场机会：分析市场趋势、竞争对手和客户需求的变化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重新确定目标市场：重新定义目标客户群体，调整市场细分和目标市场选择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重新制定营销策略：根据新的市场定位策略，重新制定营销组合策略，包括产品定价、分销、促销和广告策略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建立卓越的市场定位策略的关键要素</a:t>
            </a:r>
            <a:endParaRPr altLang="en-US" dirty="0" lang="zh-CN"/>
          </a:p>
        </p:txBody>
      </p:sp>
      <p:sp>
        <p:nvSpPr>
          <p:cNvPr id="10499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深入了解目标客户的需求与期望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创造独特的品牌价值</a:t>
            </a:r>
            <a:endParaRPr altLang="en-US" lang="zh-CN"/>
          </a:p>
        </p:txBody>
      </p:sp>
      <p:sp>
        <p:nvSpPr>
          <p:cNvPr id="105007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7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品牌差异化：通过独特的产品特性、服务或营销策略，使品牌在市场中与众不同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品牌定位：明确品牌在市场中的位置和目标受众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品牌形象：塑造品牌形象，包括视觉识别、口号、广告等，以增强品牌认知度和吸引力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品牌口碑：通过优质的产品和服务，建立品牌口碑，提高客户满意度和忠诚度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保持与市场的同步变化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持续创新与改进</a:t>
            </a:r>
            <a:endParaRPr altLang="en-US" lang="zh-CN"/>
          </a:p>
        </p:txBody>
      </p:sp>
      <p:sp>
        <p:nvSpPr>
          <p:cNvPr id="105015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6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6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创新营销：采用新的营销手段和策略，提高品牌知名度和影响力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7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改进服务：提供优质的服务和售后支持，提高客户满意度和忠诚度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7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创新思维：不断寻求新的市场机会和突破口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7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改进产品：根据市场需求和反馈不断优化产品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21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21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21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6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6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81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06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2023-12-19T07:12:24Z</dcterms:created>
  <dcterms:modified xsi:type="dcterms:W3CDTF">2023-12-19T07:12:24Z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1654b0d8e7244c70a09013ddd0fc984a_21</vt:lpwstr>
  </property>
</Properties>
</file>