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1519" r:id="rId1"/>
    <p:sldMasterId id="2147491556" r:id="rId2"/>
  </p:sldMasterIdLst>
  <p:notesMasterIdLst>
    <p:notesMasterId r:id="rId3"/>
  </p:notesMasterIdLst>
  <p:sldIdLst>
    <p:sldId id="3850" r:id="rId4"/>
    <p:sldId id="3854" r:id="rId5"/>
    <p:sldId id="3857" r:id="rId6"/>
    <p:sldId id="3860" r:id="rId7"/>
    <p:sldId id="3863" r:id="rId8"/>
    <p:sldId id="3866" r:id="rId9"/>
    <p:sldId id="3869" r:id="rId10"/>
    <p:sldId id="3872" r:id="rId11"/>
    <p:sldId id="3875" r:id="rId12"/>
    <p:sldId id="3878" r:id="rId13"/>
    <p:sldId id="3881" r:id="rId14"/>
    <p:sldId id="3884" r:id="rId15"/>
    <p:sldId id="3887" r:id="rId16"/>
    <p:sldId id="3890" r:id="rId17"/>
    <p:sldId id="3893" r:id="rId18"/>
    <p:sldId id="3896" r:id="rId19"/>
    <p:sldId id="3899" r:id="rId20"/>
    <p:sldId id="3902" r:id="rId21"/>
    <p:sldId id="3905" r:id="rId22"/>
    <p:sldId id="3908" r:id="rId23"/>
    <p:sldId id="3911" r:id="rId24"/>
    <p:sldId id="3914" r:id="rId25"/>
    <p:sldId id="3917" r:id="rId26"/>
    <p:sldId id="3920" r:id="rId27"/>
    <p:sldId id="3923" r:id="rId28"/>
    <p:sldId id="3926" r:id="rId29"/>
    <p:sldId id="3929" r:id="rId30"/>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tableStyles" Target="tableStyles.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48" name="幻灯片图像占位符 1"/>
          <p:cNvSpPr>
            <a:spLocks noChangeAspect="1" noRot="1" noGrp="1"/>
          </p:cNvSpPr>
          <p:nvPr>
            <p:ph type="sldImg"/>
          </p:nvPr>
        </p:nvSpPr>
        <p:spPr/>
      </p:sp>
      <p:sp>
        <p:nvSpPr>
          <p:cNvPr id="1048650" name="备注占位符 2"/>
          <p:cNvSpPr>
            <a:spLocks noGrp="1"/>
          </p:cNvSpPr>
          <p:nvPr>
            <p:ph type="body" idx="1"/>
          </p:nvPr>
        </p:nvSpPr>
        <p:spPr/>
        <p:txBody>
          <a:bodyPr/>
          <a:p>
            <a:endParaRPr altLang="en-US" dirty="0" lang="zh-CN"/>
          </a:p>
        </p:txBody>
      </p:sp>
      <p:sp>
        <p:nvSpPr>
          <p:cNvPr id="1048652"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image" Target="../media/image2.png"/><Relationship Id="rId5" Type="http://schemas.openxmlformats.org/officeDocument/2006/relationships/tags" Target="../tags/tag3.xml"/><Relationship Id="rId6" Type="http://schemas.openxmlformats.org/officeDocument/2006/relationships/image" Target="../media/image3.png"/><Relationship Id="rId7" Type="http://schemas.openxmlformats.org/officeDocument/2006/relationships/tags" Target="../tags/tag4.xml"/><Relationship Id="rId8" Type="http://schemas.openxmlformats.org/officeDocument/2006/relationships/image" Target="../media/image4.png"/><Relationship Id="rId9" Type="http://schemas.openxmlformats.org/officeDocument/2006/relationships/tags" Target="../tags/tag5.xml"/><Relationship Id="rId10" Type="http://schemas.openxmlformats.org/officeDocument/2006/relationships/tags" Target="../tags/tag6.xml"/><Relationship Id="rId11" Type="http://schemas.openxmlformats.org/officeDocument/2006/relationships/tags" Target="../tags/tag7.xml"/><Relationship Id="rId12" Type="http://schemas.openxmlformats.org/officeDocument/2006/relationships/tags" Target="../tags/tag8.xml"/><Relationship Id="rId13" Type="http://schemas.openxmlformats.org/officeDocument/2006/relationships/tags" Target="../tags/tag9.xml"/><Relationship Id="rId14" Type="http://schemas.openxmlformats.org/officeDocument/2006/relationships/image" Target="../media/image5.png"/><Relationship Id="rId15"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0.xml"/><Relationship Id="rId2" Type="http://schemas.openxmlformats.org/officeDocument/2006/relationships/tags" Target="../tags/tag11.xml"/><Relationship Id="rId3" Type="http://schemas.openxmlformats.org/officeDocument/2006/relationships/tags" Target="../tags/tag12.xml"/><Relationship Id="rId4" Type="http://schemas.openxmlformats.org/officeDocument/2006/relationships/tags" Target="../tags/tag13.xml"/><Relationship Id="rId5" Type="http://schemas.openxmlformats.org/officeDocument/2006/relationships/tags" Target="../tags/tag14.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image" Target="../media/image6.png"/><Relationship Id="rId3" Type="http://schemas.openxmlformats.org/officeDocument/2006/relationships/tags" Target="../tags/tag16.xml"/><Relationship Id="rId4" Type="http://schemas.openxmlformats.org/officeDocument/2006/relationships/image" Target="../media/image7.png"/><Relationship Id="rId5" Type="http://schemas.openxmlformats.org/officeDocument/2006/relationships/tags" Target="../tags/tag17.xml"/><Relationship Id="rId6" Type="http://schemas.openxmlformats.org/officeDocument/2006/relationships/image" Target="../media/image8.png"/><Relationship Id="rId7" Type="http://schemas.openxmlformats.org/officeDocument/2006/relationships/tags" Target="../tags/tag18.xml"/><Relationship Id="rId8" Type="http://schemas.openxmlformats.org/officeDocument/2006/relationships/tags" Target="../tags/tag19.xml"/><Relationship Id="rId9" Type="http://schemas.openxmlformats.org/officeDocument/2006/relationships/tags" Target="../tags/tag20.xml"/><Relationship Id="rId10" Type="http://schemas.openxmlformats.org/officeDocument/2006/relationships/tags" Target="../tags/tag21.xml"/><Relationship Id="rId11" Type="http://schemas.openxmlformats.org/officeDocument/2006/relationships/tags" Target="../tags/tag22.xml"/><Relationship Id="rId12" Type="http://schemas.openxmlformats.org/officeDocument/2006/relationships/image" Target="../media/image5.png"/><Relationship Id="rId13" Type="http://schemas.openxmlformats.org/officeDocument/2006/relationships/tags" Target="../tags/tag23.xml"/><Relationship Id="rId14" Type="http://schemas.openxmlformats.org/officeDocument/2006/relationships/image" Target="../media/image4.png"/><Relationship Id="rId15"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image" Target="../media/image9.png"/><Relationship Id="rId3" Type="http://schemas.openxmlformats.org/officeDocument/2006/relationships/tags" Target="../tags/tag25.xml"/><Relationship Id="rId4" Type="http://schemas.openxmlformats.org/officeDocument/2006/relationships/image" Target="../media/image10.png"/><Relationship Id="rId5" Type="http://schemas.openxmlformats.org/officeDocument/2006/relationships/tags" Target="../tags/tag26.xml"/><Relationship Id="rId6" Type="http://schemas.openxmlformats.org/officeDocument/2006/relationships/image" Target="../media/image11.png"/><Relationship Id="rId7" Type="http://schemas.openxmlformats.org/officeDocument/2006/relationships/tags" Target="../tags/tag27.xml"/><Relationship Id="rId8" Type="http://schemas.openxmlformats.org/officeDocument/2006/relationships/tags" Target="../tags/tag28.xml"/><Relationship Id="rId9" Type="http://schemas.openxmlformats.org/officeDocument/2006/relationships/tags" Target="../tags/tag29.xml"/><Relationship Id="rId10" Type="http://schemas.openxmlformats.org/officeDocument/2006/relationships/image" Target="../media/image4.png"/><Relationship Id="rId11" Type="http://schemas.openxmlformats.org/officeDocument/2006/relationships/tags" Target="../tags/tag30.xml"/><Relationship Id="rId12" Type="http://schemas.openxmlformats.org/officeDocument/2006/relationships/image" Target="../media/image5.png"/><Relationship Id="rId1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tags" Target="../tags/tag32.xml"/><Relationship Id="rId3" Type="http://schemas.openxmlformats.org/officeDocument/2006/relationships/tags" Target="../tags/tag33.xml"/><Relationship Id="rId4" Type="http://schemas.openxmlformats.org/officeDocument/2006/relationships/tags" Target="../tags/tag34.xml"/><Relationship Id="rId5" Type="http://schemas.openxmlformats.org/officeDocument/2006/relationships/tags" Target="../tags/tag35.xml"/><Relationship Id="rId6" Type="http://schemas.openxmlformats.org/officeDocument/2006/relationships/tags" Target="../tags/tag36.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7.xml"/><Relationship Id="rId2" Type="http://schemas.openxmlformats.org/officeDocument/2006/relationships/tags" Target="../tags/tag38.xml"/><Relationship Id="rId3" Type="http://schemas.openxmlformats.org/officeDocument/2006/relationships/tags" Target="../tags/tag39.xml"/><Relationship Id="rId4" Type="http://schemas.openxmlformats.org/officeDocument/2006/relationships/tags" Target="../tags/tag40.xml"/><Relationship Id="rId5" Type="http://schemas.openxmlformats.org/officeDocument/2006/relationships/tags" Target="../tags/tag41.xml"/><Relationship Id="rId6" Type="http://schemas.openxmlformats.org/officeDocument/2006/relationships/tags" Target="../tags/tag42.xml"/><Relationship Id="rId7" Type="http://schemas.openxmlformats.org/officeDocument/2006/relationships/tags" Target="../tags/tag43.xml"/><Relationship Id="rId8" Type="http://schemas.openxmlformats.org/officeDocument/2006/relationships/tags" Target="../tags/tag44.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5.xml"/><Relationship Id="rId2" Type="http://schemas.openxmlformats.org/officeDocument/2006/relationships/tags" Target="../tags/tag46.xml"/><Relationship Id="rId3" Type="http://schemas.openxmlformats.org/officeDocument/2006/relationships/tags" Target="../tags/tag47.xml"/><Relationship Id="rId4" Type="http://schemas.openxmlformats.org/officeDocument/2006/relationships/tags" Target="../tags/tag48.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9.xml"/><Relationship Id="rId2" Type="http://schemas.openxmlformats.org/officeDocument/2006/relationships/tags" Target="../tags/tag50.xml"/><Relationship Id="rId3" Type="http://schemas.openxmlformats.org/officeDocument/2006/relationships/tags" Target="../tags/tag51.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2.xml"/><Relationship Id="rId2" Type="http://schemas.openxmlformats.org/officeDocument/2006/relationships/tags" Target="../tags/tag53.xml"/><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6.xml"/><Relationship Id="rId2" Type="http://schemas.openxmlformats.org/officeDocument/2006/relationships/tags" Target="../tags/tag57.xml"/><Relationship Id="rId3" Type="http://schemas.openxmlformats.org/officeDocument/2006/relationships/tags" Target="../tags/tag58.xml"/><Relationship Id="rId4" Type="http://schemas.openxmlformats.org/officeDocument/2006/relationships/tags" Target="../tags/tag59.xml"/><Relationship Id="rId5" Type="http://schemas.openxmlformats.org/officeDocument/2006/relationships/tags" Target="../tags/tag60.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image" Target="../media/image12.png"/><Relationship Id="rId3" Type="http://schemas.openxmlformats.org/officeDocument/2006/relationships/tags" Target="../tags/tag62.xml"/><Relationship Id="rId4" Type="http://schemas.openxmlformats.org/officeDocument/2006/relationships/image" Target="../media/image13.png"/><Relationship Id="rId5" Type="http://schemas.openxmlformats.org/officeDocument/2006/relationships/tags" Target="../tags/tag63.xml"/><Relationship Id="rId6" Type="http://schemas.openxmlformats.org/officeDocument/2006/relationships/image" Target="../media/image14.png"/><Relationship Id="rId7" Type="http://schemas.openxmlformats.org/officeDocument/2006/relationships/tags" Target="../tags/tag64.xml"/><Relationship Id="rId8" Type="http://schemas.openxmlformats.org/officeDocument/2006/relationships/tags" Target="../tags/tag65.xml"/><Relationship Id="rId9" Type="http://schemas.openxmlformats.org/officeDocument/2006/relationships/tags" Target="../tags/tag66.xml"/><Relationship Id="rId10" Type="http://schemas.openxmlformats.org/officeDocument/2006/relationships/tags" Target="../tags/tag67.xml"/><Relationship Id="rId11" Type="http://schemas.openxmlformats.org/officeDocument/2006/relationships/image" Target="../media/image4.png"/><Relationship Id="rId12" Type="http://schemas.openxmlformats.org/officeDocument/2006/relationships/tags" Target="../tags/tag68.xml"/><Relationship Id="rId13" Type="http://schemas.openxmlformats.org/officeDocument/2006/relationships/image" Target="../media/image5.png"/><Relationship Id="rId1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9" name="@svg_varObj2"/>
          <p:cNvPicPr>
            <a:picLocks noChangeAspect="1"/>
          </p:cNvPicPr>
          <p:nvPr userDrawn="1">
            <p:custDataLst>
              <p:tags r:id="rId1"/>
            </p:custDataLst>
          </p:nvPr>
        </p:nvPicPr>
        <p:blipFill>
          <a:blip xmlns:r="http://schemas.openxmlformats.org/officeDocument/2006/relationships" r:embed="rId2"/>
          <a:stretch>
            <a:fillRect/>
          </a:stretch>
        </p:blipFill>
        <p:spPr>
          <a:xfrm>
            <a:off x="0" y="1955083"/>
            <a:ext cx="11811000" cy="4912459"/>
          </a:xfrm>
          <a:prstGeom prst="rect"/>
        </p:spPr>
      </p:pic>
      <p:pic>
        <p:nvPicPr>
          <p:cNvPr id="2097161" name="@svg_varObj1"/>
          <p:cNvPicPr>
            <a:picLocks noChangeAspect="1"/>
          </p:cNvPicPr>
          <p:nvPr userDrawn="1">
            <p:custDataLst>
              <p:tags r:id="rId3"/>
            </p:custDataLst>
          </p:nvPr>
        </p:nvPicPr>
        <p:blipFill>
          <a:blip xmlns:r="http://schemas.openxmlformats.org/officeDocument/2006/relationships" r:embed="rId4"/>
          <a:stretch>
            <a:fillRect/>
          </a:stretch>
        </p:blipFill>
        <p:spPr>
          <a:xfrm>
            <a:off x="0" y="1955083"/>
            <a:ext cx="11811000" cy="4912459"/>
          </a:xfrm>
          <a:prstGeom prst="rect"/>
        </p:spPr>
      </p:pic>
      <p:pic>
        <p:nvPicPr>
          <p:cNvPr id="2097163" name="@png_pic"/>
          <p:cNvPicPr>
            <a:picLocks noChangeAspect="1"/>
          </p:cNvPicPr>
          <p:nvPr userDrawn="1">
            <p:custDataLst>
              <p:tags r:id="rId5"/>
            </p:custDataLst>
          </p:nvPr>
        </p:nvPicPr>
        <p:blipFill>
          <a:blip xmlns:r="http://schemas.openxmlformats.org/officeDocument/2006/relationships" r:embed="rId6"/>
          <a:stretch>
            <a:fillRect/>
          </a:stretch>
        </p:blipFill>
        <p:spPr>
          <a:xfrm>
            <a:off x="0" y="1964639"/>
            <a:ext cx="11811000" cy="4912459"/>
          </a:xfrm>
          <a:prstGeom prst="rect"/>
        </p:spPr>
      </p:pic>
      <p:pic>
        <p:nvPicPr>
          <p:cNvPr id="2097165" name="@svg_logo"/>
          <p:cNvPicPr>
            <a:picLocks noChangeAspect="1"/>
          </p:cNvPicPr>
          <p:nvPr userDrawn="1">
            <p:custDataLst>
              <p:tags r:id="rId7"/>
            </p:custDataLst>
          </p:nvPr>
        </p:nvPicPr>
        <p:blipFill>
          <a:blip xmlns:r="http://schemas.openxmlformats.org/officeDocument/2006/relationships" r:embed="rId8"/>
          <a:stretch>
            <a:fillRect/>
          </a:stretch>
        </p:blipFill>
        <p:spPr>
          <a:xfrm>
            <a:off x="10829426" y="528590"/>
            <a:ext cx="509134" cy="128430"/>
          </a:xfrm>
          <a:prstGeom prst="rect"/>
        </p:spPr>
      </p:pic>
      <p:sp>
        <p:nvSpPr>
          <p:cNvPr id="1048668" name="标题 1"/>
          <p:cNvSpPr>
            <a:spLocks noGrp="1"/>
          </p:cNvSpPr>
          <p:nvPr userDrawn="1">
            <p:ph type="ctrTitle" hasCustomPrompt="1"/>
            <p:custDataLst>
              <p:tags r:id="rId9"/>
            </p:custDataLst>
          </p:nvPr>
        </p:nvSpPr>
        <p:spPr>
          <a:xfrm>
            <a:off x="5322498" y="1619884"/>
            <a:ext cx="6031302" cy="2274266"/>
          </a:xfrm>
        </p:spPr>
        <p:txBody>
          <a:bodyPr anchor="b">
            <a:normAutofit/>
          </a:bodyPr>
          <a:lstStyle>
            <a:lvl1pPr algn="r">
              <a:lnSpc>
                <a:spcPct val="100000"/>
              </a:lnSpc>
              <a:defRPr sz="5400"/>
            </a:lvl1pPr>
          </a:lstStyle>
          <a:p>
            <a:r>
              <a:rPr altLang="en-US" dirty="0" lang="zh-CN"/>
              <a:t>单击此处编辑母</a:t>
            </a:r>
            <a:br>
              <a:rPr altLang="zh-CN" dirty="0" lang="en-US"/>
            </a:br>
            <a:r>
              <a:rPr altLang="en-US" dirty="0" lang="zh-CN"/>
              <a:t>版标题样式</a:t>
            </a:r>
            <a:endParaRPr altLang="en-US" dirty="0" lang="zh-CN"/>
          </a:p>
        </p:txBody>
      </p:sp>
      <p:sp>
        <p:nvSpPr>
          <p:cNvPr id="1048670" name="副标题 2"/>
          <p:cNvSpPr>
            <a:spLocks noGrp="1"/>
          </p:cNvSpPr>
          <p:nvPr userDrawn="1">
            <p:ph type="subTitle" idx="1"/>
            <p:custDataLst>
              <p:tags r:id="rId10"/>
            </p:custDataLst>
          </p:nvPr>
        </p:nvSpPr>
        <p:spPr>
          <a:xfrm>
            <a:off x="7090912" y="4038150"/>
            <a:ext cx="4262887" cy="972000"/>
          </a:xfrm>
        </p:spPr>
        <p:txBody>
          <a:bodyPr>
            <a:normAutofit/>
          </a:bodyPr>
          <a:lstStyle>
            <a:lvl1pPr algn="r" indent="0" marL="0">
              <a:lnSpc>
                <a:spcPct val="100000"/>
              </a:lnSpc>
              <a:buNone/>
              <a:defRPr sz="1600">
                <a:solidFill>
                  <a:schemeClr val="tx1">
                    <a:lumMod val="65000"/>
                    <a:lumOff val="35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2" name="公司名占位符 6"/>
          <p:cNvSpPr>
            <a:spLocks noGrp="1"/>
          </p:cNvSpPr>
          <p:nvPr userDrawn="1">
            <p:ph type="body" sz="quarter" idx="13" hasCustomPrompt="1"/>
            <p:custDataLst>
              <p:tags r:id="rId11"/>
            </p:custDataLst>
          </p:nvPr>
        </p:nvSpPr>
        <p:spPr>
          <a:xfrm>
            <a:off x="857250" y="366417"/>
            <a:ext cx="9328150" cy="504000"/>
          </a:xfrm>
        </p:spPr>
        <p:txBody>
          <a:bodyPr anchor="ctr">
            <a:normAutofit/>
          </a:bodyPr>
          <a:lstStyle>
            <a:lvl1pPr indent="0" marL="0">
              <a:lnSpc>
                <a:spcPct val="100000"/>
              </a:lnSpc>
              <a:buNone/>
              <a:defRPr sz="1200">
                <a:solidFill>
                  <a:schemeClr val="tx1">
                    <a:lumMod val="85000"/>
                    <a:lumOff val="15000"/>
                  </a:schemeClr>
                </a:solidFill>
              </a:defRPr>
            </a:lvl1pPr>
          </a:lstStyle>
          <a:p>
            <a:pPr lvl="0"/>
            <a:r>
              <a:rPr altLang="en-US" dirty="0" lang="zh-CN"/>
              <a:t>公司名占位符</a:t>
            </a:r>
            <a:endParaRPr altLang="en-US" dirty="0" lang="zh-CN"/>
          </a:p>
        </p:txBody>
      </p:sp>
      <p:sp>
        <p:nvSpPr>
          <p:cNvPr id="1048674" name="署名占位符 10"/>
          <p:cNvSpPr>
            <a:spLocks noGrp="1"/>
          </p:cNvSpPr>
          <p:nvPr userDrawn="1">
            <p:ph type="body" sz="quarter" idx="17" hasCustomPrompt="1"/>
            <p:custDataLst>
              <p:tags r:id="rId12"/>
            </p:custDataLst>
          </p:nvPr>
        </p:nvSpPr>
        <p:spPr>
          <a:xfrm>
            <a:off x="8610600" y="5182846"/>
            <a:ext cx="2743200" cy="504000"/>
          </a:xfrm>
        </p:spPr>
        <p:txBody>
          <a:bodyPr anchor="ctr">
            <a:normAutofit/>
          </a:bodyPr>
          <a:lstStyle>
            <a:lvl1pPr algn="r" indent="0" marL="0">
              <a:lnSpc>
                <a:spcPct val="100000"/>
              </a:lnSpc>
              <a:buNone/>
              <a:defRPr sz="1800"/>
            </a:lvl1pPr>
          </a:lstStyle>
          <a:p>
            <a:pPr lvl="0"/>
            <a:r>
              <a:rPr altLang="en-US" dirty="0" lang="zh-CN"/>
              <a:t>署名占位符</a:t>
            </a:r>
            <a:endParaRPr altLang="en-US" dirty="0" lang="zh-CN"/>
          </a:p>
        </p:txBody>
      </p:sp>
      <p:pic>
        <p:nvPicPr>
          <p:cNvPr id="2097167" name="@svg_line"/>
          <p:cNvPicPr preferRelativeResize="0">
            <a:picLocks/>
          </p:cNvPicPr>
          <p:nvPr userDrawn="1">
            <p:custDataLst>
              <p:tags r:id="rId13"/>
            </p:custDataLst>
          </p:nvPr>
        </p:nvPicPr>
        <p:blipFill>
          <a:blip xmlns:r="http://schemas.openxmlformats.org/officeDocument/2006/relationships" r:embed="rId14"/>
          <a:stretch>
            <a:fillRect/>
          </a:stretch>
        </p:blipFill>
        <p:spPr>
          <a:xfrm>
            <a:off x="822961" y="849815"/>
            <a:ext cx="10584000" cy="18000"/>
          </a:xfrm>
          <a:prstGeom prst="rect"/>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35" name=""/>
        <p:cNvGrpSpPr/>
        <p:nvPr/>
      </p:nvGrpSpPr>
      <p:grpSpPr>
        <a:xfrm>
          <a:off x="0" y="0"/>
          <a:ext cx="0" cy="0"/>
          <a:chOff x="0" y="0"/>
          <a:chExt cx="0" cy="0"/>
        </a:xfrm>
      </p:grpSpPr>
      <p:sp>
        <p:nvSpPr>
          <p:cNvPr id="104867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78"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80"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82" name="页脚占位符 4"/>
          <p:cNvSpPr>
            <a:spLocks noGrp="1"/>
          </p:cNvSpPr>
          <p:nvPr>
            <p:ph type="ftr" sz="quarter" idx="11"/>
            <p:custDataLst>
              <p:tags r:id="rId4"/>
            </p:custDataLst>
          </p:nvPr>
        </p:nvSpPr>
        <p:spPr/>
        <p:txBody>
          <a:bodyPr/>
          <a:p>
            <a:endParaRPr altLang="en-US" lang="zh-CN"/>
          </a:p>
        </p:txBody>
      </p:sp>
      <p:sp>
        <p:nvSpPr>
          <p:cNvPr id="1048684"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69" name="@svg_varObj2"/>
          <p:cNvPicPr>
            <a:picLocks noChangeAspect="1"/>
          </p:cNvPicPr>
          <p:nvPr userDrawn="1">
            <p:custDataLst>
              <p:tags r:id="rId1"/>
            </p:custDataLst>
          </p:nvPr>
        </p:nvPicPr>
        <p:blipFill>
          <a:blip xmlns:r="http://schemas.openxmlformats.org/officeDocument/2006/relationships" r:embed="rId2"/>
          <a:stretch>
            <a:fillRect/>
          </a:stretch>
        </p:blipFill>
        <p:spPr>
          <a:xfrm>
            <a:off x="0" y="2785669"/>
            <a:ext cx="8057133" cy="4068130"/>
          </a:xfrm>
          <a:prstGeom prst="rect"/>
        </p:spPr>
      </p:pic>
      <p:pic>
        <p:nvPicPr>
          <p:cNvPr id="2097171" name="@svg_varObj1"/>
          <p:cNvPicPr>
            <a:picLocks noChangeAspect="1"/>
          </p:cNvPicPr>
          <p:nvPr userDrawn="1">
            <p:custDataLst>
              <p:tags r:id="rId3"/>
            </p:custDataLst>
          </p:nvPr>
        </p:nvPicPr>
        <p:blipFill>
          <a:blip xmlns:r="http://schemas.openxmlformats.org/officeDocument/2006/relationships" r:embed="rId4"/>
          <a:stretch>
            <a:fillRect/>
          </a:stretch>
        </p:blipFill>
        <p:spPr>
          <a:xfrm>
            <a:off x="0" y="2785669"/>
            <a:ext cx="8057133" cy="4068130"/>
          </a:xfrm>
          <a:prstGeom prst="rect"/>
        </p:spPr>
      </p:pic>
      <p:pic>
        <p:nvPicPr>
          <p:cNvPr id="2097173" name="@png_pic"/>
          <p:cNvPicPr>
            <a:picLocks noChangeAspect="1"/>
          </p:cNvPicPr>
          <p:nvPr userDrawn="1">
            <p:custDataLst>
              <p:tags r:id="rId5"/>
            </p:custDataLst>
          </p:nvPr>
        </p:nvPicPr>
        <p:blipFill>
          <a:blip xmlns:r="http://schemas.openxmlformats.org/officeDocument/2006/relationships" r:embed="rId6"/>
          <a:stretch>
            <a:fillRect/>
          </a:stretch>
        </p:blipFill>
        <p:spPr>
          <a:xfrm>
            <a:off x="0" y="2785669"/>
            <a:ext cx="8057133" cy="4068130"/>
          </a:xfrm>
          <a:prstGeom prst="rect"/>
        </p:spPr>
      </p:pic>
      <p:sp>
        <p:nvSpPr>
          <p:cNvPr id="1048686" name="标题 1"/>
          <p:cNvSpPr>
            <a:spLocks noGrp="1"/>
          </p:cNvSpPr>
          <p:nvPr>
            <p:ph type="title" hasCustomPrompt="1"/>
            <p:custDataLst>
              <p:tags r:id="rId7"/>
            </p:custDataLst>
          </p:nvPr>
        </p:nvSpPr>
        <p:spPr>
          <a:xfrm>
            <a:off x="1754188" y="1009199"/>
            <a:ext cx="2880000" cy="2568390"/>
          </a:xfrm>
        </p:spPr>
        <p:txBody>
          <a:bodyPr anchor="ctr">
            <a:normAutofit/>
          </a:bodyPr>
          <a:lstStyle>
            <a:lvl1pPr>
              <a:defRPr sz="4400"/>
            </a:lvl1pPr>
          </a:lstStyle>
          <a:p>
            <a:r>
              <a:rPr altLang="en-US" dirty="0" lang="zh-CN"/>
              <a:t>标题</a:t>
            </a:r>
            <a:endParaRPr altLang="en-US" dirty="0" lang="zh-CN"/>
          </a:p>
        </p:txBody>
      </p:sp>
      <p:sp>
        <p:nvSpPr>
          <p:cNvPr id="1048688" name="日期占位符 3"/>
          <p:cNvSpPr>
            <a:spLocks noGrp="1"/>
          </p:cNvSpPr>
          <p:nvPr>
            <p:ph type="dt" sz="half" idx="10"/>
            <p:custDataLst>
              <p:tags r:id="rId8"/>
            </p:custDataLst>
          </p:nvPr>
        </p:nvSpPr>
        <p:spPr/>
        <p:txBody>
          <a:bodyPr/>
          <a:p>
            <a:fld id="{5592522B-0F24-4480-B9DD-A9474A6880D6}" type="datetimeFigureOut">
              <a:rPr altLang="en-US" lang="zh-CN" smtClean="0"/>
            </a:fld>
            <a:endParaRPr altLang="en-US" lang="zh-CN"/>
          </a:p>
        </p:txBody>
      </p:sp>
      <p:sp>
        <p:nvSpPr>
          <p:cNvPr id="1048690" name="页脚占位符 4"/>
          <p:cNvSpPr>
            <a:spLocks noGrp="1"/>
          </p:cNvSpPr>
          <p:nvPr>
            <p:ph type="ftr" sz="quarter" idx="11"/>
            <p:custDataLst>
              <p:tags r:id="rId9"/>
            </p:custDataLst>
          </p:nvPr>
        </p:nvSpPr>
        <p:spPr/>
        <p:txBody>
          <a:bodyPr/>
          <a:p>
            <a:endParaRPr altLang="en-US" lang="zh-CN"/>
          </a:p>
        </p:txBody>
      </p:sp>
      <p:sp>
        <p:nvSpPr>
          <p:cNvPr id="1048692" name="灯片编号占位符 5"/>
          <p:cNvSpPr>
            <a:spLocks noGrp="1"/>
          </p:cNvSpPr>
          <p:nvPr>
            <p:ph type="sldNum" sz="quarter" idx="12"/>
            <p:custDataLst>
              <p:tags r:id="rId10"/>
            </p:custDataLst>
          </p:nvPr>
        </p:nvSpPr>
        <p:spPr/>
        <p:txBody>
          <a:bodyPr/>
          <a:p>
            <a:fld id="{BE5F26B5-172A-4DC2-B0B7-181CFC56B87C}" type="slidenum">
              <a:rPr altLang="en-US" lang="zh-CN" smtClean="0"/>
            </a:fld>
            <a:endParaRPr altLang="en-US" lang="zh-CN"/>
          </a:p>
        </p:txBody>
      </p:sp>
      <p:pic>
        <p:nvPicPr>
          <p:cNvPr id="2097175" name="@svg_line"/>
          <p:cNvPicPr preferRelativeResize="0">
            <a:picLocks/>
          </p:cNvPicPr>
          <p:nvPr userDrawn="1">
            <p:custDataLst>
              <p:tags r:id="rId11"/>
            </p:custDataLst>
          </p:nvPr>
        </p:nvPicPr>
        <p:blipFill>
          <a:blip xmlns:r="http://schemas.openxmlformats.org/officeDocument/2006/relationships" r:embed="rId12"/>
          <a:stretch>
            <a:fillRect/>
          </a:stretch>
        </p:blipFill>
        <p:spPr>
          <a:xfrm>
            <a:off x="822961" y="849815"/>
            <a:ext cx="10584000" cy="18000"/>
          </a:xfrm>
          <a:prstGeom prst="rect"/>
        </p:spPr>
      </p:pic>
      <p:pic>
        <p:nvPicPr>
          <p:cNvPr id="2097177" name="@svg_logo"/>
          <p:cNvPicPr>
            <a:picLocks noChangeAspect="1"/>
          </p:cNvPicPr>
          <p:nvPr userDrawn="1">
            <p:custDataLst>
              <p:tags r:id="rId13"/>
            </p:custDataLst>
          </p:nvPr>
        </p:nvPicPr>
        <p:blipFill>
          <a:blip xmlns:r="http://schemas.openxmlformats.org/officeDocument/2006/relationships" r:embed="rId14"/>
          <a:stretch>
            <a:fillRect/>
          </a:stretch>
        </p:blipFill>
        <p:spPr>
          <a:xfrm>
            <a:off x="10829426" y="528590"/>
            <a:ext cx="509134" cy="128430"/>
          </a:xfrm>
          <a:prstGeom prst="rect"/>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79" name="@svg_varObj2"/>
          <p:cNvPicPr>
            <a:picLocks noChangeAspect="1"/>
          </p:cNvPicPr>
          <p:nvPr userDrawn="1">
            <p:custDataLst>
              <p:tags r:id="rId1"/>
            </p:custDataLst>
          </p:nvPr>
        </p:nvPicPr>
        <p:blipFill>
          <a:blip xmlns:r="http://schemas.openxmlformats.org/officeDocument/2006/relationships" r:embed="rId2"/>
          <a:stretch>
            <a:fillRect/>
          </a:stretch>
        </p:blipFill>
        <p:spPr>
          <a:xfrm>
            <a:off x="0" y="1088390"/>
            <a:ext cx="12192000" cy="5794375"/>
          </a:xfrm>
          <a:prstGeom prst="rect"/>
        </p:spPr>
      </p:pic>
      <p:pic>
        <p:nvPicPr>
          <p:cNvPr id="2097181" name="@svg_varObj1"/>
          <p:cNvPicPr>
            <a:picLocks noChangeAspect="1"/>
          </p:cNvPicPr>
          <p:nvPr userDrawn="1">
            <p:custDataLst>
              <p:tags r:id="rId3"/>
            </p:custDataLst>
          </p:nvPr>
        </p:nvPicPr>
        <p:blipFill>
          <a:blip xmlns:r="http://schemas.openxmlformats.org/officeDocument/2006/relationships" r:embed="rId4"/>
          <a:stretch>
            <a:fillRect/>
          </a:stretch>
        </p:blipFill>
        <p:spPr>
          <a:xfrm>
            <a:off x="0" y="1088390"/>
            <a:ext cx="12192000" cy="5794375"/>
          </a:xfrm>
          <a:prstGeom prst="rect"/>
        </p:spPr>
      </p:pic>
      <p:pic>
        <p:nvPicPr>
          <p:cNvPr id="2097183" name="@png_pic"/>
          <p:cNvPicPr>
            <a:picLocks noChangeAspect="1"/>
          </p:cNvPicPr>
          <p:nvPr userDrawn="1">
            <p:custDataLst>
              <p:tags r:id="rId5"/>
            </p:custDataLst>
          </p:nvPr>
        </p:nvPicPr>
        <p:blipFill>
          <a:blip xmlns:r="http://schemas.openxmlformats.org/officeDocument/2006/relationships" r:embed="rId6"/>
          <a:stretch>
            <a:fillRect/>
          </a:stretch>
        </p:blipFill>
        <p:spPr>
          <a:xfrm>
            <a:off x="0" y="1098550"/>
            <a:ext cx="12192000" cy="5794375"/>
          </a:xfrm>
          <a:prstGeom prst="rect"/>
        </p:spPr>
      </p:pic>
      <p:sp>
        <p:nvSpPr>
          <p:cNvPr id="1048694" name="标题 1"/>
          <p:cNvSpPr>
            <a:spLocks noGrp="1"/>
          </p:cNvSpPr>
          <p:nvPr>
            <p:ph type="title" hasCustomPrompt="1"/>
            <p:custDataLst>
              <p:tags r:id="rId7"/>
            </p:custDataLst>
          </p:nvPr>
        </p:nvSpPr>
        <p:spPr>
          <a:xfrm>
            <a:off x="825361" y="3133103"/>
            <a:ext cx="6367550" cy="1743697"/>
          </a:xfrm>
        </p:spPr>
        <p:txBody>
          <a:bodyPr anchor="t">
            <a:normAutofit/>
          </a:bodyPr>
          <a:lstStyle>
            <a:lvl1pPr algn="l">
              <a:defRPr b="0" sz="3200">
                <a:solidFill>
                  <a:schemeClr val="tx1"/>
                </a:solidFill>
              </a:defRPr>
            </a:lvl1pPr>
          </a:lstStyle>
          <a:p>
            <a:r>
              <a:rPr altLang="en-US" dirty="0" lang="zh-CN"/>
              <a:t>单击编辑母版标题</a:t>
            </a:r>
            <a:endParaRPr altLang="en-US" dirty="0" lang="zh-CN"/>
          </a:p>
        </p:txBody>
      </p:sp>
      <p:sp>
        <p:nvSpPr>
          <p:cNvPr id="1048696" name="节编号 3"/>
          <p:cNvSpPr>
            <a:spLocks noGrp="1"/>
          </p:cNvSpPr>
          <p:nvPr>
            <p:ph type="body" sz="quarter" idx="13" hasCustomPrompt="1"/>
            <p:custDataLst>
              <p:tags r:id="rId8"/>
            </p:custDataLst>
          </p:nvPr>
        </p:nvSpPr>
        <p:spPr>
          <a:xfrm>
            <a:off x="822961" y="1781404"/>
            <a:ext cx="6367550" cy="1224000"/>
          </a:xfrm>
        </p:spPr>
        <p:txBody>
          <a:bodyPr anchor="ctr">
            <a:noAutofit/>
          </a:bodyPr>
          <a:lstStyle>
            <a:lvl1pPr algn="l" indent="0" marL="0">
              <a:buNone/>
              <a:defRPr b="1" sz="8000">
                <a:solidFill>
                  <a:schemeClr val="tx1">
                    <a:lumMod val="65000"/>
                    <a:lumOff val="35000"/>
                  </a:schemeClr>
                </a:solidFill>
              </a:defRPr>
            </a:lvl1pPr>
          </a:lstStyle>
          <a:p>
            <a:pPr lvl="0"/>
            <a:r>
              <a:rPr altLang="en-US" dirty="0" lang="zh-CN"/>
              <a:t>节编号</a:t>
            </a:r>
            <a:endParaRPr altLang="en-US" dirty="0" lang="zh-CN"/>
          </a:p>
        </p:txBody>
      </p:sp>
      <p:pic>
        <p:nvPicPr>
          <p:cNvPr id="2097185" name="@svg_logo"/>
          <p:cNvPicPr>
            <a:picLocks noChangeAspect="1"/>
          </p:cNvPicPr>
          <p:nvPr userDrawn="1">
            <p:custDataLst>
              <p:tags r:id="rId9"/>
            </p:custDataLst>
          </p:nvPr>
        </p:nvPicPr>
        <p:blipFill>
          <a:blip xmlns:r="http://schemas.openxmlformats.org/officeDocument/2006/relationships" r:embed="rId10"/>
          <a:stretch>
            <a:fillRect/>
          </a:stretch>
        </p:blipFill>
        <p:spPr>
          <a:xfrm>
            <a:off x="10829426" y="500455"/>
            <a:ext cx="509134" cy="128430"/>
          </a:xfrm>
          <a:prstGeom prst="rect"/>
        </p:spPr>
      </p:pic>
      <p:pic>
        <p:nvPicPr>
          <p:cNvPr id="2097187" name="@svg_line"/>
          <p:cNvPicPr preferRelativeResize="0">
            <a:picLocks/>
          </p:cNvPicPr>
          <p:nvPr userDrawn="1">
            <p:custDataLst>
              <p:tags r:id="rId11"/>
            </p:custDataLst>
          </p:nvPr>
        </p:nvPicPr>
        <p:blipFill>
          <a:blip xmlns:r="http://schemas.openxmlformats.org/officeDocument/2006/relationships" r:embed="rId12"/>
          <a:stretch>
            <a:fillRect/>
          </a:stretch>
        </p:blipFill>
        <p:spPr>
          <a:xfrm>
            <a:off x="822961" y="849815"/>
            <a:ext cx="10584000" cy="18000"/>
          </a:xfrm>
          <a:prstGeom prst="rect"/>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698"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00"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2"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4"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06" name="页脚占位符 5"/>
          <p:cNvSpPr>
            <a:spLocks noGrp="1"/>
          </p:cNvSpPr>
          <p:nvPr>
            <p:ph type="ftr" sz="quarter" idx="11"/>
            <p:custDataLst>
              <p:tags r:id="rId5"/>
            </p:custDataLst>
          </p:nvPr>
        </p:nvSpPr>
        <p:spPr/>
        <p:txBody>
          <a:bodyPr/>
          <a:p>
            <a:endParaRPr altLang="en-US" lang="zh-CN"/>
          </a:p>
        </p:txBody>
      </p:sp>
      <p:sp>
        <p:nvSpPr>
          <p:cNvPr id="1048708"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10"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12"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14"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6"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18"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0"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22" name="页脚占位符 7"/>
          <p:cNvSpPr>
            <a:spLocks noGrp="1"/>
          </p:cNvSpPr>
          <p:nvPr>
            <p:ph type="ftr" sz="quarter" idx="11"/>
            <p:custDataLst>
              <p:tags r:id="rId7"/>
            </p:custDataLst>
          </p:nvPr>
        </p:nvSpPr>
        <p:spPr/>
        <p:txBody>
          <a:bodyPr/>
          <a:p>
            <a:endParaRPr altLang="en-US" lang="zh-CN"/>
          </a:p>
        </p:txBody>
      </p:sp>
      <p:sp>
        <p:nvSpPr>
          <p:cNvPr id="1048724"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2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28"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30" name="页脚占位符 3"/>
          <p:cNvSpPr>
            <a:spLocks noGrp="1"/>
          </p:cNvSpPr>
          <p:nvPr>
            <p:ph type="ftr" sz="quarter" idx="11"/>
            <p:custDataLst>
              <p:tags r:id="rId3"/>
            </p:custDataLst>
          </p:nvPr>
        </p:nvSpPr>
        <p:spPr/>
        <p:txBody>
          <a:bodyPr/>
          <a:p>
            <a:endParaRPr altLang="en-US" lang="zh-CN"/>
          </a:p>
        </p:txBody>
      </p:sp>
      <p:sp>
        <p:nvSpPr>
          <p:cNvPr id="1048732"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34"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36" name="页脚占位符 2"/>
          <p:cNvSpPr>
            <a:spLocks noGrp="1"/>
          </p:cNvSpPr>
          <p:nvPr>
            <p:ph type="ftr" sz="quarter" idx="11"/>
            <p:custDataLst>
              <p:tags r:id="rId2"/>
            </p:custDataLst>
          </p:nvPr>
        </p:nvSpPr>
        <p:spPr/>
        <p:txBody>
          <a:bodyPr/>
          <a:p>
            <a:endParaRPr altLang="en-US" lang="zh-CN"/>
          </a:p>
        </p:txBody>
      </p:sp>
      <p:sp>
        <p:nvSpPr>
          <p:cNvPr id="1048738"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40" name="内容占位符 1"/>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44" name="页脚占位符 3"/>
          <p:cNvSpPr>
            <a:spLocks noGrp="1"/>
          </p:cNvSpPr>
          <p:nvPr>
            <p:ph type="ftr" sz="quarter" idx="11"/>
            <p:custDataLst>
              <p:tags r:id="rId3"/>
            </p:custDataLst>
          </p:nvPr>
        </p:nvSpPr>
        <p:spPr/>
        <p:txBody>
          <a:bodyPr/>
          <a:p>
            <a:endParaRPr altLang="en-US" lang="zh-CN"/>
          </a:p>
        </p:txBody>
      </p:sp>
      <p:sp>
        <p:nvSpPr>
          <p:cNvPr id="1048746"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48"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50"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52"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54" name="页脚占位符 4"/>
          <p:cNvSpPr>
            <a:spLocks noGrp="1"/>
          </p:cNvSpPr>
          <p:nvPr>
            <p:ph type="ftr" sz="quarter" idx="11"/>
            <p:custDataLst>
              <p:tags r:id="rId4"/>
            </p:custDataLst>
          </p:nvPr>
        </p:nvSpPr>
        <p:spPr/>
        <p:txBody>
          <a:bodyPr/>
          <a:p>
            <a:endParaRPr altLang="en-US" lang="zh-CN"/>
          </a:p>
        </p:txBody>
      </p:sp>
      <p:sp>
        <p:nvSpPr>
          <p:cNvPr id="1048756"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89" name="@svg_varObj2"/>
          <p:cNvPicPr>
            <a:picLocks noChangeAspect="1"/>
          </p:cNvPicPr>
          <p:nvPr userDrawn="1">
            <p:custDataLst>
              <p:tags r:id="rId1"/>
            </p:custDataLst>
          </p:nvPr>
        </p:nvPicPr>
        <p:blipFill>
          <a:blip xmlns:r="http://schemas.openxmlformats.org/officeDocument/2006/relationships" r:embed="rId2"/>
          <a:stretch>
            <a:fillRect/>
          </a:stretch>
        </p:blipFill>
        <p:spPr>
          <a:xfrm>
            <a:off x="0" y="1914943"/>
            <a:ext cx="12192000" cy="4973715"/>
          </a:xfrm>
          <a:prstGeom prst="rect"/>
        </p:spPr>
      </p:pic>
      <p:pic>
        <p:nvPicPr>
          <p:cNvPr id="2097191" name="@svg_varObj1"/>
          <p:cNvPicPr>
            <a:picLocks noChangeAspect="1"/>
          </p:cNvPicPr>
          <p:nvPr userDrawn="1">
            <p:custDataLst>
              <p:tags r:id="rId3"/>
            </p:custDataLst>
          </p:nvPr>
        </p:nvPicPr>
        <p:blipFill>
          <a:blip xmlns:r="http://schemas.openxmlformats.org/officeDocument/2006/relationships" r:embed="rId4"/>
          <a:stretch>
            <a:fillRect/>
          </a:stretch>
        </p:blipFill>
        <p:spPr>
          <a:xfrm>
            <a:off x="0" y="1914943"/>
            <a:ext cx="12192000" cy="4973715"/>
          </a:xfrm>
          <a:prstGeom prst="rect"/>
        </p:spPr>
      </p:pic>
      <p:pic>
        <p:nvPicPr>
          <p:cNvPr id="2097193" name="@png_pic"/>
          <p:cNvPicPr>
            <a:picLocks noChangeAspect="1"/>
          </p:cNvPicPr>
          <p:nvPr userDrawn="1">
            <p:custDataLst>
              <p:tags r:id="rId5"/>
            </p:custDataLst>
          </p:nvPr>
        </p:nvPicPr>
        <p:blipFill>
          <a:blip xmlns:r="http://schemas.openxmlformats.org/officeDocument/2006/relationships" r:embed="rId6"/>
          <a:stretch>
            <a:fillRect/>
          </a:stretch>
        </p:blipFill>
        <p:spPr>
          <a:xfrm>
            <a:off x="0" y="1914943"/>
            <a:ext cx="12192000" cy="4973715"/>
          </a:xfrm>
          <a:prstGeom prst="rect"/>
        </p:spPr>
      </p:pic>
      <p:sp>
        <p:nvSpPr>
          <p:cNvPr id="1048758" name="标题 1"/>
          <p:cNvSpPr>
            <a:spLocks noGrp="1"/>
          </p:cNvSpPr>
          <p:nvPr userDrawn="1">
            <p:ph type="ctrTitle"/>
            <p:custDataLst>
              <p:tags r:id="rId7"/>
            </p:custDataLst>
          </p:nvPr>
        </p:nvSpPr>
        <p:spPr>
          <a:xfrm>
            <a:off x="4748980" y="1772761"/>
            <a:ext cx="6604219" cy="1800000"/>
          </a:xfrm>
        </p:spPr>
        <p:txBody>
          <a:bodyPr anchor="b"/>
          <a:lstStyle>
            <a:lvl1pPr algn="r">
              <a:lnSpc>
                <a:spcPct val="100000"/>
              </a:lnSpc>
              <a:defRPr sz="6000"/>
            </a:lvl1pPr>
          </a:lstStyle>
          <a:p>
            <a:r>
              <a:rPr altLang="en-US" dirty="0" lang="zh-CN"/>
              <a:t>单击此处编辑母版标题样式</a:t>
            </a:r>
            <a:endParaRPr altLang="en-US" dirty="0" lang="zh-CN"/>
          </a:p>
        </p:txBody>
      </p:sp>
      <p:sp>
        <p:nvSpPr>
          <p:cNvPr id="1048760" name="公司名占位符 6"/>
          <p:cNvSpPr>
            <a:spLocks noGrp="1"/>
          </p:cNvSpPr>
          <p:nvPr userDrawn="1">
            <p:ph type="body" sz="quarter" idx="13" hasCustomPrompt="1"/>
            <p:custDataLst>
              <p:tags r:id="rId8"/>
            </p:custDataLst>
          </p:nvPr>
        </p:nvSpPr>
        <p:spPr>
          <a:xfrm>
            <a:off x="838799" y="356515"/>
            <a:ext cx="9740301" cy="504000"/>
          </a:xfrm>
        </p:spPr>
        <p:txBody>
          <a:bodyPr anchor="ctr" bIns="0" lIns="0" rIns="0" rtlCol="0" tIns="0" vert="horz">
            <a:normAutofit/>
          </a:bodyPr>
          <a:lstStyle>
            <a:lvl1pPr algn="l"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0" cap="none" dirty="0" sz="1200" i="0" kern="1200" kumimoji="0" lang="zh-CN" noProof="1" normalizeH="0" spc="0" strike="noStrike" u="none">
                <a:solidFill>
                  <a:schemeClr val="tx1">
                    <a:lumMod val="85000"/>
                    <a:lumOff val="15000"/>
                  </a:schemeClr>
                </a:solidFill>
                <a:latin typeface="+mn-lt"/>
                <a:ea typeface="+mn-ea"/>
                <a:cs typeface="+mn-cs"/>
              </a:defRPr>
            </a:lvl1pPr>
          </a:lstStyle>
          <a:p>
            <a:pPr lvl="0"/>
            <a:r>
              <a:rPr>
                <a:sym typeface="+mn-ea"/>
              </a:rPr>
              <a:t>公司名占位符</a:t>
            </a:r>
            <a:endParaRPr>
              <a:sym typeface="+mn-ea"/>
            </a:endParaRPr>
          </a:p>
        </p:txBody>
      </p:sp>
      <p:sp>
        <p:nvSpPr>
          <p:cNvPr id="1048762" name="署名占位符 10"/>
          <p:cNvSpPr>
            <a:spLocks noGrp="1"/>
          </p:cNvSpPr>
          <p:nvPr userDrawn="1">
            <p:ph type="body" sz="quarter" idx="17" hasCustomPrompt="1"/>
            <p:custDataLst>
              <p:tags r:id="rId9"/>
            </p:custDataLst>
          </p:nvPr>
        </p:nvSpPr>
        <p:spPr>
          <a:xfrm>
            <a:off x="4749165" y="3572510"/>
            <a:ext cx="6604635" cy="504190"/>
          </a:xfrm>
        </p:spPr>
        <p:txBody>
          <a:bodyPr anchor="ctr">
            <a:normAutofit/>
          </a:bodyPr>
          <a:lstStyle>
            <a:lvl1pPr algn="r" indent="0" marL="0">
              <a:lnSpc>
                <a:spcPct val="100000"/>
              </a:lnSpc>
              <a:buNone/>
              <a:defRPr sz="1800"/>
            </a:lvl1pPr>
          </a:lstStyle>
          <a:p>
            <a:pPr lvl="0"/>
            <a:r>
              <a:rPr altLang="en-US" dirty="0" lang="zh-CN"/>
              <a:t>署名占位符</a:t>
            </a:r>
            <a:endParaRPr altLang="en-US" dirty="0" lang="zh-CN"/>
          </a:p>
        </p:txBody>
      </p:sp>
      <p:pic>
        <p:nvPicPr>
          <p:cNvPr id="2097195" name="@svg_logo"/>
          <p:cNvPicPr>
            <a:picLocks noChangeAspect="1"/>
          </p:cNvPicPr>
          <p:nvPr userDrawn="1">
            <p:custDataLst>
              <p:tags r:id="rId10"/>
            </p:custDataLst>
          </p:nvPr>
        </p:nvPicPr>
        <p:blipFill>
          <a:blip xmlns:r="http://schemas.openxmlformats.org/officeDocument/2006/relationships" r:embed="rId11"/>
          <a:stretch>
            <a:fillRect/>
          </a:stretch>
        </p:blipFill>
        <p:spPr>
          <a:xfrm>
            <a:off x="10829426" y="528590"/>
            <a:ext cx="509134" cy="128430"/>
          </a:xfrm>
          <a:prstGeom prst="rect"/>
        </p:spPr>
      </p:pic>
      <p:pic>
        <p:nvPicPr>
          <p:cNvPr id="2097197" name="@svg_line"/>
          <p:cNvPicPr preferRelativeResize="0">
            <a:picLocks/>
          </p:cNvPicPr>
          <p:nvPr userDrawn="1">
            <p:custDataLst>
              <p:tags r:id="rId12"/>
            </p:custDataLst>
          </p:nvPr>
        </p:nvPicPr>
        <p:blipFill>
          <a:blip xmlns:r="http://schemas.openxmlformats.org/officeDocument/2006/relationships" r:embed="rId13"/>
          <a:stretch>
            <a:fillRect/>
          </a:stretch>
        </p:blipFill>
        <p:spPr>
          <a:xfrm>
            <a:off x="822961" y="849815"/>
            <a:ext cx="10584000" cy="18000"/>
          </a:xfrm>
          <a:prstGeom prst="rect"/>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69.xml"/><Relationship Id="rId13" Type="http://schemas.openxmlformats.org/officeDocument/2006/relationships/image" Target="../media/image15.png"/><Relationship Id="rId14" Type="http://schemas.openxmlformats.org/officeDocument/2006/relationships/tags" Target="../tags/tag70.xml"/><Relationship Id="rId15" Type="http://schemas.openxmlformats.org/officeDocument/2006/relationships/image" Target="../media/image16.png"/><Relationship Id="rId16" Type="http://schemas.openxmlformats.org/officeDocument/2006/relationships/tags" Target="../tags/tag71.xml"/><Relationship Id="rId17" Type="http://schemas.openxmlformats.org/officeDocument/2006/relationships/image" Target="../media/image17.png"/><Relationship Id="rId18" Type="http://schemas.openxmlformats.org/officeDocument/2006/relationships/tags" Target="../tags/tag72.xml"/><Relationship Id="rId19" Type="http://schemas.openxmlformats.org/officeDocument/2006/relationships/tags" Target="../tags/tag73.xml"/><Relationship Id="rId20" Type="http://schemas.openxmlformats.org/officeDocument/2006/relationships/tags" Target="../tags/tag74.xml"/><Relationship Id="rId21" Type="http://schemas.openxmlformats.org/officeDocument/2006/relationships/tags" Target="../tags/tag75.xml"/><Relationship Id="rId22" Type="http://schemas.openxmlformats.org/officeDocument/2006/relationships/tags" Target="../tags/tag76.xml"/><Relationship Id="rId23" Type="http://schemas.openxmlformats.org/officeDocument/2006/relationships/tags" Target="../tags/tag77.xml"/><Relationship Id="rId2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1520" r:id="rId1"/>
    <p:sldLayoutId id="2147491521" r:id="rId2"/>
    <p:sldLayoutId id="2147491522" r:id="rId3"/>
    <p:sldLayoutId id="2147491523" r:id="rId4"/>
    <p:sldLayoutId id="2147491524" r:id="rId5"/>
    <p:sldLayoutId id="2147491525" r:id="rId6"/>
    <p:sldLayoutId id="2147491526" r:id="rId7"/>
    <p:sldLayoutId id="2147491527" r:id="rId8"/>
    <p:sldLayoutId id="2147491528" r:id="rId9"/>
    <p:sldLayoutId id="2147491529" r:id="rId10"/>
    <p:sldLayoutId id="2147491530"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svg_varObj"/>
          <p:cNvPicPr>
            <a:picLocks noChangeAspect="1"/>
          </p:cNvPicPr>
          <p:nvPr userDrawn="1">
            <p:custDataLst>
              <p:tags r:id="rId12"/>
            </p:custDataLst>
          </p:nvPr>
        </p:nvPicPr>
        <p:blipFill>
          <a:blip xmlns:r="http://schemas.openxmlformats.org/officeDocument/2006/relationships" r:embed="rId13"/>
          <a:stretch>
            <a:fillRect/>
          </a:stretch>
        </p:blipFill>
        <p:spPr>
          <a:xfrm>
            <a:off x="5130800" y="3651250"/>
            <a:ext cx="7042785" cy="3206750"/>
          </a:xfrm>
          <a:prstGeom prst="rect"/>
        </p:spPr>
      </p:pic>
      <p:pic>
        <p:nvPicPr>
          <p:cNvPr id="2097155" name="@svg_varObj"/>
          <p:cNvPicPr>
            <a:picLocks noChangeAspect="1"/>
          </p:cNvPicPr>
          <p:nvPr userDrawn="1">
            <p:custDataLst>
              <p:tags r:id="rId14"/>
            </p:custDataLst>
          </p:nvPr>
        </p:nvPicPr>
        <p:blipFill>
          <a:blip xmlns:r="http://schemas.openxmlformats.org/officeDocument/2006/relationships" r:embed="rId15"/>
          <a:stretch>
            <a:fillRect/>
          </a:stretch>
        </p:blipFill>
        <p:spPr>
          <a:xfrm>
            <a:off x="5130800" y="3651250"/>
            <a:ext cx="7042785" cy="3206750"/>
          </a:xfrm>
          <a:prstGeom prst="rect"/>
        </p:spPr>
      </p:pic>
      <p:pic>
        <p:nvPicPr>
          <p:cNvPr id="2097157" name="@png_pic"/>
          <p:cNvPicPr>
            <a:picLocks noChangeAspect="1"/>
          </p:cNvPicPr>
          <p:nvPr userDrawn="1">
            <p:custDataLst>
              <p:tags r:id="rId16"/>
            </p:custDataLst>
          </p:nvPr>
        </p:nvPicPr>
        <p:blipFill>
          <a:blip xmlns:r="http://schemas.openxmlformats.org/officeDocument/2006/relationships" r:embed="rId17"/>
          <a:stretch>
            <a:fillRect/>
          </a:stretch>
        </p:blipFill>
        <p:spPr>
          <a:xfrm>
            <a:off x="5149215" y="3651250"/>
            <a:ext cx="7042785" cy="3206750"/>
          </a:xfrm>
          <a:prstGeom prst="rect"/>
        </p:spPr>
      </p:pic>
      <p:sp>
        <p:nvSpPr>
          <p:cNvPr id="1048656" name="标题占位符 1"/>
          <p:cNvSpPr>
            <a:spLocks noGrp="1"/>
          </p:cNvSpPr>
          <p:nvPr>
            <p:ph type="title"/>
            <p:custDataLst>
              <p:tags r:id="rId18"/>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8" name="文本占位符 2"/>
          <p:cNvSpPr>
            <a:spLocks noGrp="1"/>
          </p:cNvSpPr>
          <p:nvPr>
            <p:ph type="body" idx="1"/>
            <p:custDataLst>
              <p:tags r:id="rId19"/>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0" name="日期占位符 3"/>
          <p:cNvSpPr>
            <a:spLocks noGrp="1"/>
          </p:cNvSpPr>
          <p:nvPr>
            <p:ph type="dt" sz="half" idx="2"/>
            <p:custDataLst>
              <p:tags r:id="rId20"/>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2" name="页脚占位符 4"/>
          <p:cNvSpPr>
            <a:spLocks noGrp="1"/>
          </p:cNvSpPr>
          <p:nvPr>
            <p:ph type="ftr" sz="quarter" idx="3"/>
            <p:custDataLst>
              <p:tags r:id="rId21"/>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4" name="灯片编号占位符 5"/>
          <p:cNvSpPr>
            <a:spLocks noGrp="1"/>
          </p:cNvSpPr>
          <p:nvPr>
            <p:ph type="sldNum" sz="quarter" idx="4"/>
            <p:custDataLst>
              <p:tags r:id="rId22"/>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6" name="KSO_TEMPLATE" hidden="1"/>
          <p:cNvSpPr/>
          <p:nvPr userDrawn="1">
            <p:custDataLst>
              <p:tags r:id="rId23"/>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91557" r:id="rId1"/>
    <p:sldLayoutId id="2147491558" r:id="rId2"/>
    <p:sldLayoutId id="2147491559" r:id="rId3"/>
    <p:sldLayoutId id="2147491560" r:id="rId4"/>
    <p:sldLayoutId id="2147491561" r:id="rId5"/>
    <p:sldLayoutId id="2147491562" r:id="rId6"/>
    <p:sldLayoutId id="2147491563" r:id="rId7"/>
    <p:sldLayoutId id="2147491564" r:id="rId8"/>
    <p:sldLayoutId id="2147491565" r:id="rId9"/>
    <p:sldLayoutId id="2147491566" r:id="rId10"/>
    <p:sldLayoutId id="2147491567" r:id="rId11"/>
  </p:sldLayoutIdLst>
  <p:txStyles>
    <p:titleStyle>
      <a:lvl1pPr algn="l" defTabSz="914400" eaLnBrk="1" hangingPunct="1" latinLnBrk="0" rtl="0">
        <a:lnSpc>
          <a:spcPct val="100000"/>
        </a:lnSpc>
        <a:spcBef>
          <a:spcPct val="0"/>
        </a:spcBef>
        <a:buNone/>
        <a:defRPr b="1" sz="40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0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2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78.xml"/><Relationship Id="rId2" Type="http://schemas.openxmlformats.org/officeDocument/2006/relationships/tags" Target="../tags/tag79.xml"/><Relationship Id="rId3" Type="http://schemas.openxmlformats.org/officeDocument/2006/relationships/tags" Target="../tags/tag80.xml"/><Relationship Id="rId4" Type="http://schemas.openxmlformats.org/officeDocument/2006/relationships/tags" Target="../tags/tag81.xml"/><Relationship Id="rId5" Type="http://schemas.openxmlformats.org/officeDocument/2006/relationships/tags" Target="../tags/tag82.xml"/><Relationship Id="rId6" Type="http://schemas.openxmlformats.org/officeDocument/2006/relationships/slideLayout" Target="../slideLayouts/slideLayout12.xml"/><Relationship Id="rId7"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83.xml"/><Relationship Id="rId2" Type="http://schemas.openxmlformats.org/officeDocument/2006/relationships/tags" Target="../tags/tag84.xml"/><Relationship Id="rId3" Type="http://schemas.openxmlformats.org/officeDocument/2006/relationships/tags" Target="../tags/tag85.xml"/><Relationship Id="rId4" Type="http://schemas.openxmlformats.org/officeDocument/2006/relationships/tags" Target="../tags/tag86.xml"/><Relationship Id="rId5" Type="http://schemas.openxmlformats.org/officeDocument/2006/relationships/tags" Target="../tags/tag87.xml"/><Relationship Id="rId6" Type="http://schemas.openxmlformats.org/officeDocument/2006/relationships/tags" Target="../tags/tag88.xml"/><Relationship Id="rId7" Type="http://schemas.openxmlformats.org/officeDocument/2006/relationships/tags" Target="../tags/tag89.xml"/><Relationship Id="rId8" Type="http://schemas.openxmlformats.org/officeDocument/2006/relationships/tags" Target="../tags/tag90.xml"/><Relationship Id="rId9" Type="http://schemas.openxmlformats.org/officeDocument/2006/relationships/tags" Target="../tags/tag91.xml"/><Relationship Id="rId10" Type="http://schemas.openxmlformats.org/officeDocument/2006/relationships/tags" Target="../tags/tag92.xml"/><Relationship Id="rId11" Type="http://schemas.openxmlformats.org/officeDocument/2006/relationships/tags" Target="../tags/tag93.xml"/><Relationship Id="rId12" Type="http://schemas.openxmlformats.org/officeDocument/2006/relationships/tags" Target="../tags/tag94.xml"/><Relationship Id="rId13" Type="http://schemas.openxmlformats.org/officeDocument/2006/relationships/tags" Target="../tags/tag95.xml"/><Relationship Id="rId14" Type="http://schemas.openxmlformats.org/officeDocument/2006/relationships/tags" Target="../tags/tag96.xml"/><Relationship Id="rId15" Type="http://schemas.openxmlformats.org/officeDocument/2006/relationships/tags" Target="../tags/tag97.xml"/><Relationship Id="rId16" Type="http://schemas.openxmlformats.org/officeDocument/2006/relationships/tags" Target="../tags/tag98.xml"/><Relationship Id="rId17" Type="http://schemas.openxmlformats.org/officeDocument/2006/relationships/tags" Target="../tags/tag99.xml"/><Relationship Id="rId18"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00.xml"/><Relationship Id="rId2" Type="http://schemas.openxmlformats.org/officeDocument/2006/relationships/tags" Target="../tags/tag101.xml"/><Relationship Id="rId3" Type="http://schemas.openxmlformats.org/officeDocument/2006/relationships/tags" Target="../tags/tag102.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03.xml"/><Relationship Id="rId2" Type="http://schemas.openxmlformats.org/officeDocument/2006/relationships/tags" Target="../tags/tag104.xml"/><Relationship Id="rId3" Type="http://schemas.openxmlformats.org/officeDocument/2006/relationships/tags" Target="../tags/tag105.xml"/><Relationship Id="rId4" Type="http://schemas.openxmlformats.org/officeDocument/2006/relationships/tags" Target="../tags/tag106.xml"/><Relationship Id="rId5" Type="http://schemas.openxmlformats.org/officeDocument/2006/relationships/tags" Target="../tags/tag107.xml"/><Relationship Id="rId6" Type="http://schemas.openxmlformats.org/officeDocument/2006/relationships/tags" Target="../tags/tag108.xml"/><Relationship Id="rId7" Type="http://schemas.openxmlformats.org/officeDocument/2006/relationships/tags" Target="../tags/tag109.xml"/><Relationship Id="rId8" Type="http://schemas.openxmlformats.org/officeDocument/2006/relationships/tags" Target="../tags/tag110.xml"/><Relationship Id="rId9" Type="http://schemas.openxmlformats.org/officeDocument/2006/relationships/tags" Target="../tags/tag111.xml"/><Relationship Id="rId10" Type="http://schemas.openxmlformats.org/officeDocument/2006/relationships/tags" Target="../tags/tag112.xml"/><Relationship Id="rId11" Type="http://schemas.openxmlformats.org/officeDocument/2006/relationships/tags" Target="../tags/tag113.xml"/><Relationship Id="rId12" Type="http://schemas.openxmlformats.org/officeDocument/2006/relationships/tags" Target="../tags/tag114.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15.xml"/><Relationship Id="rId2" Type="http://schemas.openxmlformats.org/officeDocument/2006/relationships/tags" Target="../tags/tag116.xml"/><Relationship Id="rId3" Type="http://schemas.openxmlformats.org/officeDocument/2006/relationships/tags" Target="../tags/tag117.xml"/><Relationship Id="rId4" Type="http://schemas.openxmlformats.org/officeDocument/2006/relationships/tags" Target="../tags/tag118.xml"/><Relationship Id="rId5"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19.xml"/><Relationship Id="rId2" Type="http://schemas.openxmlformats.org/officeDocument/2006/relationships/tags" Target="../tags/tag120.xml"/><Relationship Id="rId3" Type="http://schemas.openxmlformats.org/officeDocument/2006/relationships/tags" Target="../tags/tag121.xml"/><Relationship Id="rId4" Type="http://schemas.openxmlformats.org/officeDocument/2006/relationships/tags" Target="../tags/tag122.xml"/><Relationship Id="rId5" Type="http://schemas.openxmlformats.org/officeDocument/2006/relationships/tags" Target="../tags/tag123.xml"/><Relationship Id="rId6" Type="http://schemas.openxmlformats.org/officeDocument/2006/relationships/tags" Target="../tags/tag124.xml"/><Relationship Id="rId7" Type="http://schemas.openxmlformats.org/officeDocument/2006/relationships/tags" Target="../tags/tag125.xml"/><Relationship Id="rId8" Type="http://schemas.openxmlformats.org/officeDocument/2006/relationships/tags" Target="../tags/tag126.xml"/><Relationship Id="rId9" Type="http://schemas.openxmlformats.org/officeDocument/2006/relationships/tags" Target="../tags/tag127.xml"/><Relationship Id="rId10" Type="http://schemas.openxmlformats.org/officeDocument/2006/relationships/tags" Target="../tags/tag128.xml"/><Relationship Id="rId11" Type="http://schemas.openxmlformats.org/officeDocument/2006/relationships/tags" Target="../tags/tag129.xml"/><Relationship Id="rId12" Type="http://schemas.openxmlformats.org/officeDocument/2006/relationships/tags" Target="../tags/tag130.xml"/><Relationship Id="rId13" Type="http://schemas.openxmlformats.org/officeDocument/2006/relationships/tags" Target="../tags/tag131.xml"/><Relationship Id="rId14" Type="http://schemas.openxmlformats.org/officeDocument/2006/relationships/tags" Target="../tags/tag132.xml"/><Relationship Id="rId15" Type="http://schemas.openxmlformats.org/officeDocument/2006/relationships/tags" Target="../tags/tag133.xml"/><Relationship Id="rId16" Type="http://schemas.openxmlformats.org/officeDocument/2006/relationships/tags" Target="../tags/tag134.xml"/><Relationship Id="rId17"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35.xml"/><Relationship Id="rId2" Type="http://schemas.openxmlformats.org/officeDocument/2006/relationships/tags" Target="../tags/tag136.xml"/><Relationship Id="rId3" Type="http://schemas.openxmlformats.org/officeDocument/2006/relationships/tags" Target="../tags/tag137.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38.xml"/><Relationship Id="rId2" Type="http://schemas.openxmlformats.org/officeDocument/2006/relationships/tags" Target="../tags/tag139.xml"/><Relationship Id="rId3" Type="http://schemas.openxmlformats.org/officeDocument/2006/relationships/tags" Target="../tags/tag140.xml"/><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tags" Target="../tags/tag150.xml"/><Relationship Id="rId14" Type="http://schemas.openxmlformats.org/officeDocument/2006/relationships/tags" Target="../tags/tag151.xml"/><Relationship Id="rId15" Type="http://schemas.openxmlformats.org/officeDocument/2006/relationships/tags" Target="../tags/tag152.xml"/><Relationship Id="rId16" Type="http://schemas.openxmlformats.org/officeDocument/2006/relationships/tags" Target="../tags/tag153.xml"/><Relationship Id="rId17"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54.xml"/><Relationship Id="rId2" Type="http://schemas.openxmlformats.org/officeDocument/2006/relationships/tags" Target="../tags/tag155.xml"/><Relationship Id="rId3" Type="http://schemas.openxmlformats.org/officeDocument/2006/relationships/tags" Target="../tags/tag156.xml"/><Relationship Id="rId4" Type="http://schemas.openxmlformats.org/officeDocument/2006/relationships/tags" Target="../tags/tag157.xml"/><Relationship Id="rId5" Type="http://schemas.openxmlformats.org/officeDocument/2006/relationships/tags" Target="../tags/tag158.xml"/><Relationship Id="rId6" Type="http://schemas.openxmlformats.org/officeDocument/2006/relationships/tags" Target="../tags/tag159.xml"/><Relationship Id="rId7" Type="http://schemas.openxmlformats.org/officeDocument/2006/relationships/tags" Target="../tags/tag160.xml"/><Relationship Id="rId8" Type="http://schemas.openxmlformats.org/officeDocument/2006/relationships/tags" Target="../tags/tag161.xml"/><Relationship Id="rId9" Type="http://schemas.openxmlformats.org/officeDocument/2006/relationships/tags" Target="../tags/tag162.xml"/><Relationship Id="rId10" Type="http://schemas.openxmlformats.org/officeDocument/2006/relationships/tags" Target="../tags/tag163.xml"/><Relationship Id="rId11" Type="http://schemas.openxmlformats.org/officeDocument/2006/relationships/tags" Target="../tags/tag164.xml"/><Relationship Id="rId12" Type="http://schemas.openxmlformats.org/officeDocument/2006/relationships/tags" Target="../tags/tag165.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66.xml"/><Relationship Id="rId2" Type="http://schemas.openxmlformats.org/officeDocument/2006/relationships/tags" Target="../tags/tag167.xml"/><Relationship Id="rId3" Type="http://schemas.openxmlformats.org/officeDocument/2006/relationships/tags" Target="../tags/tag168.xml"/><Relationship Id="rId4" Type="http://schemas.openxmlformats.org/officeDocument/2006/relationships/tags" Target="../tags/tag169.xml"/><Relationship Id="rId5" Type="http://schemas.openxmlformats.org/officeDocument/2006/relationships/tags" Target="../tags/tag170.xml"/><Relationship Id="rId6" Type="http://schemas.openxmlformats.org/officeDocument/2006/relationships/tags" Target="../tags/tag171.xml"/><Relationship Id="rId7" Type="http://schemas.openxmlformats.org/officeDocument/2006/relationships/tags" Target="../tags/tag172.xml"/><Relationship Id="rId8" Type="http://schemas.openxmlformats.org/officeDocument/2006/relationships/tags" Target="../tags/tag173.xml"/><Relationship Id="rId9" Type="http://schemas.openxmlformats.org/officeDocument/2006/relationships/tags" Target="../tags/tag174.xml"/><Relationship Id="rId10" Type="http://schemas.openxmlformats.org/officeDocument/2006/relationships/tags" Target="../tags/tag175.xml"/><Relationship Id="rId11" Type="http://schemas.openxmlformats.org/officeDocument/2006/relationships/tags" Target="../tags/tag176.xml"/><Relationship Id="rId12" Type="http://schemas.openxmlformats.org/officeDocument/2006/relationships/tags" Target="../tags/tag177.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78.xml"/><Relationship Id="rId2" Type="http://schemas.openxmlformats.org/officeDocument/2006/relationships/tags" Target="../tags/tag179.xml"/><Relationship Id="rId3" Type="http://schemas.openxmlformats.org/officeDocument/2006/relationships/tags" Target="../tags/tag180.xml"/><Relationship Id="rId4" Type="http://schemas.openxmlformats.org/officeDocument/2006/relationships/tags" Target="../tags/tag181.xml"/><Relationship Id="rId5" Type="http://schemas.openxmlformats.org/officeDocument/2006/relationships/tags" Target="../tags/tag182.xml"/><Relationship Id="rId6" Type="http://schemas.openxmlformats.org/officeDocument/2006/relationships/tags" Target="../tags/tag183.xml"/><Relationship Id="rId7" Type="http://schemas.openxmlformats.org/officeDocument/2006/relationships/tags" Target="../tags/tag184.xml"/><Relationship Id="rId8" Type="http://schemas.openxmlformats.org/officeDocument/2006/relationships/tags" Target="../tags/tag185.xml"/><Relationship Id="rId9" Type="http://schemas.openxmlformats.org/officeDocument/2006/relationships/tags" Target="../tags/tag186.xml"/><Relationship Id="rId10" Type="http://schemas.openxmlformats.org/officeDocument/2006/relationships/tags" Target="../tags/tag187.xml"/><Relationship Id="rId11" Type="http://schemas.openxmlformats.org/officeDocument/2006/relationships/tags" Target="../tags/tag188.xml"/><Relationship Id="rId12" Type="http://schemas.openxmlformats.org/officeDocument/2006/relationships/tags" Target="../tags/tag189.xml"/><Relationship Id="rId13" Type="http://schemas.openxmlformats.org/officeDocument/2006/relationships/tags" Target="../tags/tag190.xml"/><Relationship Id="rId14" Type="http://schemas.openxmlformats.org/officeDocument/2006/relationships/tags" Target="../tags/tag191.xml"/><Relationship Id="rId15" Type="http://schemas.openxmlformats.org/officeDocument/2006/relationships/tags" Target="../tags/tag192.xml"/><Relationship Id="rId16" Type="http://schemas.openxmlformats.org/officeDocument/2006/relationships/tags" Target="../tags/tag193.xml"/><Relationship Id="rId17"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94.xml"/><Relationship Id="rId2" Type="http://schemas.openxmlformats.org/officeDocument/2006/relationships/tags" Target="../tags/tag195.xml"/><Relationship Id="rId3" Type="http://schemas.openxmlformats.org/officeDocument/2006/relationships/tags" Target="../tags/tag196.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197.xml"/><Relationship Id="rId2" Type="http://schemas.openxmlformats.org/officeDocument/2006/relationships/tags" Target="../tags/tag198.xml"/><Relationship Id="rId3" Type="http://schemas.openxmlformats.org/officeDocument/2006/relationships/tags" Target="../tags/tag199.xml"/><Relationship Id="rId4" Type="http://schemas.openxmlformats.org/officeDocument/2006/relationships/tags" Target="../tags/tag200.xml"/><Relationship Id="rId5" Type="http://schemas.openxmlformats.org/officeDocument/2006/relationships/tags" Target="../tags/tag201.xml"/><Relationship Id="rId6" Type="http://schemas.openxmlformats.org/officeDocument/2006/relationships/tags" Target="../tags/tag202.xml"/><Relationship Id="rId7" Type="http://schemas.openxmlformats.org/officeDocument/2006/relationships/tags" Target="../tags/tag203.xml"/><Relationship Id="rId8" Type="http://schemas.openxmlformats.org/officeDocument/2006/relationships/tags" Target="../tags/tag204.xml"/><Relationship Id="rId9" Type="http://schemas.openxmlformats.org/officeDocument/2006/relationships/tags" Target="../tags/tag205.xml"/><Relationship Id="rId10" Type="http://schemas.openxmlformats.org/officeDocument/2006/relationships/tags" Target="../tags/tag206.xml"/><Relationship Id="rId11" Type="http://schemas.openxmlformats.org/officeDocument/2006/relationships/tags" Target="../tags/tag207.xml"/><Relationship Id="rId12" Type="http://schemas.openxmlformats.org/officeDocument/2006/relationships/tags" Target="../tags/tag208.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09.xml"/><Relationship Id="rId2" Type="http://schemas.openxmlformats.org/officeDocument/2006/relationships/tags" Target="../tags/tag210.xml"/><Relationship Id="rId3" Type="http://schemas.openxmlformats.org/officeDocument/2006/relationships/tags" Target="../tags/tag211.xml"/><Relationship Id="rId4" Type="http://schemas.openxmlformats.org/officeDocument/2006/relationships/tags" Target="../tags/tag212.xml"/><Relationship Id="rId5" Type="http://schemas.openxmlformats.org/officeDocument/2006/relationships/tags" Target="../tags/tag213.xml"/><Relationship Id="rId6" Type="http://schemas.openxmlformats.org/officeDocument/2006/relationships/tags" Target="../tags/tag214.xml"/><Relationship Id="rId7" Type="http://schemas.openxmlformats.org/officeDocument/2006/relationships/tags" Target="../tags/tag215.xml"/><Relationship Id="rId8" Type="http://schemas.openxmlformats.org/officeDocument/2006/relationships/tags" Target="../tags/tag216.xml"/><Relationship Id="rId9" Type="http://schemas.openxmlformats.org/officeDocument/2006/relationships/tags" Target="../tags/tag217.xml"/><Relationship Id="rId10" Type="http://schemas.openxmlformats.org/officeDocument/2006/relationships/tags" Target="../tags/tag218.xml"/><Relationship Id="rId11" Type="http://schemas.openxmlformats.org/officeDocument/2006/relationships/tags" Target="../tags/tag219.xml"/><Relationship Id="rId12" Type="http://schemas.openxmlformats.org/officeDocument/2006/relationships/tags" Target="../tags/tag220.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21.xml"/><Relationship Id="rId2" Type="http://schemas.openxmlformats.org/officeDocument/2006/relationships/tags" Target="../tags/tag222.xml"/><Relationship Id="rId3" Type="http://schemas.openxmlformats.org/officeDocument/2006/relationships/tags" Target="../tags/tag223.xml"/><Relationship Id="rId4" Type="http://schemas.openxmlformats.org/officeDocument/2006/relationships/tags" Target="../tags/tag224.xml"/><Relationship Id="rId5" Type="http://schemas.openxmlformats.org/officeDocument/2006/relationships/tags" Target="../tags/tag225.xml"/><Relationship Id="rId6" Type="http://schemas.openxmlformats.org/officeDocument/2006/relationships/tags" Target="../tags/tag226.xml"/><Relationship Id="rId7" Type="http://schemas.openxmlformats.org/officeDocument/2006/relationships/tags" Target="../tags/tag227.xml"/><Relationship Id="rId8" Type="http://schemas.openxmlformats.org/officeDocument/2006/relationships/tags" Target="../tags/tag228.xml"/><Relationship Id="rId9"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29.xml"/><Relationship Id="rId2" Type="http://schemas.openxmlformats.org/officeDocument/2006/relationships/tags" Target="../tags/tag230.xml"/><Relationship Id="rId3" Type="http://schemas.openxmlformats.org/officeDocument/2006/relationships/tags" Target="../tags/tag231.xml"/><Relationship Id="rId4" Type="http://schemas.openxmlformats.org/officeDocument/2006/relationships/tags" Target="../tags/tag232.xml"/><Relationship Id="rId5" Type="http://schemas.openxmlformats.org/officeDocument/2006/relationships/tags" Target="../tags/tag233.xml"/><Relationship Id="rId6" Type="http://schemas.openxmlformats.org/officeDocument/2006/relationships/tags" Target="../tags/tag234.xml"/><Relationship Id="rId7" Type="http://schemas.openxmlformats.org/officeDocument/2006/relationships/tags" Target="../tags/tag235.xml"/><Relationship Id="rId8" Type="http://schemas.openxmlformats.org/officeDocument/2006/relationships/tags" Target="../tags/tag236.xml"/><Relationship Id="rId9" Type="http://schemas.openxmlformats.org/officeDocument/2006/relationships/tags" Target="../tags/tag237.xml"/><Relationship Id="rId10" Type="http://schemas.openxmlformats.org/officeDocument/2006/relationships/tags" Target="../tags/tag238.xml"/><Relationship Id="rId11" Type="http://schemas.openxmlformats.org/officeDocument/2006/relationships/tags" Target="../tags/tag239.xml"/><Relationship Id="rId12"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40.xml"/><Relationship Id="rId2" Type="http://schemas.openxmlformats.org/officeDocument/2006/relationships/tags" Target="../tags/tag241.xml"/><Relationship Id="rId3" Type="http://schemas.openxmlformats.org/officeDocument/2006/relationships/tags" Target="../tags/tag242.xml"/><Relationship Id="rId4" Type="http://schemas.openxmlformats.org/officeDocument/2006/relationships/tags" Target="../tags/tag243.xml"/><Relationship Id="rId5"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44.xml"/><Relationship Id="rId2" Type="http://schemas.openxmlformats.org/officeDocument/2006/relationships/tags" Target="../tags/tag245.xml"/><Relationship Id="rId3" Type="http://schemas.openxmlformats.org/officeDocument/2006/relationships/tags" Target="../tags/tag246.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47.xml"/><Relationship Id="rId2" Type="http://schemas.openxmlformats.org/officeDocument/2006/relationships/tags" Target="../tags/tag248.xml"/><Relationship Id="rId3" Type="http://schemas.openxmlformats.org/officeDocument/2006/relationships/tags" Target="../tags/tag249.xml"/><Relationship Id="rId4" Type="http://schemas.openxmlformats.org/officeDocument/2006/relationships/tags" Target="../tags/tag250.xml"/><Relationship Id="rId5" Type="http://schemas.openxmlformats.org/officeDocument/2006/relationships/tags" Target="../tags/tag251.xml"/><Relationship Id="rId6" Type="http://schemas.openxmlformats.org/officeDocument/2006/relationships/tags" Target="../tags/tag252.xml"/><Relationship Id="rId7" Type="http://schemas.openxmlformats.org/officeDocument/2006/relationships/tags" Target="../tags/tag253.xml"/><Relationship Id="rId8" Type="http://schemas.openxmlformats.org/officeDocument/2006/relationships/tags" Target="../tags/tag254.xml"/><Relationship Id="rId9" Type="http://schemas.openxmlformats.org/officeDocument/2006/relationships/tags" Target="../tags/tag255.xml"/><Relationship Id="rId10" Type="http://schemas.openxmlformats.org/officeDocument/2006/relationships/tags" Target="../tags/tag256.xml"/><Relationship Id="rId11" Type="http://schemas.openxmlformats.org/officeDocument/2006/relationships/tags" Target="../tags/tag257.xml"/><Relationship Id="rId12" Type="http://schemas.openxmlformats.org/officeDocument/2006/relationships/tags" Target="../tags/tag258.xml"/><Relationship Id="rId13" Type="http://schemas.openxmlformats.org/officeDocument/2006/relationships/tags" Target="../tags/tag259.xml"/><Relationship Id="rId14" Type="http://schemas.openxmlformats.org/officeDocument/2006/relationships/tags" Target="../tags/tag260.xml"/><Relationship Id="rId15" Type="http://schemas.openxmlformats.org/officeDocument/2006/relationships/tags" Target="../tags/tag261.xml"/><Relationship Id="rId16" Type="http://schemas.openxmlformats.org/officeDocument/2006/relationships/tags" Target="../tags/tag262.xml"/><Relationship Id="rId17" Type="http://schemas.openxmlformats.org/officeDocument/2006/relationships/tags" Target="../tags/tag263.xml"/><Relationship Id="rId18" Type="http://schemas.openxmlformats.org/officeDocument/2006/relationships/tags" Target="../tags/tag264.xml"/><Relationship Id="rId19" Type="http://schemas.openxmlformats.org/officeDocument/2006/relationships/tags" Target="../tags/tag265.xml"/><Relationship Id="rId20" Type="http://schemas.openxmlformats.org/officeDocument/2006/relationships/tags" Target="../tags/tag266.xml"/><Relationship Id="rId21" Type="http://schemas.openxmlformats.org/officeDocument/2006/relationships/tags" Target="../tags/tag267.xml"/><Relationship Id="rId22" Type="http://schemas.openxmlformats.org/officeDocument/2006/relationships/tags" Target="../tags/tag268.xml"/><Relationship Id="rId23" Type="http://schemas.openxmlformats.org/officeDocument/2006/relationships/tags" Target="../tags/tag269.xml"/><Relationship Id="rId24" Type="http://schemas.openxmlformats.org/officeDocument/2006/relationships/tags" Target="../tags/tag270.xml"/><Relationship Id="rId25" Type="http://schemas.openxmlformats.org/officeDocument/2006/relationships/tags" Target="../tags/tag271.xml"/><Relationship Id="rId26" Type="http://schemas.openxmlformats.org/officeDocument/2006/relationships/tags" Target="../tags/tag272.xml"/><Relationship Id="rId27" Type="http://schemas.openxmlformats.org/officeDocument/2006/relationships/tags" Target="../tags/tag273.xml"/><Relationship Id="rId28" Type="http://schemas.openxmlformats.org/officeDocument/2006/relationships/tags" Target="../tags/tag274.xml"/><Relationship Id="rId29" Type="http://schemas.openxmlformats.org/officeDocument/2006/relationships/tags" Target="../tags/tag275.xml"/><Relationship Id="rId30"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76.xml"/><Relationship Id="rId2" Type="http://schemas.openxmlformats.org/officeDocument/2006/relationships/tags" Target="../tags/tag277.xml"/><Relationship Id="rId3" Type="http://schemas.openxmlformats.org/officeDocument/2006/relationships/tags" Target="../tags/tag278.xml"/><Relationship Id="rId4" Type="http://schemas.openxmlformats.org/officeDocument/2006/relationships/tags" Target="../tags/tag279.xml"/><Relationship Id="rId5" Type="http://schemas.openxmlformats.org/officeDocument/2006/relationships/tags" Target="../tags/tag280.xml"/><Relationship Id="rId6" Type="http://schemas.openxmlformats.org/officeDocument/2006/relationships/tags" Target="../tags/tag281.xml"/><Relationship Id="rId7" Type="http://schemas.openxmlformats.org/officeDocument/2006/relationships/tags" Target="../tags/tag282.xml"/><Relationship Id="rId8" Type="http://schemas.openxmlformats.org/officeDocument/2006/relationships/tags" Target="../tags/tag283.xml"/><Relationship Id="rId9" Type="http://schemas.openxmlformats.org/officeDocument/2006/relationships/tags" Target="../tags/tag284.xml"/><Relationship Id="rId10" Type="http://schemas.openxmlformats.org/officeDocument/2006/relationships/tags" Target="../tags/tag285.xml"/><Relationship Id="rId11" Type="http://schemas.openxmlformats.org/officeDocument/2006/relationships/tags" Target="../tags/tag286.xml"/><Relationship Id="rId12" Type="http://schemas.openxmlformats.org/officeDocument/2006/relationships/tags" Target="../tags/tag287.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88.xml"/><Relationship Id="rId2" Type="http://schemas.openxmlformats.org/officeDocument/2006/relationships/tags" Target="../tags/tag289.xml"/><Relationship Id="rId3" Type="http://schemas.openxmlformats.org/officeDocument/2006/relationships/tags" Target="../tags/tag290.xml"/><Relationship Id="rId4" Type="http://schemas.openxmlformats.org/officeDocument/2006/relationships/tags" Target="../tags/tag291.xml"/><Relationship Id="rId5"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92.xml"/><Relationship Id="rId2" Type="http://schemas.openxmlformats.org/officeDocument/2006/relationships/tags" Target="../tags/tag293.xml"/><Relationship Id="rId3" Type="http://schemas.openxmlformats.org/officeDocument/2006/relationships/tags" Target="../tags/tag294.xml"/><Relationship Id="rId4"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295.xml"/><Relationship Id="rId2" Type="http://schemas.openxmlformats.org/officeDocument/2006/relationships/tags" Target="../tags/tag296.xml"/><Relationship Id="rId3" Type="http://schemas.openxmlformats.org/officeDocument/2006/relationships/tags" Target="../tags/tag297.xml"/><Relationship Id="rId4" Type="http://schemas.openxmlformats.org/officeDocument/2006/relationships/tags" Target="../tags/tag298.xml"/><Relationship Id="rId5" Type="http://schemas.openxmlformats.org/officeDocument/2006/relationships/tags" Target="../tags/tag299.xml"/><Relationship Id="rId6" Type="http://schemas.openxmlformats.org/officeDocument/2006/relationships/tags" Target="../tags/tag300.xml"/><Relationship Id="rId7" Type="http://schemas.openxmlformats.org/officeDocument/2006/relationships/tags" Target="../tags/tag301.xml"/><Relationship Id="rId8" Type="http://schemas.openxmlformats.org/officeDocument/2006/relationships/tags" Target="../tags/tag302.xml"/><Relationship Id="rId9" Type="http://schemas.openxmlformats.org/officeDocument/2006/relationships/tags" Target="../tags/tag303.xml"/><Relationship Id="rId10" Type="http://schemas.openxmlformats.org/officeDocument/2006/relationships/tags" Target="../tags/tag304.xml"/><Relationship Id="rId11" Type="http://schemas.openxmlformats.org/officeDocument/2006/relationships/tags" Target="../tags/tag305.xml"/><Relationship Id="rId12" Type="http://schemas.openxmlformats.org/officeDocument/2006/relationships/tags" Target="../tags/tag306.xml"/><Relationship Id="rId13" Type="http://schemas.openxmlformats.org/officeDocument/2006/relationships/tags" Target="../tags/tag307.xml"/><Relationship Id="rId14" Type="http://schemas.openxmlformats.org/officeDocument/2006/relationships/tags" Target="../tags/tag308.xml"/><Relationship Id="rId15" Type="http://schemas.openxmlformats.org/officeDocument/2006/relationships/tags" Target="../tags/tag309.xml"/><Relationship Id="rId16" Type="http://schemas.openxmlformats.org/officeDocument/2006/relationships/tags" Target="../tags/tag310.xml"/><Relationship Id="rId17" Type="http://schemas.openxmlformats.org/officeDocument/2006/relationships/tags" Target="../tags/tag311.xml"/><Relationship Id="rId18" Type="http://schemas.openxmlformats.org/officeDocument/2006/relationships/tags" Target="../tags/tag312.xml"/><Relationship Id="rId19" Type="http://schemas.openxmlformats.org/officeDocument/2006/relationships/tags" Target="../tags/tag313.xml"/><Relationship Id="rId20" Type="http://schemas.openxmlformats.org/officeDocument/2006/relationships/tags" Target="../tags/tag314.xml"/><Relationship Id="rId2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15.xml"/><Relationship Id="rId2" Type="http://schemas.openxmlformats.org/officeDocument/2006/relationships/tags" Target="../tags/tag316.xml"/><Relationship Id="rId3" Type="http://schemas.openxmlformats.org/officeDocument/2006/relationships/tags" Target="../tags/tag317.xml"/><Relationship Id="rId4" Type="http://schemas.openxmlformats.org/officeDocument/2006/relationships/tags" Target="../tags/tag318.xml"/><Relationship Id="rId5" Type="http://schemas.openxmlformats.org/officeDocument/2006/relationships/tags" Target="../tags/tag319.xml"/><Relationship Id="rId6" Type="http://schemas.openxmlformats.org/officeDocument/2006/relationships/tags" Target="../tags/tag320.xml"/><Relationship Id="rId7" Type="http://schemas.openxmlformats.org/officeDocument/2006/relationships/tags" Target="../tags/tag321.xml"/><Relationship Id="rId8" Type="http://schemas.openxmlformats.org/officeDocument/2006/relationships/tags" Target="../tags/tag322.xml"/><Relationship Id="rId9" Type="http://schemas.openxmlformats.org/officeDocument/2006/relationships/tags" Target="../tags/tag323.xml"/><Relationship Id="rId10" Type="http://schemas.openxmlformats.org/officeDocument/2006/relationships/tags" Target="../tags/tag324.xml"/><Relationship Id="rId11" Type="http://schemas.openxmlformats.org/officeDocument/2006/relationships/tags" Target="../tags/tag325.xml"/><Relationship Id="rId12" Type="http://schemas.openxmlformats.org/officeDocument/2006/relationships/tags" Target="../tags/tag326.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27.xml"/><Relationship Id="rId2" Type="http://schemas.openxmlformats.org/officeDocument/2006/relationships/tags" Target="../tags/tag328.xml"/><Relationship Id="rId3" Type="http://schemas.openxmlformats.org/officeDocument/2006/relationships/tags" Target="../tags/tag329.xml"/><Relationship Id="rId4" Type="http://schemas.openxmlformats.org/officeDocument/2006/relationships/tags" Target="../tags/tag330.xml"/><Relationship Id="rId5" Type="http://schemas.openxmlformats.org/officeDocument/2006/relationships/tags" Target="../tags/tag331.xml"/><Relationship Id="rId6" Type="http://schemas.openxmlformats.org/officeDocument/2006/relationships/tags" Target="../tags/tag332.xml"/><Relationship Id="rId7" Type="http://schemas.openxmlformats.org/officeDocument/2006/relationships/tags" Target="../tags/tag333.xml"/><Relationship Id="rId8" Type="http://schemas.openxmlformats.org/officeDocument/2006/relationships/tags" Target="../tags/tag334.xml"/><Relationship Id="rId9" Type="http://schemas.openxmlformats.org/officeDocument/2006/relationships/tags" Target="../tags/tag335.xml"/><Relationship Id="rId10" Type="http://schemas.openxmlformats.org/officeDocument/2006/relationships/tags" Target="../tags/tag336.xml"/><Relationship Id="rId11" Type="http://schemas.openxmlformats.org/officeDocument/2006/relationships/tags" Target="../tags/tag337.xml"/><Relationship Id="rId12" Type="http://schemas.openxmlformats.org/officeDocument/2006/relationships/tags" Target="../tags/tag338.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39.xml"/><Relationship Id="rId2" Type="http://schemas.openxmlformats.org/officeDocument/2006/relationships/tags" Target="../tags/tag340.xml"/><Relationship Id="rId3" Type="http://schemas.openxmlformats.org/officeDocument/2006/relationships/tags" Target="../tags/tag341.xml"/><Relationship Id="rId4" Type="http://schemas.openxmlformats.org/officeDocument/2006/relationships/tags" Target="../tags/tag342.xml"/><Relationship Id="rId5" Type="http://schemas.openxmlformats.org/officeDocument/2006/relationships/tags" Target="../tags/tag343.xml"/><Relationship Id="rId6" Type="http://schemas.openxmlformats.org/officeDocument/2006/relationships/tags" Target="../tags/tag344.xml"/><Relationship Id="rId7" Type="http://schemas.openxmlformats.org/officeDocument/2006/relationships/tags" Target="../tags/tag345.xml"/><Relationship Id="rId8" Type="http://schemas.openxmlformats.org/officeDocument/2006/relationships/tags" Target="../tags/tag346.xml"/><Relationship Id="rId9" Type="http://schemas.openxmlformats.org/officeDocument/2006/relationships/tags" Target="../tags/tag347.xml"/><Relationship Id="rId10" Type="http://schemas.openxmlformats.org/officeDocument/2006/relationships/tags" Target="../tags/tag348.xml"/><Relationship Id="rId11" Type="http://schemas.openxmlformats.org/officeDocument/2006/relationships/tags" Target="../tags/tag349.xml"/><Relationship Id="rId12" Type="http://schemas.openxmlformats.org/officeDocument/2006/relationships/tags" Target="../tags/tag350.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51.xml"/><Relationship Id="rId2" Type="http://schemas.openxmlformats.org/officeDocument/2006/relationships/tags" Target="../tags/tag352.xml"/><Relationship Id="rId3" Type="http://schemas.openxmlformats.org/officeDocument/2006/relationships/tags" Target="../tags/tag353.xml"/><Relationship Id="rId4" Type="http://schemas.openxmlformats.org/officeDocument/2006/relationships/tags" Target="../tags/tag354.xml"/><Relationship Id="rId5"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5322498" y="1619884"/>
            <a:ext cx="6031302" cy="2274266"/>
          </a:xfrm>
        </p:spPr>
        <p:txBody>
          <a:bodyPr/>
          <a:p>
            <a:r>
              <a:rPr altLang="en-US" dirty="0" lang="zh-CN"/>
              <a:t>2024年化工产业行业绿色化工创新</a:t>
            </a:r>
            <a:endParaRPr altLang="en-US" dirty="0" lang="zh-CN"/>
          </a:p>
        </p:txBody>
      </p:sp>
      <p:sp>
        <p:nvSpPr>
          <p:cNvPr id="1048650" name="副标题"/>
          <p:cNvSpPr>
            <a:spLocks noGrp="1"/>
          </p:cNvSpPr>
          <p:nvPr>
            <p:ph type="subTitle" idx="1"/>
            <p:custDataLst>
              <p:tags r:id="rId2"/>
            </p:custDataLst>
          </p:nvPr>
        </p:nvSpPr>
        <p:spPr>
          <a:xfrm>
            <a:off x="7090912" y="4038150"/>
            <a:ext cx="4262887" cy="972000"/>
          </a:xfrm>
        </p:spPr>
        <p:txBody>
          <a:bodyPr/>
          <a:p>
            <a:r>
              <a:rPr altLang="en-US" lang="zh-CN"/>
              <a:t>单击此处添加副标题</a:t>
            </a:r>
            <a:endParaRPr altLang="en-US" lang="zh-CN"/>
          </a:p>
        </p:txBody>
      </p:sp>
      <p:sp>
        <p:nvSpPr>
          <p:cNvPr id="1048652" name="公司名"/>
          <p:cNvSpPr>
            <a:spLocks noGrp="1"/>
          </p:cNvSpPr>
          <p:nvPr>
            <p:ph type="body" sz="quarter" idx="13"/>
            <p:custDataLst>
              <p:tags r:id="rId3"/>
            </p:custDataLst>
          </p:nvPr>
        </p:nvSpPr>
        <p:spPr>
          <a:xfrm>
            <a:off x="857250" y="366417"/>
            <a:ext cx="9328150" cy="504000"/>
          </a:xfrm>
        </p:spPr>
        <p:txBody>
          <a:bodyPr/>
          <a:p>
            <a:r>
              <a:rPr altLang="en-US" lang="zh-CN"/>
              <a:t>稻壳公司</a:t>
            </a:r>
            <a:endParaRPr altLang="en-US" lang="zh-CN"/>
          </a:p>
        </p:txBody>
      </p:sp>
      <p:sp>
        <p:nvSpPr>
          <p:cNvPr id="1048654" name="署名"/>
          <p:cNvSpPr>
            <a:spLocks noGrp="1"/>
          </p:cNvSpPr>
          <p:nvPr>
            <p:ph type="body" sz="quarter" idx="17"/>
            <p:custDataLst>
              <p:tags r:id="rId4"/>
            </p:custDataLst>
          </p:nvPr>
        </p:nvSpPr>
        <p:spPr>
          <a:xfrm>
            <a:off x="8610600" y="5182846"/>
            <a:ext cx="2743200" cy="504000"/>
          </a:xfrm>
        </p:spPr>
        <p:txBody>
          <a:bodyPr/>
          <a:p>
            <a:r>
              <a:rPr altLang="en-US" lang="zh-CN"/>
              <a:t>汇报人：</a:t>
            </a:r>
            <a:r>
              <a:rPr altLang="zh-CN" lang="en-US"/>
              <a:t>XX</a:t>
            </a:r>
            <a:endParaRPr altLang="en-US" lang="zh-CN"/>
          </a:p>
        </p:txBody>
      </p:sp>
    </p:spTree>
    <p:custDataLst>
      <p:tags r:id="rId5"/>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72" name="标题"/>
          <p:cNvSpPr>
            <a:spLocks noGrp="1"/>
          </p:cNvSpPr>
          <p:nvPr>
            <p:ph type="title"/>
            <p:custDataLst>
              <p:tags r:id="rId1"/>
            </p:custDataLst>
          </p:nvPr>
        </p:nvSpPr>
        <p:spPr>
          <a:xfrm>
            <a:off x="1754188" y="1009199"/>
            <a:ext cx="2880000" cy="2568390"/>
          </a:xfrm>
        </p:spPr>
        <p:txBody>
          <a:bodyPr/>
          <a:p>
            <a:r>
              <a:rPr altLang="en-US" lang="zh-CN"/>
              <a:t>目录</a:t>
            </a:r>
            <a:endParaRPr altLang="en-US" lang="zh-CN"/>
          </a:p>
        </p:txBody>
      </p:sp>
      <p:sp>
        <p:nvSpPr>
          <p:cNvPr id="1048774" name="序号"/>
          <p:cNvSpPr txBox="1"/>
          <p:nvPr>
            <p:custDataLst>
              <p:tags r:id="rId2"/>
            </p:custDataLst>
          </p:nvPr>
        </p:nvSpPr>
        <p:spPr>
          <a:xfrm>
            <a:off x="10605135" y="1753870"/>
            <a:ext cx="658495" cy="580390"/>
          </a:xfrm>
          <a:prstGeom prst="rect"/>
          <a:noFill/>
        </p:spPr>
        <p:txBody>
          <a:bodyPr anchor="b" anchorCtr="0" bIns="0" lIns="0" rIns="0" rtlCol="0" tIns="0" wrap="square">
            <a:normAutofit/>
          </a:bodyPr>
          <a:p>
            <a:pPr algn="r">
              <a:lnSpc>
                <a:spcPct val="100000"/>
              </a:lnSpc>
            </a:pPr>
            <a:r>
              <a:rPr b="1" lang="en-US">
                <a:solidFill>
                  <a:schemeClr val="tx1">
                    <a:lumMod val="85000"/>
                    <a:lumOff val="15000"/>
                  </a:schemeClr>
                </a:solidFill>
                <a:latin typeface="+mj-ea"/>
                <a:ea typeface="+mj-ea"/>
              </a:rPr>
              <a:t>01</a:t>
            </a:r>
            <a:endParaRPr b="1" lang="en-US">
              <a:solidFill>
                <a:schemeClr val="tx1">
                  <a:lumMod val="85000"/>
                  <a:lumOff val="15000"/>
                </a:schemeClr>
              </a:solidFill>
              <a:latin typeface="+mj-ea"/>
              <a:ea typeface="+mj-ea"/>
            </a:endParaRPr>
          </a:p>
        </p:txBody>
      </p:sp>
      <p:sp>
        <p:nvSpPr>
          <p:cNvPr id="1048776" name="项标题"/>
          <p:cNvSpPr txBox="1"/>
          <p:nvPr>
            <p:custDataLst>
              <p:tags r:id="rId3"/>
            </p:custDataLst>
          </p:nvPr>
        </p:nvSpPr>
        <p:spPr>
          <a:xfrm>
            <a:off x="6049645" y="1753870"/>
            <a:ext cx="4208780" cy="580390"/>
          </a:xfrm>
          <a:prstGeom prst="rect"/>
          <a:noFill/>
        </p:spPr>
        <p:txBody>
          <a:bodyPr anchor="b" bIns="0" lIns="0" rIns="0" rtlCol="0" tIns="0" wrap="square">
            <a:normAutofit/>
          </a:bodyPr>
          <a:p>
            <a:pPr>
              <a:lnSpc>
                <a:spcPct val="100000"/>
              </a:lnSpc>
            </a:pPr>
            <a:r>
              <a:rPr altLang="en-US" b="1" dirty="0" lang="zh-CN" spc="300">
                <a:solidFill>
                  <a:schemeClr val="tx1">
                    <a:lumMod val="85000"/>
                    <a:lumOff val="15000"/>
                  </a:schemeClr>
                </a:solidFill>
                <a:latin typeface="+mj-ea"/>
                <a:ea typeface="+mj-ea"/>
              </a:rPr>
              <a:t>化工产业绿色化工创新背景</a:t>
            </a:r>
            <a:endParaRPr altLang="en-US" b="1" dirty="0" lang="zh-CN" spc="300">
              <a:solidFill>
                <a:schemeClr val="tx1">
                  <a:lumMod val="85000"/>
                  <a:lumOff val="15000"/>
                </a:schemeClr>
              </a:solidFill>
              <a:latin typeface="+mj-ea"/>
              <a:ea typeface="+mj-ea"/>
            </a:endParaRPr>
          </a:p>
        </p:txBody>
      </p:sp>
      <p:cxnSp>
        <p:nvCxnSpPr>
          <p:cNvPr id="3145729" name="直接连接符 2"/>
          <p:cNvCxnSpPr>
            <a:cxnSpLocks/>
          </p:cNvCxnSpPr>
          <p:nvPr>
            <p:custDataLst>
              <p:tags r:id="rId4"/>
            </p:custDataLst>
          </p:nvPr>
        </p:nvCxnSpPr>
        <p:spPr>
          <a:xfrm>
            <a:off x="5987415" y="2479040"/>
            <a:ext cx="5337810" cy="3175"/>
          </a:xfrm>
          <a:prstGeom prst="line"/>
          <a:ln w="15875">
            <a:solidFill>
              <a:schemeClr val="tx1">
                <a:lumMod val="50000"/>
                <a:lumOff val="50000"/>
                <a:alpha val="80000"/>
              </a:schemeClr>
            </a:solidFill>
          </a:ln>
        </p:spPr>
        <p:style>
          <a:lnRef idx="2">
            <a:schemeClr val="accent1"/>
          </a:lnRef>
          <a:fillRef idx="0">
            <a:srgbClr val="FFFFFF"/>
          </a:fillRef>
          <a:effectRef idx="0">
            <a:srgbClr val="FFFFFF"/>
          </a:effectRef>
          <a:fontRef idx="minor">
            <a:schemeClr val="tx1"/>
          </a:fontRef>
        </p:style>
      </p:cxnSp>
      <p:sp>
        <p:nvSpPr>
          <p:cNvPr id="1048778" name="序号"/>
          <p:cNvSpPr txBox="1"/>
          <p:nvPr>
            <p:custDataLst>
              <p:tags r:id="rId5"/>
            </p:custDataLst>
          </p:nvPr>
        </p:nvSpPr>
        <p:spPr>
          <a:xfrm>
            <a:off x="10605135" y="2601595"/>
            <a:ext cx="658495" cy="580390"/>
          </a:xfrm>
          <a:prstGeom prst="rect"/>
          <a:noFill/>
        </p:spPr>
        <p:txBody>
          <a:bodyPr anchor="b" anchorCtr="0" bIns="0" lIns="0" rIns="0" rtlCol="0" tIns="0" wrap="square">
            <a:normAutofit/>
          </a:bodyPr>
          <a:p>
            <a:pPr algn="r">
              <a:lnSpc>
                <a:spcPct val="100000"/>
              </a:lnSpc>
            </a:pPr>
            <a:r>
              <a:rPr b="1" lang="en-US">
                <a:solidFill>
                  <a:schemeClr val="tx1">
                    <a:lumMod val="85000"/>
                    <a:lumOff val="15000"/>
                  </a:schemeClr>
                </a:solidFill>
                <a:latin typeface="+mj-ea"/>
                <a:ea typeface="+mj-ea"/>
              </a:rPr>
              <a:t>02</a:t>
            </a:r>
            <a:endParaRPr b="1" lang="en-US">
              <a:solidFill>
                <a:schemeClr val="tx1">
                  <a:lumMod val="85000"/>
                  <a:lumOff val="15000"/>
                </a:schemeClr>
              </a:solidFill>
              <a:latin typeface="+mj-ea"/>
              <a:ea typeface="+mj-ea"/>
            </a:endParaRPr>
          </a:p>
        </p:txBody>
      </p:sp>
      <p:sp>
        <p:nvSpPr>
          <p:cNvPr id="1048780" name="项标题"/>
          <p:cNvSpPr txBox="1"/>
          <p:nvPr>
            <p:custDataLst>
              <p:tags r:id="rId6"/>
            </p:custDataLst>
          </p:nvPr>
        </p:nvSpPr>
        <p:spPr>
          <a:xfrm>
            <a:off x="6049645" y="2601595"/>
            <a:ext cx="4208780" cy="580390"/>
          </a:xfrm>
          <a:prstGeom prst="rect"/>
          <a:noFill/>
        </p:spPr>
        <p:txBody>
          <a:bodyPr anchor="b" bIns="0" lIns="0" rIns="0" rtlCol="0" tIns="0" wrap="square">
            <a:normAutofit/>
          </a:bodyPr>
          <a:p>
            <a:pPr>
              <a:lnSpc>
                <a:spcPct val="100000"/>
              </a:lnSpc>
            </a:pPr>
            <a:r>
              <a:rPr altLang="en-US" b="1" dirty="0" lang="zh-CN" spc="300">
                <a:solidFill>
                  <a:schemeClr val="tx1">
                    <a:lumMod val="85000"/>
                    <a:lumOff val="15000"/>
                  </a:schemeClr>
                </a:solidFill>
                <a:latin typeface="+mj-ea"/>
                <a:ea typeface="+mj-ea"/>
              </a:rPr>
              <a:t>2024年绿色化工创新技术</a:t>
            </a:r>
            <a:endParaRPr altLang="en-US" b="1" dirty="0" lang="zh-CN" spc="300">
              <a:solidFill>
                <a:schemeClr val="tx1">
                  <a:lumMod val="85000"/>
                  <a:lumOff val="15000"/>
                </a:schemeClr>
              </a:solidFill>
              <a:latin typeface="+mj-ea"/>
              <a:ea typeface="+mj-ea"/>
            </a:endParaRPr>
          </a:p>
        </p:txBody>
      </p:sp>
      <p:cxnSp>
        <p:nvCxnSpPr>
          <p:cNvPr id="3145731" name="直接连接符 13"/>
          <p:cNvCxnSpPr>
            <a:cxnSpLocks/>
          </p:cNvCxnSpPr>
          <p:nvPr>
            <p:custDataLst>
              <p:tags r:id="rId7"/>
            </p:custDataLst>
          </p:nvPr>
        </p:nvCxnSpPr>
        <p:spPr>
          <a:xfrm>
            <a:off x="5987415" y="3326765"/>
            <a:ext cx="5337810" cy="3175"/>
          </a:xfrm>
          <a:prstGeom prst="line"/>
          <a:ln w="15875">
            <a:solidFill>
              <a:schemeClr val="tx1">
                <a:lumMod val="50000"/>
                <a:lumOff val="50000"/>
                <a:alpha val="80000"/>
              </a:schemeClr>
            </a:solidFill>
          </a:ln>
        </p:spPr>
        <p:style>
          <a:lnRef idx="2">
            <a:schemeClr val="accent1"/>
          </a:lnRef>
          <a:fillRef idx="0">
            <a:srgbClr val="FFFFFF"/>
          </a:fillRef>
          <a:effectRef idx="0">
            <a:srgbClr val="FFFFFF"/>
          </a:effectRef>
          <a:fontRef idx="minor">
            <a:schemeClr val="tx1"/>
          </a:fontRef>
        </p:style>
      </p:cxnSp>
      <p:sp>
        <p:nvSpPr>
          <p:cNvPr id="1048782" name="序号"/>
          <p:cNvSpPr txBox="1"/>
          <p:nvPr>
            <p:custDataLst>
              <p:tags r:id="rId8"/>
            </p:custDataLst>
          </p:nvPr>
        </p:nvSpPr>
        <p:spPr>
          <a:xfrm>
            <a:off x="10605135" y="3449320"/>
            <a:ext cx="658495" cy="580390"/>
          </a:xfrm>
          <a:prstGeom prst="rect"/>
          <a:noFill/>
        </p:spPr>
        <p:txBody>
          <a:bodyPr anchor="b" anchorCtr="0" bIns="0" lIns="0" rIns="0" rtlCol="0" tIns="0" wrap="square">
            <a:normAutofit/>
          </a:bodyPr>
          <a:p>
            <a:pPr algn="r">
              <a:lnSpc>
                <a:spcPct val="100000"/>
              </a:lnSpc>
            </a:pPr>
            <a:r>
              <a:rPr b="1" lang="en-US">
                <a:solidFill>
                  <a:schemeClr val="tx1">
                    <a:lumMod val="85000"/>
                    <a:lumOff val="15000"/>
                  </a:schemeClr>
                </a:solidFill>
                <a:latin typeface="+mj-ea"/>
                <a:ea typeface="+mj-ea"/>
              </a:rPr>
              <a:t>03</a:t>
            </a:r>
            <a:endParaRPr b="1" lang="en-US">
              <a:solidFill>
                <a:schemeClr val="tx1">
                  <a:lumMod val="85000"/>
                  <a:lumOff val="15000"/>
                </a:schemeClr>
              </a:solidFill>
              <a:latin typeface="+mj-ea"/>
              <a:ea typeface="+mj-ea"/>
            </a:endParaRPr>
          </a:p>
        </p:txBody>
      </p:sp>
      <p:sp>
        <p:nvSpPr>
          <p:cNvPr id="1048784" name="项标题"/>
          <p:cNvSpPr txBox="1"/>
          <p:nvPr>
            <p:custDataLst>
              <p:tags r:id="rId9"/>
            </p:custDataLst>
          </p:nvPr>
        </p:nvSpPr>
        <p:spPr>
          <a:xfrm>
            <a:off x="6049645" y="3449320"/>
            <a:ext cx="4208780" cy="580390"/>
          </a:xfrm>
          <a:prstGeom prst="rect"/>
          <a:noFill/>
        </p:spPr>
        <p:txBody>
          <a:bodyPr anchor="b" bIns="0" lIns="0" rIns="0" rtlCol="0" tIns="0" wrap="square">
            <a:normAutofit/>
          </a:bodyPr>
          <a:p>
            <a:pPr>
              <a:lnSpc>
                <a:spcPct val="100000"/>
              </a:lnSpc>
            </a:pPr>
            <a:r>
              <a:rPr altLang="en-US" b="1" dirty="0" lang="zh-CN" spc="300">
                <a:solidFill>
                  <a:schemeClr val="tx1">
                    <a:lumMod val="85000"/>
                    <a:lumOff val="15000"/>
                  </a:schemeClr>
                </a:solidFill>
                <a:latin typeface="+mj-ea"/>
                <a:ea typeface="+mj-ea"/>
              </a:rPr>
              <a:t>绿色化工创新在化工产业中的应用</a:t>
            </a:r>
            <a:endParaRPr altLang="en-US" b="1" dirty="0" lang="zh-CN" spc="300">
              <a:solidFill>
                <a:schemeClr val="tx1">
                  <a:lumMod val="85000"/>
                  <a:lumOff val="15000"/>
                </a:schemeClr>
              </a:solidFill>
              <a:latin typeface="+mj-ea"/>
              <a:ea typeface="+mj-ea"/>
            </a:endParaRPr>
          </a:p>
        </p:txBody>
      </p:sp>
      <p:cxnSp>
        <p:nvCxnSpPr>
          <p:cNvPr id="3145733" name="直接连接符 18"/>
          <p:cNvCxnSpPr>
            <a:cxnSpLocks/>
          </p:cNvCxnSpPr>
          <p:nvPr>
            <p:custDataLst>
              <p:tags r:id="rId10"/>
            </p:custDataLst>
          </p:nvPr>
        </p:nvCxnSpPr>
        <p:spPr>
          <a:xfrm>
            <a:off x="5987415" y="4174490"/>
            <a:ext cx="5337810" cy="3175"/>
          </a:xfrm>
          <a:prstGeom prst="line"/>
          <a:ln w="15875">
            <a:solidFill>
              <a:schemeClr val="tx1">
                <a:lumMod val="50000"/>
                <a:lumOff val="50000"/>
                <a:alpha val="80000"/>
              </a:schemeClr>
            </a:solidFill>
          </a:ln>
        </p:spPr>
        <p:style>
          <a:lnRef idx="2">
            <a:schemeClr val="accent1"/>
          </a:lnRef>
          <a:fillRef idx="0">
            <a:srgbClr val="FFFFFF"/>
          </a:fillRef>
          <a:effectRef idx="0">
            <a:srgbClr val="FFFFFF"/>
          </a:effectRef>
          <a:fontRef idx="minor">
            <a:schemeClr val="tx1"/>
          </a:fontRef>
        </p:style>
      </p:cxnSp>
      <p:sp>
        <p:nvSpPr>
          <p:cNvPr id="1048786" name="序号"/>
          <p:cNvSpPr txBox="1"/>
          <p:nvPr>
            <p:custDataLst>
              <p:tags r:id="rId11"/>
            </p:custDataLst>
          </p:nvPr>
        </p:nvSpPr>
        <p:spPr>
          <a:xfrm>
            <a:off x="10605135" y="4297045"/>
            <a:ext cx="658495" cy="580390"/>
          </a:xfrm>
          <a:prstGeom prst="rect"/>
          <a:noFill/>
        </p:spPr>
        <p:txBody>
          <a:bodyPr anchor="b" anchorCtr="0" bIns="0" lIns="0" rIns="0" rtlCol="0" tIns="0" wrap="square">
            <a:normAutofit/>
          </a:bodyPr>
          <a:p>
            <a:pPr algn="r">
              <a:lnSpc>
                <a:spcPct val="100000"/>
              </a:lnSpc>
            </a:pPr>
            <a:r>
              <a:rPr b="1" lang="en-US">
                <a:solidFill>
                  <a:schemeClr val="tx1">
                    <a:lumMod val="85000"/>
                    <a:lumOff val="15000"/>
                  </a:schemeClr>
                </a:solidFill>
                <a:latin typeface="+mj-ea"/>
                <a:ea typeface="+mj-ea"/>
              </a:rPr>
              <a:t>04</a:t>
            </a:r>
            <a:endParaRPr b="1" lang="en-US">
              <a:solidFill>
                <a:schemeClr val="tx1">
                  <a:lumMod val="85000"/>
                  <a:lumOff val="15000"/>
                </a:schemeClr>
              </a:solidFill>
              <a:latin typeface="+mj-ea"/>
              <a:ea typeface="+mj-ea"/>
            </a:endParaRPr>
          </a:p>
        </p:txBody>
      </p:sp>
      <p:sp>
        <p:nvSpPr>
          <p:cNvPr id="1048788" name="项标题"/>
          <p:cNvSpPr txBox="1"/>
          <p:nvPr>
            <p:custDataLst>
              <p:tags r:id="rId12"/>
            </p:custDataLst>
          </p:nvPr>
        </p:nvSpPr>
        <p:spPr>
          <a:xfrm>
            <a:off x="6049645" y="4297045"/>
            <a:ext cx="4208780" cy="580390"/>
          </a:xfrm>
          <a:prstGeom prst="rect"/>
          <a:noFill/>
        </p:spPr>
        <p:txBody>
          <a:bodyPr anchor="b" bIns="0" lIns="0" rIns="0" rtlCol="0" tIns="0" wrap="square">
            <a:normAutofit/>
          </a:bodyPr>
          <a:p>
            <a:pPr>
              <a:lnSpc>
                <a:spcPct val="100000"/>
              </a:lnSpc>
            </a:pPr>
            <a:r>
              <a:rPr altLang="en-US" b="1" dirty="0" lang="zh-CN" spc="300">
                <a:solidFill>
                  <a:schemeClr val="tx1">
                    <a:lumMod val="85000"/>
                    <a:lumOff val="15000"/>
                  </a:schemeClr>
                </a:solidFill>
                <a:latin typeface="+mj-ea"/>
                <a:ea typeface="+mj-ea"/>
              </a:rPr>
              <a:t>绿色化工创新发展面临的挑战与机遇</a:t>
            </a:r>
            <a:endParaRPr altLang="en-US" b="1" dirty="0" lang="zh-CN" spc="300">
              <a:solidFill>
                <a:schemeClr val="tx1">
                  <a:lumMod val="85000"/>
                  <a:lumOff val="15000"/>
                </a:schemeClr>
              </a:solidFill>
              <a:latin typeface="+mj-ea"/>
              <a:ea typeface="+mj-ea"/>
            </a:endParaRPr>
          </a:p>
        </p:txBody>
      </p:sp>
      <p:cxnSp>
        <p:nvCxnSpPr>
          <p:cNvPr id="3145735" name="直接连接符 22"/>
          <p:cNvCxnSpPr>
            <a:cxnSpLocks/>
          </p:cNvCxnSpPr>
          <p:nvPr>
            <p:custDataLst>
              <p:tags r:id="rId13"/>
            </p:custDataLst>
          </p:nvPr>
        </p:nvCxnSpPr>
        <p:spPr>
          <a:xfrm>
            <a:off x="5987415" y="5022215"/>
            <a:ext cx="5337810" cy="3175"/>
          </a:xfrm>
          <a:prstGeom prst="line"/>
          <a:ln w="15875">
            <a:solidFill>
              <a:schemeClr val="tx1">
                <a:lumMod val="50000"/>
                <a:lumOff val="50000"/>
                <a:alpha val="80000"/>
              </a:schemeClr>
            </a:solidFill>
          </a:ln>
        </p:spPr>
        <p:style>
          <a:lnRef idx="2">
            <a:schemeClr val="accent1"/>
          </a:lnRef>
          <a:fillRef idx="0">
            <a:srgbClr val="FFFFFF"/>
          </a:fillRef>
          <a:effectRef idx="0">
            <a:srgbClr val="FFFFFF"/>
          </a:effectRef>
          <a:fontRef idx="minor">
            <a:schemeClr val="tx1"/>
          </a:fontRef>
        </p:style>
      </p:cxnSp>
      <p:sp>
        <p:nvSpPr>
          <p:cNvPr id="1048790" name="序号"/>
          <p:cNvSpPr txBox="1"/>
          <p:nvPr>
            <p:custDataLst>
              <p:tags r:id="rId14"/>
            </p:custDataLst>
          </p:nvPr>
        </p:nvSpPr>
        <p:spPr>
          <a:xfrm>
            <a:off x="10605135" y="5144770"/>
            <a:ext cx="658495" cy="580390"/>
          </a:xfrm>
          <a:prstGeom prst="rect"/>
          <a:noFill/>
        </p:spPr>
        <p:txBody>
          <a:bodyPr anchor="b" anchorCtr="0" bIns="0" lIns="0" rIns="0" rtlCol="0" tIns="0" wrap="square">
            <a:normAutofit/>
          </a:bodyPr>
          <a:p>
            <a:pPr algn="r">
              <a:lnSpc>
                <a:spcPct val="100000"/>
              </a:lnSpc>
            </a:pPr>
            <a:r>
              <a:rPr b="1" lang="en-US">
                <a:solidFill>
                  <a:schemeClr val="tx1">
                    <a:lumMod val="85000"/>
                    <a:lumOff val="15000"/>
                  </a:schemeClr>
                </a:solidFill>
                <a:latin typeface="+mj-ea"/>
                <a:ea typeface="+mj-ea"/>
              </a:rPr>
              <a:t>05</a:t>
            </a:r>
            <a:endParaRPr b="1" lang="en-US">
              <a:solidFill>
                <a:schemeClr val="tx1">
                  <a:lumMod val="85000"/>
                  <a:lumOff val="15000"/>
                </a:schemeClr>
              </a:solidFill>
              <a:latin typeface="+mj-ea"/>
              <a:ea typeface="+mj-ea"/>
            </a:endParaRPr>
          </a:p>
        </p:txBody>
      </p:sp>
      <p:sp>
        <p:nvSpPr>
          <p:cNvPr id="1048792" name="项标题"/>
          <p:cNvSpPr txBox="1"/>
          <p:nvPr>
            <p:custDataLst>
              <p:tags r:id="rId15"/>
            </p:custDataLst>
          </p:nvPr>
        </p:nvSpPr>
        <p:spPr>
          <a:xfrm>
            <a:off x="6049645" y="5144770"/>
            <a:ext cx="4208780" cy="580390"/>
          </a:xfrm>
          <a:prstGeom prst="rect"/>
          <a:noFill/>
        </p:spPr>
        <p:txBody>
          <a:bodyPr anchor="b" bIns="0" lIns="0" rIns="0" rtlCol="0" tIns="0" wrap="square">
            <a:normAutofit/>
          </a:bodyPr>
          <a:p>
            <a:pPr>
              <a:lnSpc>
                <a:spcPct val="100000"/>
              </a:lnSpc>
            </a:pPr>
            <a:r>
              <a:rPr altLang="en-US" b="1" dirty="0" lang="zh-CN" spc="300">
                <a:solidFill>
                  <a:schemeClr val="tx1">
                    <a:lumMod val="85000"/>
                    <a:lumOff val="15000"/>
                  </a:schemeClr>
                </a:solidFill>
                <a:latin typeface="+mj-ea"/>
                <a:ea typeface="+mj-ea"/>
              </a:rPr>
              <a:t>推动绿色化工创新的政策与措施建议</a:t>
            </a:r>
            <a:endParaRPr altLang="en-US" b="1" dirty="0" lang="zh-CN" spc="300">
              <a:solidFill>
                <a:schemeClr val="tx1">
                  <a:lumMod val="85000"/>
                  <a:lumOff val="15000"/>
                </a:schemeClr>
              </a:solidFill>
              <a:latin typeface="+mj-ea"/>
              <a:ea typeface="+mj-ea"/>
            </a:endParaRPr>
          </a:p>
        </p:txBody>
      </p:sp>
      <p:cxnSp>
        <p:nvCxnSpPr>
          <p:cNvPr id="3145737" name="直接连接符 26"/>
          <p:cNvCxnSpPr>
            <a:cxnSpLocks/>
          </p:cNvCxnSpPr>
          <p:nvPr>
            <p:custDataLst>
              <p:tags r:id="rId16"/>
            </p:custDataLst>
          </p:nvPr>
        </p:nvCxnSpPr>
        <p:spPr>
          <a:xfrm>
            <a:off x="5987415" y="5869940"/>
            <a:ext cx="5337810" cy="3175"/>
          </a:xfrm>
          <a:prstGeom prst="line"/>
          <a:ln w="15875">
            <a:solidFill>
              <a:schemeClr val="tx1">
                <a:lumMod val="50000"/>
                <a:lumOff val="50000"/>
                <a:alpha val="80000"/>
              </a:schemeClr>
            </a:solidFill>
          </a:ln>
        </p:spPr>
        <p:style>
          <a:lnRef idx="2">
            <a:schemeClr val="accent1"/>
          </a:lnRef>
          <a:fillRef idx="0">
            <a:srgbClr val="FFFFFF"/>
          </a:fillRef>
          <a:effectRef idx="0">
            <a:srgbClr val="FFFFFF"/>
          </a:effectRef>
          <a:fontRef idx="minor">
            <a:schemeClr val="tx1"/>
          </a:fontRef>
        </p:style>
      </p:cxnSp>
    </p:spTree>
    <p:custDataLst>
      <p:tags r:id="rId17"/>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22" name="标题"/>
          <p:cNvSpPr>
            <a:spLocks noGrp="1"/>
          </p:cNvSpPr>
          <p:nvPr>
            <p:ph type="title"/>
            <p:custDataLst>
              <p:tags r:id="rId1"/>
            </p:custDataLst>
          </p:nvPr>
        </p:nvSpPr>
        <p:spPr>
          <a:xfrm>
            <a:off x="825361" y="3133103"/>
            <a:ext cx="6367550" cy="1743697"/>
          </a:xfrm>
        </p:spPr>
        <p:txBody>
          <a:bodyPr/>
          <a:p>
            <a:r>
              <a:rPr altLang="en-US" lang="zh-CN"/>
              <a:t>化工产业绿色化工创新背景</a:t>
            </a:r>
            <a:endParaRPr altLang="en-US" lang="zh-CN"/>
          </a:p>
        </p:txBody>
      </p:sp>
      <p:sp>
        <p:nvSpPr>
          <p:cNvPr id="1048824" name="文本占位符 1"/>
          <p:cNvSpPr>
            <a:spLocks noGrp="1"/>
          </p:cNvSpPr>
          <p:nvPr>
            <p:ph type="body" sz="quarter" idx="13"/>
            <p:custDataLst>
              <p:tags r:id="rId2"/>
            </p:custDataLst>
          </p:nvPr>
        </p:nvSpPr>
        <p:spPr>
          <a:xfrm>
            <a:off x="822961" y="1781404"/>
            <a:ext cx="6367550" cy="1224000"/>
          </a:xfrm>
        </p:spPr>
        <p:txBody>
          <a:bodyPr>
            <a:normAutofit fontScale="91250" lnSpcReduction="20000"/>
          </a:bodyPr>
          <a:p>
            <a:r>
              <a:rPr altLang="zh-CN" lang="en-US"/>
              <a:t>01</a:t>
            </a:r>
            <a:endParaRPr altLang="zh-CN"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46" name="标题 1"/>
          <p:cNvSpPr>
            <a:spLocks noGrp="1"/>
          </p:cNvSpPr>
          <p:nvPr>
            <p:ph type="title"/>
          </p:nvPr>
        </p:nvSpPr>
        <p:spPr/>
        <p:txBody>
          <a:bodyPr/>
          <a:p>
            <a:r>
              <a:rPr altLang="en-US" lang="zh-CN"/>
              <a:t>化工产业现状及发展趋势</a:t>
            </a:r>
            <a:endParaRPr altLang="en-US" lang="zh-CN"/>
          </a:p>
        </p:txBody>
      </p:sp>
      <p:sp>
        <p:nvSpPr>
          <p:cNvPr id="1048848"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850"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化工产业现状：传统化工生产方式对环境造成严重污染，资源利用率低，能源消耗大。</a:t>
            </a:r>
            <a:endParaRPr altLang="en-US" dirty="0" lang="zh-CN" spc="150">
              <a:solidFill>
                <a:schemeClr val="tx1">
                  <a:lumMod val="75000"/>
                  <a:lumOff val="25000"/>
                </a:schemeClr>
              </a:solidFill>
              <a:latin typeface="+mn-ea"/>
              <a:sym typeface="+mn-ea"/>
            </a:endParaRPr>
          </a:p>
        </p:txBody>
      </p:sp>
      <p:sp>
        <p:nvSpPr>
          <p:cNvPr id="1048852"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854"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856"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发展趋势：绿色化工创新成为行业发展的必然趋势，通过技术升级和产业转型，实现可持续发展。</a:t>
            </a:r>
            <a:endParaRPr altLang="en-US" dirty="0" lang="zh-CN" spc="150">
              <a:solidFill>
                <a:schemeClr val="tx1">
                  <a:lumMod val="75000"/>
                  <a:lumOff val="25000"/>
                </a:schemeClr>
              </a:solidFill>
              <a:latin typeface="+mn-ea"/>
              <a:sym typeface="+mn-ea"/>
            </a:endParaRPr>
          </a:p>
        </p:txBody>
      </p:sp>
      <p:sp>
        <p:nvSpPr>
          <p:cNvPr id="1048858"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860"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862"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绿色化工创新背景：随着环保意识的提高和政策的推动，化工企业开始重视绿色生产，加大研发投入，推动产业升级。</a:t>
            </a:r>
            <a:endParaRPr altLang="en-US" dirty="0" lang="zh-CN" spc="150">
              <a:solidFill>
                <a:schemeClr val="tx1">
                  <a:lumMod val="75000"/>
                  <a:lumOff val="25000"/>
                </a:schemeClr>
              </a:solidFill>
              <a:latin typeface="+mn-ea"/>
              <a:sym typeface="+mn-ea"/>
            </a:endParaRPr>
          </a:p>
        </p:txBody>
      </p:sp>
      <p:sp>
        <p:nvSpPr>
          <p:cNvPr id="1048864"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8866"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8868"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fontScale="9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绿色化工创新意义：降低环境污染，提高资源利用率，降低能源消耗，提升企业竞争力，为人类创造更加美好的生活环境。</a:t>
            </a:r>
            <a:endParaRPr altLang="en-US" dirty="0" sz="2000" lang="zh-CN" spc="150">
              <a:solidFill>
                <a:schemeClr val="tx1">
                  <a:lumMod val="75000"/>
                  <a:lumOff val="25000"/>
                </a:schemeClr>
              </a:solidFill>
              <a:latin typeface="+mn-ea"/>
              <a:sym typeface="+mn-ea"/>
            </a:endParaRPr>
          </a:p>
        </p:txBody>
      </p:sp>
      <p:sp>
        <p:nvSpPr>
          <p:cNvPr id="1048870"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04" name="标题 1"/>
          <p:cNvSpPr>
            <a:spLocks noGrp="1"/>
          </p:cNvSpPr>
          <p:nvPr>
            <p:ph type="title"/>
          </p:nvPr>
        </p:nvSpPr>
        <p:spPr/>
        <p:txBody>
          <a:bodyPr/>
          <a:p>
            <a:r>
              <a:rPr altLang="en-US" lang="zh-CN"/>
              <a:t>绿色化工创新的重要性和必要性</a:t>
            </a:r>
            <a:endParaRPr altLang="en-US" lang="zh-CN"/>
          </a:p>
        </p:txBody>
      </p:sp>
      <p:sp>
        <p:nvSpPr>
          <p:cNvPr id="1048906"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环境保护需求：化工产业作为高污染行业，绿色化工创新是实现环境保护的关键措施。</a:t>
            </a:r>
            <a:endParaRPr altLang="en-US" dirty="0" sz="1200" lang="zh-CN" spc="150">
              <a:solidFill>
                <a:schemeClr val="tx1">
                  <a:lumMod val="65000"/>
                  <a:lumOff val="35000"/>
                </a:schemeClr>
              </a:solidFill>
              <a:latin typeface="+mn-ea"/>
              <a:sym typeface="+mn-ea"/>
            </a:endParaRPr>
          </a:p>
        </p:txBody>
      </p:sp>
      <p:sp>
        <p:nvSpPr>
          <p:cNvPr id="1048908"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可持续发展：通过绿色化工创新，实现化工产业的可持续发展，提高资源利用效率和降低能耗。</a:t>
            </a:r>
            <a:endParaRPr altLang="en-US" dirty="0" sz="1200" lang="zh-CN" spc="150">
              <a:solidFill>
                <a:schemeClr val="tx1">
                  <a:lumMod val="65000"/>
                  <a:lumOff val="35000"/>
                </a:schemeClr>
              </a:solidFill>
              <a:latin typeface="+mn-ea"/>
              <a:sym typeface="+mn-ea"/>
            </a:endParaRPr>
          </a:p>
        </p:txBody>
      </p:sp>
      <p:sp>
        <p:nvSpPr>
          <p:cNvPr id="1048910"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市场竞争优势：绿色化工创新有助于提高企业竞争力，开拓新的市场领域，满足消费者对环保产品的需求。</a:t>
            </a:r>
            <a:endParaRPr altLang="en-US" dirty="0" sz="1200" lang="zh-CN" spc="150">
              <a:solidFill>
                <a:schemeClr val="tx1">
                  <a:lumMod val="65000"/>
                  <a:lumOff val="35000"/>
                </a:schemeClr>
              </a:solidFill>
              <a:latin typeface="+mn-ea"/>
              <a:sym typeface="+mn-ea"/>
            </a:endParaRPr>
          </a:p>
        </p:txBody>
      </p:sp>
      <p:sp>
        <p:nvSpPr>
          <p:cNvPr id="1048912"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技术进步的体现：绿色化工创新是技术进步的体现，有助于推动整个化工产业的升级和转型。</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46" name="标题 1"/>
          <p:cNvSpPr>
            <a:spLocks noGrp="1"/>
          </p:cNvSpPr>
          <p:nvPr>
            <p:ph type="title"/>
          </p:nvPr>
        </p:nvSpPr>
        <p:spPr/>
        <p:txBody>
          <a:bodyPr/>
          <a:p>
            <a:r>
              <a:rPr altLang="en-US" lang="zh-CN"/>
              <a:t>国内外绿色化工创新发展现状</a:t>
            </a:r>
            <a:endParaRPr altLang="en-US" lang="zh-CN"/>
          </a:p>
        </p:txBody>
      </p:sp>
      <p:sp>
        <p:nvSpPr>
          <p:cNvPr id="1048948" name="矩形: 圆角 1"/>
          <p:cNvSpPr/>
          <p:nvPr>
            <p:custDataLst>
              <p:tags r:id="rId1"/>
            </p:custDataLst>
          </p:nvPr>
        </p:nvSpPr>
        <p:spPr>
          <a:xfrm>
            <a:off x="838200" y="2314184"/>
            <a:ext cx="5194304" cy="1337228"/>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48950" name="Freeform 7"/>
          <p:cNvSpPr/>
          <p:nvPr>
            <p:custDataLst>
              <p:tags r:id="rId2"/>
            </p:custDataLst>
          </p:nvPr>
        </p:nvSpPr>
        <p:spPr bwMode="auto">
          <a:xfrm flipV="1">
            <a:off x="958055" y="2446816"/>
            <a:ext cx="1415551" cy="1074518"/>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8952" name="标题"/>
          <p:cNvSpPr txBox="1"/>
          <p:nvPr>
            <p:custDataLst>
              <p:tags r:id="rId3"/>
            </p:custDataLst>
          </p:nvPr>
        </p:nvSpPr>
        <p:spPr>
          <a:xfrm>
            <a:off x="958055" y="2406661"/>
            <a:ext cx="1099071" cy="1154133"/>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8954" name="正文"/>
          <p:cNvSpPr txBox="1"/>
          <p:nvPr>
            <p:custDataLst>
              <p:tags r:id="rId4"/>
            </p:custDataLst>
          </p:nvPr>
        </p:nvSpPr>
        <p:spPr>
          <a:xfrm>
            <a:off x="2334866" y="2315401"/>
            <a:ext cx="3697692" cy="1337228"/>
          </a:xfrm>
          <a:prstGeom prst="rect"/>
          <a:noFill/>
        </p:spPr>
        <p:txBody>
          <a:bodyPr anchor="ctr" anchorCtr="0" bIns="46800" lIns="90000" rIns="90000" rtlCol="0" tIns="46800" wrap="square">
            <a:normAutofit/>
          </a:bodyPr>
          <a:p>
            <a:pPr>
              <a:lnSpc>
                <a:spcPct val="150000"/>
              </a:lnSpc>
              <a:spcAft>
                <a:spcPts val="1000"/>
              </a:spcAft>
            </a:pPr>
            <a:r>
              <a:rPr altLang="en-US" dirty="0" sz="1000" lang="zh-CN" spc="150">
                <a:solidFill>
                  <a:schemeClr val="dk1">
                    <a:lumMod val="80000"/>
                    <a:lumOff val="20000"/>
                  </a:schemeClr>
                </a:solidFill>
                <a:latin typeface="+mn-ea"/>
              </a:rPr>
              <a:t>国内绿色化工创新发展现状：近年来，我国在绿色化工领域取得了重要进展，推动了一系列技术创新和产业升级，提高了化工产业的环保水平和可持续发展能力。</a:t>
            </a:r>
            <a:endParaRPr altLang="en-US" dirty="0" sz="1000" lang="zh-CN" spc="150">
              <a:solidFill>
                <a:schemeClr val="dk1">
                  <a:lumMod val="80000"/>
                  <a:lumOff val="20000"/>
                </a:schemeClr>
              </a:solidFill>
              <a:latin typeface="+mn-ea"/>
            </a:endParaRPr>
          </a:p>
        </p:txBody>
      </p:sp>
      <p:sp>
        <p:nvSpPr>
          <p:cNvPr id="1048956" name="矩形: 圆角 19"/>
          <p:cNvSpPr/>
          <p:nvPr>
            <p:custDataLst>
              <p:tags r:id="rId5"/>
            </p:custDataLst>
          </p:nvPr>
        </p:nvSpPr>
        <p:spPr>
          <a:xfrm>
            <a:off x="6159274" y="2314184"/>
            <a:ext cx="5194304" cy="1337228"/>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48958" name="Freeform 7"/>
          <p:cNvSpPr/>
          <p:nvPr>
            <p:custDataLst>
              <p:tags r:id="rId6"/>
            </p:custDataLst>
          </p:nvPr>
        </p:nvSpPr>
        <p:spPr bwMode="auto">
          <a:xfrm flipV="1">
            <a:off x="6273045" y="2445599"/>
            <a:ext cx="1415551" cy="1074518"/>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8960" name="标题"/>
          <p:cNvSpPr txBox="1"/>
          <p:nvPr>
            <p:custDataLst>
              <p:tags r:id="rId7"/>
            </p:custDataLst>
          </p:nvPr>
        </p:nvSpPr>
        <p:spPr>
          <a:xfrm>
            <a:off x="6273045" y="2406053"/>
            <a:ext cx="1099071" cy="1154133"/>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8962" name="正文"/>
          <p:cNvSpPr txBox="1"/>
          <p:nvPr>
            <p:custDataLst>
              <p:tags r:id="rId8"/>
            </p:custDataLst>
          </p:nvPr>
        </p:nvSpPr>
        <p:spPr>
          <a:xfrm>
            <a:off x="7650464" y="2316618"/>
            <a:ext cx="3697692" cy="1337228"/>
          </a:xfrm>
          <a:prstGeom prst="rect"/>
          <a:noFill/>
        </p:spPr>
        <p:txBody>
          <a:bodyPr anchor="ctr" anchorCtr="0" bIns="46800" lIns="90000" rIns="90000" rtlCol="0" tIns="46800" wrap="square">
            <a:normAutofit fontScale="77143"/>
          </a:bodyPr>
          <a:p>
            <a:pPr>
              <a:lnSpc>
                <a:spcPct val="150000"/>
              </a:lnSpc>
              <a:spcAft>
                <a:spcPts val="1000"/>
              </a:spcAft>
            </a:pPr>
            <a:r>
              <a:rPr altLang="en-US" dirty="0" sz="1400" lang="zh-CN" spc="150">
                <a:solidFill>
                  <a:schemeClr val="dk1">
                    <a:lumMod val="80000"/>
                    <a:lumOff val="20000"/>
                  </a:schemeClr>
                </a:solidFill>
                <a:latin typeface="+mn-ea"/>
              </a:rPr>
              <a:t>国际绿色化工创新发展现状：国际上，许多发达国家在绿色化工创新方面走在前列，通过加大研发投入、推动产学研一体化等措施，加速绿色化工技术的研发和应用，为全球化工产业的绿色发展提供了有力支持。</a:t>
            </a:r>
            <a:endParaRPr altLang="en-US" dirty="0" sz="1400" lang="zh-CN" spc="150">
              <a:solidFill>
                <a:schemeClr val="dk1">
                  <a:lumMod val="80000"/>
                  <a:lumOff val="20000"/>
                </a:schemeClr>
              </a:solidFill>
              <a:latin typeface="+mn-ea"/>
            </a:endParaRPr>
          </a:p>
        </p:txBody>
      </p:sp>
      <p:sp>
        <p:nvSpPr>
          <p:cNvPr id="1048964" name="矩形: 圆角 28"/>
          <p:cNvSpPr/>
          <p:nvPr>
            <p:custDataLst>
              <p:tags r:id="rId9"/>
            </p:custDataLst>
          </p:nvPr>
        </p:nvSpPr>
        <p:spPr>
          <a:xfrm>
            <a:off x="838200" y="3888726"/>
            <a:ext cx="5194304" cy="1337228"/>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48966" name="Freeform 7"/>
          <p:cNvSpPr/>
          <p:nvPr>
            <p:custDataLst>
              <p:tags r:id="rId10"/>
            </p:custDataLst>
          </p:nvPr>
        </p:nvSpPr>
        <p:spPr bwMode="auto">
          <a:xfrm flipV="1">
            <a:off x="958055" y="4021357"/>
            <a:ext cx="1415551" cy="1074518"/>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8968" name="标题"/>
          <p:cNvSpPr txBox="1"/>
          <p:nvPr>
            <p:custDataLst>
              <p:tags r:id="rId11"/>
            </p:custDataLst>
          </p:nvPr>
        </p:nvSpPr>
        <p:spPr>
          <a:xfrm>
            <a:off x="958055" y="3981202"/>
            <a:ext cx="1099071" cy="1154133"/>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8970" name="正文"/>
          <p:cNvSpPr txBox="1"/>
          <p:nvPr>
            <p:custDataLst>
              <p:tags r:id="rId12"/>
            </p:custDataLst>
          </p:nvPr>
        </p:nvSpPr>
        <p:spPr>
          <a:xfrm>
            <a:off x="2334866" y="3889942"/>
            <a:ext cx="3697692" cy="1337228"/>
          </a:xfrm>
          <a:prstGeom prst="rect"/>
          <a:noFill/>
        </p:spPr>
        <p:txBody>
          <a:bodyPr anchor="ctr" anchorCtr="0" bIns="46800" lIns="90000" rIns="90000" rtlCol="0" tIns="46800" wrap="square">
            <a:normAutofit/>
          </a:bodyPr>
          <a:p>
            <a:pPr>
              <a:lnSpc>
                <a:spcPct val="150000"/>
              </a:lnSpc>
              <a:spcAft>
                <a:spcPts val="1000"/>
              </a:spcAft>
            </a:pPr>
            <a:r>
              <a:rPr altLang="en-US" dirty="0" sz="1000" lang="zh-CN" spc="150">
                <a:solidFill>
                  <a:schemeClr val="dk1">
                    <a:lumMod val="80000"/>
                    <a:lumOff val="20000"/>
                  </a:schemeClr>
                </a:solidFill>
                <a:latin typeface="+mn-ea"/>
              </a:rPr>
              <a:t>国内外绿色化工创新发展比较：我国在绿色化工创新方面与国际先进水平还存在一定差距，需要进一步加强技术研发和产业合作，吸收国际先进经验，提高我国绿色化工产业的国际竞争力。</a:t>
            </a:r>
            <a:endParaRPr altLang="en-US" dirty="0" sz="1000" lang="zh-CN" spc="150">
              <a:solidFill>
                <a:schemeClr val="dk1">
                  <a:lumMod val="80000"/>
                  <a:lumOff val="20000"/>
                </a:schemeClr>
              </a:solidFill>
              <a:latin typeface="+mn-ea"/>
            </a:endParaRPr>
          </a:p>
        </p:txBody>
      </p:sp>
      <p:sp>
        <p:nvSpPr>
          <p:cNvPr id="1048972" name="矩形: 圆角 24"/>
          <p:cNvSpPr/>
          <p:nvPr>
            <p:custDataLst>
              <p:tags r:id="rId13"/>
            </p:custDataLst>
          </p:nvPr>
        </p:nvSpPr>
        <p:spPr>
          <a:xfrm>
            <a:off x="6159274" y="3888726"/>
            <a:ext cx="5194304" cy="1337228"/>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48974" name="Freeform 7"/>
          <p:cNvSpPr/>
          <p:nvPr>
            <p:custDataLst>
              <p:tags r:id="rId14"/>
            </p:custDataLst>
          </p:nvPr>
        </p:nvSpPr>
        <p:spPr bwMode="auto">
          <a:xfrm flipV="1">
            <a:off x="6273045" y="4020140"/>
            <a:ext cx="1415551" cy="1074518"/>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8976" name="标题"/>
          <p:cNvSpPr txBox="1"/>
          <p:nvPr>
            <p:custDataLst>
              <p:tags r:id="rId15"/>
            </p:custDataLst>
          </p:nvPr>
        </p:nvSpPr>
        <p:spPr>
          <a:xfrm>
            <a:off x="6273045" y="3979986"/>
            <a:ext cx="1099071" cy="1154133"/>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8978" name="正文"/>
          <p:cNvSpPr txBox="1"/>
          <p:nvPr>
            <p:custDataLst>
              <p:tags r:id="rId16"/>
            </p:custDataLst>
          </p:nvPr>
        </p:nvSpPr>
        <p:spPr>
          <a:xfrm>
            <a:off x="7650464" y="3890551"/>
            <a:ext cx="3697692" cy="1337228"/>
          </a:xfrm>
          <a:prstGeom prst="rect"/>
          <a:noFill/>
        </p:spPr>
        <p:txBody>
          <a:bodyPr anchor="ctr" anchorCtr="0" bIns="46800" lIns="90000" rIns="90000" rtlCol="0" tIns="46800" wrap="square">
            <a:normAutofit fontScale="77143"/>
          </a:bodyPr>
          <a:p>
            <a:pPr>
              <a:lnSpc>
                <a:spcPct val="150000"/>
              </a:lnSpc>
              <a:spcAft>
                <a:spcPts val="1000"/>
              </a:spcAft>
            </a:pPr>
            <a:r>
              <a:rPr altLang="en-US" dirty="0" sz="1400" lang="zh-CN" spc="150">
                <a:solidFill>
                  <a:schemeClr val="dk1">
                    <a:lumMod val="80000"/>
                    <a:lumOff val="20000"/>
                  </a:schemeClr>
                </a:solidFill>
                <a:latin typeface="+mn-ea"/>
              </a:rPr>
              <a:t>国内外绿色化工创新发展趋势：随着环保意识的不断提高和技术的不断进步，国内外绿色化工创新发展趋势日益明显，将更加注重低碳、环保、循环、节能等方面的技术创新和应用，推动化工产业实现更加绿色、可持续发展。</a:t>
            </a:r>
            <a:endParaRPr altLang="en-US" dirty="0" sz="1400" lang="zh-CN" spc="150">
              <a:solidFill>
                <a:schemeClr val="dk1">
                  <a:lumMod val="80000"/>
                  <a:lumOff val="20000"/>
                </a:schemeClr>
              </a:solidFill>
              <a:latin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12" name="标题"/>
          <p:cNvSpPr>
            <a:spLocks noGrp="1"/>
          </p:cNvSpPr>
          <p:nvPr>
            <p:ph type="title"/>
            <p:custDataLst>
              <p:tags r:id="rId1"/>
            </p:custDataLst>
          </p:nvPr>
        </p:nvSpPr>
        <p:spPr>
          <a:xfrm>
            <a:off x="825361" y="3133103"/>
            <a:ext cx="6367550" cy="1743697"/>
          </a:xfrm>
        </p:spPr>
        <p:txBody>
          <a:bodyPr/>
          <a:p>
            <a:r>
              <a:rPr altLang="en-US" lang="zh-CN"/>
              <a:t>2024年绿色化工创新技术</a:t>
            </a:r>
            <a:endParaRPr altLang="en-US" lang="zh-CN"/>
          </a:p>
        </p:txBody>
      </p:sp>
      <p:sp>
        <p:nvSpPr>
          <p:cNvPr id="1049014" name="文本占位符 1"/>
          <p:cNvSpPr>
            <a:spLocks noGrp="1"/>
          </p:cNvSpPr>
          <p:nvPr>
            <p:ph type="body" sz="quarter" idx="13"/>
            <p:custDataLst>
              <p:tags r:id="rId2"/>
            </p:custDataLst>
          </p:nvPr>
        </p:nvSpPr>
        <p:spPr>
          <a:xfrm>
            <a:off x="822961" y="1781404"/>
            <a:ext cx="6367550" cy="1224000"/>
          </a:xfrm>
        </p:spPr>
        <p:txBody>
          <a:bodyPr>
            <a:normAutofit fontScale="91250" lnSpcReduction="20000"/>
          </a:bodyPr>
          <a:p>
            <a:r>
              <a:rPr altLang="zh-CN" lang="en-US"/>
              <a:t>01</a:t>
            </a:r>
            <a:endParaRPr altLang="zh-CN" lang="en-US"/>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36" name="标题 1"/>
          <p:cNvSpPr>
            <a:spLocks noGrp="1"/>
          </p:cNvSpPr>
          <p:nvPr>
            <p:ph type="title"/>
          </p:nvPr>
        </p:nvSpPr>
        <p:spPr/>
        <p:txBody>
          <a:bodyPr/>
          <a:p>
            <a:r>
              <a:rPr altLang="en-US" lang="zh-CN"/>
              <a:t>新型绿色化工原料与催化剂</a:t>
            </a:r>
            <a:endParaRPr altLang="en-US" lang="zh-CN"/>
          </a:p>
        </p:txBody>
      </p:sp>
      <p:sp>
        <p:nvSpPr>
          <p:cNvPr id="1049038" name="矩形 3"/>
          <p:cNvSpPr/>
          <p:nvPr>
            <p:custDataLst>
              <p:tags r:id="rId1"/>
            </p:custDataLst>
          </p:nvPr>
        </p:nvSpPr>
        <p:spPr>
          <a:xfrm>
            <a:off x="2607862" y="5099969"/>
            <a:ext cx="3659386" cy="401367"/>
          </a:xfrm>
          <a:prstGeom prst="rect"/>
          <a:gradFill>
            <a:gsLst>
              <a:gs pos="47000">
                <a:schemeClr val="accent1"/>
              </a:gs>
              <a:gs pos="86000">
                <a:schemeClr val="accent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40" name="任意多边形 5"/>
          <p:cNvSpPr/>
          <p:nvPr>
            <p:custDataLst>
              <p:tags r:id="rId2"/>
            </p:custDataLst>
          </p:nvPr>
        </p:nvSpPr>
        <p:spPr>
          <a:xfrm>
            <a:off x="2668418" y="5103876"/>
            <a:ext cx="3055238" cy="398570"/>
          </a:xfrm>
          <a:custGeom>
            <a:avLst/>
            <a:gdLst>
              <a:gd name="adj" fmla="val 45833"/>
              <a:gd name="maxAdj" fmla="*/ 100000 w ss"/>
              <a:gd name="a" fmla="pin 0 adj maxAdj"/>
              <a:gd name="x1" fmla="*/ ss a 200000"/>
              <a:gd name="x2" fmla="*/ ss a 100000"/>
              <a:gd name="x6" fmla="+- r 0 x1"/>
              <a:gd name="x5" fmla="+- r 0 x2"/>
              <a:gd name="x3" fmla="*/ x5 1 2"/>
              <a:gd name="x4" fmla="+- r 0 x3"/>
              <a:gd name="il" fmla="*/ wd2 a maxAdj"/>
              <a:gd name="q1" fmla="*/ 5 a maxAdj"/>
              <a:gd name="q2" fmla="+/ 1 q1 12"/>
              <a:gd name="il-1" fmla="*/ q2 w 1"/>
              <a:gd name="it" fmla="*/ q2 h 1"/>
              <a:gd name="ir" fmla="+- r 0 il-1"/>
              <a:gd name="ib" fmla="+- b 0 it"/>
              <a:gd name="q3" fmla="*/ h hc x2"/>
              <a:gd name="y1" fmla="pin 0 q3 h"/>
              <a:gd name="y2" fmla="+- b 0 y1"/>
            </a:gdLst>
            <a:ahLst/>
            <a:cxnLst>
              <a:cxn ang="3">
                <a:pos x="hc" y="y2"/>
              </a:cxn>
              <a:cxn ang="3">
                <a:pos x="x4" y="t"/>
              </a:cxn>
              <a:cxn ang="0">
                <a:pos x="x6" y="vc"/>
              </a:cxn>
              <a:cxn ang="cd4">
                <a:pos x="x3" y="b"/>
              </a:cxn>
              <a:cxn ang="cd4">
                <a:pos x="hc" y="y1"/>
              </a:cxn>
              <a:cxn ang="cd2">
                <a:pos x="x1" y="vc"/>
              </a:cxn>
            </a:cxnLst>
            <a:rect l="l" t="t" r="r" b="b"/>
            <a:pathLst>
              <a:path w="3639" h="810">
                <a:moveTo>
                  <a:pt x="0" y="0"/>
                </a:moveTo>
                <a:lnTo>
                  <a:pt x="3639" y="0"/>
                </a:lnTo>
                <a:lnTo>
                  <a:pt x="3268" y="810"/>
                </a:lnTo>
                <a:lnTo>
                  <a:pt x="0" y="810"/>
                </a:lnTo>
                <a:lnTo>
                  <a:pt x="0" y="0"/>
                </a:lnTo>
                <a:close/>
              </a:path>
            </a:pathLst>
          </a:custGeom>
          <a:solidFill>
            <a:schemeClr val="accent1"/>
          </a:solidFill>
          <a:ln>
            <a:noFill/>
          </a:ln>
          <a:effectLst>
            <a:outerShdw algn="tl" blurRad="127000" dir="2700000" dist="127000"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zh-CN" dirty="0" sz="1400" lang="en-US">
              <a:sym typeface="+mn-ea"/>
            </a:endParaRPr>
          </a:p>
        </p:txBody>
      </p:sp>
      <p:sp>
        <p:nvSpPr>
          <p:cNvPr id="1049042" name="正文"/>
          <p:cNvSpPr txBox="1"/>
          <p:nvPr>
            <p:custDataLst>
              <p:tags r:id="rId3"/>
            </p:custDataLst>
          </p:nvPr>
        </p:nvSpPr>
        <p:spPr>
          <a:xfrm>
            <a:off x="3117051" y="5549905"/>
            <a:ext cx="6467738" cy="627552"/>
          </a:xfrm>
          <a:prstGeom prst="rect"/>
          <a:noFill/>
        </p:spPr>
        <p:txBody>
          <a:bodyPr anchor="t" anchorCtr="0" bIns="0" lIns="0" rIns="0" rtlCol="0" tIns="0" wrap="square">
            <a:normAutofit fontScale="80000"/>
          </a:bodyPr>
          <a:p>
            <a:pPr algn="l" fontAlgn="auto" indent="0">
              <a:lnSpc>
                <a:spcPct val="130000"/>
              </a:lnSpc>
              <a:spcBef>
                <a:spcPts val="600"/>
              </a:spcBef>
              <a:spcAft>
                <a:spcPts val="600"/>
              </a:spcAft>
            </a:pPr>
            <a:r>
              <a:rPr altLang="en-US" dirty="0" sz="1400" lang="zh-CN" spc="150">
                <a:solidFill>
                  <a:schemeClr val="tx1">
                    <a:lumMod val="65000"/>
                    <a:lumOff val="35000"/>
                  </a:schemeClr>
                </a:solidFill>
                <a:latin typeface="+mn-ea"/>
              </a:rPr>
              <a:t>新型绿色化工原料与催化剂的应用前景：随着环保意识的提高和技术的不断进步，新型绿色化工原料与催化剂在化工生产中的应用将越来越广泛，具有巨大的市场潜力和发展前景。</a:t>
            </a:r>
            <a:endParaRPr altLang="en-US" dirty="0" sz="1400" lang="zh-CN" spc="150">
              <a:solidFill>
                <a:schemeClr val="tx1">
                  <a:lumMod val="65000"/>
                  <a:lumOff val="35000"/>
                </a:schemeClr>
              </a:solidFill>
              <a:latin typeface="+mn-ea"/>
            </a:endParaRPr>
          </a:p>
        </p:txBody>
      </p:sp>
      <p:sp>
        <p:nvSpPr>
          <p:cNvPr id="1049044" name="标题"/>
          <p:cNvSpPr txBox="1"/>
          <p:nvPr>
            <p:custDataLst>
              <p:tags r:id="rId4"/>
            </p:custDataLst>
          </p:nvPr>
        </p:nvSpPr>
        <p:spPr>
          <a:xfrm>
            <a:off x="3074727" y="5099318"/>
            <a:ext cx="2260093" cy="407035"/>
          </a:xfrm>
          <a:prstGeom prst="rect"/>
          <a:noFill/>
        </p:spPr>
        <p:txBody>
          <a:bodyPr anchor="ctr" anchorCtr="0" bIns="0" lIns="0" rIns="0" rtlCol="0" tIns="0" wrap="square">
            <a:normAutofit/>
          </a:bodyPr>
          <a:lstStyle>
            <a:defPPr>
              <a:defRPr lang="zh-CN"/>
            </a:defPPr>
            <a:lvl1pPr>
              <a:defRPr b="1" spc="300">
                <a:solidFill>
                  <a:schemeClr val="lt1">
                    <a:lumMod val="100000"/>
                  </a:schemeClr>
                </a:solidFill>
                <a:latin typeface="+mj-ea"/>
                <a:ea typeface="+mj-ea"/>
              </a:defRPr>
            </a:lvl1pPr>
          </a:lstStyle>
          <a:p>
            <a:r>
              <a:rPr altLang="en-US" dirty="0" lang="zh-CN"/>
              <a:t>单击此处添加标题</a:t>
            </a:r>
            <a:endParaRPr altLang="en-US" dirty="0" lang="zh-CN"/>
          </a:p>
        </p:txBody>
      </p:sp>
      <p:sp>
        <p:nvSpPr>
          <p:cNvPr id="1049046" name="矩形 8"/>
          <p:cNvSpPr/>
          <p:nvPr>
            <p:custDataLst>
              <p:tags r:id="rId5"/>
            </p:custDataLst>
          </p:nvPr>
        </p:nvSpPr>
        <p:spPr>
          <a:xfrm>
            <a:off x="2607862" y="3854997"/>
            <a:ext cx="3659386" cy="401367"/>
          </a:xfrm>
          <a:prstGeom prst="rect"/>
          <a:gradFill>
            <a:gsLst>
              <a:gs pos="47000">
                <a:schemeClr val="accent1"/>
              </a:gs>
              <a:gs pos="86000">
                <a:schemeClr val="accent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48" name="任意多边形 5"/>
          <p:cNvSpPr/>
          <p:nvPr>
            <p:custDataLst>
              <p:tags r:id="rId6"/>
            </p:custDataLst>
          </p:nvPr>
        </p:nvSpPr>
        <p:spPr>
          <a:xfrm>
            <a:off x="2668418" y="3858903"/>
            <a:ext cx="3055238" cy="398570"/>
          </a:xfrm>
          <a:custGeom>
            <a:avLst/>
            <a:gdLst>
              <a:gd name="adj" fmla="val 45833"/>
              <a:gd name="maxAdj" fmla="*/ 100000 w ss"/>
              <a:gd name="a" fmla="pin 0 adj maxAdj"/>
              <a:gd name="x1" fmla="*/ ss a 200000"/>
              <a:gd name="x2" fmla="*/ ss a 100000"/>
              <a:gd name="x6" fmla="+- r 0 x1"/>
              <a:gd name="x5" fmla="+- r 0 x2"/>
              <a:gd name="x3" fmla="*/ x5 1 2"/>
              <a:gd name="x4" fmla="+- r 0 x3"/>
              <a:gd name="il" fmla="*/ wd2 a maxAdj"/>
              <a:gd name="q1" fmla="*/ 5 a maxAdj"/>
              <a:gd name="q2" fmla="+/ 1 q1 12"/>
              <a:gd name="il-1" fmla="*/ q2 w 1"/>
              <a:gd name="it" fmla="*/ q2 h 1"/>
              <a:gd name="ir" fmla="+- r 0 il-1"/>
              <a:gd name="ib" fmla="+- b 0 it"/>
              <a:gd name="q3" fmla="*/ h hc x2"/>
              <a:gd name="y1" fmla="pin 0 q3 h"/>
              <a:gd name="y2" fmla="+- b 0 y1"/>
            </a:gdLst>
            <a:ahLst/>
            <a:cxnLst>
              <a:cxn ang="3">
                <a:pos x="hc" y="y2"/>
              </a:cxn>
              <a:cxn ang="3">
                <a:pos x="x4" y="t"/>
              </a:cxn>
              <a:cxn ang="0">
                <a:pos x="x6" y="vc"/>
              </a:cxn>
              <a:cxn ang="cd4">
                <a:pos x="x3" y="b"/>
              </a:cxn>
              <a:cxn ang="cd4">
                <a:pos x="hc" y="y1"/>
              </a:cxn>
              <a:cxn ang="cd2">
                <a:pos x="x1" y="vc"/>
              </a:cxn>
            </a:cxnLst>
            <a:rect l="l" t="t" r="r" b="b"/>
            <a:pathLst>
              <a:path w="3639" h="810">
                <a:moveTo>
                  <a:pt x="0" y="0"/>
                </a:moveTo>
                <a:lnTo>
                  <a:pt x="3639" y="0"/>
                </a:lnTo>
                <a:lnTo>
                  <a:pt x="3268" y="810"/>
                </a:lnTo>
                <a:lnTo>
                  <a:pt x="0" y="810"/>
                </a:lnTo>
                <a:lnTo>
                  <a:pt x="0" y="0"/>
                </a:lnTo>
                <a:close/>
              </a:path>
            </a:pathLst>
          </a:custGeom>
          <a:solidFill>
            <a:schemeClr val="accent1"/>
          </a:solidFill>
          <a:ln>
            <a:noFill/>
          </a:ln>
          <a:effectLst>
            <a:outerShdw algn="tl" blurRad="127000" dir="2700000" dist="127000"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zh-CN" dirty="0" sz="1400" lang="en-US">
              <a:sym typeface="+mn-ea"/>
            </a:endParaRPr>
          </a:p>
        </p:txBody>
      </p:sp>
      <p:sp>
        <p:nvSpPr>
          <p:cNvPr id="1049050" name="正文"/>
          <p:cNvSpPr txBox="1"/>
          <p:nvPr>
            <p:custDataLst>
              <p:tags r:id="rId7"/>
            </p:custDataLst>
          </p:nvPr>
        </p:nvSpPr>
        <p:spPr>
          <a:xfrm>
            <a:off x="3117051" y="4304932"/>
            <a:ext cx="6467738" cy="627552"/>
          </a:xfrm>
          <a:prstGeom prst="rect"/>
          <a:noFill/>
        </p:spPr>
        <p:txBody>
          <a:bodyPr anchor="t" anchorCtr="0" bIns="0" lIns="0" rIns="0" rtlCol="0" tIns="0" wrap="square">
            <a:normAutofit/>
          </a:bodyPr>
          <a:p>
            <a:pPr algn="l" fontAlgn="auto" indent="0">
              <a:lnSpc>
                <a:spcPct val="130000"/>
              </a:lnSpc>
              <a:spcBef>
                <a:spcPts val="600"/>
              </a:spcBef>
              <a:spcAft>
                <a:spcPts val="600"/>
              </a:spcAft>
            </a:pPr>
            <a:r>
              <a:rPr altLang="en-US" dirty="0" sz="1100" lang="zh-CN" spc="150">
                <a:solidFill>
                  <a:schemeClr val="tx1">
                    <a:lumMod val="65000"/>
                    <a:lumOff val="35000"/>
                  </a:schemeClr>
                </a:solidFill>
                <a:latin typeface="+mn-ea"/>
              </a:rPr>
              <a:t>新型绿色化工技术的研发方向：针对化工生产中的瓶颈问题，研发高效、环保的化工技术和工艺，如超临界流体技术、绿色氧化技术等。</a:t>
            </a:r>
            <a:endParaRPr altLang="en-US" dirty="0" sz="1100" lang="zh-CN" spc="150">
              <a:solidFill>
                <a:schemeClr val="tx1">
                  <a:lumMod val="65000"/>
                  <a:lumOff val="35000"/>
                </a:schemeClr>
              </a:solidFill>
              <a:latin typeface="+mn-ea"/>
            </a:endParaRPr>
          </a:p>
        </p:txBody>
      </p:sp>
      <p:sp>
        <p:nvSpPr>
          <p:cNvPr id="1049052" name="标题"/>
          <p:cNvSpPr txBox="1"/>
          <p:nvPr>
            <p:custDataLst>
              <p:tags r:id="rId8"/>
            </p:custDataLst>
          </p:nvPr>
        </p:nvSpPr>
        <p:spPr>
          <a:xfrm>
            <a:off x="3074727" y="3854345"/>
            <a:ext cx="2260093" cy="407035"/>
          </a:xfrm>
          <a:prstGeom prst="rect"/>
          <a:noFill/>
        </p:spPr>
        <p:txBody>
          <a:bodyPr anchor="ctr" anchorCtr="0" bIns="0" lIns="0" rIns="0" rtlCol="0" tIns="0" wrap="square">
            <a:normAutofit/>
          </a:bodyPr>
          <a:lstStyle>
            <a:defPPr>
              <a:defRPr lang="zh-CN"/>
            </a:defPPr>
            <a:lvl1pPr>
              <a:defRPr b="1" spc="300">
                <a:solidFill>
                  <a:schemeClr val="lt1">
                    <a:lumMod val="100000"/>
                  </a:schemeClr>
                </a:solidFill>
                <a:latin typeface="+mj-ea"/>
                <a:ea typeface="+mj-ea"/>
              </a:defRPr>
            </a:lvl1pPr>
          </a:lstStyle>
          <a:p>
            <a:r>
              <a:rPr altLang="en-US" dirty="0" lang="zh-CN"/>
              <a:t>单击此处添加标题</a:t>
            </a:r>
            <a:endParaRPr altLang="en-US" dirty="0" lang="zh-CN"/>
          </a:p>
        </p:txBody>
      </p:sp>
      <p:sp>
        <p:nvSpPr>
          <p:cNvPr id="1049054" name="矩形 23"/>
          <p:cNvSpPr/>
          <p:nvPr>
            <p:custDataLst>
              <p:tags r:id="rId9"/>
            </p:custDataLst>
          </p:nvPr>
        </p:nvSpPr>
        <p:spPr>
          <a:xfrm>
            <a:off x="2607862" y="1365051"/>
            <a:ext cx="3659386" cy="401367"/>
          </a:xfrm>
          <a:prstGeom prst="rect"/>
          <a:gradFill>
            <a:gsLst>
              <a:gs pos="47000">
                <a:schemeClr val="accent1"/>
              </a:gs>
              <a:gs pos="86000">
                <a:schemeClr val="accent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56" name="任意多边形 5"/>
          <p:cNvSpPr/>
          <p:nvPr>
            <p:custDataLst>
              <p:tags r:id="rId10"/>
            </p:custDataLst>
          </p:nvPr>
        </p:nvSpPr>
        <p:spPr>
          <a:xfrm>
            <a:off x="2668418" y="1368958"/>
            <a:ext cx="3055238" cy="398570"/>
          </a:xfrm>
          <a:custGeom>
            <a:avLst/>
            <a:gdLst>
              <a:gd name="adj" fmla="val 45833"/>
              <a:gd name="maxAdj" fmla="*/ 100000 w ss"/>
              <a:gd name="a" fmla="pin 0 adj maxAdj"/>
              <a:gd name="x1" fmla="*/ ss a 200000"/>
              <a:gd name="x2" fmla="*/ ss a 100000"/>
              <a:gd name="x6" fmla="+- r 0 x1"/>
              <a:gd name="x5" fmla="+- r 0 x2"/>
              <a:gd name="x3" fmla="*/ x5 1 2"/>
              <a:gd name="x4" fmla="+- r 0 x3"/>
              <a:gd name="il" fmla="*/ wd2 a maxAdj"/>
              <a:gd name="q1" fmla="*/ 5 a maxAdj"/>
              <a:gd name="q2" fmla="+/ 1 q1 12"/>
              <a:gd name="il-1" fmla="*/ q2 w 1"/>
              <a:gd name="it" fmla="*/ q2 h 1"/>
              <a:gd name="ir" fmla="+- r 0 il-1"/>
              <a:gd name="ib" fmla="+- b 0 it"/>
              <a:gd name="q3" fmla="*/ h hc x2"/>
              <a:gd name="y1" fmla="pin 0 q3 h"/>
              <a:gd name="y2" fmla="+- b 0 y1"/>
            </a:gdLst>
            <a:ahLst/>
            <a:cxnLst>
              <a:cxn ang="3">
                <a:pos x="hc" y="y2"/>
              </a:cxn>
              <a:cxn ang="3">
                <a:pos x="x4" y="t"/>
              </a:cxn>
              <a:cxn ang="0">
                <a:pos x="x6" y="vc"/>
              </a:cxn>
              <a:cxn ang="cd4">
                <a:pos x="x3" y="b"/>
              </a:cxn>
              <a:cxn ang="cd4">
                <a:pos x="hc" y="y1"/>
              </a:cxn>
              <a:cxn ang="cd2">
                <a:pos x="x1" y="vc"/>
              </a:cxn>
            </a:cxnLst>
            <a:rect l="l" t="t" r="r" b="b"/>
            <a:pathLst>
              <a:path w="3639" h="810">
                <a:moveTo>
                  <a:pt x="0" y="0"/>
                </a:moveTo>
                <a:lnTo>
                  <a:pt x="3639" y="0"/>
                </a:lnTo>
                <a:lnTo>
                  <a:pt x="3268" y="810"/>
                </a:lnTo>
                <a:lnTo>
                  <a:pt x="0" y="810"/>
                </a:lnTo>
                <a:lnTo>
                  <a:pt x="0" y="0"/>
                </a:lnTo>
                <a:close/>
              </a:path>
            </a:pathLst>
          </a:custGeom>
          <a:solidFill>
            <a:schemeClr val="accent1"/>
          </a:solidFill>
          <a:ln>
            <a:noFill/>
          </a:ln>
          <a:effectLst>
            <a:outerShdw algn="tl" blurRad="127000" dir="2700000" dist="127000"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zh-CN" dirty="0" sz="1400" lang="en-US">
              <a:sym typeface="+mn-ea"/>
            </a:endParaRPr>
          </a:p>
        </p:txBody>
      </p:sp>
      <p:sp>
        <p:nvSpPr>
          <p:cNvPr id="1049058" name="正文"/>
          <p:cNvSpPr txBox="1"/>
          <p:nvPr>
            <p:custDataLst>
              <p:tags r:id="rId11"/>
            </p:custDataLst>
          </p:nvPr>
        </p:nvSpPr>
        <p:spPr>
          <a:xfrm>
            <a:off x="3117051" y="1814986"/>
            <a:ext cx="6467738" cy="627552"/>
          </a:xfrm>
          <a:prstGeom prst="rect"/>
          <a:noFill/>
        </p:spPr>
        <p:txBody>
          <a:bodyPr anchor="t" anchorCtr="0" bIns="0" lIns="0" rIns="0" rtlCol="0" tIns="0" wrap="square">
            <a:normAutofit/>
          </a:bodyPr>
          <a:p>
            <a:pPr algn="l" fontAlgn="auto" indent="0">
              <a:lnSpc>
                <a:spcPct val="130000"/>
              </a:lnSpc>
              <a:spcBef>
                <a:spcPts val="600"/>
              </a:spcBef>
              <a:spcAft>
                <a:spcPts val="600"/>
              </a:spcAft>
            </a:pPr>
            <a:r>
              <a:rPr altLang="en-US" dirty="0" sz="1100" lang="zh-CN" spc="150">
                <a:solidFill>
                  <a:schemeClr val="tx1">
                    <a:lumMod val="65000"/>
                    <a:lumOff val="35000"/>
                  </a:schemeClr>
                </a:solidFill>
                <a:latin typeface="+mn-ea"/>
              </a:rPr>
              <a:t>新型绿色化工原料：利用可再生资源或低毒、低污染的原料替代传统的高毒性、高污染原料，如生物基原料、低碳脂肪胺等。</a:t>
            </a:r>
            <a:endParaRPr altLang="en-US" dirty="0" sz="1100" lang="zh-CN" spc="150">
              <a:solidFill>
                <a:schemeClr val="tx1">
                  <a:lumMod val="65000"/>
                  <a:lumOff val="35000"/>
                </a:schemeClr>
              </a:solidFill>
              <a:latin typeface="+mn-ea"/>
            </a:endParaRPr>
          </a:p>
        </p:txBody>
      </p:sp>
      <p:sp>
        <p:nvSpPr>
          <p:cNvPr id="1049060" name="标题"/>
          <p:cNvSpPr txBox="1"/>
          <p:nvPr>
            <p:custDataLst>
              <p:tags r:id="rId12"/>
            </p:custDataLst>
          </p:nvPr>
        </p:nvSpPr>
        <p:spPr>
          <a:xfrm>
            <a:off x="3117051" y="1364400"/>
            <a:ext cx="2217770" cy="407035"/>
          </a:xfrm>
          <a:prstGeom prst="rect"/>
          <a:noFill/>
        </p:spPr>
        <p:txBody>
          <a:bodyPr anchor="ctr" anchorCtr="0" bIns="0" lIns="0" rIns="0" rtlCol="0" tIns="0" wrap="square">
            <a:normAutofit/>
          </a:bodyPr>
          <a:lstStyle>
            <a:defPPr>
              <a:defRPr lang="zh-CN"/>
            </a:defPPr>
            <a:lvl1pPr>
              <a:defRPr b="1" spc="300">
                <a:solidFill>
                  <a:schemeClr val="lt1">
                    <a:lumMod val="100000"/>
                  </a:schemeClr>
                </a:solidFill>
                <a:latin typeface="+mj-ea"/>
                <a:ea typeface="+mj-ea"/>
              </a:defRPr>
            </a:lvl1pPr>
          </a:lstStyle>
          <a:p>
            <a:r>
              <a:rPr altLang="en-US" dirty="0" lang="zh-CN"/>
              <a:t>单击此处添加标题</a:t>
            </a:r>
            <a:endParaRPr altLang="en-US" dirty="0" lang="zh-CN"/>
          </a:p>
        </p:txBody>
      </p:sp>
      <p:sp>
        <p:nvSpPr>
          <p:cNvPr id="1049062" name="矩形 27"/>
          <p:cNvSpPr/>
          <p:nvPr>
            <p:custDataLst>
              <p:tags r:id="rId13"/>
            </p:custDataLst>
          </p:nvPr>
        </p:nvSpPr>
        <p:spPr>
          <a:xfrm>
            <a:off x="2607862" y="2610024"/>
            <a:ext cx="3659386" cy="401367"/>
          </a:xfrm>
          <a:prstGeom prst="rect"/>
          <a:gradFill>
            <a:gsLst>
              <a:gs pos="47000">
                <a:schemeClr val="accent1"/>
              </a:gs>
              <a:gs pos="86000">
                <a:schemeClr val="accent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64" name="任意多边形 5"/>
          <p:cNvSpPr/>
          <p:nvPr>
            <p:custDataLst>
              <p:tags r:id="rId14"/>
            </p:custDataLst>
          </p:nvPr>
        </p:nvSpPr>
        <p:spPr>
          <a:xfrm>
            <a:off x="2668418" y="2613931"/>
            <a:ext cx="3055238" cy="398570"/>
          </a:xfrm>
          <a:custGeom>
            <a:avLst/>
            <a:gdLst>
              <a:gd name="adj" fmla="val 45833"/>
              <a:gd name="maxAdj" fmla="*/ 100000 w ss"/>
              <a:gd name="a" fmla="pin 0 adj maxAdj"/>
              <a:gd name="x1" fmla="*/ ss a 200000"/>
              <a:gd name="x2" fmla="*/ ss a 100000"/>
              <a:gd name="x6" fmla="+- r 0 x1"/>
              <a:gd name="x5" fmla="+- r 0 x2"/>
              <a:gd name="x3" fmla="*/ x5 1 2"/>
              <a:gd name="x4" fmla="+- r 0 x3"/>
              <a:gd name="il" fmla="*/ wd2 a maxAdj"/>
              <a:gd name="q1" fmla="*/ 5 a maxAdj"/>
              <a:gd name="q2" fmla="+/ 1 q1 12"/>
              <a:gd name="il-1" fmla="*/ q2 w 1"/>
              <a:gd name="it" fmla="*/ q2 h 1"/>
              <a:gd name="ir" fmla="+- r 0 il-1"/>
              <a:gd name="ib" fmla="+- b 0 it"/>
              <a:gd name="q3" fmla="*/ h hc x2"/>
              <a:gd name="y1" fmla="pin 0 q3 h"/>
              <a:gd name="y2" fmla="+- b 0 y1"/>
            </a:gdLst>
            <a:ahLst/>
            <a:cxnLst>
              <a:cxn ang="3">
                <a:pos x="hc" y="y2"/>
              </a:cxn>
              <a:cxn ang="3">
                <a:pos x="x4" y="t"/>
              </a:cxn>
              <a:cxn ang="0">
                <a:pos x="x6" y="vc"/>
              </a:cxn>
              <a:cxn ang="cd4">
                <a:pos x="x3" y="b"/>
              </a:cxn>
              <a:cxn ang="cd4">
                <a:pos x="hc" y="y1"/>
              </a:cxn>
              <a:cxn ang="cd2">
                <a:pos x="x1" y="vc"/>
              </a:cxn>
            </a:cxnLst>
            <a:rect l="l" t="t" r="r" b="b"/>
            <a:pathLst>
              <a:path w="3639" h="810">
                <a:moveTo>
                  <a:pt x="0" y="0"/>
                </a:moveTo>
                <a:lnTo>
                  <a:pt x="3639" y="0"/>
                </a:lnTo>
                <a:lnTo>
                  <a:pt x="3268" y="810"/>
                </a:lnTo>
                <a:lnTo>
                  <a:pt x="0" y="810"/>
                </a:lnTo>
                <a:lnTo>
                  <a:pt x="0" y="0"/>
                </a:lnTo>
                <a:close/>
              </a:path>
            </a:pathLst>
          </a:custGeom>
          <a:solidFill>
            <a:schemeClr val="accent1"/>
          </a:solidFill>
          <a:ln>
            <a:noFill/>
          </a:ln>
          <a:effectLst>
            <a:outerShdw algn="tl" blurRad="127000" dir="2700000" dist="127000"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zh-CN" dirty="0" sz="1400" lang="en-US">
              <a:sym typeface="+mn-ea"/>
            </a:endParaRPr>
          </a:p>
        </p:txBody>
      </p:sp>
      <p:sp>
        <p:nvSpPr>
          <p:cNvPr id="1049066" name="正文"/>
          <p:cNvSpPr txBox="1"/>
          <p:nvPr>
            <p:custDataLst>
              <p:tags r:id="rId15"/>
            </p:custDataLst>
          </p:nvPr>
        </p:nvSpPr>
        <p:spPr>
          <a:xfrm>
            <a:off x="3117051" y="3059959"/>
            <a:ext cx="6467738" cy="627552"/>
          </a:xfrm>
          <a:prstGeom prst="rect"/>
          <a:noFill/>
        </p:spPr>
        <p:txBody>
          <a:bodyPr anchor="t" anchorCtr="0" bIns="0" lIns="0" rIns="0" rtlCol="0" tIns="0" wrap="square">
            <a:normAutofit/>
          </a:bodyPr>
          <a:p>
            <a:pPr algn="l" fontAlgn="auto" indent="0">
              <a:lnSpc>
                <a:spcPct val="130000"/>
              </a:lnSpc>
              <a:spcBef>
                <a:spcPts val="600"/>
              </a:spcBef>
              <a:spcAft>
                <a:spcPts val="600"/>
              </a:spcAft>
            </a:pPr>
            <a:r>
              <a:rPr altLang="en-US" dirty="0" sz="1100" lang="zh-CN" spc="150">
                <a:solidFill>
                  <a:schemeClr val="tx1">
                    <a:lumMod val="65000"/>
                    <a:lumOff val="35000"/>
                  </a:schemeClr>
                </a:solidFill>
                <a:latin typeface="+mn-ea"/>
              </a:rPr>
              <a:t>新型绿色催化剂：采用高效、环保的催化剂替代传统的有害催化剂，如均相催化剂、酶催化剂等，降低生产过程中的副反应和废弃物产生。</a:t>
            </a:r>
            <a:endParaRPr altLang="en-US" dirty="0" sz="1100" lang="zh-CN" spc="150">
              <a:solidFill>
                <a:schemeClr val="tx1">
                  <a:lumMod val="65000"/>
                  <a:lumOff val="35000"/>
                </a:schemeClr>
              </a:solidFill>
              <a:latin typeface="+mn-ea"/>
            </a:endParaRPr>
          </a:p>
        </p:txBody>
      </p:sp>
      <p:sp>
        <p:nvSpPr>
          <p:cNvPr id="1049068" name="标题"/>
          <p:cNvSpPr txBox="1"/>
          <p:nvPr>
            <p:custDataLst>
              <p:tags r:id="rId16"/>
            </p:custDataLst>
          </p:nvPr>
        </p:nvSpPr>
        <p:spPr>
          <a:xfrm>
            <a:off x="3074727" y="2609373"/>
            <a:ext cx="2260093" cy="407035"/>
          </a:xfrm>
          <a:prstGeom prst="rect"/>
          <a:noFill/>
        </p:spPr>
        <p:txBody>
          <a:bodyPr anchor="ctr" anchorCtr="0" bIns="0" lIns="0" rIns="0" rtlCol="0" tIns="0" wrap="square">
            <a:normAutofit/>
          </a:bodyPr>
          <a:lstStyle>
            <a:defPPr>
              <a:defRPr lang="zh-CN"/>
            </a:defPPr>
            <a:lvl1pPr>
              <a:defRPr b="1" spc="300">
                <a:solidFill>
                  <a:schemeClr val="lt1">
                    <a:lumMod val="100000"/>
                  </a:schemeClr>
                </a:solidFill>
                <a:latin typeface="+mj-ea"/>
                <a:ea typeface="+mj-ea"/>
              </a:defRPr>
            </a:lvl1pPr>
          </a:lstStyle>
          <a:p>
            <a:r>
              <a:rPr altLang="en-US" dirty="0" lang="zh-CN"/>
              <a:t>单击此处添加标题</a:t>
            </a:r>
            <a:endParaRPr altLang="en-US" dirty="0" lang="zh-CN"/>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02" name="标题 1"/>
          <p:cNvSpPr>
            <a:spLocks noGrp="1"/>
          </p:cNvSpPr>
          <p:nvPr>
            <p:ph type="title"/>
          </p:nvPr>
        </p:nvSpPr>
        <p:spPr/>
        <p:txBody>
          <a:bodyPr/>
          <a:p>
            <a:r>
              <a:rPr altLang="en-US" lang="zh-CN"/>
              <a:t>高效绿色化工生产工艺</a:t>
            </a:r>
            <a:endParaRPr altLang="en-US" lang="zh-CN"/>
          </a:p>
        </p:txBody>
      </p:sp>
      <p:sp>
        <p:nvSpPr>
          <p:cNvPr id="1049104"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06"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08"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高效分离技术：提高生产效率，降低能耗和物耗</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10"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12"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14"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新型反应技术：实现绿色合成，减少副产物和废弃物</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16"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18"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20"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循环利用技术：实现资源高效利用，降低生产成本</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22"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24"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26"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智能制造技术：提高生产自动化水平，优化生产流程</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160" name="标题 1"/>
          <p:cNvSpPr>
            <a:spLocks noGrp="1"/>
          </p:cNvSpPr>
          <p:nvPr>
            <p:ph type="title"/>
          </p:nvPr>
        </p:nvSpPr>
        <p:spPr/>
        <p:txBody>
          <a:bodyPr/>
          <a:p>
            <a:r>
              <a:rPr altLang="en-US" lang="zh-CN"/>
              <a:t>环保型化工产品开发</a:t>
            </a:r>
            <a:endParaRPr altLang="en-US" lang="zh-CN"/>
          </a:p>
        </p:txBody>
      </p:sp>
      <p:sp>
        <p:nvSpPr>
          <p:cNvPr id="1049162"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64"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环保型化工产品开发是绿色化工创新技术的重要组成部分，旨在减少环境污染和提高资源利用效率。</a:t>
            </a:r>
            <a:endParaRPr altLang="en-US" dirty="0" lang="zh-CN" spc="150">
              <a:solidFill>
                <a:schemeClr val="tx1">
                  <a:lumMod val="75000"/>
                  <a:lumOff val="25000"/>
                </a:schemeClr>
              </a:solidFill>
              <a:latin typeface="+mn-ea"/>
              <a:sym typeface="+mn-ea"/>
            </a:endParaRPr>
          </a:p>
        </p:txBody>
      </p:sp>
      <p:sp>
        <p:nvSpPr>
          <p:cNvPr id="1049166"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68"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70"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环保型化工产品开发主要涉及绿色合成技术、生物化工技术、高效分离技术等领域。</a:t>
            </a:r>
            <a:endParaRPr altLang="en-US" dirty="0" lang="zh-CN" spc="150">
              <a:solidFill>
                <a:schemeClr val="tx1">
                  <a:lumMod val="75000"/>
                  <a:lumOff val="25000"/>
                </a:schemeClr>
              </a:solidFill>
              <a:latin typeface="+mn-ea"/>
              <a:sym typeface="+mn-ea"/>
            </a:endParaRPr>
          </a:p>
        </p:txBody>
      </p:sp>
      <p:sp>
        <p:nvSpPr>
          <p:cNvPr id="1049172"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74"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76"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环保型化工产品开发具有广阔的市场前景，可应用于医药、农药、染料、颜料、日用化学品、食品添加剂等多个领域。</a:t>
            </a:r>
            <a:endParaRPr altLang="en-US" dirty="0" sz="2000" lang="zh-CN" spc="150">
              <a:solidFill>
                <a:schemeClr val="tx1">
                  <a:lumMod val="75000"/>
                  <a:lumOff val="25000"/>
                </a:schemeClr>
              </a:solidFill>
              <a:latin typeface="+mn-ea"/>
              <a:sym typeface="+mn-ea"/>
            </a:endParaRPr>
          </a:p>
        </p:txBody>
      </p:sp>
      <p:sp>
        <p:nvSpPr>
          <p:cNvPr id="1049178"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80"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82"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环保型化工产品开发需要加强技术创新和研发力度，提高产品的质量和性能，以满足市场需求。</a:t>
            </a:r>
            <a:endParaRPr altLang="en-US" dirty="0" lang="zh-CN" spc="150">
              <a:solidFill>
                <a:schemeClr val="tx1">
                  <a:lumMod val="75000"/>
                  <a:lumOff val="25000"/>
                </a:schemeClr>
              </a:solidFill>
              <a:latin typeface="+mn-ea"/>
              <a:sym typeface="+mn-ea"/>
            </a:endParaRPr>
          </a:p>
        </p:txBody>
      </p:sp>
      <p:sp>
        <p:nvSpPr>
          <p:cNvPr id="1049184"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18" name="标题 1"/>
          <p:cNvSpPr>
            <a:spLocks noGrp="1"/>
          </p:cNvSpPr>
          <p:nvPr>
            <p:ph type="title"/>
          </p:nvPr>
        </p:nvSpPr>
        <p:spPr/>
        <p:txBody>
          <a:bodyPr/>
          <a:p>
            <a:r>
              <a:rPr altLang="en-US" lang="zh-CN"/>
              <a:t>绿色化工装备与智能制造技术</a:t>
            </a:r>
            <a:endParaRPr altLang="en-US" lang="zh-CN"/>
          </a:p>
        </p:txBody>
      </p:sp>
      <p:sp>
        <p:nvSpPr>
          <p:cNvPr id="1049220"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2"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4"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6"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数字化工厂：通过数字化技术实现生产过程的可视化、可控制化，提高生产效率和降低能耗。</a:t>
            </a:r>
            <a:endParaRPr altLang="zh-CN" dirty="0" lang="en-US">
              <a:solidFill>
                <a:schemeClr val="dk1">
                  <a:lumMod val="80000"/>
                  <a:lumOff val="20000"/>
                </a:schemeClr>
              </a:solidFill>
              <a:latin typeface="+mn-ea"/>
              <a:sym typeface="+mn-ea"/>
            </a:endParaRPr>
          </a:p>
        </p:txBody>
      </p:sp>
      <p:sp>
        <p:nvSpPr>
          <p:cNvPr id="1049228"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0"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2"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4"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绿色化工装备：高效、低能耗、环保的化工生产设备，减少对环境的污染。</a:t>
            </a:r>
            <a:endParaRPr altLang="en-US" dirty="0" sz="1600" lang="zh-CN">
              <a:solidFill>
                <a:schemeClr val="dk1">
                  <a:lumMod val="80000"/>
                  <a:lumOff val="20000"/>
                </a:schemeClr>
              </a:solidFill>
              <a:latin typeface="+mn-ea"/>
              <a:sym typeface="+mn-ea"/>
            </a:endParaRPr>
          </a:p>
        </p:txBody>
      </p:sp>
      <p:sp>
        <p:nvSpPr>
          <p:cNvPr id="1049236"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8"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0"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2"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智能制造技术：利用先进的信息技术，实现生产过程的自动化、智能化，提高生产效率和产品质量。</a:t>
            </a:r>
            <a:endParaRPr altLang="en-US" dirty="0" lang="zh-CN">
              <a:solidFill>
                <a:schemeClr val="dk1">
                  <a:lumMod val="80000"/>
                  <a:lumOff val="20000"/>
                </a:schemeClr>
              </a:solidFill>
              <a:latin typeface="+mn-ea"/>
              <a:sym typeface="+mn-ea"/>
            </a:endParaRPr>
          </a:p>
        </p:txBody>
      </p:sp>
      <p:sp>
        <p:nvSpPr>
          <p:cNvPr id="1049244"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6"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8"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50"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智能物流系统：利用物联网、大数据等技术，实现物流信息的实时采集、分析和处理，提高物流效率和降低成本。</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84" name="标题"/>
          <p:cNvSpPr>
            <a:spLocks noGrp="1"/>
          </p:cNvSpPr>
          <p:nvPr>
            <p:ph type="title"/>
            <p:custDataLst>
              <p:tags r:id="rId1"/>
            </p:custDataLst>
          </p:nvPr>
        </p:nvSpPr>
        <p:spPr>
          <a:xfrm>
            <a:off x="825361" y="3133103"/>
            <a:ext cx="6367550" cy="1743697"/>
          </a:xfrm>
        </p:spPr>
        <p:txBody>
          <a:bodyPr/>
          <a:p>
            <a:r>
              <a:rPr altLang="en-US" lang="zh-CN"/>
              <a:t>绿色化工创新在化工产业中的应用</a:t>
            </a:r>
            <a:endParaRPr altLang="en-US" lang="zh-CN"/>
          </a:p>
        </p:txBody>
      </p:sp>
      <p:sp>
        <p:nvSpPr>
          <p:cNvPr id="1049286" name="文本占位符 1"/>
          <p:cNvSpPr>
            <a:spLocks noGrp="1"/>
          </p:cNvSpPr>
          <p:nvPr>
            <p:ph type="body" sz="quarter" idx="13"/>
            <p:custDataLst>
              <p:tags r:id="rId2"/>
            </p:custDataLst>
          </p:nvPr>
        </p:nvSpPr>
        <p:spPr>
          <a:xfrm>
            <a:off x="822961" y="1781404"/>
            <a:ext cx="6367550" cy="1224000"/>
          </a:xfrm>
        </p:spPr>
        <p:txBody>
          <a:bodyPr>
            <a:normAutofit fontScale="91250" lnSpcReduction="20000"/>
          </a:bodyPr>
          <a:p>
            <a:r>
              <a:rPr altLang="zh-CN" lang="en-US"/>
              <a:t>01</a:t>
            </a:r>
            <a:endParaRPr altLang="zh-CN" lang="en-US"/>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08" name="标题 1"/>
          <p:cNvSpPr>
            <a:spLocks noGrp="1"/>
          </p:cNvSpPr>
          <p:nvPr>
            <p:ph type="title"/>
          </p:nvPr>
        </p:nvSpPr>
        <p:spPr/>
        <p:txBody>
          <a:bodyPr/>
          <a:p>
            <a:r>
              <a:rPr altLang="en-US" lang="zh-CN"/>
              <a:t>绿色化工在石油和天然气领域的应用</a:t>
            </a:r>
            <a:endParaRPr altLang="en-US" lang="zh-CN"/>
          </a:p>
        </p:txBody>
      </p:sp>
      <p:sp>
        <p:nvSpPr>
          <p:cNvPr id="1049310"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减少环境污染：通过绿色化工技术，降低石油和天然气开采过程中的环境污染。</a:t>
            </a:r>
            <a:endParaRPr altLang="en-US" dirty="0" sz="1200" lang="zh-CN" spc="150">
              <a:solidFill>
                <a:schemeClr val="tx1">
                  <a:lumMod val="85000"/>
                  <a:lumOff val="15000"/>
                </a:schemeClr>
              </a:solidFill>
              <a:latin typeface="+mn-ea"/>
              <a:sym typeface="+mn-ea"/>
            </a:endParaRPr>
          </a:p>
        </p:txBody>
      </p:sp>
      <p:sp>
        <p:nvSpPr>
          <p:cNvPr id="1049312"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14"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16"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提高资源利用率：优化生产流程，提高资源利用率，降低能耗。</a:t>
            </a:r>
            <a:endParaRPr altLang="en-US" dirty="0" sz="1200" lang="zh-CN" spc="150">
              <a:solidFill>
                <a:schemeClr val="tx1">
                  <a:lumMod val="85000"/>
                  <a:lumOff val="15000"/>
                </a:schemeClr>
              </a:solidFill>
              <a:latin typeface="+mn-ea"/>
              <a:sym typeface="+mn-ea"/>
            </a:endParaRPr>
          </a:p>
        </p:txBody>
      </p:sp>
      <p:sp>
        <p:nvSpPr>
          <p:cNvPr id="1049318"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20"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22"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促进可持续发展：推动清洁能源的开发利用，为石油和天然气产业的可持续发展提供支持。</a:t>
            </a:r>
            <a:endParaRPr altLang="en-US" dirty="0" sz="1200" lang="zh-CN" spc="150">
              <a:solidFill>
                <a:schemeClr val="tx1">
                  <a:lumMod val="85000"/>
                  <a:lumOff val="15000"/>
                </a:schemeClr>
              </a:solidFill>
              <a:latin typeface="+mn-ea"/>
              <a:sym typeface="+mn-ea"/>
            </a:endParaRPr>
          </a:p>
        </p:txBody>
      </p:sp>
      <p:sp>
        <p:nvSpPr>
          <p:cNvPr id="1049324"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26"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28"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降低生产成本：通过技术改进和资源优化，降低生产成本，提高经济效益。</a:t>
            </a:r>
            <a:endParaRPr altLang="en-US" dirty="0" sz="1200" lang="zh-CN" spc="150">
              <a:solidFill>
                <a:schemeClr val="tx1">
                  <a:lumMod val="85000"/>
                  <a:lumOff val="15000"/>
                </a:schemeClr>
              </a:solidFill>
              <a:latin typeface="+mn-ea"/>
              <a:sym typeface="+mn-ea"/>
            </a:endParaRPr>
          </a:p>
        </p:txBody>
      </p:sp>
      <p:sp>
        <p:nvSpPr>
          <p:cNvPr id="1049330"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32"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66" name="标题 1"/>
          <p:cNvSpPr>
            <a:spLocks noGrp="1"/>
          </p:cNvSpPr>
          <p:nvPr>
            <p:ph type="title"/>
          </p:nvPr>
        </p:nvSpPr>
        <p:spPr/>
        <p:txBody>
          <a:bodyPr/>
          <a:p>
            <a:r>
              <a:rPr altLang="en-US" lang="zh-CN"/>
              <a:t>绿色化工在煤化工领域的应用</a:t>
            </a:r>
            <a:endParaRPr altLang="en-US" lang="zh-CN"/>
          </a:p>
        </p:txBody>
      </p:sp>
      <p:sp>
        <p:nvSpPr>
          <p:cNvPr id="1049368"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70"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72"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74"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76"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78"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80"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82"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84"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200" lang="zh-CN">
                <a:latin typeface="+mn-ea"/>
                <a:ea typeface="+mn-ea"/>
              </a:rPr>
              <a:t>促进产业升级：采用绿色化工技术可以帮助煤化工企业实现产业升级，提高产品质量和附加值，增强市场竞争力。</a:t>
            </a:r>
            <a:endParaRPr altLang="en-US" dirty="0" sz="2200" lang="zh-CN">
              <a:latin typeface="+mn-ea"/>
              <a:ea typeface="+mn-ea"/>
            </a:endParaRPr>
          </a:p>
        </p:txBody>
      </p:sp>
      <p:sp>
        <p:nvSpPr>
          <p:cNvPr id="1049386"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fontScale="94167"/>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推动可持续发展：绿色化工技术在煤化工领域的应用有助于推动整个行业的可持续发展，为构建资源节约型和环境友好型社会做出贡献。</a:t>
            </a:r>
            <a:endParaRPr altLang="en-US" dirty="0" sz="2400" lang="zh-CN">
              <a:latin typeface="+mn-ea"/>
              <a:ea typeface="+mn-ea"/>
            </a:endParaRPr>
          </a:p>
        </p:txBody>
      </p:sp>
      <p:sp>
        <p:nvSpPr>
          <p:cNvPr id="1049388"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200" lang="zh-CN">
                <a:latin typeface="+mn-ea"/>
                <a:ea typeface="+mn-ea"/>
              </a:rPr>
              <a:t>降低能耗和减少排放：通过采用绿色化工技术，煤化工企业可以实现更高效的生产和更低的排放，从而降低能耗和减少对环境的负面影响。</a:t>
            </a:r>
            <a:endParaRPr altLang="en-US" dirty="0" sz="2200" lang="zh-CN">
              <a:latin typeface="+mn-ea"/>
              <a:ea typeface="+mn-ea"/>
            </a:endParaRPr>
          </a:p>
        </p:txBody>
      </p:sp>
      <p:sp>
        <p:nvSpPr>
          <p:cNvPr id="1049390"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200" lang="zh-CN">
                <a:latin typeface="+mn-ea"/>
                <a:ea typeface="+mn-ea"/>
              </a:rPr>
              <a:t>提高资源利用率：绿色化工技术可以帮助煤化工企业更充分地利用资源，减少浪费，提高生产效率。</a:t>
            </a:r>
            <a:endParaRPr altLang="en-US" dirty="0" sz="2200" lang="zh-CN">
              <a:latin typeface="+mn-ea"/>
              <a:ea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24" name="标题 1"/>
          <p:cNvSpPr>
            <a:spLocks noGrp="1"/>
          </p:cNvSpPr>
          <p:nvPr>
            <p:ph type="title"/>
          </p:nvPr>
        </p:nvSpPr>
        <p:spPr/>
        <p:txBody>
          <a:bodyPr/>
          <a:p>
            <a:r>
              <a:rPr altLang="en-US" lang="zh-CN"/>
              <a:t>绿色化工在制药和农药领域的应用</a:t>
            </a:r>
            <a:endParaRPr altLang="en-US" lang="zh-CN"/>
          </a:p>
        </p:txBody>
      </p:sp>
      <p:sp>
        <p:nvSpPr>
          <p:cNvPr id="1049426"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28"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30"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32"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34"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提高药物生产效率和产品质量</a:t>
            </a:r>
            <a:endParaRPr altLang="en-US" sz="1400" lang="zh-CN" spc="150">
              <a:solidFill>
                <a:schemeClr val="tx1"/>
              </a:solidFill>
              <a:effectLst/>
              <a:latin typeface="+mn-ea"/>
              <a:sym typeface="+mn-ea"/>
            </a:endParaRPr>
          </a:p>
        </p:txBody>
      </p:sp>
      <p:sp>
        <p:nvSpPr>
          <p:cNvPr id="1049436"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减少药物生产过程中的环境污染</a:t>
            </a:r>
            <a:endParaRPr altLang="en-US" dirty="0" sz="1400" lang="zh-CN" spc="150">
              <a:solidFill>
                <a:schemeClr val="tx1"/>
              </a:solidFill>
              <a:effectLst/>
              <a:latin typeface="+mn-ea"/>
              <a:sym typeface="+mn-ea"/>
            </a:endParaRPr>
          </a:p>
        </p:txBody>
      </p:sp>
      <p:sp>
        <p:nvSpPr>
          <p:cNvPr id="1049438"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降低农药生产成本和对环境的危害</a:t>
            </a:r>
            <a:endParaRPr altLang="en-US" sz="1400" lang="zh-CN" spc="150">
              <a:solidFill>
                <a:schemeClr val="tx1"/>
              </a:solidFill>
              <a:effectLst/>
              <a:latin typeface="+mn-ea"/>
              <a:sym typeface="+mn-ea"/>
            </a:endParaRPr>
          </a:p>
        </p:txBody>
      </p:sp>
      <p:sp>
        <p:nvSpPr>
          <p:cNvPr id="1049440"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促进制药和农药行业的可持续发展</a:t>
            </a:r>
            <a:endParaRPr altLang="en-US" sz="1400" lang="zh-CN" spc="150">
              <a:solidFill>
                <a:schemeClr val="tx1"/>
              </a:solidFill>
              <a:effectLst/>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474" name="标题 1"/>
          <p:cNvSpPr>
            <a:spLocks noGrp="1"/>
          </p:cNvSpPr>
          <p:nvPr>
            <p:ph type="title"/>
          </p:nvPr>
        </p:nvSpPr>
        <p:spPr/>
        <p:txBody>
          <a:bodyPr/>
          <a:p>
            <a:r>
              <a:rPr altLang="en-US" lang="zh-CN"/>
              <a:t>绿色化工在轻工和日化领域的应用</a:t>
            </a:r>
            <a:endParaRPr altLang="en-US" lang="zh-CN"/>
          </a:p>
        </p:txBody>
      </p:sp>
      <p:sp>
        <p:nvSpPr>
          <p:cNvPr id="1049476" name="Freeform 21"/>
          <p:cNvSpPr>
            <a:spLocks noChangeArrowheads="1"/>
          </p:cNvSpPr>
          <p:nvPr>
            <p:custDataLst>
              <p:tags r:id="rId1"/>
            </p:custDataLst>
          </p:nvPr>
        </p:nvSpPr>
        <p:spPr bwMode="auto">
          <a:xfrm>
            <a:off x="838200" y="1876755"/>
            <a:ext cx="2060965" cy="1747992"/>
          </a:xfrm>
          <a:custGeom>
            <a:avLst/>
            <a:gdLst>
              <a:gd name="T0" fmla="*/ 0 w 5260"/>
              <a:gd name="T1" fmla="*/ 3425 h 3426"/>
              <a:gd name="T2" fmla="*/ 5259 w 5260"/>
              <a:gd name="T3" fmla="*/ 1351 h 3426"/>
              <a:gd name="T4" fmla="*/ 5259 w 5260"/>
              <a:gd name="T5" fmla="*/ 0 h 3426"/>
              <a:gd name="T6" fmla="*/ 0 w 5260"/>
              <a:gd name="T7" fmla="*/ 2072 h 3426"/>
              <a:gd name="T8" fmla="*/ 0 w 5260"/>
              <a:gd name="T9" fmla="*/ 3425 h 3426"/>
            </a:gdLst>
            <a:ahLst/>
            <a:cxnLst>
              <a:cxn ang="0">
                <a:pos x="T0" y="T1"/>
              </a:cxn>
              <a:cxn ang="0">
                <a:pos x="T2" y="T3"/>
              </a:cxn>
              <a:cxn ang="0">
                <a:pos x="T4" y="T5"/>
              </a:cxn>
              <a:cxn ang="0">
                <a:pos x="T6" y="T7"/>
              </a:cxn>
              <a:cxn ang="0">
                <a:pos x="T8" y="T9"/>
              </a:cxn>
            </a:cxnLst>
            <a:rect l="0" t="0" r="r" b="b"/>
            <a:pathLst>
              <a:path w="5260" h="3426">
                <a:moveTo>
                  <a:pt x="0" y="3425"/>
                </a:moveTo>
                <a:lnTo>
                  <a:pt x="5259" y="1351"/>
                </a:lnTo>
                <a:lnTo>
                  <a:pt x="5259" y="0"/>
                </a:lnTo>
                <a:lnTo>
                  <a:pt x="0" y="2072"/>
                </a:lnTo>
                <a:lnTo>
                  <a:pt x="0" y="3425"/>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49478" name="Freeform 22"/>
          <p:cNvSpPr>
            <a:spLocks noChangeArrowheads="1"/>
          </p:cNvSpPr>
          <p:nvPr>
            <p:custDataLst>
              <p:tags r:id="rId2"/>
            </p:custDataLst>
          </p:nvPr>
        </p:nvSpPr>
        <p:spPr bwMode="auto">
          <a:xfrm>
            <a:off x="838200" y="2915957"/>
            <a:ext cx="2060965" cy="1752492"/>
          </a:xfrm>
          <a:custGeom>
            <a:avLst/>
            <a:gdLst>
              <a:gd name="T0" fmla="*/ 0 w 5260"/>
              <a:gd name="T1" fmla="*/ 3433 h 3434"/>
              <a:gd name="T2" fmla="*/ 5259 w 5260"/>
              <a:gd name="T3" fmla="*/ 1359 h 3434"/>
              <a:gd name="T4" fmla="*/ 5259 w 5260"/>
              <a:gd name="T5" fmla="*/ 0 h 3434"/>
              <a:gd name="T6" fmla="*/ 0 w 5260"/>
              <a:gd name="T7" fmla="*/ 2072 h 3434"/>
              <a:gd name="T8" fmla="*/ 0 w 5260"/>
              <a:gd name="T9" fmla="*/ 3433 h 3434"/>
            </a:gdLst>
            <a:ahLst/>
            <a:cxnLst>
              <a:cxn ang="0">
                <a:pos x="T0" y="T1"/>
              </a:cxn>
              <a:cxn ang="0">
                <a:pos x="T2" y="T3"/>
              </a:cxn>
              <a:cxn ang="0">
                <a:pos x="T4" y="T5"/>
              </a:cxn>
              <a:cxn ang="0">
                <a:pos x="T6" y="T7"/>
              </a:cxn>
              <a:cxn ang="0">
                <a:pos x="T8" y="T9"/>
              </a:cxn>
            </a:cxnLst>
            <a:rect l="0" t="0" r="r" b="b"/>
            <a:pathLst>
              <a:path w="5260" h="3434">
                <a:moveTo>
                  <a:pt x="0" y="3433"/>
                </a:moveTo>
                <a:lnTo>
                  <a:pt x="5259" y="1359"/>
                </a:lnTo>
                <a:lnTo>
                  <a:pt x="5259" y="0"/>
                </a:lnTo>
                <a:lnTo>
                  <a:pt x="0" y="2072"/>
                </a:lnTo>
                <a:lnTo>
                  <a:pt x="0" y="3433"/>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49480" name="Freeform 26"/>
          <p:cNvSpPr>
            <a:spLocks noChangeArrowheads="1"/>
          </p:cNvSpPr>
          <p:nvPr>
            <p:custDataLst>
              <p:tags r:id="rId3"/>
            </p:custDataLst>
          </p:nvPr>
        </p:nvSpPr>
        <p:spPr bwMode="auto">
          <a:xfrm>
            <a:off x="838200" y="2918392"/>
            <a:ext cx="2060965" cy="706340"/>
          </a:xfrm>
          <a:custGeom>
            <a:avLst/>
            <a:gdLst>
              <a:gd name="T0" fmla="*/ 5259 w 5260"/>
              <a:gd name="T1" fmla="*/ 1350 h 1351"/>
              <a:gd name="T2" fmla="*/ 0 w 5260"/>
              <a:gd name="T3" fmla="*/ 1350 h 1351"/>
              <a:gd name="T4" fmla="*/ 0 w 5260"/>
              <a:gd name="T5" fmla="*/ 0 h 1351"/>
              <a:gd name="T6" fmla="*/ 5259 w 5260"/>
              <a:gd name="T7" fmla="*/ 0 h 1351"/>
              <a:gd name="T8" fmla="*/ 5259 w 5260"/>
              <a:gd name="T9" fmla="*/ 1350 h 1351"/>
            </a:gdLst>
            <a:ahLst/>
            <a:cxnLst>
              <a:cxn ang="0">
                <a:pos x="T0" y="T1"/>
              </a:cxn>
              <a:cxn ang="0">
                <a:pos x="T2" y="T3"/>
              </a:cxn>
              <a:cxn ang="0">
                <a:pos x="T4" y="T5"/>
              </a:cxn>
              <a:cxn ang="0">
                <a:pos x="T6" y="T7"/>
              </a:cxn>
              <a:cxn ang="0">
                <a:pos x="T8" y="T9"/>
              </a:cxn>
            </a:cxnLst>
            <a:rect l="0" t="0" r="r" b="b"/>
            <a:pathLst>
              <a:path w="5260" h="1351">
                <a:moveTo>
                  <a:pt x="5259" y="1350"/>
                </a:moveTo>
                <a:lnTo>
                  <a:pt x="0" y="1350"/>
                </a:lnTo>
                <a:lnTo>
                  <a:pt x="0" y="0"/>
                </a:lnTo>
                <a:lnTo>
                  <a:pt x="5259" y="0"/>
                </a:lnTo>
                <a:lnTo>
                  <a:pt x="5259" y="1350"/>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482" name="Freeform 22"/>
          <p:cNvSpPr>
            <a:spLocks noChangeArrowheads="1"/>
          </p:cNvSpPr>
          <p:nvPr>
            <p:custDataLst>
              <p:tags r:id="rId4"/>
            </p:custDataLst>
          </p:nvPr>
        </p:nvSpPr>
        <p:spPr bwMode="auto">
          <a:xfrm>
            <a:off x="838200" y="3960029"/>
            <a:ext cx="2060965" cy="1752492"/>
          </a:xfrm>
          <a:custGeom>
            <a:avLst/>
            <a:gdLst>
              <a:gd name="T0" fmla="*/ 0 w 5260"/>
              <a:gd name="T1" fmla="*/ 3433 h 3434"/>
              <a:gd name="T2" fmla="*/ 5259 w 5260"/>
              <a:gd name="T3" fmla="*/ 1359 h 3434"/>
              <a:gd name="T4" fmla="*/ 5259 w 5260"/>
              <a:gd name="T5" fmla="*/ 0 h 3434"/>
              <a:gd name="T6" fmla="*/ 0 w 5260"/>
              <a:gd name="T7" fmla="*/ 2072 h 3434"/>
              <a:gd name="T8" fmla="*/ 0 w 5260"/>
              <a:gd name="T9" fmla="*/ 3433 h 3434"/>
            </a:gdLst>
            <a:ahLst/>
            <a:cxnLst>
              <a:cxn ang="0">
                <a:pos x="T0" y="T1"/>
              </a:cxn>
              <a:cxn ang="0">
                <a:pos x="T2" y="T3"/>
              </a:cxn>
              <a:cxn ang="0">
                <a:pos x="T4" y="T5"/>
              </a:cxn>
              <a:cxn ang="0">
                <a:pos x="T6" y="T7"/>
              </a:cxn>
              <a:cxn ang="0">
                <a:pos x="T8" y="T9"/>
              </a:cxn>
            </a:cxnLst>
            <a:rect l="0" t="0" r="r" b="b"/>
            <a:pathLst>
              <a:path w="5260" h="3434">
                <a:moveTo>
                  <a:pt x="0" y="3433"/>
                </a:moveTo>
                <a:lnTo>
                  <a:pt x="5259" y="1359"/>
                </a:lnTo>
                <a:lnTo>
                  <a:pt x="5259" y="0"/>
                </a:lnTo>
                <a:lnTo>
                  <a:pt x="0" y="2072"/>
                </a:lnTo>
                <a:lnTo>
                  <a:pt x="0" y="3433"/>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49484" name="Freeform 27"/>
          <p:cNvSpPr>
            <a:spLocks noChangeArrowheads="1"/>
          </p:cNvSpPr>
          <p:nvPr>
            <p:custDataLst>
              <p:tags r:id="rId5"/>
            </p:custDataLst>
          </p:nvPr>
        </p:nvSpPr>
        <p:spPr bwMode="auto">
          <a:xfrm>
            <a:off x="838200" y="5003492"/>
            <a:ext cx="2060965" cy="708648"/>
          </a:xfrm>
          <a:custGeom>
            <a:avLst/>
            <a:gdLst>
              <a:gd name="T0" fmla="*/ 5259 w 5260"/>
              <a:gd name="T1" fmla="*/ 1352 h 1353"/>
              <a:gd name="T2" fmla="*/ 0 w 5260"/>
              <a:gd name="T3" fmla="*/ 1352 h 1353"/>
              <a:gd name="T4" fmla="*/ 0 w 5260"/>
              <a:gd name="T5" fmla="*/ 0 h 1353"/>
              <a:gd name="T6" fmla="*/ 5259 w 5260"/>
              <a:gd name="T7" fmla="*/ 0 h 1353"/>
              <a:gd name="T8" fmla="*/ 4647 w 5260"/>
              <a:gd name="T9" fmla="*/ 677 h 1353"/>
              <a:gd name="T10" fmla="*/ 5259 w 5260"/>
              <a:gd name="T11" fmla="*/ 1352 h 1353"/>
            </a:gdLst>
            <a:ahLst/>
            <a:cxnLst>
              <a:cxn ang="0">
                <a:pos x="T0" y="T1"/>
              </a:cxn>
              <a:cxn ang="0">
                <a:pos x="T2" y="T3"/>
              </a:cxn>
              <a:cxn ang="0">
                <a:pos x="T4" y="T5"/>
              </a:cxn>
              <a:cxn ang="0">
                <a:pos x="T6" y="T7"/>
              </a:cxn>
              <a:cxn ang="0">
                <a:pos x="T8" y="T9"/>
              </a:cxn>
              <a:cxn ang="0">
                <a:pos x="T10" y="T11"/>
              </a:cxn>
            </a:cxnLst>
            <a:rect l="0" t="0" r="r" b="b"/>
            <a:pathLst>
              <a:path w="5260" h="1353">
                <a:moveTo>
                  <a:pt x="5259" y="1352"/>
                </a:moveTo>
                <a:lnTo>
                  <a:pt x="0" y="1352"/>
                </a:lnTo>
                <a:lnTo>
                  <a:pt x="0" y="0"/>
                </a:lnTo>
                <a:lnTo>
                  <a:pt x="5259" y="0"/>
                </a:lnTo>
                <a:lnTo>
                  <a:pt x="4647" y="677"/>
                </a:lnTo>
                <a:lnTo>
                  <a:pt x="5259" y="1352"/>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486" name="Freeform 26"/>
          <p:cNvSpPr>
            <a:spLocks noChangeArrowheads="1"/>
          </p:cNvSpPr>
          <p:nvPr>
            <p:custDataLst>
              <p:tags r:id="rId6"/>
            </p:custDataLst>
          </p:nvPr>
        </p:nvSpPr>
        <p:spPr bwMode="auto">
          <a:xfrm>
            <a:off x="838200" y="3962464"/>
            <a:ext cx="2060965" cy="706340"/>
          </a:xfrm>
          <a:custGeom>
            <a:avLst/>
            <a:gdLst>
              <a:gd name="T0" fmla="*/ 5259 w 5260"/>
              <a:gd name="T1" fmla="*/ 1350 h 1351"/>
              <a:gd name="T2" fmla="*/ 0 w 5260"/>
              <a:gd name="T3" fmla="*/ 1350 h 1351"/>
              <a:gd name="T4" fmla="*/ 0 w 5260"/>
              <a:gd name="T5" fmla="*/ 0 h 1351"/>
              <a:gd name="T6" fmla="*/ 5259 w 5260"/>
              <a:gd name="T7" fmla="*/ 0 h 1351"/>
              <a:gd name="T8" fmla="*/ 5259 w 5260"/>
              <a:gd name="T9" fmla="*/ 1350 h 1351"/>
            </a:gdLst>
            <a:ahLst/>
            <a:cxnLst>
              <a:cxn ang="0">
                <a:pos x="T0" y="T1"/>
              </a:cxn>
              <a:cxn ang="0">
                <a:pos x="T2" y="T3"/>
              </a:cxn>
              <a:cxn ang="0">
                <a:pos x="T4" y="T5"/>
              </a:cxn>
              <a:cxn ang="0">
                <a:pos x="T6" y="T7"/>
              </a:cxn>
              <a:cxn ang="0">
                <a:pos x="T8" y="T9"/>
              </a:cxn>
            </a:cxnLst>
            <a:rect l="0" t="0" r="r" b="b"/>
            <a:pathLst>
              <a:path w="5260" h="1351">
                <a:moveTo>
                  <a:pt x="5259" y="1350"/>
                </a:moveTo>
                <a:lnTo>
                  <a:pt x="0" y="1350"/>
                </a:lnTo>
                <a:lnTo>
                  <a:pt x="0" y="0"/>
                </a:lnTo>
                <a:lnTo>
                  <a:pt x="5259" y="0"/>
                </a:lnTo>
                <a:lnTo>
                  <a:pt x="5259" y="1350"/>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488" name="正文"/>
          <p:cNvSpPr txBox="1"/>
          <p:nvPr>
            <p:custDataLst>
              <p:tags r:id="rId7"/>
            </p:custDataLst>
          </p:nvPr>
        </p:nvSpPr>
        <p:spPr>
          <a:xfrm>
            <a:off x="2974438" y="1792134"/>
            <a:ext cx="8380072" cy="803556"/>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绿色化工在轻工领域的应用：采用环保型原料和生产工艺，减少对环境的污染，提高产品的环保性能。</a:t>
            </a:r>
            <a:endParaRPr altLang="en-US" sz="1600" lang="zh-CN" spc="150">
              <a:solidFill>
                <a:schemeClr val="tx1">
                  <a:lumMod val="65000"/>
                  <a:lumOff val="35000"/>
                </a:schemeClr>
              </a:solidFill>
              <a:latin typeface="+mn-ea"/>
            </a:endParaRPr>
          </a:p>
        </p:txBody>
      </p:sp>
      <p:sp>
        <p:nvSpPr>
          <p:cNvPr id="1049490" name="正文"/>
          <p:cNvSpPr txBox="1"/>
          <p:nvPr>
            <p:custDataLst>
              <p:tags r:id="rId8"/>
            </p:custDataLst>
          </p:nvPr>
        </p:nvSpPr>
        <p:spPr>
          <a:xfrm>
            <a:off x="2974438" y="2843511"/>
            <a:ext cx="8380072" cy="803556"/>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绿色化工在日化领域的应用：开发绿色、安全、高效的日化产品，如无毒无害的洗涤剂、化妆品等，满足消费者对健康和环保的需求。</a:t>
            </a:r>
            <a:endParaRPr altLang="en-US" sz="1600" lang="zh-CN" spc="150">
              <a:solidFill>
                <a:schemeClr val="tx1">
                  <a:lumMod val="65000"/>
                  <a:lumOff val="35000"/>
                </a:schemeClr>
              </a:solidFill>
              <a:latin typeface="+mn-ea"/>
            </a:endParaRPr>
          </a:p>
        </p:txBody>
      </p:sp>
      <p:sp>
        <p:nvSpPr>
          <p:cNvPr id="1049492" name="正文"/>
          <p:cNvSpPr txBox="1"/>
          <p:nvPr>
            <p:custDataLst>
              <p:tags r:id="rId9"/>
            </p:custDataLst>
          </p:nvPr>
        </p:nvSpPr>
        <p:spPr>
          <a:xfrm>
            <a:off x="2974438" y="3894888"/>
            <a:ext cx="8380072" cy="803556"/>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绿色化工在轻工和日化领域的应用案例：介绍一些成功的绿色化工应用案例，如某品牌的环保洗衣液、无毒化妆品等，展示其在环保和经济效益方面的优势。</a:t>
            </a:r>
            <a:endParaRPr altLang="en-US" sz="1600" lang="zh-CN" spc="150">
              <a:solidFill>
                <a:schemeClr val="tx1">
                  <a:lumMod val="65000"/>
                  <a:lumOff val="35000"/>
                </a:schemeClr>
              </a:solidFill>
              <a:latin typeface="+mn-ea"/>
            </a:endParaRPr>
          </a:p>
        </p:txBody>
      </p:sp>
      <p:sp>
        <p:nvSpPr>
          <p:cNvPr id="1049494" name="正文"/>
          <p:cNvSpPr txBox="1"/>
          <p:nvPr>
            <p:custDataLst>
              <p:tags r:id="rId10"/>
            </p:custDataLst>
          </p:nvPr>
        </p:nvSpPr>
        <p:spPr>
          <a:xfrm>
            <a:off x="2974438" y="4946266"/>
            <a:ext cx="8380072" cy="803556"/>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绿色化工在轻工和日化领域的发展前景：分析绿色化工在轻工和日化领域的发展趋势和未来发展方向，探讨如何更好地推动绿色化工的创新和应用。</a:t>
            </a:r>
            <a:endParaRPr altLang="en-US" sz="1600" lang="zh-CN" spc="150">
              <a:solidFill>
                <a:schemeClr val="tx1">
                  <a:lumMod val="65000"/>
                  <a:lumOff val="35000"/>
                </a:schemeClr>
              </a:solidFill>
              <a:latin typeface="+mn-ea"/>
            </a:endParaRPr>
          </a:p>
        </p:txBody>
      </p:sp>
      <p:sp>
        <p:nvSpPr>
          <p:cNvPr id="1049496" name="Freeform 23"/>
          <p:cNvSpPr>
            <a:spLocks noChangeArrowheads="1"/>
          </p:cNvSpPr>
          <p:nvPr>
            <p:custDataLst>
              <p:tags r:id="rId11"/>
            </p:custDataLst>
          </p:nvPr>
        </p:nvSpPr>
        <p:spPr bwMode="auto">
          <a:xfrm>
            <a:off x="838200" y="1854839"/>
            <a:ext cx="2060965" cy="708648"/>
          </a:xfrm>
          <a:custGeom>
            <a:avLst/>
            <a:gdLst>
              <a:gd name="T0" fmla="*/ 5259 w 5260"/>
              <a:gd name="T1" fmla="*/ 1353 h 1354"/>
              <a:gd name="T2" fmla="*/ 0 w 5260"/>
              <a:gd name="T3" fmla="*/ 1353 h 1354"/>
              <a:gd name="T4" fmla="*/ 603 w 5260"/>
              <a:gd name="T5" fmla="*/ 677 h 1354"/>
              <a:gd name="T6" fmla="*/ 0 w 5260"/>
              <a:gd name="T7" fmla="*/ 0 h 1354"/>
              <a:gd name="T8" fmla="*/ 5259 w 5260"/>
              <a:gd name="T9" fmla="*/ 0 h 1354"/>
              <a:gd name="T10" fmla="*/ 5259 w 5260"/>
              <a:gd name="T11" fmla="*/ 1353 h 1354"/>
            </a:gdLst>
            <a:ahLst/>
            <a:cxnLst>
              <a:cxn ang="0">
                <a:pos x="T0" y="T1"/>
              </a:cxn>
              <a:cxn ang="0">
                <a:pos x="T2" y="T3"/>
              </a:cxn>
              <a:cxn ang="0">
                <a:pos x="T4" y="T5"/>
              </a:cxn>
              <a:cxn ang="0">
                <a:pos x="T6" y="T7"/>
              </a:cxn>
              <a:cxn ang="0">
                <a:pos x="T8" y="T9"/>
              </a:cxn>
              <a:cxn ang="0">
                <a:pos x="T10" y="T11"/>
              </a:cxn>
            </a:cxnLst>
            <a:rect l="0" t="0" r="r" b="b"/>
            <a:pathLst>
              <a:path w="5260" h="1354">
                <a:moveTo>
                  <a:pt x="5259" y="1353"/>
                </a:moveTo>
                <a:lnTo>
                  <a:pt x="0" y="1353"/>
                </a:lnTo>
                <a:lnTo>
                  <a:pt x="603" y="677"/>
                </a:lnTo>
                <a:lnTo>
                  <a:pt x="0" y="0"/>
                </a:lnTo>
                <a:lnTo>
                  <a:pt x="5259" y="0"/>
                </a:lnTo>
                <a:lnTo>
                  <a:pt x="5259" y="1353"/>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30" name="标题 1"/>
          <p:cNvSpPr>
            <a:spLocks noGrp="1"/>
          </p:cNvSpPr>
          <p:nvPr>
            <p:ph type="title"/>
          </p:nvPr>
        </p:nvSpPr>
        <p:spPr/>
        <p:txBody>
          <a:bodyPr/>
          <a:p>
            <a:r>
              <a:rPr altLang="en-US" lang="zh-CN"/>
              <a:t>绿色化工在环保和新能源领域的应用</a:t>
            </a:r>
            <a:endParaRPr altLang="en-US" lang="zh-CN"/>
          </a:p>
        </p:txBody>
      </p:sp>
      <p:sp>
        <p:nvSpPr>
          <p:cNvPr id="1049532"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减少污染排放：通过绿色化工技术，降低生产过程中的污染物排放，保护环境。</a:t>
            </a:r>
            <a:endParaRPr altLang="en-US" dirty="0" sz="1200" lang="zh-CN" spc="150">
              <a:solidFill>
                <a:schemeClr val="tx1">
                  <a:lumMod val="65000"/>
                  <a:lumOff val="35000"/>
                </a:schemeClr>
              </a:solidFill>
              <a:latin typeface="+mn-ea"/>
              <a:sym typeface="+mn-ea"/>
            </a:endParaRPr>
          </a:p>
        </p:txBody>
      </p:sp>
      <p:sp>
        <p:nvSpPr>
          <p:cNvPr id="1049534"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提高资源利用效率：绿色化工有助于实现资源的最大化利用，减少浪费。</a:t>
            </a:r>
            <a:endParaRPr altLang="en-US" dirty="0" sz="1200" lang="zh-CN" spc="150">
              <a:solidFill>
                <a:schemeClr val="tx1">
                  <a:lumMod val="65000"/>
                  <a:lumOff val="35000"/>
                </a:schemeClr>
              </a:solidFill>
              <a:latin typeface="+mn-ea"/>
              <a:sym typeface="+mn-ea"/>
            </a:endParaRPr>
          </a:p>
        </p:txBody>
      </p:sp>
      <p:sp>
        <p:nvSpPr>
          <p:cNvPr id="1049536"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推动新能源发展：绿色化工技术在新能源领域的应用，如太阳能、风能等，有助于新能源的开发和利用。</a:t>
            </a:r>
            <a:endParaRPr altLang="en-US" dirty="0" sz="1200" lang="zh-CN" spc="150">
              <a:solidFill>
                <a:schemeClr val="tx1">
                  <a:lumMod val="65000"/>
                  <a:lumOff val="35000"/>
                </a:schemeClr>
              </a:solidFill>
              <a:latin typeface="+mn-ea"/>
              <a:sym typeface="+mn-ea"/>
            </a:endParaRPr>
          </a:p>
        </p:txBody>
      </p:sp>
      <p:sp>
        <p:nvSpPr>
          <p:cNvPr id="1049538"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促进循环经济：绿色化工有助于实现化工产业的循环发展，提高经济效益和社会效益。</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72" name="标题"/>
          <p:cNvSpPr>
            <a:spLocks noGrp="1"/>
          </p:cNvSpPr>
          <p:nvPr>
            <p:ph type="title"/>
            <p:custDataLst>
              <p:tags r:id="rId1"/>
            </p:custDataLst>
          </p:nvPr>
        </p:nvSpPr>
        <p:spPr>
          <a:xfrm>
            <a:off x="825361" y="3133103"/>
            <a:ext cx="6367550" cy="1743697"/>
          </a:xfrm>
        </p:spPr>
        <p:txBody>
          <a:bodyPr/>
          <a:p>
            <a:r>
              <a:rPr altLang="en-US" lang="zh-CN"/>
              <a:t>绿色化工创新发展面临的挑战与机遇</a:t>
            </a:r>
            <a:endParaRPr altLang="en-US" lang="zh-CN"/>
          </a:p>
        </p:txBody>
      </p:sp>
      <p:sp>
        <p:nvSpPr>
          <p:cNvPr id="1049574" name="文本占位符 1"/>
          <p:cNvSpPr>
            <a:spLocks noGrp="1"/>
          </p:cNvSpPr>
          <p:nvPr>
            <p:ph type="body" sz="quarter" idx="13"/>
            <p:custDataLst>
              <p:tags r:id="rId2"/>
            </p:custDataLst>
          </p:nvPr>
        </p:nvSpPr>
        <p:spPr>
          <a:xfrm>
            <a:off x="822961" y="1781404"/>
            <a:ext cx="6367550" cy="1224000"/>
          </a:xfrm>
        </p:spPr>
        <p:txBody>
          <a:bodyPr>
            <a:normAutofit fontScale="91250" lnSpcReduction="20000"/>
          </a:bodyPr>
          <a:p>
            <a:r>
              <a:rPr altLang="zh-CN" lang="en-US"/>
              <a:t>01</a:t>
            </a:r>
            <a:endParaRPr altLang="zh-CN" lang="en-US"/>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596" name="标题 1"/>
          <p:cNvSpPr>
            <a:spLocks noGrp="1"/>
          </p:cNvSpPr>
          <p:nvPr>
            <p:ph type="title"/>
          </p:nvPr>
        </p:nvSpPr>
        <p:spPr/>
        <p:txBody>
          <a:bodyPr/>
          <a:p>
            <a:r>
              <a:rPr altLang="en-US" lang="zh-CN"/>
              <a:t>绿色化工创新发展面临的挑战</a:t>
            </a:r>
            <a:endParaRPr altLang="en-US" lang="zh-CN"/>
          </a:p>
        </p:txBody>
      </p:sp>
      <p:sp>
        <p:nvSpPr>
          <p:cNvPr id="1049598"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00"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02"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04"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06"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08"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10"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12"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14"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3"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5"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16"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18"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20"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7"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22"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9"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24"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1"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26"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28"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30"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32"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34"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技术难题：研发新技术、新工艺，提高生产效率和环保性能</a:t>
            </a:r>
            <a:endParaRPr altLang="en-US" dirty="0" sz="1200" lang="zh-CN" spc="150">
              <a:solidFill>
                <a:schemeClr val="tx1">
                  <a:lumMod val="65000"/>
                  <a:lumOff val="35000"/>
                </a:schemeClr>
              </a:solidFill>
              <a:latin typeface="+mn-ea"/>
              <a:sym typeface="+mn-ea"/>
            </a:endParaRPr>
          </a:p>
        </p:txBody>
      </p:sp>
      <p:sp>
        <p:nvSpPr>
          <p:cNvPr id="1049636"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市场接受度：提高消费者对绿色化工产品的认知和接受度</a:t>
            </a:r>
            <a:endParaRPr altLang="en-US" dirty="0" sz="1200" lang="zh-CN" spc="150">
              <a:solidFill>
                <a:schemeClr val="tx1">
                  <a:lumMod val="65000"/>
                  <a:lumOff val="35000"/>
                </a:schemeClr>
              </a:solidFill>
              <a:latin typeface="+mn-ea"/>
              <a:sym typeface="+mn-ea"/>
            </a:endParaRPr>
          </a:p>
        </p:txBody>
      </p:sp>
      <p:sp>
        <p:nvSpPr>
          <p:cNvPr id="1049638"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政策法规：应对环保法规的挑战，符合国家绿色发展要求</a:t>
            </a:r>
            <a:endParaRPr altLang="en-US" dirty="0" sz="1200" lang="zh-CN" spc="150">
              <a:solidFill>
                <a:schemeClr val="tx1">
                  <a:lumMod val="65000"/>
                  <a:lumOff val="35000"/>
                </a:schemeClr>
              </a:solidFill>
              <a:latin typeface="+mn-ea"/>
              <a:sym typeface="+mn-ea"/>
            </a:endParaRPr>
          </a:p>
        </p:txBody>
      </p:sp>
      <p:sp>
        <p:nvSpPr>
          <p:cNvPr id="1049640"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资金投入：加大研发资金投入，推动技术进步和产业升级</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674" name="标题 1"/>
          <p:cNvSpPr>
            <a:spLocks noGrp="1"/>
          </p:cNvSpPr>
          <p:nvPr>
            <p:ph type="title"/>
          </p:nvPr>
        </p:nvSpPr>
        <p:spPr/>
        <p:txBody>
          <a:bodyPr/>
          <a:p>
            <a:r>
              <a:rPr altLang="en-US" lang="zh-CN"/>
              <a:t>绿色化工创新发展面临的机遇</a:t>
            </a:r>
            <a:endParaRPr altLang="en-US" lang="zh-CN"/>
          </a:p>
        </p:txBody>
      </p:sp>
      <p:sp>
        <p:nvSpPr>
          <p:cNvPr id="1049676"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78"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80"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政策支持：政府对绿色化工产业的扶持政策，为创新发展提供了有力保障。</a:t>
            </a:r>
            <a:endParaRPr altLang="en-US" dirty="0" sz="2000" lang="zh-CN" spc="150">
              <a:solidFill>
                <a:schemeClr val="tx1">
                  <a:lumMod val="85000"/>
                  <a:lumOff val="15000"/>
                </a:schemeClr>
              </a:solidFill>
              <a:latin typeface="+mn-ea"/>
              <a:sym typeface="+mn-ea"/>
            </a:endParaRPr>
          </a:p>
        </p:txBody>
      </p:sp>
      <p:sp>
        <p:nvSpPr>
          <p:cNvPr id="1049682"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84"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86"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技术进步：不断涌现的新技术、新工艺为绿色化工创新提供了更多可能性。</a:t>
            </a:r>
            <a:endParaRPr altLang="en-US" dirty="0" sz="2000" lang="zh-CN" spc="150">
              <a:solidFill>
                <a:schemeClr val="tx1">
                  <a:lumMod val="85000"/>
                  <a:lumOff val="15000"/>
                </a:schemeClr>
              </a:solidFill>
              <a:latin typeface="+mn-ea"/>
              <a:sym typeface="+mn-ea"/>
            </a:endParaRPr>
          </a:p>
        </p:txBody>
      </p:sp>
      <p:sp>
        <p:nvSpPr>
          <p:cNvPr id="1049688"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90"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92"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市场需求：消费者对环保、健康产品的需求日益增长，为绿色化工产业提供了广阔的市场空间。</a:t>
            </a:r>
            <a:endParaRPr altLang="en-US" dirty="0" sz="2000" lang="zh-CN" spc="150">
              <a:solidFill>
                <a:schemeClr val="tx1">
                  <a:lumMod val="85000"/>
                  <a:lumOff val="15000"/>
                </a:schemeClr>
              </a:solidFill>
              <a:latin typeface="+mn-ea"/>
              <a:sym typeface="+mn-ea"/>
            </a:endParaRPr>
          </a:p>
        </p:txBody>
      </p:sp>
      <p:sp>
        <p:nvSpPr>
          <p:cNvPr id="1049694"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96"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98"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国际合作：国际间的绿色化工合作项目增多，为国内企业提供了学习与交流的机会。</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32" name="标题 1"/>
          <p:cNvSpPr>
            <a:spLocks noGrp="1"/>
          </p:cNvSpPr>
          <p:nvPr>
            <p:ph type="title"/>
          </p:nvPr>
        </p:nvSpPr>
        <p:spPr/>
        <p:txBody>
          <a:bodyPr/>
          <a:p>
            <a:r>
              <a:rPr altLang="en-US" lang="zh-CN"/>
              <a:t>绿色化工创新发展的趋势与展望</a:t>
            </a:r>
            <a:endParaRPr altLang="en-US" lang="zh-CN"/>
          </a:p>
        </p:txBody>
      </p:sp>
      <p:sp>
        <p:nvSpPr>
          <p:cNvPr id="1049734"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趋势：可持续发展成为主流，绿色化工创新成为行业趋势</a:t>
            </a:r>
            <a:endParaRPr altLang="en-US" dirty="0" sz="1200" lang="zh-CN" spc="150">
              <a:solidFill>
                <a:schemeClr val="tx1">
                  <a:lumMod val="65000"/>
                  <a:lumOff val="35000"/>
                </a:schemeClr>
              </a:solidFill>
              <a:latin typeface="+mn-ea"/>
              <a:sym typeface="+mn-ea"/>
            </a:endParaRPr>
          </a:p>
        </p:txBody>
      </p:sp>
      <p:sp>
        <p:nvSpPr>
          <p:cNvPr id="1049736"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机遇：政策支持和技术进步为绿色化工创新提供机遇</a:t>
            </a:r>
            <a:endParaRPr altLang="en-US" dirty="0" sz="1200" lang="zh-CN" spc="150">
              <a:solidFill>
                <a:schemeClr val="tx1">
                  <a:lumMod val="65000"/>
                  <a:lumOff val="35000"/>
                </a:schemeClr>
              </a:solidFill>
              <a:latin typeface="+mn-ea"/>
              <a:sym typeface="+mn-ea"/>
            </a:endParaRPr>
          </a:p>
        </p:txBody>
      </p:sp>
      <p:sp>
        <p:nvSpPr>
          <p:cNvPr id="1049738"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挑战：环保压力和资源限制对绿色化工创新提出挑战</a:t>
            </a:r>
            <a:endParaRPr altLang="en-US" dirty="0" sz="1200" lang="zh-CN" spc="150">
              <a:solidFill>
                <a:schemeClr val="tx1">
                  <a:lumMod val="65000"/>
                  <a:lumOff val="35000"/>
                </a:schemeClr>
              </a:solidFill>
              <a:latin typeface="+mn-ea"/>
              <a:sym typeface="+mn-ea"/>
            </a:endParaRPr>
          </a:p>
        </p:txBody>
      </p:sp>
      <p:sp>
        <p:nvSpPr>
          <p:cNvPr id="1049740"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展望：未来绿色化工创新将更加注重环保、高效、智能化</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774" name="标题"/>
          <p:cNvSpPr>
            <a:spLocks noGrp="1"/>
          </p:cNvSpPr>
          <p:nvPr>
            <p:ph type="title"/>
            <p:custDataLst>
              <p:tags r:id="rId1"/>
            </p:custDataLst>
          </p:nvPr>
        </p:nvSpPr>
        <p:spPr>
          <a:xfrm>
            <a:off x="825361" y="3133103"/>
            <a:ext cx="6367550" cy="1743697"/>
          </a:xfrm>
        </p:spPr>
        <p:txBody>
          <a:bodyPr/>
          <a:p>
            <a:r>
              <a:rPr altLang="en-US" lang="zh-CN"/>
              <a:t>推动绿色化工创新的政策与措施建议</a:t>
            </a:r>
            <a:endParaRPr altLang="en-US" lang="zh-CN"/>
          </a:p>
        </p:txBody>
      </p:sp>
      <p:sp>
        <p:nvSpPr>
          <p:cNvPr id="1049776" name="文本占位符 1"/>
          <p:cNvSpPr>
            <a:spLocks noGrp="1"/>
          </p:cNvSpPr>
          <p:nvPr>
            <p:ph type="body" sz="quarter" idx="13"/>
            <p:custDataLst>
              <p:tags r:id="rId2"/>
            </p:custDataLst>
          </p:nvPr>
        </p:nvSpPr>
        <p:spPr>
          <a:xfrm>
            <a:off x="822961" y="1781404"/>
            <a:ext cx="6367550" cy="1224000"/>
          </a:xfrm>
        </p:spPr>
        <p:txBody>
          <a:bodyPr>
            <a:normAutofit fontScale="91250" lnSpcReduction="20000"/>
          </a:bodyPr>
          <a:p>
            <a:r>
              <a:rPr altLang="zh-CN" lang="en-US"/>
              <a:t>01</a:t>
            </a:r>
            <a:endParaRPr altLang="zh-CN" lang="en-US"/>
          </a:p>
        </p:txBody>
      </p:sp>
    </p:spTree>
    <p:custDataLst>
      <p:tags r:id="rId3"/>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798" name="标题 1"/>
          <p:cNvSpPr>
            <a:spLocks noGrp="1"/>
          </p:cNvSpPr>
          <p:nvPr>
            <p:ph type="title"/>
          </p:nvPr>
        </p:nvSpPr>
        <p:spPr/>
        <p:txBody>
          <a:bodyPr/>
          <a:p>
            <a:r>
              <a:rPr altLang="en-US" lang="zh-CN"/>
              <a:t>政策支持与法规保障</a:t>
            </a:r>
            <a:endParaRPr altLang="en-US" lang="zh-CN"/>
          </a:p>
        </p:txBody>
      </p:sp>
      <p:sp>
        <p:nvSpPr>
          <p:cNvPr id="1049800"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02"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04"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06"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08"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0"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2"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4"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政府出台相关政策，鼓励企业开展绿色化工创新</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81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制定严格的环保法规，限制高污染、高耗能企业的生产活动</a:t>
            </a:r>
            <a:endParaRPr dirty="0" sz="2000" err="1">
              <a:solidFill>
                <a:schemeClr val="tx1">
                  <a:lumMod val="75000"/>
                  <a:lumOff val="25000"/>
                </a:schemeClr>
              </a:solidFill>
              <a:latin typeface="+mn-ea"/>
              <a:ea typeface="+mn-ea"/>
              <a:cs typeface="+mn-ea"/>
              <a:sym typeface="+mn-lt"/>
            </a:endParaRPr>
          </a:p>
        </p:txBody>
      </p:sp>
      <p:sp>
        <p:nvSpPr>
          <p:cNvPr id="1049820"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22"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24"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826"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28"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30"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32"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34"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3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建立健全绿色化工标准体系，推动产业升级和可持续发展</a:t>
            </a:r>
            <a:endParaRPr dirty="0" sz="2000" err="1">
              <a:solidFill>
                <a:schemeClr val="tx1">
                  <a:lumMod val="75000"/>
                  <a:lumOff val="25000"/>
                </a:schemeClr>
              </a:solidFill>
              <a:latin typeface="+mn-ea"/>
              <a:ea typeface="+mn-ea"/>
              <a:cs typeface="+mn-ea"/>
              <a:sym typeface="+mn-lt"/>
            </a:endParaRPr>
          </a:p>
        </p:txBody>
      </p:sp>
      <p:sp>
        <p:nvSpPr>
          <p:cNvPr id="104983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加大对绿色化工技术研发的支持力度，提高研发投入比例</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872" name="标题 1"/>
          <p:cNvSpPr>
            <a:spLocks noGrp="1"/>
          </p:cNvSpPr>
          <p:nvPr>
            <p:ph type="title"/>
          </p:nvPr>
        </p:nvSpPr>
        <p:spPr/>
        <p:txBody>
          <a:bodyPr/>
          <a:p>
            <a:r>
              <a:rPr altLang="en-US" lang="zh-CN"/>
              <a:t>技术研发与人才培养</a:t>
            </a:r>
            <a:endParaRPr altLang="en-US" lang="zh-CN"/>
          </a:p>
        </p:txBody>
      </p:sp>
      <p:sp>
        <p:nvSpPr>
          <p:cNvPr id="1049874"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76"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78"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80"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82"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84"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86"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88"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90"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培养绿色化工领域专业人才，提高行业整体素质</a:t>
            </a:r>
            <a:endParaRPr altLang="en-US" dirty="0" sz="2400" lang="zh-CN">
              <a:latin typeface="+mn-ea"/>
              <a:ea typeface="+mn-ea"/>
            </a:endParaRPr>
          </a:p>
        </p:txBody>
      </p:sp>
      <p:sp>
        <p:nvSpPr>
          <p:cNvPr id="1049892"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加强国际合作与交流，引进先进技术与管理经验</a:t>
            </a:r>
            <a:endParaRPr altLang="en-US" dirty="0" sz="2400" lang="zh-CN">
              <a:latin typeface="+mn-ea"/>
              <a:ea typeface="+mn-ea"/>
            </a:endParaRPr>
          </a:p>
        </p:txBody>
      </p:sp>
      <p:sp>
        <p:nvSpPr>
          <p:cNvPr id="1049894"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加大技术研发投入，推动绿色化工技术创新</a:t>
            </a:r>
            <a:endParaRPr altLang="en-US" dirty="0" sz="2400" lang="zh-CN">
              <a:latin typeface="+mn-ea"/>
              <a:ea typeface="+mn-ea"/>
            </a:endParaRPr>
          </a:p>
        </p:txBody>
      </p:sp>
      <p:sp>
        <p:nvSpPr>
          <p:cNvPr id="1049896"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建立绿色化工技术研发平台，促进产学研合作</a:t>
            </a:r>
            <a:endParaRPr altLang="en-US" dirty="0" sz="2400" lang="zh-CN">
              <a:latin typeface="+mn-ea"/>
              <a:ea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930" name="标题 1"/>
          <p:cNvSpPr>
            <a:spLocks noGrp="1"/>
          </p:cNvSpPr>
          <p:nvPr>
            <p:ph type="title"/>
          </p:nvPr>
        </p:nvSpPr>
        <p:spPr/>
        <p:txBody>
          <a:bodyPr/>
          <a:p>
            <a:r>
              <a:rPr altLang="en-US" lang="zh-CN"/>
              <a:t>国际合作与交流平台建设</a:t>
            </a:r>
            <a:endParaRPr altLang="en-US" lang="zh-CN"/>
          </a:p>
        </p:txBody>
      </p:sp>
      <p:sp>
        <p:nvSpPr>
          <p:cNvPr id="1049932"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建立国际绿色化工合作联盟，加强各国之间的技术交流与合作</a:t>
            </a:r>
            <a:endParaRPr altLang="en-US" dirty="0" sz="1200" lang="zh-CN" spc="150">
              <a:solidFill>
                <a:schemeClr val="tx1">
                  <a:lumMod val="85000"/>
                  <a:lumOff val="15000"/>
                </a:schemeClr>
              </a:solidFill>
              <a:latin typeface="+mn-ea"/>
              <a:sym typeface="+mn-ea"/>
            </a:endParaRPr>
          </a:p>
        </p:txBody>
      </p:sp>
      <p:sp>
        <p:nvSpPr>
          <p:cNvPr id="1049934"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36"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38"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举办国际绿色化工创新论坛，吸引全球顶尖企业和专家共同探讨绿色化工发展</a:t>
            </a:r>
            <a:endParaRPr altLang="en-US" dirty="0" sz="1200" lang="zh-CN" spc="150">
              <a:solidFill>
                <a:schemeClr val="tx1">
                  <a:lumMod val="85000"/>
                  <a:lumOff val="15000"/>
                </a:schemeClr>
              </a:solidFill>
              <a:latin typeface="+mn-ea"/>
              <a:sym typeface="+mn-ea"/>
            </a:endParaRPr>
          </a:p>
        </p:txBody>
      </p:sp>
      <p:sp>
        <p:nvSpPr>
          <p:cNvPr id="1049940"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42"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44"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设立绿色化工国际合作项目，鼓励企业参与国际绿色化工技术研发和推广</a:t>
            </a:r>
            <a:endParaRPr altLang="en-US" dirty="0" sz="1200" lang="zh-CN" spc="150">
              <a:solidFill>
                <a:schemeClr val="tx1">
                  <a:lumMod val="85000"/>
                  <a:lumOff val="15000"/>
                </a:schemeClr>
              </a:solidFill>
              <a:latin typeface="+mn-ea"/>
              <a:sym typeface="+mn-ea"/>
            </a:endParaRPr>
          </a:p>
        </p:txBody>
      </p:sp>
      <p:sp>
        <p:nvSpPr>
          <p:cNvPr id="1049946"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48"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50"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加强国际绿色化工人才培养与交流，提高全球绿色化工发展水平</a:t>
            </a:r>
            <a:endParaRPr altLang="en-US" dirty="0" sz="1200" lang="zh-CN" spc="150">
              <a:solidFill>
                <a:schemeClr val="tx1">
                  <a:lumMod val="85000"/>
                  <a:lumOff val="15000"/>
                </a:schemeClr>
              </a:solidFill>
              <a:latin typeface="+mn-ea"/>
              <a:sym typeface="+mn-ea"/>
            </a:endParaRPr>
          </a:p>
        </p:txBody>
      </p:sp>
      <p:sp>
        <p:nvSpPr>
          <p:cNvPr id="1049952"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54"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49988" name="标题 1"/>
          <p:cNvSpPr>
            <a:spLocks noGrp="1"/>
          </p:cNvSpPr>
          <p:nvPr>
            <p:ph type="title"/>
          </p:nvPr>
        </p:nvSpPr>
        <p:spPr/>
        <p:txBody>
          <a:bodyPr/>
          <a:p>
            <a:r>
              <a:rPr altLang="en-US" lang="zh-CN"/>
              <a:t>产业转型升级与可持续发展</a:t>
            </a:r>
            <a:endParaRPr altLang="en-US" lang="zh-CN"/>
          </a:p>
        </p:txBody>
      </p:sp>
      <p:sp>
        <p:nvSpPr>
          <p:cNvPr id="1049990"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92"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政策支持：政府出台相关政策，鼓励企业加大绿色化工创新投入</a:t>
            </a:r>
            <a:endParaRPr altLang="en-US" dirty="0" sz="2000" lang="zh-CN" spc="150">
              <a:solidFill>
                <a:schemeClr val="tx1">
                  <a:lumMod val="75000"/>
                  <a:lumOff val="25000"/>
                </a:schemeClr>
              </a:solidFill>
              <a:latin typeface="+mn-ea"/>
              <a:sym typeface="+mn-ea"/>
            </a:endParaRPr>
          </a:p>
        </p:txBody>
      </p:sp>
      <p:sp>
        <p:nvSpPr>
          <p:cNvPr id="1049994"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96"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98"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技术研发：加强与科研机构的合作，推动绿色化工技术的研发和应用</a:t>
            </a:r>
            <a:endParaRPr altLang="en-US" dirty="0" sz="2000" lang="zh-CN" spc="150">
              <a:solidFill>
                <a:schemeClr val="tx1">
                  <a:lumMod val="75000"/>
                  <a:lumOff val="25000"/>
                </a:schemeClr>
              </a:solidFill>
              <a:latin typeface="+mn-ea"/>
              <a:sym typeface="+mn-ea"/>
            </a:endParaRPr>
          </a:p>
        </p:txBody>
      </p:sp>
      <p:sp>
        <p:nvSpPr>
          <p:cNvPr id="1050000"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02"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04"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环保标准：制定更严格的环保标准，促使企业提高绿色化工水平</a:t>
            </a:r>
            <a:endParaRPr altLang="en-US" dirty="0" sz="2000" lang="zh-CN" spc="150">
              <a:solidFill>
                <a:schemeClr val="tx1">
                  <a:lumMod val="75000"/>
                  <a:lumOff val="25000"/>
                </a:schemeClr>
              </a:solidFill>
              <a:latin typeface="+mn-ea"/>
              <a:sym typeface="+mn-ea"/>
            </a:endParaRPr>
          </a:p>
        </p:txBody>
      </p:sp>
      <p:sp>
        <p:nvSpPr>
          <p:cNvPr id="1050006"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08"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10"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循环经济：推广循环经济模式，实现化工产业的资源高效利用和可持续发展</a:t>
            </a:r>
            <a:endParaRPr altLang="en-US" dirty="0" sz="2000" lang="zh-CN" spc="150">
              <a:solidFill>
                <a:schemeClr val="tx1">
                  <a:lumMod val="75000"/>
                  <a:lumOff val="25000"/>
                </a:schemeClr>
              </a:solidFill>
              <a:latin typeface="+mn-ea"/>
              <a:sym typeface="+mn-ea"/>
            </a:endParaRPr>
          </a:p>
        </p:txBody>
      </p:sp>
      <p:sp>
        <p:nvSpPr>
          <p:cNvPr id="1050012"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046" name="公司名"/>
          <p:cNvSpPr>
            <a:spLocks noGrp="1"/>
          </p:cNvSpPr>
          <p:nvPr>
            <p:ph type="body" sz="quarter" idx="13"/>
            <p:custDataLst>
              <p:tags r:id="rId1"/>
            </p:custDataLst>
          </p:nvPr>
        </p:nvSpPr>
        <p:spPr>
          <a:xfrm>
            <a:off x="838799" y="356515"/>
            <a:ext cx="9740301" cy="504000"/>
          </a:xfrm>
        </p:spPr>
        <p:txBody>
          <a:bodyPr/>
          <a:p>
            <a:r>
              <a:rPr altLang="en-US" lang="zh-CN"/>
              <a:t>稻壳学院</a:t>
            </a:r>
            <a:endParaRPr altLang="en-US" lang="zh-CN"/>
          </a:p>
        </p:txBody>
      </p:sp>
      <p:sp>
        <p:nvSpPr>
          <p:cNvPr id="1050048" name="署名"/>
          <p:cNvSpPr>
            <a:spLocks noGrp="1"/>
          </p:cNvSpPr>
          <p:nvPr>
            <p:ph type="body" sz="quarter" idx="17"/>
            <p:custDataLst>
              <p:tags r:id="rId2"/>
            </p:custDataLst>
          </p:nvPr>
        </p:nvSpPr>
        <p:spPr>
          <a:xfrm>
            <a:off x="4749165" y="3572510"/>
            <a:ext cx="6604635" cy="504190"/>
          </a:xfrm>
        </p:spPr>
        <p:txBody>
          <a:bodyPr/>
          <a:p>
            <a:r>
              <a:rPr altLang="en-US" lang="zh-CN"/>
              <a:t>汇报人：</a:t>
            </a:r>
            <a:r>
              <a:rPr altLang="zh-CN" lang="en-US"/>
              <a:t>XX</a:t>
            </a:r>
            <a:endParaRPr altLang="en-US" lang="zh-CN"/>
          </a:p>
        </p:txBody>
      </p:sp>
      <p:sp>
        <p:nvSpPr>
          <p:cNvPr id="1050050" name="标题"/>
          <p:cNvSpPr>
            <a:spLocks noGrp="1"/>
          </p:cNvSpPr>
          <p:nvPr>
            <p:ph type="ctrTitle"/>
            <p:custDataLst>
              <p:tags r:id="rId3"/>
            </p:custDataLst>
          </p:nvPr>
        </p:nvSpPr>
        <p:spPr>
          <a:xfrm>
            <a:off x="4748980" y="1772761"/>
            <a:ext cx="6604219" cy="1800000"/>
          </a:xfrm>
        </p:spPr>
        <p:txBody>
          <a:bodyPr/>
          <a:p>
            <a:r>
              <a:rPr altLang="en-US" lang="zh-CN"/>
              <a:t>感谢观看</a:t>
            </a:r>
            <a:endParaRPr altLang="en-US" lang="zh-CN"/>
          </a:p>
        </p:txBody>
      </p:sp>
    </p:spTree>
    <p:custDataLst>
      <p:tags r:id="rId4"/>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3.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2"/>
  <p:tag name="KSO_WM_UNIT_LAYERLEVEL" val="1"/>
  <p:tag name="KSO_WM_TAG_VERSION" val="3.0"/>
  <p:tag name="KSO_WM_BEAUTIFY_FLAG" val="#wm#"/>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3"/>
  <p:tag name="KSO_WM_UNIT_LAYERLEVEL" val="1"/>
  <p:tag name="KSO_WM_TAG_VERSION" val="3.0"/>
  <p:tag name="KSO_WM_BEAUTIFY_FLAG" val="#wm#"/>
  <p:tag name="KSO_WM_UNIT_TYPE" val="i"/>
  <p:tag name="KSO_WM_UNIT_INDEX" val="3"/>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4"/>
  <p:tag name="KSO_WM_UNIT_LAYERLEVEL" val="1"/>
  <p:tag name="KSO_WM_TAG_VERSION" val="3.0"/>
  <p:tag name="KSO_WM_BEAUTIFY_FLAG" val="#wm#"/>
  <p:tag name="KSO_WM_UNIT_TYPE" val="i"/>
  <p:tag name="KSO_WM_UNIT_INDEX" val="4"/>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5"/>
  <p:tag name="KSO_WM_UNIT_LAYERLEVEL" val="1"/>
  <p:tag name="KSO_WM_TAG_VERSION" val="3.0"/>
  <p:tag name="KSO_WM_BEAUTIFY_FLAG" val="#wm#"/>
  <p:tag name="KSO_WM_UNIT_PRESET_TEXT" val="公司名占位符"/>
  <p:tag name="KSO_WM_UNIT_NOCLEAR" val="0"/>
  <p:tag name="KSO_WM_UNIT_VALUE" val="11"/>
  <p:tag name="KSO_WM_UNIT_TYPE" val="f"/>
  <p:tag name="KSO_WM_UNIT_INDEX" val="5"/>
  <p:tag name="KSO_WM_UNIT_SUBTYPE" val="g"/>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3.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5"/>
  <p:tag name="KSO_WM_UNIT_LAYERLEVEL" val="1"/>
  <p:tag name="KSO_WM_TAG_VERSION" val="3.0"/>
  <p:tag name="KSO_WM_BEAUTIFY_FLAG" val="#wm#"/>
  <p:tag name="KSO_WM_UNIT_TYPE" val="i"/>
  <p:tag name="KSO_WM_UNIT_INDEX" val="5"/>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3.0"/>
  <p:tag name="KSO_WM_BEAUTIFY_FLAG" val="#wm#"/>
  <p:tag name="KSO_WM_UNIT_TYPE" val="i"/>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3.0"/>
  <p:tag name="KSO_WM_BEAUTIFY_FLAG" val="#wm#"/>
  <p:tag name="KSO_WM_UNIT_TYPE" val="i"/>
  <p:tag name="KSO_WM_UNIT_INDEX" val="2"/>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3.0"/>
  <p:tag name="KSO_WM_BEAUTIFY_FLAG" val="#wm#"/>
  <p:tag name="KSO_WM_UNIT_TYPE" val="i"/>
  <p:tag name="KSO_WM_UNIT_INDEX" val="3"/>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3.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BEAUTIFY_FLAG" val="#wm#"/>
  <p:tag name="KSO_WM_UNIT_TYPE" val="i"/>
  <p:tag name="KSO_WM_UNIT_INDEX" val="4"/>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BEAUTIFY_FLAG" val="#wm#"/>
  <p:tag name="KSO_WM_UNIT_TYPE" val="i"/>
  <p:tag name="KSO_WM_UNIT_INDEX" val="5"/>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3.0"/>
  <p:tag name="KSO_WM_BEAUTIFY_FLAG" val="#wm#"/>
  <p:tag name="KSO_WM_UNIT_TYPE" val="i"/>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3.0"/>
  <p:tag name="KSO_WM_BEAUTIFY_FLAG" val="#wm#"/>
  <p:tag name="KSO_WM_UNIT_TYPE" val="i"/>
  <p:tag name="KSO_WM_UNIT_INDEX" val="2"/>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3.0"/>
  <p:tag name="KSO_WM_BEAUTIFY_FLAG" val="#wm#"/>
  <p:tag name="KSO_WM_UNIT_TYPE" val="i"/>
  <p:tag name="KSO_WM_UNIT_INDEX" val="3"/>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2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3.0"/>
  <p:tag name="KSO_WM_BEAUTIFY_FLAG" val="#wm#"/>
  <p:tag name="KSO_WM_UNIT_PRESET_TEXT" val="节编号"/>
  <p:tag name="KSO_WM_UNIT_NOCLEAR" val="0"/>
  <p:tag name="KSO_WM_UNIT_VALUE" val="13"/>
  <p:tag name="KSO_WM_UNIT_TYPE" val="e"/>
  <p:tag name="KSO_WM_UNIT_INDEX" val="1"/>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3.0"/>
  <p:tag name="KSO_WM_BEAUTIFY_FLAG" val="#wm#"/>
  <p:tag name="KSO_WM_UNIT_TYPE" val="i"/>
  <p:tag name="KSO_WM_UNIT_INDEX" val="4"/>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5"/>
  <p:tag name="KSO_WM_UNIT_LAYERLEVEL" val="1"/>
  <p:tag name="KSO_WM_TAG_VERSION" val="3.0"/>
  <p:tag name="KSO_WM_BEAUTIFY_FLAG" val="#wm#"/>
  <p:tag name="KSO_WM_UNIT_TYPE" val="i"/>
  <p:tag name="KSO_WM_UNIT_INDEX" val="5"/>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228"/>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TYPE" val="f"/>
  <p:tag name="KSO_WM_UNIT_INDEX" val="2"/>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3.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3.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3.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3.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TYPE" val="i"/>
  <p:tag name="KSO_WM_UNIT_INDEX" val="3"/>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6"/>
  <p:tag name="KSO_WM_UNIT_LAYERLEVEL" val="1"/>
  <p:tag name="KSO_WM_TAG_VERSION" val="3.0"/>
  <p:tag name="KSO_WM_BEAUTIFY_FLAG" val="#wm#"/>
  <p:tag name="KSO_WM_UNIT_PRESET_TEXT" val="公司名占位符"/>
  <p:tag name="KSO_WM_UNIT_NOCLEAR" val="0"/>
  <p:tag name="KSO_WM_UNIT_VALUE" val="10"/>
  <p:tag name="KSO_WM_UNIT_TYPE" val="f"/>
  <p:tag name="KSO_WM_UNIT_INDEX" val="6"/>
  <p:tag name="KSO_WM_UNIT_SUBTYPE" val="g"/>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3.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BEAUTIFY_FLAG" val="#wm#"/>
  <p:tag name="KSO_WM_UNIT_TYPE" val="i"/>
  <p:tag name="KSO_WM_UNIT_INDEX" val="4"/>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3.0"/>
  <p:tag name="KSO_WM_BEAUTIFY_FLAG" val="#wm#"/>
  <p:tag name="KSO_WM_UNIT_TYPE" val="i"/>
  <p:tag name="KSO_WM_UNIT_INDEX" val="1"/>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3.0"/>
  <p:tag name="KSO_WM_BEAUTIFY_FLAG" val="#wm#"/>
  <p:tag name="KSO_WM_UNIT_TYPE" val="i"/>
  <p:tag name="KSO_WM_UNIT_INDEX" val="2"/>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3"/>
  <p:tag name="KSO_WM_UNIT_LAYERLEVEL" val="1"/>
  <p:tag name="KSO_WM_TAG_VERSION" val="3.0"/>
  <p:tag name="KSO_WM_BEAUTIFY_FLAG" val="#wm#"/>
  <p:tag name="KSO_WM_UNIT_TYPE" val="i"/>
  <p:tag name="KSO_WM_UNIT_INDEX" val="3"/>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UNIT_ISCONTENTSTITLE" val="0"/>
  <p:tag name="KSO_WM_UNIT_ISNUMDGMTITLE" val="0"/>
  <p:tag name="KSO_WM_UNIT_NOCLEAR" val="0"/>
  <p:tag name="KSO_WM_TEMPLATE_CATEGORY" val="custom"/>
  <p:tag name="KSO_WM_TEMPLATE_INDEX" val="20231216"/>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16"/>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7.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1216"/>
  <p:tag name="KSO_WM_TEMPLATE_THUMBS_INDEX" val="1、9"/>
</p:tagLst>
</file>

<file path=ppt/tags/tag78.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1216_1*a*1"/>
  <p:tag name="KSO_WM_TEMPLATE_CATEGORY" val="custom"/>
  <p:tag name="KSO_WM_TEMPLATE_INDEX" val="20231216"/>
  <p:tag name="KSO_WM_UNIT_LAYERLEVEL" val="1"/>
  <p:tag name="KSO_WM_TAG_VERSION" val="3.0"/>
  <p:tag name="KSO_WM_BEAUTIFY_FLAG" val="#wm#"/>
  <p:tag name="KSO_WM_UNIT_PRESET_TEXT" val="单击此处添加 文档标题"/>
</p:tagLst>
</file>

<file path=ppt/tags/tag79.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1216_1*b*1"/>
  <p:tag name="KSO_WM_TEMPLATE_CATEGORY" val="custom"/>
  <p:tag name="KSO_WM_TEMPLATE_INDEX" val="20231216"/>
  <p:tag name="KSO_WM_UNIT_LAYERLEVEL" val="1"/>
  <p:tag name="KSO_WM_TAG_VERSION" val="3.0"/>
  <p:tag name="KSO_WM_BEAUTIFY_FLAG" val="#wm#"/>
  <p:tag name="KSO_WM_UNIT_PRESET_TEXT" val="单击此处添加副标题"/>
</p:tagLst>
</file>

<file path=ppt/tags/tag80.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UNIT_ID" val="custom20231216_1*f*1"/>
  <p:tag name="KSO_WM_TEMPLATE_CATEGORY" val="custom"/>
  <p:tag name="KSO_WM_TEMPLATE_INDEX" val="20231216"/>
  <p:tag name="KSO_WM_UNIT_LAYERLEVEL" val="1"/>
  <p:tag name="KSO_WM_TAG_VERSION" val="3.0"/>
  <p:tag name="KSO_WM_BEAUTIFY_FLAG" val="#wm#"/>
  <p:tag name="KSO_WM_UNIT_SUBTYPE" val="g"/>
  <p:tag name="KSO_WM_UNIT_VALUE" val="120"/>
  <p:tag name="KSO_WM_UNIT_TYPE" val="f"/>
  <p:tag name="KSO_WM_UNIT_INDEX" val="1"/>
  <p:tag name="KSO_WM_UNIT_PRESET_TEXT" val="稻壳公司"/>
</p:tagLst>
</file>

<file path=ppt/tags/tag81.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UNIT_ID" val="custom20231216_1*f*2"/>
  <p:tag name="KSO_WM_TEMPLATE_CATEGORY" val="custom"/>
  <p:tag name="KSO_WM_TEMPLATE_INDEX" val="20231216"/>
  <p:tag name="KSO_WM_UNIT_LAYERLEVEL" val="1"/>
  <p:tag name="KSO_WM_TAG_VERSION" val="3.0"/>
  <p:tag name="KSO_WM_BEAUTIFY_FLAG" val="#wm#"/>
  <p:tag name="KSO_WM_UNIT_SUBTYPE" val="b"/>
  <p:tag name="KSO_WM_UNIT_VALUE" val="11"/>
  <p:tag name="KSO_WM_UNIT_TYPE" val="f"/>
  <p:tag name="KSO_WM_UNIT_INDEX" val="2"/>
  <p:tag name="KSO_WM_UNIT_PRESET_TEXT" val="汇报人：WPS"/>
</p:tagLst>
</file>

<file path=ppt/tags/tag82.xml><?xml version="1.0" encoding="utf-8"?>
<p:tagLst xmlns:p="http://schemas.openxmlformats.org/presentationml/2006/main">
  <p:tag name="KSO_WM_SLIDE_ID" val="custom2023121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1216"/>
  <p:tag name="KSO_WM_SLIDE_LAYOUT" val="a_b_f"/>
  <p:tag name="KSO_WM_SLIDE_LAYOUT_CNT" val="1_1_2"/>
  <p:tag name="KSO_WM_SLIDE_TYPE" val="title"/>
  <p:tag name="KSO_WM_SLIDE_SUBTYPE" val="pureTxt"/>
  <p:tag name="KSO_WM_TEMPLATE_THUMBS_INDEX" val="1、9"/>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5*a*1"/>
  <p:tag name="KSO_WM_TEMPLATE_CATEGORY" val="custom"/>
  <p:tag name="KSO_WM_TEMPLATE_INDEX" val="20231216"/>
  <p:tag name="KSO_WM_UNIT_LAYERLEVEL" val="1"/>
  <p:tag name="KSO_WM_TAG_VERSION" val="3.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1216_5*l_h_i*1_1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0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1216_5*l_h_a*1_1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5*l_h_i*1_1_2"/>
  <p:tag name="KSO_WM_TEMPLATE_CATEGORY" val="custom"/>
  <p:tag name="KSO_WM_TEMPLATE_INDEX" val="20231216"/>
  <p:tag name="KSO_WM_UNIT_LAYERLEVEL" val="1_1_1"/>
  <p:tag name="KSO_WM_TAG_VERSION" val="3.0"/>
  <p:tag name="KSO_WM_BEAUTIFY_FLAG" val="#wm#"/>
  <p:tag name="KSO_WM_UNIT_TYPE" val="l_h_i"/>
  <p:tag name="KSO_WM_UNIT_INDEX" val="1_1_2"/>
  <p:tag name="KSO_WM_DIAGRAM_VERSION" val="3"/>
  <p:tag name="KSO_WM_DIAGRAM_COLOR_TEXT_CAN_REMOVE" val="n"/>
  <p:tag name="KSO_WM_DIAGRAM_GROUP_CODE" val="l1-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solidLine&quot;:{&quot;brightness&quot;:0.5,&quot;colorType&quot;:1,&quot;foreColorIndex&quot;:13,&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1216_5*l_h_i*1_2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02"/>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1216_5*l_h_a*1_2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5*l_h_i*1_2_2"/>
  <p:tag name="KSO_WM_TEMPLATE_CATEGORY" val="custom"/>
  <p:tag name="KSO_WM_TEMPLATE_INDEX" val="20231216"/>
  <p:tag name="KSO_WM_UNIT_LAYERLEVEL" val="1_1_1"/>
  <p:tag name="KSO_WM_TAG_VERSION" val="3.0"/>
  <p:tag name="KSO_WM_BEAUTIFY_FLAG" val="#wm#"/>
  <p:tag name="KSO_WM_UNIT_TYPE" val="l_h_i"/>
  <p:tag name="KSO_WM_UNIT_INDEX" val="1_2_2"/>
  <p:tag name="KSO_WM_DIAGRAM_VERSION" val="3"/>
  <p:tag name="KSO_WM_DIAGRAM_COLOR_TEXT_CAN_REMOVE" val="n"/>
  <p:tag name="KSO_WM_DIAGRAM_GROUP_CODE" val="l1-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solidLine&quot;:{&quot;brightness&quot;:0.5,&quot;colorType&quot;:1,&quot;foreColorIndex&quot;:13,&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1216_5*l_h_i*1_3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03"/>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1216_5*l_h_a*1_3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5*l_h_i*1_3_2"/>
  <p:tag name="KSO_WM_TEMPLATE_CATEGORY" val="custom"/>
  <p:tag name="KSO_WM_TEMPLATE_INDEX" val="20231216"/>
  <p:tag name="KSO_WM_UNIT_LAYERLEVEL" val="1_1_1"/>
  <p:tag name="KSO_WM_TAG_VERSION" val="3.0"/>
  <p:tag name="KSO_WM_BEAUTIFY_FLAG" val="#wm#"/>
  <p:tag name="KSO_WM_UNIT_TYPE" val="l_h_i"/>
  <p:tag name="KSO_WM_UNIT_INDEX" val="1_3_2"/>
  <p:tag name="KSO_WM_DIAGRAM_VERSION" val="3"/>
  <p:tag name="KSO_WM_DIAGRAM_COLOR_TEXT_CAN_REMOVE" val="n"/>
  <p:tag name="KSO_WM_DIAGRAM_GROUP_CODE" val="l1-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solidLine&quot;:{&quot;brightness&quot;:0.5,&quot;colorType&quot;:1,&quot;foreColorIndex&quot;:13,&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1216_5*l_h_i*1_4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04"/>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1216_5*l_h_a*1_4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5*l_h_i*1_4_2"/>
  <p:tag name="KSO_WM_TEMPLATE_CATEGORY" val="custom"/>
  <p:tag name="KSO_WM_TEMPLATE_INDEX" val="20231216"/>
  <p:tag name="KSO_WM_UNIT_LAYERLEVEL" val="1_1_1"/>
  <p:tag name="KSO_WM_TAG_VERSION" val="3.0"/>
  <p:tag name="KSO_WM_BEAUTIFY_FLAG" val="#wm#"/>
  <p:tag name="KSO_WM_UNIT_TYPE" val="l_h_i"/>
  <p:tag name="KSO_WM_UNIT_INDEX" val="1_4_2"/>
  <p:tag name="KSO_WM_DIAGRAM_VERSION" val="3"/>
  <p:tag name="KSO_WM_DIAGRAM_COLOR_TEXT_CAN_REMOVE" val="n"/>
  <p:tag name="KSO_WM_DIAGRAM_GROUP_CODE" val="l1-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solidLine&quot;:{&quot;brightness&quot;:0.5,&quot;colorType&quot;:1,&quot;foreColorIndex&quot;:13,&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1216_5*l_h_i*1_5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05"/>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1216_5*l_h_a*1_5_1"/>
  <p:tag name="KSO_WM_TEMPLATE_CATEGORY" val="custom"/>
  <p:tag name="KSO_WM_TEMPLATE_INDEX" val="20231216"/>
  <p:tag name="KSO_WM_UNIT_LAYERLEVEL" val="1_1_1"/>
  <p:tag name="KSO_WM_TAG_VERSION" val="3.0"/>
  <p:tag name="KSO_WM_BEAUTIFY_FLAG" val="#wm#"/>
  <p:tag name="KSO_WM_DIAGRAM_VERSION" val="3"/>
  <p:tag name="KSO_WM_DIAGRAM_COLOR_TEXT_CAN_REMOVE" val="n"/>
  <p:tag name="KSO_WM_DIAGRAM_GROUP_CODE" val="l1-1"/>
  <p:tag name="KSO_WM_UNIT_PRESET_TEXT" val="单击添加目录项标题"/>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5*l_h_i*1_5_2"/>
  <p:tag name="KSO_WM_TEMPLATE_CATEGORY" val="custom"/>
  <p:tag name="KSO_WM_TEMPLATE_INDEX" val="20231216"/>
  <p:tag name="KSO_WM_UNIT_LAYERLEVEL" val="1_1_1"/>
  <p:tag name="KSO_WM_TAG_VERSION" val="3.0"/>
  <p:tag name="KSO_WM_BEAUTIFY_FLAG" val="#wm#"/>
  <p:tag name="KSO_WM_UNIT_TYPE" val="l_h_i"/>
  <p:tag name="KSO_WM_UNIT_INDEX" val="1_5_2"/>
  <p:tag name="KSO_WM_DIAGRAM_VERSION" val="3"/>
  <p:tag name="KSO_WM_DIAGRAM_COLOR_TEXT_CAN_REMOVE" val="n"/>
  <p:tag name="KSO_WM_DIAGRAM_GROUP_CODE" val="l1-1"/>
  <p:tag name="KSO_WM_DIAGRAM_MAX_ITEMCNT" val="6"/>
  <p:tag name="KSO_WM_DIAGRAM_MIN_ITEMCNT" val="2"/>
  <p:tag name="KSO_WM_DIAGRAM_VIRTUALLY_FRAME" val="{&quot;height&quot;:367.35,&quot;width&quot;:420.3}"/>
  <p:tag name="KSO_WM_DIAGRAM_COLOR_MATCH_VALUE" val="{&quot;shape&quot;:{&quot;fill&quot;:{&quot;type&quot;:0},&quot;glow&quot;:{&quot;colorType&quot;:0},&quot;line&quot;:{&quot;solidLine&quot;:{&quot;brightness&quot;:0.5,&quot;colorType&quot;:1,&quot;foreColorIndex&quot;:13,&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9.xml><?xml version="1.0" encoding="utf-8"?>
<p:tagLst xmlns:p="http://schemas.openxmlformats.org/presentationml/2006/main">
  <p:tag name="KSO_WM_SLIDE_ID" val="custom20231216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1216"/>
  <p:tag name="KSO_WM_SLIDE_LAYOUT" val="a_l"/>
  <p:tag name="KSO_WM_SLIDE_LAYOUT_CNT" val="1_1"/>
  <p:tag name="KSO_WM_SLIDE_TYPE" val="contents"/>
  <p:tag name="KSO_WM_SLIDE_SUBTYPE" val="diag"/>
  <p:tag name="KSO_WM_DIAGRAM_GROUP_CODE" val="l1-1"/>
  <p:tag name="KSO_WM_SLIDE_DIAGTYPE" val="l"/>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i*1"/>
  <p:tag name="KSO_WM_TEMPLATE_CATEGORY" val="custom"/>
  <p:tag name="KSO_WM_TEMPLATE_INDEX" val="20231216"/>
  <p:tag name="KSO_WM_UNIT_LAYERLEVEL" val="1"/>
  <p:tag name="KSO_WM_TAG_VERSION" val="3.0"/>
  <p:tag name="KSO_WM_BEAUTIFY_FLAG" val="#wm#"/>
  <p:tag name="KSO_WM_UNIT_SUBTYPE" val="d"/>
  <p:tag name="KSO_WM_UNIT_TYPE" val="i"/>
  <p:tag name="KSO_WM_UNIT_INDEX" val="1"/>
  <p:tag name="KSO_WM_UNIT_PRESET_TEXT" val="01"/>
</p:tagLst>
</file>

<file path=ppt/tags/tag102.xml><?xml version="1.0" encoding="utf-8"?>
<p:tagLst xmlns:p="http://schemas.openxmlformats.org/presentationml/2006/main">
  <p:tag name="KSO_WM_SLIDE_ID" val="custom202312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6"/>
  <p:tag name="KSO_WM_SLIDE_TYPE" val="sectionTitle"/>
  <p:tag name="KSO_WM_SLIDE_SUBTYPE" val="pureTxt"/>
  <p:tag name="KSO_WM_SLIDE_LAYOUT" val="a_i"/>
  <p:tag name="KSO_WM_SLIDE_LAYOUT_CNT" val="1_1"/>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54_3*l_h_i*1_1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140625,&quot;width&quot;:864.1891479492188}"/>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54_3*l_h_i*1_1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140625,&quot;width&quot;:864.1891479492188}"/>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54_3*l_h_a*1_1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140625,&quot;width&quot;:864.1891479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54_3*l_h_f*1_1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140625,&quot;width&quot;:864.1891479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54_3*l_h_i*1_2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140625,&quot;width&quot;:864.1891479492188}"/>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54_3*l_h_i*1_2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140625,&quot;width&quot;:864.1891479492188}"/>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54_3*l_h_a*1_2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140625,&quot;width&quot;:864.1891479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54_3*l_h_f*1_2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140625,&quot;width&quot;:864.1891479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54_3*l_h_i*1_3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140625,&quot;width&quot;:864.1891479492188}"/>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54_3*l_h_i*1_3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140625,&quot;width&quot;:864.1891479492188}"/>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54_3*l_h_a*1_3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140625,&quot;width&quot;:864.1891479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54_3*l_h_f*1_3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140625,&quot;width&quot;:864.1891479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54_3*l_h_i*1_4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140625,&quot;width&quot;:864.1891479492188}"/>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54_3*l_h_i*1_4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140625,&quot;width&quot;:864.1891479492188}"/>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54_3*l_h_a*1_4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140625,&quot;width&quot;:864.1891479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54_3*l_h_f*1_4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140625,&quot;width&quot;:864.1891479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i*1"/>
  <p:tag name="KSO_WM_TEMPLATE_CATEGORY" val="custom"/>
  <p:tag name="KSO_WM_TEMPLATE_INDEX" val="20231216"/>
  <p:tag name="KSO_WM_UNIT_LAYERLEVEL" val="1"/>
  <p:tag name="KSO_WM_TAG_VERSION" val="3.0"/>
  <p:tag name="KSO_WM_BEAUTIFY_FLAG" val="#wm#"/>
  <p:tag name="KSO_WM_UNIT_SUBTYPE" val="d"/>
  <p:tag name="KSO_WM_UNIT_TYPE" val="i"/>
  <p:tag name="KSO_WM_UNIT_INDEX" val="1"/>
  <p:tag name="KSO_WM_UNIT_PRESET_TEXT" val="01"/>
</p:tagLst>
</file>

<file path=ppt/tags/tag137.xml><?xml version="1.0" encoding="utf-8"?>
<p:tagLst xmlns:p="http://schemas.openxmlformats.org/presentationml/2006/main">
  <p:tag name="KSO_WM_SLIDE_ID" val="custom202312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6"/>
  <p:tag name="KSO_WM_SLIDE_TYPE" val="sectionTitle"/>
  <p:tag name="KSO_WM_SLIDE_SUBTYPE" val="pureTxt"/>
  <p:tag name="KSO_WM_SLIDE_LAYOUT" val="a_i"/>
  <p:tag name="KSO_WM_SLIDE_LAYOUT_CNT" val="1_1"/>
</p:tagLst>
</file>

<file path=ppt/tags/tag1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4_1"/>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1"/>
  <p:tag name="KSO_WM_DIAGRAM_VIRTUALLY_FRAME" val="{&quot;height&quot;:385.4222106933594,&quot;width&quot;:535.75}"/>
  <p:tag name="KSO_WM_DIAGRAM_COLOR_MATCH_VALUE" val="{&quot;shape&quot;:{&quot;fill&quot;:{&quot;gradient&quot;:[{&quot;brightness&quot;:0,&quot;colorType&quot;:1,&quot;foreColorIndex&quot;:5,&quot;pos&quot;:0.4699999988079071,&quot;transparency&quot;:0},{&quot;brightness&quot;:0,&quot;colorType&quot;:1,&quot;foreColorIndex&quot;:5,&quot;pos&quot;:0.8600000143051147,&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4_2"/>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FILL_TYPE" val="1"/>
  <p:tag name="KSO_WM_UNIT_FILL_FORE_SCHEMECOLOR_INDEX" val="5"/>
  <p:tag name="KSO_WM_UNIT_FILL_FORE_SCHEMECOLOR_INDEX_BRIGHTNESS" val="0"/>
  <p:tag name="KSO_WM_DIAGRAM_MAX_ITEMCNT" val="6"/>
  <p:tag name="KSO_WM_DIAGRAM_MIN_ITEMCNT" val="1"/>
  <p:tag name="KSO_WM_DIAGRAM_VIRTUALLY_FRAME" val="{&quot;height&quot;:385.4222106933594,&quot;width&quot;:535.75}"/>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8_4*l_h_f*1_4_1"/>
  <p:tag name="KSO_WM_TEMPLATE_CATEGORY" val="diagram"/>
  <p:tag name="KSO_WM_TEMPLATE_INDEX" val="2023168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你的观点。"/>
  <p:tag name="KSO_WM_UNIT_TEXT_FILL_FORE_SCHEMECOLOR_INDEX" val="1"/>
  <p:tag name="KSO_WM_UNIT_TEXT_FILL_TYPE" val="1"/>
  <p:tag name="KSO_WM_DIAGRAM_MAX_ITEMCNT" val="6"/>
  <p:tag name="KSO_WM_DIAGRAM_MIN_ITEMCNT" val="1"/>
  <p:tag name="KSO_WM_DIAGRAM_VIRTUALLY_FRAME" val="{&quot;height&quot;:385.4222106933594,&quot;width&quot;:53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8_4*l_h_a*1_4_1"/>
  <p:tag name="KSO_WM_TEMPLATE_CATEGORY" val="diagram"/>
  <p:tag name="KSO_WM_TEMPLATE_INDEX" val="20231688"/>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85.4222106933594,&quot;width&quot;:53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3_1"/>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1"/>
  <p:tag name="KSO_WM_DIAGRAM_VIRTUALLY_FRAME" val="{&quot;height&quot;:385.4222106933594,&quot;width&quot;:535.75}"/>
  <p:tag name="KSO_WM_DIAGRAM_COLOR_MATCH_VALUE" val="{&quot;shape&quot;:{&quot;fill&quot;:{&quot;gradient&quot;:[{&quot;brightness&quot;:0,&quot;colorType&quot;:1,&quot;foreColorIndex&quot;:5,&quot;pos&quot;:0.4699999988079071,&quot;transparency&quot;:0},{&quot;brightness&quot;:0,&quot;colorType&quot;:1,&quot;foreColorIndex&quot;:5,&quot;pos&quot;:0.8600000143051147,&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3_2"/>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FILL_TYPE" val="1"/>
  <p:tag name="KSO_WM_UNIT_FILL_FORE_SCHEMECOLOR_INDEX" val="5"/>
  <p:tag name="KSO_WM_UNIT_FILL_FORE_SCHEMECOLOR_INDEX_BRIGHTNESS" val="0"/>
  <p:tag name="KSO_WM_DIAGRAM_MAX_ITEMCNT" val="6"/>
  <p:tag name="KSO_WM_DIAGRAM_MIN_ITEMCNT" val="1"/>
  <p:tag name="KSO_WM_DIAGRAM_VIRTUALLY_FRAME" val="{&quot;height&quot;:385.4222106933594,&quot;width&quot;:535.75}"/>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8_4*l_h_f*1_3_1"/>
  <p:tag name="KSO_WM_TEMPLATE_CATEGORY" val="diagram"/>
  <p:tag name="KSO_WM_TEMPLATE_INDEX" val="2023168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你的观点。"/>
  <p:tag name="KSO_WM_UNIT_TEXT_FILL_FORE_SCHEMECOLOR_INDEX" val="1"/>
  <p:tag name="KSO_WM_UNIT_TEXT_FILL_TYPE" val="1"/>
  <p:tag name="KSO_WM_DIAGRAM_MAX_ITEMCNT" val="6"/>
  <p:tag name="KSO_WM_DIAGRAM_MIN_ITEMCNT" val="1"/>
  <p:tag name="KSO_WM_DIAGRAM_VIRTUALLY_FRAME" val="{&quot;height&quot;:385.4222106933594,&quot;width&quot;:53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8_4*l_h_a*1_3_1"/>
  <p:tag name="KSO_WM_TEMPLATE_CATEGORY" val="diagram"/>
  <p:tag name="KSO_WM_TEMPLATE_INDEX" val="20231688"/>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85.4222106933594,&quot;width&quot;:53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1_1"/>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1"/>
  <p:tag name="KSO_WM_DIAGRAM_VIRTUALLY_FRAME" val="{&quot;height&quot;:385.4222106933594,&quot;width&quot;:535.75}"/>
  <p:tag name="KSO_WM_DIAGRAM_COLOR_MATCH_VALUE" val="{&quot;shape&quot;:{&quot;fill&quot;:{&quot;gradient&quot;:[{&quot;brightness&quot;:0,&quot;colorType&quot;:1,&quot;foreColorIndex&quot;:5,&quot;pos&quot;:0.4699999988079071,&quot;transparency&quot;:0},{&quot;brightness&quot;:0,&quot;colorType&quot;:1,&quot;foreColorIndex&quot;:5,&quot;pos&quot;:0.8600000143051147,&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1_2"/>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UNIT_FILL_TYPE" val="1"/>
  <p:tag name="KSO_WM_UNIT_FILL_FORE_SCHEMECOLOR_INDEX" val="5"/>
  <p:tag name="KSO_WM_UNIT_FILL_FORE_SCHEMECOLOR_INDEX_BRIGHTNESS" val="0"/>
  <p:tag name="KSO_WM_DIAGRAM_MAX_ITEMCNT" val="6"/>
  <p:tag name="KSO_WM_DIAGRAM_MIN_ITEMCNT" val="1"/>
  <p:tag name="KSO_WM_DIAGRAM_VIRTUALLY_FRAME" val="{&quot;height&quot;:385.4222106933594,&quot;width&quot;:535.75}"/>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8_4*l_h_f*1_1_1"/>
  <p:tag name="KSO_WM_TEMPLATE_CATEGORY" val="diagram"/>
  <p:tag name="KSO_WM_TEMPLATE_INDEX" val="2023168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你的观点。"/>
  <p:tag name="KSO_WM_UNIT_TEXT_FILL_FORE_SCHEMECOLOR_INDEX" val="1"/>
  <p:tag name="KSO_WM_UNIT_TEXT_FILL_TYPE" val="1"/>
  <p:tag name="KSO_WM_DIAGRAM_MAX_ITEMCNT" val="6"/>
  <p:tag name="KSO_WM_DIAGRAM_MIN_ITEMCNT" val="1"/>
  <p:tag name="KSO_WM_DIAGRAM_VIRTUALLY_FRAME" val="{&quot;height&quot;:385.4222106933594,&quot;width&quot;:53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8_4*l_h_a*1_1_1"/>
  <p:tag name="KSO_WM_TEMPLATE_CATEGORY" val="diagram"/>
  <p:tag name="KSO_WM_TEMPLATE_INDEX" val="20231688"/>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85.4222106933594,&quot;width&quot;:53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2_1"/>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1"/>
  <p:tag name="KSO_WM_DIAGRAM_VIRTUALLY_FRAME" val="{&quot;height&quot;:385.4222106933594,&quot;width&quot;:535.75}"/>
  <p:tag name="KSO_WM_DIAGRAM_COLOR_MATCH_VALUE" val="{&quot;shape&quot;:{&quot;fill&quot;:{&quot;gradient&quot;:[{&quot;brightness&quot;:0,&quot;colorType&quot;:1,&quot;foreColorIndex&quot;:5,&quot;pos&quot;:0.4699999988079071,&quot;transparency&quot;:0},{&quot;brightness&quot;:0,&quot;colorType&quot;:1,&quot;foreColorIndex&quot;:5,&quot;pos&quot;:0.8600000143051147,&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2_2"/>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FILL_TYPE" val="1"/>
  <p:tag name="KSO_WM_UNIT_FILL_FORE_SCHEMECOLOR_INDEX" val="5"/>
  <p:tag name="KSO_WM_UNIT_FILL_FORE_SCHEMECOLOR_INDEX_BRIGHTNESS" val="0"/>
  <p:tag name="KSO_WM_DIAGRAM_MAX_ITEMCNT" val="6"/>
  <p:tag name="KSO_WM_DIAGRAM_MIN_ITEMCNT" val="1"/>
  <p:tag name="KSO_WM_DIAGRAM_VIRTUALLY_FRAME" val="{&quot;height&quot;:385.4222106933594,&quot;width&quot;:535.75}"/>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8_4*l_h_f*1_2_1"/>
  <p:tag name="KSO_WM_TEMPLATE_CATEGORY" val="diagram"/>
  <p:tag name="KSO_WM_TEMPLATE_INDEX" val="2023168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你的观点。"/>
  <p:tag name="KSO_WM_UNIT_TEXT_FILL_FORE_SCHEMECOLOR_INDEX" val="1"/>
  <p:tag name="KSO_WM_UNIT_TEXT_FILL_TYPE" val="1"/>
  <p:tag name="KSO_WM_DIAGRAM_MAX_ITEMCNT" val="6"/>
  <p:tag name="KSO_WM_DIAGRAM_MIN_ITEMCNT" val="1"/>
  <p:tag name="KSO_WM_DIAGRAM_VIRTUALLY_FRAME" val="{&quot;height&quot;:385.4222106933594,&quot;width&quot;:53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8_4*l_h_a*1_2_1"/>
  <p:tag name="KSO_WM_TEMPLATE_CATEGORY" val="diagram"/>
  <p:tag name="KSO_WM_TEMPLATE_INDEX" val="20231688"/>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85.4222106933594,&quot;width&quot;:53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i*1"/>
  <p:tag name="KSO_WM_TEMPLATE_CATEGORY" val="custom"/>
  <p:tag name="KSO_WM_TEMPLATE_INDEX" val="20231216"/>
  <p:tag name="KSO_WM_UNIT_LAYERLEVEL" val="1"/>
  <p:tag name="KSO_WM_TAG_VERSION" val="3.0"/>
  <p:tag name="KSO_WM_BEAUTIFY_FLAG" val="#wm#"/>
  <p:tag name="KSO_WM_UNIT_SUBTYPE" val="d"/>
  <p:tag name="KSO_WM_UNIT_TYPE" val="i"/>
  <p:tag name="KSO_WM_UNIT_INDEX" val="1"/>
  <p:tag name="KSO_WM_UNIT_PRESET_TEXT" val="01"/>
</p:tagLst>
</file>

<file path=ppt/tags/tag196.xml><?xml version="1.0" encoding="utf-8"?>
<p:tagLst xmlns:p="http://schemas.openxmlformats.org/presentationml/2006/main">
  <p:tag name="KSO_WM_SLIDE_ID" val="custom202312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6"/>
  <p:tag name="KSO_WM_SLIDE_TYPE" val="sectionTitle"/>
  <p:tag name="KSO_WM_SLIDE_SUBTYPE" val="pureTxt"/>
  <p:tag name="KSO_WM_SLIDE_LAYOUT" val="a_i"/>
  <p:tag name="KSO_WM_SLIDE_LAYOUT_CNT" val="1_1"/>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2_1"/>
  <p:tag name="KSO_WM_UNIT_ID" val="diagram20231670_3*l_h_i*1_2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3_1"/>
  <p:tag name="KSO_WM_UNIT_ID" val="diagram20231670_3*l_h_i*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0_3*l_h_a*1_2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4_1"/>
  <p:tag name="KSO_WM_UNIT_ID" val="diagram20231670_3*l_h_i*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0_3*l_h_a*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0_3*l_h_a*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0_3*l_h_f*1_1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BEAUTIFY_FLAG" val="#wm#"/>
  <p:tag name="KSO_WM_TAG_VERSION" val="3.0"/>
  <p:tag name="KSO_WM_UNIT_LAYERLEVEL" val="1_1_1"/>
  <p:tag name="KSO_WM_TEMPLATE_INDEX" val="20231670"/>
  <p:tag name="KSO_WM_TEMPLATE_CATEGORY" val="diagram"/>
  <p:tag name="KSO_WM_UNIT_ID" val="diagram20231670_3*l_h_f*1_2_1"/>
  <p:tag name="KSO_WM_UNIT_INDEX" val="1_2_1"/>
  <p:tag name="KSO_WM_UNIT_TYPE" val="l_h_f"/>
  <p:tag name="KSO_WM_UNIT_DIAGRAM_ISREFERUNIT" val="0"/>
  <p:tag name="KSO_WM_UNIT_DIAGRAM_ISNUMVISUAL" val="0"/>
  <p:tag name="KSO_WM_UNIT_COMPATIBLE" val="0"/>
  <p:tag name="KSO_WM_UNIT_HIGHLIGHT" val="0"/>
  <p:tag name="KSO_WM_UNIT_VALUE" val="60"/>
  <p:tag name="KSO_WM_UNIT_NOCLEAR" val="0"/>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0_3*l_h_f*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0_3*l_h_f*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0_3*l_h_a*1_1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392578125,&quot;width&quot;:863.7164306640625}"/>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i*1"/>
  <p:tag name="KSO_WM_TEMPLATE_CATEGORY" val="custom"/>
  <p:tag name="KSO_WM_TEMPLATE_INDEX" val="20231216"/>
  <p:tag name="KSO_WM_UNIT_LAYERLEVEL" val="1"/>
  <p:tag name="KSO_WM_TAG_VERSION" val="3.0"/>
  <p:tag name="KSO_WM_BEAUTIFY_FLAG" val="#wm#"/>
  <p:tag name="KSO_WM_UNIT_SUBTYPE" val="d"/>
  <p:tag name="KSO_WM_UNIT_TYPE" val="i"/>
  <p:tag name="KSO_WM_UNIT_INDEX" val="1"/>
  <p:tag name="KSO_WM_UNIT_PRESET_TEXT" val="01"/>
</p:tagLst>
</file>

<file path=ppt/tags/tag246.xml><?xml version="1.0" encoding="utf-8"?>
<p:tagLst xmlns:p="http://schemas.openxmlformats.org/presentationml/2006/main">
  <p:tag name="KSO_WM_SLIDE_ID" val="custom202312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6"/>
  <p:tag name="KSO_WM_SLIDE_TYPE" val="sectionTitle"/>
  <p:tag name="KSO_WM_SLIDE_SUBTYPE" val="pureTxt"/>
  <p:tag name="KSO_WM_SLIDE_LAYOUT" val="a_i"/>
  <p:tag name="KSO_WM_SLIDE_LAYOUT_CNT" val="1_1"/>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7*i*1"/>
  <p:tag name="KSO_WM_TEMPLATE_CATEGORY" val="custom"/>
  <p:tag name="KSO_WM_TEMPLATE_INDEX" val="20231216"/>
  <p:tag name="KSO_WM_UNIT_LAYERLEVEL" val="1"/>
  <p:tag name="KSO_WM_TAG_VERSION" val="3.0"/>
  <p:tag name="KSO_WM_BEAUTIFY_FLAG" val="#wm#"/>
  <p:tag name="KSO_WM_UNIT_SUBTYPE" val="d"/>
  <p:tag name="KSO_WM_UNIT_TYPE" val="i"/>
  <p:tag name="KSO_WM_UNIT_INDEX" val="1"/>
  <p:tag name="KSO_WM_UNIT_PRESET_TEXT" val="01"/>
</p:tagLst>
</file>

<file path=ppt/tags/tag294.xml><?xml version="1.0" encoding="utf-8"?>
<p:tagLst xmlns:p="http://schemas.openxmlformats.org/presentationml/2006/main">
  <p:tag name="KSO_WM_SLIDE_ID" val="custom202312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6"/>
  <p:tag name="KSO_WM_SLIDE_TYPE" val="sectionTitle"/>
  <p:tag name="KSO_WM_SLIDE_SUBTYPE" val="pureTxt"/>
  <p:tag name="KSO_WM_SLIDE_LAYOUT" val="a_i"/>
  <p:tag name="KSO_WM_SLIDE_LAYOUT_CNT" val="1_1"/>
</p:tagLst>
</file>

<file path=ppt/tags/tag2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9*f*1"/>
  <p:tag name="KSO_WM_TEMPLATE_CATEGORY" val="custom"/>
  <p:tag name="KSO_WM_TEMPLATE_INDEX" val="20231216"/>
  <p:tag name="KSO_WM_UNIT_LAYERLEVEL" val="1"/>
  <p:tag name="KSO_WM_TAG_VERSION" val="3.0"/>
  <p:tag name="KSO_WM_BEAUTIFY_FLAG" val="#wm#"/>
  <p:tag name="KSO_WM_UNIT_NOCLEAR" val="0"/>
  <p:tag name="KSO_WM_UNIT_SUBTYPE" val="g"/>
  <p:tag name="KSO_WM_UNIT_VALUE" val="124"/>
  <p:tag name="KSO_WM_UNIT_TYPE" val="f"/>
  <p:tag name="KSO_WM_UNIT_INDEX" val="1"/>
  <p:tag name="KSO_WM_UNIT_PRESET_TEXT" val="稻壳学院"/>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9*f*2"/>
  <p:tag name="KSO_WM_TEMPLATE_CATEGORY" val="custom"/>
  <p:tag name="KSO_WM_TEMPLATE_INDEX" val="20231216"/>
  <p:tag name="KSO_WM_UNIT_LAYERLEVEL" val="1"/>
  <p:tag name="KSO_WM_TAG_VERSION" val="3.0"/>
  <p:tag name="KSO_WM_BEAUTIFY_FLAG" val="#wm#"/>
  <p:tag name="KSO_WM_UNIT_NOCLEAR" val="0"/>
  <p:tag name="KSO_WM_UNIT_SUBTYPE" val="b"/>
  <p:tag name="KSO_WM_UNIT_VALUE" val="28"/>
  <p:tag name="KSO_WM_UNIT_TYPE" val="f"/>
  <p:tag name="KSO_WM_UNIT_INDEX" val="2"/>
  <p:tag name="KSO_WM_UNIT_PRESET_TEXT" val="汇报人：WPS"/>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6_9*a*1"/>
  <p:tag name="KSO_WM_TEMPLATE_CATEGORY" val="custom"/>
  <p:tag name="KSO_WM_TEMPLATE_INDEX" val="20231216"/>
  <p:tag name="KSO_WM_UNIT_LAYERLEVEL" val="1"/>
  <p:tag name="KSO_WM_TAG_VERSION" val="3.0"/>
  <p:tag name="KSO_WM_BEAUTIFY_FLAG" val="#wm#"/>
  <p:tag name="KSO_WM_UNIT_ISCONTENTSTITLE" val="0"/>
  <p:tag name="KSO_WM_UNIT_ISNUMDGMTITLE" val="0"/>
  <p:tag name="KSO_WM_UNIT_NOCLEAR" val="1"/>
  <p:tag name="KSO_WM_UNIT_TYPE" val="a"/>
  <p:tag name="KSO_WM_UNIT_INDEX" val="1"/>
  <p:tag name="KSO_WM_UNIT_PRESET_TEXT" val="感谢观看"/>
</p:tagLst>
</file>

<file path=ppt/tags/tag354.xml><?xml version="1.0" encoding="utf-8"?>
<p:tagLst xmlns:p="http://schemas.openxmlformats.org/presentationml/2006/main">
  <p:tag name="KSO_WM_SLIDE_ID" val="custom2023121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1216"/>
  <p:tag name="KSO_WM_SLIDE_TYPE" val="endPage"/>
  <p:tag name="KSO_WM_SLIDE_SUBTYPE" val="pureTxt"/>
  <p:tag name="KSO_WM_SLIDE_LAYOUT" val="a_f"/>
  <p:tag name="KSO_WM_SLIDE_LAYOUT_CNT" val="1_2"/>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59">
      <a:dk1>
        <a:srgbClr val="000000"/>
      </a:dk1>
      <a:lt1>
        <a:srgbClr val="FFFFFF"/>
      </a:lt1>
      <a:dk2>
        <a:srgbClr val="001548"/>
      </a:dk2>
      <a:lt2>
        <a:srgbClr val="D9D9D9"/>
      </a:lt2>
      <a:accent1>
        <a:srgbClr val="EE562E"/>
      </a:accent1>
      <a:accent2>
        <a:srgbClr val="B86B31"/>
      </a:accent2>
      <a:accent3>
        <a:srgbClr val="958739"/>
      </a:accent3>
      <a:accent4>
        <a:srgbClr val="71A440"/>
      </a:accent4>
      <a:accent5>
        <a:srgbClr val="22CC46"/>
      </a:accent5>
      <a:accent6>
        <a:srgbClr val="AA58AC"/>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15875">
          <a:solidFill>
            <a:schemeClr val="tx1">
              <a:lumMod val="50000"/>
              <a:lumOff val="50000"/>
              <a:alpha val="80000"/>
            </a:schemeClr>
          </a:solidFill>
        </a:ln>
      </a:spPr>
      <a:bodyPr/>
      <a:lstStyle/>
      <a:style>
        <a:lnRef idx="2">
          <a:schemeClr val="accent1"/>
        </a:lnRef>
        <a:fillRef idx="0">
          <a:srgbClr val="FFFFFF"/>
        </a:fillRef>
        <a:effectRef idx="0">
          <a:srgbClr val="FFFFFF"/>
        </a:effectRef>
        <a:fontRef idx="minor">
          <a:schemeClr val="tx1"/>
        </a:fontRef>
      </a:style>
    </a:lnDef>
    <a:txDef>
      <a:spPr>
        <a:noFill/>
      </a:spPr>
      <a:bodyPr anchor="b" bIns="0" lIns="0" rIns="0" rtlCol="0" tIns="0" wrap="square">
        <a:normAutofit/>
      </a:bodyPr>
      <a:lstStyle>
        <a:defPPr>
          <a:lnSpc>
            <a:spcPct val="100000"/>
          </a:lnSpc>
          <a:defRPr altLang="en-US" b="1" dirty="0" lang="zh-CN" spc="300">
            <a:solidFill>
              <a:schemeClr val="tx1">
                <a:lumMod val="85000"/>
                <a:lumOff val="15000"/>
              </a:schemeClr>
            </a:solidFill>
            <a:latin typeface="+mj-ea"/>
            <a:ea typeface="+mj-ea"/>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2024-01-05T00:19:04Z</dcterms:created>
  <dcterms:modified xsi:type="dcterms:W3CDTF">2024-01-05T00:19:04Z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e65cc3d21d6a4732b00699c0a36e4fb1_21</vt:lpwstr>
  </property>
</Properties>
</file>