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908" r:id="rId1"/>
    <p:sldMasterId id="2147487945" r:id="rId2"/>
  </p:sldMasterIdLst>
  <p:notesMasterIdLst>
    <p:notesMasterId r:id="rId3"/>
  </p:notesMasterIdLst>
  <p:sldIdLst>
    <p:sldId id="2186" r:id="rId4"/>
    <p:sldId id="2191" r:id="rId5"/>
    <p:sldId id="2195" r:id="rId6"/>
    <p:sldId id="2198" r:id="rId7"/>
    <p:sldId id="2201" r:id="rId8"/>
    <p:sldId id="2204" r:id="rId9"/>
    <p:sldId id="2207" r:id="rId10"/>
    <p:sldId id="2210" r:id="rId11"/>
    <p:sldId id="2213" r:id="rId12"/>
    <p:sldId id="2216" r:id="rId13"/>
    <p:sldId id="2219" r:id="rId14"/>
    <p:sldId id="2222" r:id="rId15"/>
    <p:sldId id="2225" r:id="rId16"/>
    <p:sldId id="2228" r:id="rId17"/>
    <p:sldId id="2231" r:id="rId18"/>
    <p:sldId id="2234" r:id="rId19"/>
    <p:sldId id="2237" r:id="rId20"/>
    <p:sldId id="2240" r:id="rId21"/>
    <p:sldId id="2243" r:id="rId22"/>
    <p:sldId id="2246" r:id="rId23"/>
    <p:sldId id="2249" r:id="rId24"/>
    <p:sldId id="2252" r:id="rId25"/>
    <p:sldId id="2255" r:id="rId26"/>
    <p:sldId id="2258" r:id="rId27"/>
    <p:sldId id="2261" r:id="rId28"/>
    <p:sldId id="2264" r:id="rId29"/>
    <p:sldId id="2267" r:id="rId30"/>
    <p:sldId id="2270" r:id="rId31"/>
    <p:sldId id="2273" r:id="rId32"/>
    <p:sldId id="2276" r:id="rId33"/>
    <p:sldId id="2279" r:id="rId34"/>
    <p:sldId id="2282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909" r:id="rId1"/>
    <p:sldLayoutId id="2147487910" r:id="rId2"/>
    <p:sldLayoutId id="2147487911" r:id="rId3"/>
    <p:sldLayoutId id="2147487912" r:id="rId4"/>
    <p:sldLayoutId id="2147487913" r:id="rId5"/>
    <p:sldLayoutId id="2147487914" r:id="rId6"/>
    <p:sldLayoutId id="2147487915" r:id="rId7"/>
    <p:sldLayoutId id="2147487916" r:id="rId8"/>
    <p:sldLayoutId id="2147487917" r:id="rId9"/>
    <p:sldLayoutId id="2147487918" r:id="rId10"/>
    <p:sldLayoutId id="21474879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7946" r:id="rId1"/>
    <p:sldLayoutId id="2147487947" r:id="rId2"/>
    <p:sldLayoutId id="2147487948" r:id="rId3"/>
    <p:sldLayoutId id="2147487949" r:id="rId4"/>
    <p:sldLayoutId id="2147487950" r:id="rId5"/>
    <p:sldLayoutId id="2147487951" r:id="rId6"/>
    <p:sldLayoutId id="2147487952" r:id="rId7"/>
    <p:sldLayoutId id="2147487953" r:id="rId8"/>
    <p:sldLayoutId id="2147487954" r:id="rId9"/>
    <p:sldLayoutId id="2147487955" r:id="rId10"/>
    <p:sldLayoutId id="21474879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科技融合教学：激发学生创造力与问题解决能力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科技融合教学的背景与意义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科技融合教学的实践策略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科技融合教学在各学科的应用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科技融合教学面临的挑战与对策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95833" lnSpcReduction="10000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科技融合教学的未来展望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科技融合教学的背景与意义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科技融合教学的定义与内涵</a:t>
            </a:r>
            <a:endParaRPr altLang="en-US" lang="zh-CN"/>
          </a:p>
        </p:txBody>
      </p:sp>
      <p:sp>
        <p:nvSpPr>
          <p:cNvPr id="1049216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63750"/>
          </a:bodyPr>
          <a:p>
            <a:r>
              <a:rPr altLang="en-US" lang="zh-CN"/>
              <a:t>科技融合教学的定义：将科技手段与课堂教学相结合，以提高教学效果和学生学习体验的教学方式。</a:t>
            </a:r>
            <a:endParaRPr altLang="en-US" lang="zh-CN"/>
          </a:p>
          <a:p>
            <a:r>
              <a:rPr altLang="en-US" lang="zh-CN"/>
              <a:t>科技融合教学的内涵：强调科技手段在课堂教学中的应用，包括在线学习、虚拟现实、人工智能等，以激发学生的学习兴趣和创造力，提高问题解决能力。  科技融合教学的背景与意义</a:t>
            </a:r>
            <a:endParaRPr altLang="en-US" lang="zh-CN"/>
          </a:p>
          <a:p>
            <a:pPr lvl="1"/>
            <a:r>
              <a:rPr altLang="en-US" lang="zh-CN"/>
              <a:t>科技融合教学的背景与意义</a:t>
            </a:r>
            <a:endParaRPr altLang="en-US" lang="zh-CN"/>
          </a:p>
          <a:p>
            <a:r>
              <a:rPr altLang="en-US" lang="zh-CN"/>
              <a:t>背景：随着科技的不断发展，越来越多的教育工作者开始关注科技在教育领域的应用。</a:t>
            </a:r>
            <a:endParaRPr altLang="en-US" lang="zh-CN"/>
          </a:p>
          <a:p>
            <a:r>
              <a:rPr altLang="en-US" lang="zh-CN"/>
              <a:t>意义：科技融合教学有助于提高教学效果，激发学生的学习兴趣和创造力，培养学生的问题解决能力，促进教育的发展和进步。  科技融合教学的方法与策略</a:t>
            </a:r>
            <a:endParaRPr altLang="en-US" lang="zh-CN"/>
          </a:p>
          <a:p>
            <a:pPr lvl="1"/>
            <a:r>
              <a:rPr altLang="en-US" lang="zh-CN"/>
              <a:t>科技融合教学的方法与策略</a:t>
            </a:r>
            <a:endParaRPr altLang="en-US" lang="zh-CN"/>
          </a:p>
          <a:p>
            <a:r>
              <a:rPr altLang="en-US" lang="zh-CN"/>
              <a:t>方法：采用在线学习、虚拟现实、人工智能等科技手段，结合课堂教学内容，设计相应的教学活动。</a:t>
            </a:r>
            <a:endParaRPr altLang="en-US" lang="zh-CN"/>
          </a:p>
          <a:p>
            <a:r>
              <a:rPr altLang="en-US" lang="zh-CN"/>
              <a:t>策略：注重学生的主体地位，激发学生的学习兴趣和创造力，培养学生的自主学习能力和合作精神。  科技融合教学的实践与案例</a:t>
            </a:r>
            <a:endParaRPr altLang="en-US" lang="zh-CN"/>
          </a:p>
          <a:p>
            <a:pPr lvl="1"/>
            <a:r>
              <a:rPr altLang="en-US" lang="zh-CN"/>
              <a:t>科技融合教学的实践与案例</a:t>
            </a:r>
            <a:endParaRPr altLang="en-US" lang="zh-CN"/>
          </a:p>
          <a:p>
            <a:r>
              <a:rPr altLang="en-US" lang="zh-CN"/>
              <a:t>实践：介绍一些成功的科技融合教学案例，包括在线学习平台、虚拟实验室等。</a:t>
            </a:r>
            <a:endParaRPr altLang="en-US" lang="zh-CN"/>
          </a:p>
          <a:p>
            <a:r>
              <a:rPr altLang="en-US" lang="zh-CN"/>
              <a:t>案例：分析这些案例的成功之处和可借鉴之处，为其他教育工作者提供参考和借鉴。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科技融合教学的发展趋势</a:t>
            </a:r>
            <a:endParaRPr altLang="en-US" lang="zh-CN"/>
          </a:p>
        </p:txBody>
      </p:sp>
      <p:sp>
        <p:nvSpPr>
          <p:cNvPr id="104927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科技融合教学的发展趋势与未来展望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科技融合教学在教育领域的影响与意义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科技融合教学的发展历程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科技融合教学在国内外的发展现状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科技融合教学对学生创造力与问题解决能力的意义</a:t>
            </a:r>
            <a:endParaRPr altLang="en-US" lang="zh-CN"/>
          </a:p>
        </p:txBody>
      </p:sp>
      <p:sp>
        <p:nvSpPr>
          <p:cNvPr id="1049358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科技融合教学能够促进学生的全面发展，提高学生的实践能力和创新精神。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科技融合教学能够提供丰富的学习资源和多样化的教学方式，激发学生的学习兴趣和主动性。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科技融合教学能够培养学生的创新思维和问题解决能力，提高学生的综合素质和竞争力。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科技融合教学能够适应未来社会的发展需求，为学生的未来职业发展打下坚实的基础。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44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科技融合教学的实践策略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创新教学方式，提高教学效果</a:t>
            </a:r>
            <a:endParaRPr altLang="en-US" lang="zh-CN"/>
          </a:p>
        </p:txBody>
      </p:sp>
      <p:sp>
        <p:nvSpPr>
          <p:cNvPr id="104957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利用科技手段，丰富教学内容和形式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引入科技元素，激发学生学习兴趣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创新教学方式，引导学生主动思考和探索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结合实际应用，提高学生问题解决能力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运用科技手段，丰富教学资源</a:t>
            </a:r>
            <a:endParaRPr altLang="en-US" lang="zh-CN"/>
          </a:p>
        </p:txBody>
      </p:sp>
      <p:sp>
        <p:nvSpPr>
          <p:cNvPr id="104965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利用虚拟现实技术，增强教学的互动性和体验感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利用多媒体技术，提供多样化的教学内容和形式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利用网络资源，拓展教学素材和案例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利用人工智能技术，实现个性化教学和评估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鼓励学生实践，培养创新能力</a:t>
            </a:r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1"/>
            </p:custDataLst>
          </p:nvPr>
        </p:nvSpPr>
        <p:spPr>
          <a:xfrm>
            <a:off x="2289796" y="1319530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实践是创新的源泉：鼓励学生通过实践探索，发现问题并提出解决方案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"/>
            </p:custDataLst>
          </p:nvPr>
        </p:nvSpPr>
        <p:spPr>
          <a:xfrm>
            <a:off x="2289796" y="2627738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创新思维的培养：通过科技融合教学，引导学生从不同角度思考问题，培养创新思维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3"/>
            </p:custDataLst>
          </p:nvPr>
        </p:nvSpPr>
        <p:spPr>
          <a:xfrm>
            <a:off x="2289796" y="3935945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实践能力的提升：提供实践机会，让学生亲自动手操作，提高实践能力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4"/>
            </p:custDataLst>
          </p:nvPr>
        </p:nvSpPr>
        <p:spPr>
          <a:xfrm>
            <a:off x="2289796" y="5244153"/>
            <a:ext cx="7606058" cy="10055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创新成果的展示：鼓励学生将创新成果进行展示，增强自信心和兴趣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建立评价体系，保障教学质量</a:t>
            </a:r>
            <a:endParaRPr altLang="en-US" lang="zh-CN"/>
          </a:p>
        </p:txBody>
      </p:sp>
      <p:sp>
        <p:nvSpPr>
          <p:cNvPr id="104980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及时反馈与调整：根据评价结果，及时向学生和教师反馈学习情况和教学效果，针对问题及时调整教学策略和方法。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建立奖惩机制：根据评价结果，建立奖惩机制，激励优秀学生继续努力，帮助后进生改进学习方法，提高学习效果。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制定评价标准：根据教学目标和学生实际情况，制定科学合理的评价标准，包括知识掌握、技能应用、创新能力等方面。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多元化评价方式：采用多种评价方式，如课堂表现、作业完成情况、小组讨论、个人报告等，全面了解学生的学习情况和综合素质。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8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科技融合教学在各学科的应用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语文学科中的科技融合教学</a:t>
            </a:r>
            <a:endParaRPr altLang="en-US" lang="zh-CN"/>
          </a:p>
        </p:txBody>
      </p:sp>
      <p:sp>
        <p:nvSpPr>
          <p:cNvPr id="1050016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科技融合教学在语文学科中的实践案例：介绍一些成功的科技融合教学案例，展示其实际效果和意义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科技融合教学在语文学科中的应用：利用多媒体技术辅助教学，提高学生的学习兴趣和参与度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科技融合教学在语文学科中的优势：通过多媒体技术，可以更加生动形象地展示教学内容，帮助学生更好地理解和记忆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科技融合教学在语文学科中的未来发展：探讨未来科技融合教学在语文学科中的发展趋势和应用前景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数学学科中的科技融合教学</a:t>
            </a:r>
            <a:endParaRPr altLang="en-US" lang="zh-CN"/>
          </a:p>
        </p:txBody>
      </p:sp>
      <p:sp>
        <p:nvSpPr>
          <p:cNvPr id="105010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科技融合教学在数学中的应用：利用科技手段辅助教学，提高教学效果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科技融合教学在数学中的应用：利用科技手段辅助教学，提高教学效果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科技融合教学在数学中的应用：利用科技手段辅助教学，提高教学效果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科技融合教学在数学中的应用：利用科技手段辅助教学，提高教学效果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英语学科中的科技融合教学</a:t>
            </a:r>
            <a:endParaRPr altLang="en-US" lang="zh-CN"/>
          </a:p>
        </p:txBody>
      </p:sp>
      <p:sp>
        <p:nvSpPr>
          <p:cNvPr id="1050188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4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科技融合教学在英语听说读写方面的应用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科技融合教学在英语学科中的应用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科技融合教学在英语语法和词汇方面的应用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科技融合教学在英语语言文化方面的应用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理科课程中的科技融合教学</a:t>
            </a:r>
            <a:endParaRPr altLang="en-US" lang="zh-CN"/>
          </a:p>
        </p:txBody>
      </p:sp>
      <p:sp>
        <p:nvSpPr>
          <p:cNvPr id="105026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6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生物课程中的科技融合教学：利用网络资源和数字化工具，如在线实验室、生物信息学软件等，帮助学生更好地了解生物学的最新研究成果。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数学课程中的科技融合教学：采用计算机辅助教学软件，进行数学建模和数据分析，培养学生的数学思维和解决问题的能力。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物理课程中的科技融合教学：利用现代科技手段，如虚拟现实技术，模拟实验等，帮助学生更好地理解和掌握物理知识。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8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化学课程中的科技融合教学：通过数字化实验设备，实时采集实验数据，进行实验分析和数据处理，提高实验教学的效果。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344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科技融合教学面临的挑战与对策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师资力量不足的问题与对策</a:t>
            </a:r>
            <a:endParaRPr altLang="en-US" lang="zh-CN"/>
          </a:p>
        </p:txBody>
      </p:sp>
      <p:sp>
        <p:nvSpPr>
          <p:cNvPr id="105047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7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措施：引进优秀科技人才，建立科技融合教学团队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8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问题：缺乏具备科技融合教学能力的教师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对策：加强教师培训，提高教师科技融合教学能力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9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效果：提高科技融合教学质量，激发学生创造力与问题解决能力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教学资源匮乏的问题与对策</a:t>
            </a:r>
            <a:endParaRPr altLang="en-US" lang="zh-CN"/>
          </a:p>
        </p:txBody>
      </p:sp>
      <p:sp>
        <p:nvSpPr>
          <p:cNvPr id="1050562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问题：教师缺乏相关技能和经验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问题：缺乏高质量的教学资源和技术支持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对策：积极寻求与教育机构、企业等的合作，共同开发优质的教学资源和技术支持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对策：加强教师培训，提高教师的科技融合教学能力和素质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学生适应能力不足的问题与对策</a:t>
            </a:r>
            <a:endParaRPr altLang="en-US" lang="zh-CN"/>
          </a:p>
        </p:txBody>
      </p:sp>
      <p:sp>
        <p:nvSpPr>
          <p:cNvPr id="1050652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4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6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8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6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对策：加强学生对科技融合教学的认识和培训，提高其适应能力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2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问题：学生缺乏对科技融合教学的认识和适应能力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问题：学生缺乏对科技融合教学方法的掌握和运用能力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对策：加强教师对科技融合教学方法的培训和指导，提高其教学能力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家长认知度不高的问题与对策</a:t>
            </a:r>
            <a:endParaRPr altLang="en-US" lang="zh-CN"/>
          </a:p>
        </p:txBody>
      </p:sp>
      <p:sp>
        <p:nvSpPr>
          <p:cNvPr id="1050726" name="五边形 30"/>
          <p:cNvSpPr/>
          <p:nvPr>
            <p:custDataLst>
              <p:tags r:id="rId1"/>
            </p:custDataLst>
          </p:nvPr>
        </p:nvSpPr>
        <p:spPr>
          <a:xfrm>
            <a:off x="608330" y="320781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28" name="燕尾形 36"/>
          <p:cNvSpPr/>
          <p:nvPr>
            <p:custDataLst>
              <p:tags r:id="rId2"/>
            </p:custDataLst>
          </p:nvPr>
        </p:nvSpPr>
        <p:spPr>
          <a:xfrm>
            <a:off x="3220372" y="320781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0" name="燕尾形 37"/>
          <p:cNvSpPr/>
          <p:nvPr>
            <p:custDataLst>
              <p:tags r:id="rId3"/>
            </p:custDataLst>
          </p:nvPr>
        </p:nvSpPr>
        <p:spPr>
          <a:xfrm>
            <a:off x="8444456" y="320781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2" name="燕尾形 38"/>
          <p:cNvSpPr/>
          <p:nvPr>
            <p:custDataLst>
              <p:tags r:id="rId4"/>
            </p:custDataLst>
          </p:nvPr>
        </p:nvSpPr>
        <p:spPr>
          <a:xfrm>
            <a:off x="5832414" y="320781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73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对策：加强与家长的沟通与交流，提高家长对科技融合教学的认识和认可度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6" name="文本框 6"/>
          <p:cNvSpPr txBox="1"/>
          <p:nvPr>
            <p:custDataLst>
              <p:tags r:id="rId6"/>
            </p:custDataLst>
          </p:nvPr>
        </p:nvSpPr>
        <p:spPr>
          <a:xfrm>
            <a:off x="608330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问题：家长对科技融合教学的认知不足，缺乏了解和支持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5458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措施：组织家长培训、座谈会等活动，让家长了解科技融合教学的优势和意义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4162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效果：提高家长对科技融合教学的认知度和支持度，促进学校与家庭之间的合作与互动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8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800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科技融合教学的未来展望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科技融合教学的发展趋势预测</a:t>
            </a:r>
            <a:endParaRPr altLang="en-US" lang="zh-CN"/>
          </a:p>
        </p:txBody>
      </p:sp>
      <p:sp>
        <p:nvSpPr>
          <p:cNvPr id="105092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3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4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互联网和在线教育资源将进一步推动教育公平和普及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4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跨学科和项目式学习将成为科技融合教学的主要形式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4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人工智能与机器学习在教育中的应用将更加广泛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95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虚拟现实和增强现实技术将为学生提供更沉浸式的学习体验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未来科技融合教学的创新方向探讨</a:t>
            </a:r>
            <a:endParaRPr altLang="en-US" lang="zh-CN"/>
          </a:p>
        </p:txBody>
      </p:sp>
      <p:sp>
        <p:nvSpPr>
          <p:cNvPr id="1051010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2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4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16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在线教育资源的共享与优化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18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0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2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4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人工智能与大数据在教育中的应用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26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28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0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2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虚拟现实与增强现实技术在教学中的拓展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4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6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38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040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跨学科融合与创新人才培养模式的探索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未来科技融合教学面临的机遇与挑战分析</a:t>
            </a:r>
            <a:endParaRPr altLang="en-US" lang="zh-CN"/>
          </a:p>
        </p:txBody>
      </p:sp>
      <p:sp>
        <p:nvSpPr>
          <p:cNvPr id="1051100" name="内容占位符 2"/>
          <p:cNvSpPr>
            <a:spLocks noGrp="1"/>
          </p:cNvSpPr>
          <p:nvPr>
            <p:ph idx="2"/>
          </p:nvPr>
        </p:nvSpPr>
        <p:spPr/>
        <p:txBody>
          <a:bodyPr>
            <a:normAutofit fontScale="56250"/>
          </a:bodyPr>
          <a:p>
            <a:r>
              <a:rPr altLang="en-US" lang="zh-CN"/>
              <a:t>机遇：随着科技的不断发展，未来科技融合教学将拥有更多的可能性，如虚拟现实、人工智能等技术的引入，将为学生提供更加丰富的学习体验。</a:t>
            </a:r>
            <a:endParaRPr altLang="en-US" lang="zh-CN"/>
          </a:p>
          <a:p>
            <a:r>
              <a:rPr altLang="en-US" lang="zh-CN"/>
              <a:t>挑战：科技融合教学需要教师具备较高的技术素养和创新能力，同时需要学校提供相应的技术支持和培训。此外，如何确保科技融合教学的有效性和质量也是需要解决的问题。  未来科技融合教学的发展趋势</a:t>
            </a:r>
            <a:endParaRPr altLang="en-US" lang="zh-CN"/>
          </a:p>
          <a:p>
            <a:pPr lvl="1"/>
            <a:r>
              <a:rPr altLang="en-US" lang="zh-CN"/>
              <a:t>未来科技融合教学的发展趋势</a:t>
            </a:r>
            <a:endParaRPr altLang="en-US" lang="zh-CN"/>
          </a:p>
          <a:p>
            <a:r>
              <a:rPr altLang="en-US" lang="zh-CN"/>
              <a:t>个性化教学：利用大数据和人工智能技术，根据学生的特点和需求，提供个性化的教学方案。</a:t>
            </a:r>
            <a:endParaRPr altLang="en-US" lang="zh-CN"/>
          </a:p>
          <a:p>
            <a:r>
              <a:rPr altLang="en-US" lang="zh-CN"/>
              <a:t>跨界融合：将不同领域的知识和技术融合在一起，为学生提供更加全面和深入的学习体验。</a:t>
            </a:r>
            <a:endParaRPr altLang="en-US" lang="zh-CN"/>
          </a:p>
          <a:p>
            <a:r>
              <a:rPr altLang="en-US" lang="zh-CN"/>
              <a:t>智能化辅助：利用人工智能技术，为学生提供智能化的学习辅助，如智能推荐、智能评估等。  未来科技融合教学对教师的要求</a:t>
            </a:r>
            <a:endParaRPr altLang="en-US" lang="zh-CN"/>
          </a:p>
          <a:p>
            <a:pPr lvl="1"/>
            <a:r>
              <a:rPr altLang="en-US" lang="zh-CN"/>
              <a:t>未来科技融合教学对教师的要求</a:t>
            </a:r>
            <a:endParaRPr altLang="en-US" lang="zh-CN"/>
          </a:p>
          <a:p>
            <a:r>
              <a:rPr altLang="en-US" lang="zh-CN"/>
              <a:t>提高技术素养：教师需要不断学习和掌握新的技术，提高自己的技术素养。</a:t>
            </a:r>
            <a:endParaRPr altLang="en-US" lang="zh-CN"/>
          </a:p>
          <a:p>
            <a:r>
              <a:rPr altLang="en-US" lang="zh-CN"/>
              <a:t>创新教学方式：教师需要不断创新教学方式，将科技与教学相结合，提高教学效果。</a:t>
            </a:r>
            <a:endParaRPr altLang="en-US" lang="zh-CN"/>
          </a:p>
          <a:p>
            <a:r>
              <a:rPr altLang="en-US" lang="zh-CN"/>
              <a:t>关注学生发展：教师需要关注学生的发展，根据学生的需求和特点，提供个性化的教学方案。  未来科技融合教学对学生的影响</a:t>
            </a:r>
            <a:endParaRPr altLang="en-US" lang="zh-CN"/>
          </a:p>
          <a:p>
            <a:pPr lvl="1"/>
            <a:r>
              <a:rPr altLang="en-US" lang="zh-CN"/>
              <a:t>未来科技融合教学对学生的影响</a:t>
            </a:r>
            <a:endParaRPr altLang="en-US" lang="zh-CN"/>
          </a:p>
          <a:p>
            <a:r>
              <a:rPr altLang="en-US" lang="zh-CN"/>
              <a:t>提高学习兴趣：科技融合教学将为学生提供更加生动、有趣的学习体验，提高学生的学习兴趣。</a:t>
            </a:r>
            <a:endParaRPr altLang="en-US" lang="zh-CN"/>
          </a:p>
          <a:p>
            <a:r>
              <a:rPr altLang="en-US" lang="zh-CN"/>
              <a:t>培养创新思维：科技融合教学将注重培养学生的创新思维和问题解决能力，使学生更加适应未来的发展需求。</a:t>
            </a:r>
            <a:endParaRPr altLang="en-US" lang="zh-CN"/>
          </a:p>
          <a:p>
            <a:r>
              <a:rPr altLang="en-US" lang="zh-CN"/>
              <a:t>拓展学习视野：科技融合教学将涉及不同领域的知识和技术，帮助学生拓展学习视野，提高综合素质。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5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6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8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89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4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2023-12-16T02:00:53Z</dcterms:created>
  <dcterms:modified xsi:type="dcterms:W3CDTF">2023-12-16T02:00:53Z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41b56df0995e44e29f53f998aa07fe06_21</vt:lpwstr>
  </property>
</Properties>
</file>