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365" r:id="rId1"/>
    <p:sldMasterId id="2147498402" r:id="rId2"/>
  </p:sldMasterIdLst>
  <p:notesMasterIdLst>
    <p:notesMasterId r:id="rId3"/>
  </p:notesMasterIdLst>
  <p:sldIdLst>
    <p:sldId id="7062" r:id="rId4"/>
    <p:sldId id="7066" r:id="rId5"/>
    <p:sldId id="7069" r:id="rId6"/>
    <p:sldId id="7072" r:id="rId7"/>
    <p:sldId id="7075" r:id="rId8"/>
    <p:sldId id="7078" r:id="rId9"/>
    <p:sldId id="7081" r:id="rId10"/>
    <p:sldId id="7084" r:id="rId11"/>
    <p:sldId id="7087" r:id="rId12"/>
    <p:sldId id="7090" r:id="rId13"/>
    <p:sldId id="7093" r:id="rId14"/>
    <p:sldId id="7096" r:id="rId15"/>
    <p:sldId id="7099" r:id="rId16"/>
    <p:sldId id="7102" r:id="rId17"/>
    <p:sldId id="7105" r:id="rId18"/>
    <p:sldId id="7108" r:id="rId19"/>
    <p:sldId id="7111" r:id="rId20"/>
    <p:sldId id="7114" r:id="rId21"/>
    <p:sldId id="7117" r:id="rId22"/>
    <p:sldId id="7120" r:id="rId23"/>
    <p:sldId id="7123" r:id="rId24"/>
    <p:sldId id="7126" r:id="rId25"/>
    <p:sldId id="7129" r:id="rId26"/>
    <p:sldId id="7132" r:id="rId27"/>
    <p:sldId id="7135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66" r:id="rId1"/>
    <p:sldLayoutId id="2147498367" r:id="rId2"/>
    <p:sldLayoutId id="2147498368" r:id="rId3"/>
    <p:sldLayoutId id="2147498369" r:id="rId4"/>
    <p:sldLayoutId id="2147498370" r:id="rId5"/>
    <p:sldLayoutId id="2147498371" r:id="rId6"/>
    <p:sldLayoutId id="2147498372" r:id="rId7"/>
    <p:sldLayoutId id="2147498373" r:id="rId8"/>
    <p:sldLayoutId id="2147498374" r:id="rId9"/>
    <p:sldLayoutId id="2147498375" r:id="rId10"/>
    <p:sldLayoutId id="214749837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403" r:id="rId1"/>
    <p:sldLayoutId id="2147498404" r:id="rId2"/>
    <p:sldLayoutId id="2147498405" r:id="rId3"/>
    <p:sldLayoutId id="2147498406" r:id="rId4"/>
    <p:sldLayoutId id="2147498407" r:id="rId5"/>
    <p:sldLayoutId id="2147498408" r:id="rId6"/>
    <p:sldLayoutId id="2147498409" r:id="rId7"/>
    <p:sldLayoutId id="2147498410" r:id="rId8"/>
    <p:sldLayoutId id="2147498411" r:id="rId9"/>
    <p:sldLayoutId id="2147498412" r:id="rId10"/>
    <p:sldLayoutId id="214749841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tags" Target="../tags/tag203.xml"/><Relationship Id="rId22" Type="http://schemas.openxmlformats.org/officeDocument/2006/relationships/tags" Target="../tags/tag204.xml"/><Relationship Id="rId23" Type="http://schemas.openxmlformats.org/officeDocument/2006/relationships/tags" Target="../tags/tag205.xml"/><Relationship Id="rId24" Type="http://schemas.openxmlformats.org/officeDocument/2006/relationships/tags" Target="../tags/tag206.xml"/><Relationship Id="rId25" Type="http://schemas.openxmlformats.org/officeDocument/2006/relationships/tags" Target="../tags/tag207.xml"/><Relationship Id="rId26" Type="http://schemas.openxmlformats.org/officeDocument/2006/relationships/tags" Target="../tags/tag208.xml"/><Relationship Id="rId27" Type="http://schemas.openxmlformats.org/officeDocument/2006/relationships/tags" Target="../tags/tag209.xml"/><Relationship Id="rId28" Type="http://schemas.openxmlformats.org/officeDocument/2006/relationships/tags" Target="../tags/tag210.xml"/><Relationship Id="rId29" Type="http://schemas.openxmlformats.org/officeDocument/2006/relationships/tags" Target="../tags/tag211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安防与监控设备行业市场分析及2024年投资前景预测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安防与监控设备行业概述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安防与监控设备行业竞争格局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802641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安防与监控设备行业市场细分领域分析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2024年安防与监控设备行业投资前景预测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802641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安防与监控设备行业未来发展趋势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安防与监控设备行业概述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90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2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6667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行业定义：安防与监控设备行业是指从事安防与监控设备研发、生产和销售的企业集合，主要服务于社会公共安全和商业安全领域。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6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8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6667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行业分类：根据产品和应用领域，安防与监控设备行业可分为视频监控设备、防盗报警设备、门禁控制设备等几大类。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2021年随着经济复苏，市场规模恢复增长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2019年安防与监控设备市场规模约为XX亿元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2020年受疫情影响，市场规模有所下滑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预计到2024年，安防与监控设备市场规模将达到XX亿元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行业整合与跨界合作趋势明显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智能化监控成为主流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1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安防与监控设备行业竞争格局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竞争企业类型</a:t>
            </a:r>
            <a:endParaRPr altLang="en-US" lang="zh-CN"/>
          </a:p>
        </p:txBody>
      </p:sp>
      <p:sp>
        <p:nvSpPr>
          <p:cNvPr id="10492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跨界企业：利用自身技术优势和资源跨界进入安防市场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大型安防企业：资金雄厚，技术领先，市场份额大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中小型安防企业：灵活性强，创新能力强，市场响应速度快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集成服务商：提供安防系统集成服务，满足客户多元化需求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竞争企业市场份额</a:t>
            </a:r>
            <a:endParaRPr altLang="en-US" lang="zh-CN"/>
          </a:p>
        </p:txBody>
      </p:sp>
      <p:sp>
        <p:nvSpPr>
          <p:cNvPr id="10493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海康威视：在安防监控领域占据领先地位，市场份额较大。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华为：凭借技术优势和品牌影响力，在安防监控领域也有一定的市场份额。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宇视科技：近年来发展迅速，市场份额逐渐提升。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大华股份：与海康威视齐名，在安防监控领域也有较高的市场份额。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竞争企业优劣势分析</a:t>
            </a:r>
            <a:endParaRPr altLang="en-US" lang="zh-CN"/>
          </a:p>
        </p:txBody>
      </p:sp>
      <p:sp>
        <p:nvSpPr>
          <p:cNvPr id="10493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竞争格局：呈现寡头垄断格局，少数几家企业占据大部分市场份额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竞争策略：差异化竞争、合作共赢、创新发展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优势企业：技术领先、品牌知名度高、市场份额大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劣势企业：技术落后、品牌知名度低、市场份额小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6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安防与监控设备行业市场细分领域分析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视频监控市场</a:t>
            </a:r>
            <a:endParaRPr altLang="en-US" lang="zh-CN"/>
          </a:p>
        </p:txBody>
      </p:sp>
      <p:sp>
        <p:nvSpPr>
          <p:cNvPr id="10495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市场规模：随着安防需求的增长，视频监控市场规模不断扩大。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竞争格局：国内外的视频监控企业竞争激烈，技术创新成为企业竞争的关键。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应用领域：视频监控广泛应用于公共安全、交通、金融、教育等领域。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市场前景：随着人工智能、物联网等技术的发展，视频监控市场将迎来更多发展机遇。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防盗报警市场</a:t>
            </a:r>
            <a:endParaRPr altLang="en-US" lang="zh-CN"/>
          </a:p>
        </p:txBody>
      </p:sp>
      <p:sp>
        <p:nvSpPr>
          <p:cNvPr id="10495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技术发展：防盗报警技术不断升级，智能化、网络化成为趋势。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市场规模：随着安防意识的提高，防盗报警市场不断扩大。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竞争格局：行业内企业数量众多，竞争激烈。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应用领域：广泛应用于家庭、商业、金融等各个领域。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门禁控制市场</a:t>
            </a:r>
            <a:endParaRPr altLang="en-US" lang="zh-CN"/>
          </a:p>
        </p:txBody>
      </p:sp>
      <p:sp>
        <p:nvSpPr>
          <p:cNvPr id="10496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定义：门禁控制市场是指提供门禁系统、门禁控制设备及相关解决方案的市场。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市场规模：随着智能建筑、智能社区等领域的快速发展，门禁控制市场规模不断扩大。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竞争格局：目前，门禁控制市场竞争较为激烈，主要企业包括霍尼韦尔、西门子、安居宝等。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发展趋势：未来，门禁控制市场将朝着更加智能化、安全化的方向发展，人脸识别、指纹识别等新型门禁技术将得到更广泛的应用。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其他细分市场</a:t>
            </a:r>
            <a:endParaRPr altLang="en-US" lang="zh-CN"/>
          </a:p>
        </p:txBody>
      </p:sp>
      <p:sp>
        <p:nvSpPr>
          <p:cNvPr id="10497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视频监控系统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门禁控制系统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报警系统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智能家居安全系统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2024年安防与监控设备行业投资前景预测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8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物联网技术在安防与监控设备行业的创新应用和投资机会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人工智能技术驱动下的安防与监控设备行业投资机会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5G技术应用带来的市场机遇和投资潜力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智能家居和智慧城市发展带来的安防与监控设备行业投资机会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90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技术更新换代风险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0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市场竞争风险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1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政策法规风险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2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供应链风险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9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关注行业发展趋势，选择有潜力的领域进行投资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了解政策法规，规避政策风险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关注技术创新，选择具有技术优势的企业进行投资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多元化投资，降低风险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安防与监控设备行业未来发展趋势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0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人工智能技术：提升监控设备的智能识别能力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物联网技术：实现设备间的互联互通，提升监控效率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云计算技术：提供更高效的数据存储和处理能力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5G技术：提升监控视频传输速度和稳定性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市场拓展领域</a:t>
            </a:r>
            <a:endParaRPr altLang="en-US" lang="zh-CN"/>
          </a:p>
        </p:txBody>
      </p:sp>
      <p:sp>
        <p:nvSpPr>
          <p:cNvPr id="10501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物联网技术：安防与监控设备将与物联网技术结合，实现远程监控和控制。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人工智能技术：安防与监控设备将更加智能化，提高监控效率和准确性。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云计算技术：安防与监控设备将采用云计算技术，实现数据存储和分析。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5G技术：安防与监控设备将与5G技术结合，提高数据传输速度和稳定性。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政策法规影响</a:t>
            </a:r>
            <a:endParaRPr altLang="en-US" lang="zh-CN"/>
          </a:p>
        </p:txBody>
      </p:sp>
      <p:sp>
        <p:nvSpPr>
          <p:cNvPr id="10502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政策法规对安防与监控设备行业的发展具有重要影响，将推动行业规范化和健康发展。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未来政策法规将加强对数据安全和隐私保护的监管，对安防与监控设备行业的技术创新和服务质量提出更高要求。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随着人工智能、物联网等技术的快速发展，政策法规将加强对新兴技术的监管和规范，对安防与监控设备行业的未来发展产生深远影响。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未来政策法规将加强对安防与监控设备行业的标准化和认证工作，推动行业规范化发展，提高产品质量和服务水平。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产业链整合趋势</a:t>
            </a:r>
            <a:endParaRPr altLang="en-US" lang="zh-CN"/>
          </a:p>
        </p:txBody>
      </p:sp>
      <p:sp>
        <p:nvSpPr>
          <p:cNvPr id="10502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行业上下游企业合作加强，形成优势互补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跨界合作成为新常态，推动安防与监控设备行业与其他行业的融合发展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平台化运营模式逐渐兴起，实现资源共享和互利共赢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产业链整合将进一步优化安防与监控设备行业的产业结构，提升整体竞争力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3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34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7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2024-01-05T06:42:43Z</dcterms:created>
  <dcterms:modified xsi:type="dcterms:W3CDTF">2024-01-05T06:42:43Z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8f1f7e5cb02446b1a326650ed6d03066_21</vt:lpwstr>
  </property>
</Properties>
</file>