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209" r:id="rId1"/>
    <p:sldMasterId id="2147504246" r:id="rId2"/>
  </p:sldMasterIdLst>
  <p:notesMasterIdLst>
    <p:notesMasterId r:id="rId3"/>
  </p:notesMasterIdLst>
  <p:sldIdLst>
    <p:sldId id="9849" r:id="rId4"/>
    <p:sldId id="9853" r:id="rId5"/>
    <p:sldId id="9856" r:id="rId6"/>
    <p:sldId id="9859" r:id="rId7"/>
    <p:sldId id="9862" r:id="rId8"/>
    <p:sldId id="9865" r:id="rId9"/>
    <p:sldId id="9868" r:id="rId10"/>
    <p:sldId id="9871" r:id="rId11"/>
    <p:sldId id="9874" r:id="rId12"/>
    <p:sldId id="9877" r:id="rId13"/>
    <p:sldId id="9880" r:id="rId14"/>
    <p:sldId id="9883" r:id="rId15"/>
    <p:sldId id="9886" r:id="rId16"/>
    <p:sldId id="9889" r:id="rId17"/>
    <p:sldId id="9892" r:id="rId18"/>
    <p:sldId id="9895" r:id="rId19"/>
    <p:sldId id="9898" r:id="rId20"/>
    <p:sldId id="9901" r:id="rId21"/>
    <p:sldId id="9904" r:id="rId22"/>
    <p:sldId id="9907" r:id="rId23"/>
    <p:sldId id="9910" r:id="rId24"/>
    <p:sldId id="9913" r:id="rId25"/>
    <p:sldId id="9916" r:id="rId26"/>
    <p:sldId id="9919" r:id="rId27"/>
    <p:sldId id="9922" r:id="rId28"/>
    <p:sldId id="9925" r:id="rId29"/>
    <p:sldId id="9928" r:id="rId30"/>
    <p:sldId id="993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210" r:id="rId1"/>
    <p:sldLayoutId id="2147504211" r:id="rId2"/>
    <p:sldLayoutId id="2147504212" r:id="rId3"/>
    <p:sldLayoutId id="2147504213" r:id="rId4"/>
    <p:sldLayoutId id="2147504214" r:id="rId5"/>
    <p:sldLayoutId id="2147504215" r:id="rId6"/>
    <p:sldLayoutId id="2147504216" r:id="rId7"/>
    <p:sldLayoutId id="2147504217" r:id="rId8"/>
    <p:sldLayoutId id="2147504218" r:id="rId9"/>
    <p:sldLayoutId id="2147504219" r:id="rId10"/>
    <p:sldLayoutId id="21475042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247" r:id="rId1"/>
    <p:sldLayoutId id="2147504248" r:id="rId2"/>
    <p:sldLayoutId id="2147504249" r:id="rId3"/>
    <p:sldLayoutId id="2147504250" r:id="rId4"/>
    <p:sldLayoutId id="2147504251" r:id="rId5"/>
    <p:sldLayoutId id="2147504252" r:id="rId6"/>
    <p:sldLayoutId id="2147504253" r:id="rId7"/>
    <p:sldLayoutId id="2147504254" r:id="rId8"/>
    <p:sldLayoutId id="2147504255" r:id="rId9"/>
    <p:sldLayoutId id="2147504256" r:id="rId10"/>
    <p:sldLayoutId id="214750425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tags" Target="../tags/tag457.xml"/><Relationship Id="rId14" Type="http://schemas.openxmlformats.org/officeDocument/2006/relationships/tags" Target="../tags/tag458.xml"/><Relationship Id="rId15" Type="http://schemas.openxmlformats.org/officeDocument/2006/relationships/tags" Target="../tags/tag459.xml"/><Relationship Id="rId16" Type="http://schemas.openxmlformats.org/officeDocument/2006/relationships/tags" Target="../tags/tag46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tags" Target="../tags/tag465.xml"/><Relationship Id="rId6" Type="http://schemas.openxmlformats.org/officeDocument/2006/relationships/tags" Target="../tags/tag466.xml"/><Relationship Id="rId7" Type="http://schemas.openxmlformats.org/officeDocument/2006/relationships/tags" Target="../tags/tag467.xml"/><Relationship Id="rId8" Type="http://schemas.openxmlformats.org/officeDocument/2006/relationships/tags" Target="../tags/tag468.xml"/><Relationship Id="rId9" Type="http://schemas.openxmlformats.org/officeDocument/2006/relationships/tags" Target="../tags/tag469.xml"/><Relationship Id="rId10" Type="http://schemas.openxmlformats.org/officeDocument/2006/relationships/tags" Target="../tags/tag470.xml"/><Relationship Id="rId11" Type="http://schemas.openxmlformats.org/officeDocument/2006/relationships/tags" Target="../tags/tag471.xml"/><Relationship Id="rId12" Type="http://schemas.openxmlformats.org/officeDocument/2006/relationships/tags" Target="../tags/tag47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tags" Target="../tags/tag47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0.xml"/><Relationship Id="rId2" Type="http://schemas.openxmlformats.org/officeDocument/2006/relationships/tags" Target="../tags/tag481.xml"/><Relationship Id="rId3" Type="http://schemas.openxmlformats.org/officeDocument/2006/relationships/tags" Target="../tags/tag482.xml"/><Relationship Id="rId4" Type="http://schemas.openxmlformats.org/officeDocument/2006/relationships/tags" Target="../tags/tag48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84.xml"/><Relationship Id="rId2" Type="http://schemas.openxmlformats.org/officeDocument/2006/relationships/tags" Target="../tags/tag485.xml"/><Relationship Id="rId3" Type="http://schemas.openxmlformats.org/officeDocument/2006/relationships/tags" Target="../tags/tag486.xml"/><Relationship Id="rId4" Type="http://schemas.openxmlformats.org/officeDocument/2006/relationships/tags" Target="../tags/tag487.xml"/><Relationship Id="rId5" Type="http://schemas.openxmlformats.org/officeDocument/2006/relationships/tags" Target="../tags/tag488.xml"/><Relationship Id="rId6" Type="http://schemas.openxmlformats.org/officeDocument/2006/relationships/tags" Target="../tags/tag489.xml"/><Relationship Id="rId7" Type="http://schemas.openxmlformats.org/officeDocument/2006/relationships/tags" Target="../tags/tag490.xml"/><Relationship Id="rId8" Type="http://schemas.openxmlformats.org/officeDocument/2006/relationships/tags" Target="../tags/tag491.xml"/><Relationship Id="rId9" Type="http://schemas.openxmlformats.org/officeDocument/2006/relationships/tags" Target="../tags/tag492.xml"/><Relationship Id="rId10" Type="http://schemas.openxmlformats.org/officeDocument/2006/relationships/tags" Target="../tags/tag493.xml"/><Relationship Id="rId11" Type="http://schemas.openxmlformats.org/officeDocument/2006/relationships/tags" Target="../tags/tag494.xml"/><Relationship Id="rId12" Type="http://schemas.openxmlformats.org/officeDocument/2006/relationships/tags" Target="../tags/tag495.xml"/><Relationship Id="rId13" Type="http://schemas.openxmlformats.org/officeDocument/2006/relationships/tags" Target="../tags/tag496.xml"/><Relationship Id="rId14" Type="http://schemas.openxmlformats.org/officeDocument/2006/relationships/tags" Target="../tags/tag497.xml"/><Relationship Id="rId15" Type="http://schemas.openxmlformats.org/officeDocument/2006/relationships/tags" Target="../tags/tag498.xml"/><Relationship Id="rId16" Type="http://schemas.openxmlformats.org/officeDocument/2006/relationships/tags" Target="../tags/tag499.xml"/><Relationship Id="rId17" Type="http://schemas.openxmlformats.org/officeDocument/2006/relationships/tags" Target="../tags/tag500.xml"/><Relationship Id="rId18" Type="http://schemas.openxmlformats.org/officeDocument/2006/relationships/tags" Target="../tags/tag501.xml"/><Relationship Id="rId19" Type="http://schemas.openxmlformats.org/officeDocument/2006/relationships/tags" Target="../tags/tag502.xml"/><Relationship Id="rId20" Type="http://schemas.openxmlformats.org/officeDocument/2006/relationships/tags" Target="../tags/tag503.xml"/><Relationship Id="rId21" Type="http://schemas.openxmlformats.org/officeDocument/2006/relationships/tags" Target="../tags/tag504.xml"/><Relationship Id="rId22" Type="http://schemas.openxmlformats.org/officeDocument/2006/relationships/tags" Target="../tags/tag505.xml"/><Relationship Id="rId23" Type="http://schemas.openxmlformats.org/officeDocument/2006/relationships/tags" Target="../tags/tag506.xml"/><Relationship Id="rId24" Type="http://schemas.openxmlformats.org/officeDocument/2006/relationships/tags" Target="../tags/tag507.xml"/><Relationship Id="rId25" Type="http://schemas.openxmlformats.org/officeDocument/2006/relationships/tags" Target="../tags/tag508.xml"/><Relationship Id="rId26" Type="http://schemas.openxmlformats.org/officeDocument/2006/relationships/tags" Target="../tags/tag509.xml"/><Relationship Id="rId27" Type="http://schemas.openxmlformats.org/officeDocument/2006/relationships/tags" Target="../tags/tag510.xml"/><Relationship Id="rId28" Type="http://schemas.openxmlformats.org/officeDocument/2006/relationships/tags" Target="../tags/tag511.xml"/><Relationship Id="rId29" Type="http://schemas.openxmlformats.org/officeDocument/2006/relationships/tags" Target="../tags/tag51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3.xml"/><Relationship Id="rId2" Type="http://schemas.openxmlformats.org/officeDocument/2006/relationships/tags" Target="../tags/tag514.xml"/><Relationship Id="rId3" Type="http://schemas.openxmlformats.org/officeDocument/2006/relationships/tags" Target="../tags/tag51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6.xml"/><Relationship Id="rId2" Type="http://schemas.openxmlformats.org/officeDocument/2006/relationships/tags" Target="../tags/tag517.xml"/><Relationship Id="rId3" Type="http://schemas.openxmlformats.org/officeDocument/2006/relationships/tags" Target="../tags/tag518.xml"/><Relationship Id="rId4" Type="http://schemas.openxmlformats.org/officeDocument/2006/relationships/tags" Target="../tags/tag519.xml"/><Relationship Id="rId5" Type="http://schemas.openxmlformats.org/officeDocument/2006/relationships/tags" Target="../tags/tag520.xml"/><Relationship Id="rId6" Type="http://schemas.openxmlformats.org/officeDocument/2006/relationships/tags" Target="../tags/tag521.xml"/><Relationship Id="rId7" Type="http://schemas.openxmlformats.org/officeDocument/2006/relationships/tags" Target="../tags/tag522.xml"/><Relationship Id="rId8" Type="http://schemas.openxmlformats.org/officeDocument/2006/relationships/tags" Target="../tags/tag523.xml"/><Relationship Id="rId9" Type="http://schemas.openxmlformats.org/officeDocument/2006/relationships/tags" Target="../tags/tag524.xml"/><Relationship Id="rId10" Type="http://schemas.openxmlformats.org/officeDocument/2006/relationships/tags" Target="../tags/tag525.xml"/><Relationship Id="rId11" Type="http://schemas.openxmlformats.org/officeDocument/2006/relationships/tags" Target="../tags/tag526.xml"/><Relationship Id="rId12" Type="http://schemas.openxmlformats.org/officeDocument/2006/relationships/tags" Target="../tags/tag527.xml"/><Relationship Id="rId13" Type="http://schemas.openxmlformats.org/officeDocument/2006/relationships/tags" Target="../tags/tag528.xml"/><Relationship Id="rId14" Type="http://schemas.openxmlformats.org/officeDocument/2006/relationships/tags" Target="../tags/tag529.xml"/><Relationship Id="rId15" Type="http://schemas.openxmlformats.org/officeDocument/2006/relationships/tags" Target="../tags/tag530.xml"/><Relationship Id="rId16" Type="http://schemas.openxmlformats.org/officeDocument/2006/relationships/tags" Target="../tags/tag531.xml"/><Relationship Id="rId17" Type="http://schemas.openxmlformats.org/officeDocument/2006/relationships/tags" Target="../tags/tag532.xml"/><Relationship Id="rId18" Type="http://schemas.openxmlformats.org/officeDocument/2006/relationships/tags" Target="../tags/tag533.xml"/><Relationship Id="rId19" Type="http://schemas.openxmlformats.org/officeDocument/2006/relationships/tags" Target="../tags/tag534.xml"/><Relationship Id="rId20" Type="http://schemas.openxmlformats.org/officeDocument/2006/relationships/tags" Target="../tags/tag53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6.xml"/><Relationship Id="rId2" Type="http://schemas.openxmlformats.org/officeDocument/2006/relationships/tags" Target="../tags/tag537.xml"/><Relationship Id="rId3" Type="http://schemas.openxmlformats.org/officeDocument/2006/relationships/tags" Target="../tags/tag538.xml"/><Relationship Id="rId4" Type="http://schemas.openxmlformats.org/officeDocument/2006/relationships/tags" Target="../tags/tag539.xml"/><Relationship Id="rId5" Type="http://schemas.openxmlformats.org/officeDocument/2006/relationships/tags" Target="../tags/tag540.xml"/><Relationship Id="rId6" Type="http://schemas.openxmlformats.org/officeDocument/2006/relationships/tags" Target="../tags/tag541.xml"/><Relationship Id="rId7" Type="http://schemas.openxmlformats.org/officeDocument/2006/relationships/tags" Target="../tags/tag542.xml"/><Relationship Id="rId8" Type="http://schemas.openxmlformats.org/officeDocument/2006/relationships/tags" Target="../tags/tag543.xml"/><Relationship Id="rId9" Type="http://schemas.openxmlformats.org/officeDocument/2006/relationships/tags" Target="../tags/tag544.xml"/><Relationship Id="rId10" Type="http://schemas.openxmlformats.org/officeDocument/2006/relationships/tags" Target="../tags/tag545.xml"/><Relationship Id="rId11" Type="http://schemas.openxmlformats.org/officeDocument/2006/relationships/tags" Target="../tags/tag546.xml"/><Relationship Id="rId12" Type="http://schemas.openxmlformats.org/officeDocument/2006/relationships/tags" Target="../tags/tag5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48.xml"/><Relationship Id="rId2" Type="http://schemas.openxmlformats.org/officeDocument/2006/relationships/tags" Target="../tags/tag549.xml"/><Relationship Id="rId3" Type="http://schemas.openxmlformats.org/officeDocument/2006/relationships/tags" Target="../tags/tag550.xml"/><Relationship Id="rId4" Type="http://schemas.openxmlformats.org/officeDocument/2006/relationships/tags" Target="../tags/tag551.xml"/><Relationship Id="rId5" Type="http://schemas.openxmlformats.org/officeDocument/2006/relationships/tags" Target="../tags/tag552.xml"/><Relationship Id="rId6" Type="http://schemas.openxmlformats.org/officeDocument/2006/relationships/tags" Target="../tags/tag553.xml"/><Relationship Id="rId7" Type="http://schemas.openxmlformats.org/officeDocument/2006/relationships/tags" Target="../tags/tag554.xml"/><Relationship Id="rId8" Type="http://schemas.openxmlformats.org/officeDocument/2006/relationships/tags" Target="../tags/tag555.xml"/><Relationship Id="rId9" Type="http://schemas.openxmlformats.org/officeDocument/2006/relationships/tags" Target="../tags/tag556.xml"/><Relationship Id="rId10" Type="http://schemas.openxmlformats.org/officeDocument/2006/relationships/tags" Target="../tags/tag557.xml"/><Relationship Id="rId11" Type="http://schemas.openxmlformats.org/officeDocument/2006/relationships/tags" Target="../tags/tag558.xml"/><Relationship Id="rId12" Type="http://schemas.openxmlformats.org/officeDocument/2006/relationships/tags" Target="../tags/tag55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tags" Target="../tags/tag566.xml"/><Relationship Id="rId5" Type="http://schemas.openxmlformats.org/officeDocument/2006/relationships/tags" Target="../tags/tag567.xml"/><Relationship Id="rId6" Type="http://schemas.openxmlformats.org/officeDocument/2006/relationships/tags" Target="../tags/tag568.xml"/><Relationship Id="rId7" Type="http://schemas.openxmlformats.org/officeDocument/2006/relationships/tags" Target="../tags/tag569.xml"/><Relationship Id="rId8" Type="http://schemas.openxmlformats.org/officeDocument/2006/relationships/tags" Target="../tags/tag570.xml"/><Relationship Id="rId9" Type="http://schemas.openxmlformats.org/officeDocument/2006/relationships/tags" Target="../tags/tag571.xml"/><Relationship Id="rId10" Type="http://schemas.openxmlformats.org/officeDocument/2006/relationships/tags" Target="../tags/tag572.xml"/><Relationship Id="rId11" Type="http://schemas.openxmlformats.org/officeDocument/2006/relationships/tags" Target="../tags/tag573.xml"/><Relationship Id="rId12" Type="http://schemas.openxmlformats.org/officeDocument/2006/relationships/tags" Target="../tags/tag5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75.xml"/><Relationship Id="rId2" Type="http://schemas.openxmlformats.org/officeDocument/2006/relationships/tags" Target="../tags/tag576.xml"/><Relationship Id="rId3" Type="http://schemas.openxmlformats.org/officeDocument/2006/relationships/tags" Target="../tags/tag577.xml"/><Relationship Id="rId4" Type="http://schemas.openxmlformats.org/officeDocument/2006/relationships/tags" Target="../tags/tag578.xml"/><Relationship Id="rId5" Type="http://schemas.openxmlformats.org/officeDocument/2006/relationships/tags" Target="../tags/tag579.xml"/><Relationship Id="rId6" Type="http://schemas.openxmlformats.org/officeDocument/2006/relationships/tags" Target="../tags/tag580.xml"/><Relationship Id="rId7" Type="http://schemas.openxmlformats.org/officeDocument/2006/relationships/tags" Target="../tags/tag581.xml"/><Relationship Id="rId8" Type="http://schemas.openxmlformats.org/officeDocument/2006/relationships/tags" Target="../tags/tag582.xml"/><Relationship Id="rId9" Type="http://schemas.openxmlformats.org/officeDocument/2006/relationships/tags" Target="../tags/tag583.xml"/><Relationship Id="rId10" Type="http://schemas.openxmlformats.org/officeDocument/2006/relationships/tags" Target="../tags/tag584.xml"/><Relationship Id="rId11" Type="http://schemas.openxmlformats.org/officeDocument/2006/relationships/tags" Target="../tags/tag585.xml"/><Relationship Id="rId12" Type="http://schemas.openxmlformats.org/officeDocument/2006/relationships/tags" Target="../tags/tag58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87.xml"/><Relationship Id="rId2" Type="http://schemas.openxmlformats.org/officeDocument/2006/relationships/tags" Target="../tags/tag588.xml"/><Relationship Id="rId3" Type="http://schemas.openxmlformats.org/officeDocument/2006/relationships/tags" Target="../tags/tag589.xml"/><Relationship Id="rId4" Type="http://schemas.openxmlformats.org/officeDocument/2006/relationships/tags" Target="../tags/tag59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94.xml"/><Relationship Id="rId2" Type="http://schemas.openxmlformats.org/officeDocument/2006/relationships/tags" Target="../tags/tag595.xml"/><Relationship Id="rId3" Type="http://schemas.openxmlformats.org/officeDocument/2006/relationships/tags" Target="../tags/tag596.xml"/><Relationship Id="rId4" Type="http://schemas.openxmlformats.org/officeDocument/2006/relationships/tags" Target="../tags/tag597.xml"/><Relationship Id="rId5" Type="http://schemas.openxmlformats.org/officeDocument/2006/relationships/tags" Target="../tags/tag598.xml"/><Relationship Id="rId6" Type="http://schemas.openxmlformats.org/officeDocument/2006/relationships/tags" Target="../tags/tag599.xml"/><Relationship Id="rId7" Type="http://schemas.openxmlformats.org/officeDocument/2006/relationships/tags" Target="../tags/tag600.xml"/><Relationship Id="rId8" Type="http://schemas.openxmlformats.org/officeDocument/2006/relationships/tags" Target="../tags/tag601.xml"/><Relationship Id="rId9" Type="http://schemas.openxmlformats.org/officeDocument/2006/relationships/tags" Target="../tags/tag602.xml"/><Relationship Id="rId10" Type="http://schemas.openxmlformats.org/officeDocument/2006/relationships/tags" Target="../tags/tag603.xml"/><Relationship Id="rId11" Type="http://schemas.openxmlformats.org/officeDocument/2006/relationships/tags" Target="../tags/tag604.xml"/><Relationship Id="rId12" Type="http://schemas.openxmlformats.org/officeDocument/2006/relationships/tags" Target="../tags/tag605.xml"/><Relationship Id="rId13" Type="http://schemas.openxmlformats.org/officeDocument/2006/relationships/tags" Target="../tags/tag606.xml"/><Relationship Id="rId14" Type="http://schemas.openxmlformats.org/officeDocument/2006/relationships/tags" Target="../tags/tag607.xml"/><Relationship Id="rId15" Type="http://schemas.openxmlformats.org/officeDocument/2006/relationships/tags" Target="../tags/tag608.xml"/><Relationship Id="rId16" Type="http://schemas.openxmlformats.org/officeDocument/2006/relationships/tags" Target="../tags/tag60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10.xml"/><Relationship Id="rId2" Type="http://schemas.openxmlformats.org/officeDocument/2006/relationships/tags" Target="../tags/tag611.xml"/><Relationship Id="rId3" Type="http://schemas.openxmlformats.org/officeDocument/2006/relationships/tags" Target="../tags/tag612.xml"/><Relationship Id="rId4" Type="http://schemas.openxmlformats.org/officeDocument/2006/relationships/tags" Target="../tags/tag613.xml"/><Relationship Id="rId5" Type="http://schemas.openxmlformats.org/officeDocument/2006/relationships/tags" Target="../tags/tag614.xml"/><Relationship Id="rId6" Type="http://schemas.openxmlformats.org/officeDocument/2006/relationships/tags" Target="../tags/tag615.xml"/><Relationship Id="rId7" Type="http://schemas.openxmlformats.org/officeDocument/2006/relationships/tags" Target="../tags/tag616.xml"/><Relationship Id="rId8" Type="http://schemas.openxmlformats.org/officeDocument/2006/relationships/tags" Target="../tags/tag617.xml"/><Relationship Id="rId9" Type="http://schemas.openxmlformats.org/officeDocument/2006/relationships/tags" Target="../tags/tag618.xml"/><Relationship Id="rId10" Type="http://schemas.openxmlformats.org/officeDocument/2006/relationships/tags" Target="../tags/tag619.xml"/><Relationship Id="rId11" Type="http://schemas.openxmlformats.org/officeDocument/2006/relationships/tags" Target="../tags/tag620.xml"/><Relationship Id="rId12" Type="http://schemas.openxmlformats.org/officeDocument/2006/relationships/tags" Target="../tags/tag621.xml"/><Relationship Id="rId13" Type="http://schemas.openxmlformats.org/officeDocument/2006/relationships/tags" Target="../tags/tag622.xml"/><Relationship Id="rId14" Type="http://schemas.openxmlformats.org/officeDocument/2006/relationships/tags" Target="../tags/tag623.xml"/><Relationship Id="rId15" Type="http://schemas.openxmlformats.org/officeDocument/2006/relationships/tags" Target="../tags/tag624.xml"/><Relationship Id="rId16" Type="http://schemas.openxmlformats.org/officeDocument/2006/relationships/tags" Target="../tags/tag625.xml"/><Relationship Id="rId17" Type="http://schemas.openxmlformats.org/officeDocument/2006/relationships/tags" Target="../tags/tag626.xml"/><Relationship Id="rId18" Type="http://schemas.openxmlformats.org/officeDocument/2006/relationships/tags" Target="../tags/tag627.xml"/><Relationship Id="rId19" Type="http://schemas.openxmlformats.org/officeDocument/2006/relationships/tags" Target="../tags/tag628.xml"/><Relationship Id="rId20" Type="http://schemas.openxmlformats.org/officeDocument/2006/relationships/tags" Target="../tags/tag62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30.xml"/><Relationship Id="rId2" Type="http://schemas.openxmlformats.org/officeDocument/2006/relationships/tags" Target="../tags/tag631.xml"/><Relationship Id="rId3" Type="http://schemas.openxmlformats.org/officeDocument/2006/relationships/tags" Target="../tags/tag632.xml"/><Relationship Id="rId4" Type="http://schemas.openxmlformats.org/officeDocument/2006/relationships/tags" Target="../tags/tag63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34.xml"/><Relationship Id="rId2" Type="http://schemas.openxmlformats.org/officeDocument/2006/relationships/tags" Target="../tags/tag635.xml"/><Relationship Id="rId3" Type="http://schemas.openxmlformats.org/officeDocument/2006/relationships/tags" Target="../tags/tag636.xml"/><Relationship Id="rId4" Type="http://schemas.openxmlformats.org/officeDocument/2006/relationships/tags" Target="../tags/tag637.xml"/><Relationship Id="rId5" Type="http://schemas.openxmlformats.org/officeDocument/2006/relationships/tags" Target="../tags/tag638.xml"/><Relationship Id="rId6" Type="http://schemas.openxmlformats.org/officeDocument/2006/relationships/tags" Target="../tags/tag639.xml"/><Relationship Id="rId7" Type="http://schemas.openxmlformats.org/officeDocument/2006/relationships/tags" Target="../tags/tag640.xml"/><Relationship Id="rId8" Type="http://schemas.openxmlformats.org/officeDocument/2006/relationships/tags" Target="../tags/tag641.xml"/><Relationship Id="rId9" Type="http://schemas.openxmlformats.org/officeDocument/2006/relationships/tags" Target="../tags/tag642.xml"/><Relationship Id="rId10" Type="http://schemas.openxmlformats.org/officeDocument/2006/relationships/tags" Target="../tags/tag643.xml"/><Relationship Id="rId11" Type="http://schemas.openxmlformats.org/officeDocument/2006/relationships/tags" Target="../tags/tag644.xml"/><Relationship Id="rId12" Type="http://schemas.openxmlformats.org/officeDocument/2006/relationships/tags" Target="../tags/tag645.xml"/><Relationship Id="rId13" Type="http://schemas.openxmlformats.org/officeDocument/2006/relationships/tags" Target="../tags/tag646.xml"/><Relationship Id="rId14" Type="http://schemas.openxmlformats.org/officeDocument/2006/relationships/tags" Target="../tags/tag647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48.xml"/><Relationship Id="rId2" Type="http://schemas.openxmlformats.org/officeDocument/2006/relationships/tags" Target="../tags/tag649.xml"/><Relationship Id="rId3" Type="http://schemas.openxmlformats.org/officeDocument/2006/relationships/tags" Target="../tags/tag65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51.xml"/><Relationship Id="rId2" Type="http://schemas.openxmlformats.org/officeDocument/2006/relationships/tags" Target="../tags/tag652.xml"/><Relationship Id="rId3" Type="http://schemas.openxmlformats.org/officeDocument/2006/relationships/tags" Target="../tags/tag653.xml"/><Relationship Id="rId4" Type="http://schemas.openxmlformats.org/officeDocument/2006/relationships/tags" Target="../tags/tag654.xml"/><Relationship Id="rId5" Type="http://schemas.openxmlformats.org/officeDocument/2006/relationships/tags" Target="../tags/tag655.xml"/><Relationship Id="rId6" Type="http://schemas.openxmlformats.org/officeDocument/2006/relationships/tags" Target="../tags/tag656.xml"/><Relationship Id="rId7" Type="http://schemas.openxmlformats.org/officeDocument/2006/relationships/tags" Target="../tags/tag657.xml"/><Relationship Id="rId8" Type="http://schemas.openxmlformats.org/officeDocument/2006/relationships/tags" Target="../tags/tag658.xml"/><Relationship Id="rId9" Type="http://schemas.openxmlformats.org/officeDocument/2006/relationships/tags" Target="../tags/tag659.xml"/><Relationship Id="rId10" Type="http://schemas.openxmlformats.org/officeDocument/2006/relationships/tags" Target="../tags/tag660.xml"/><Relationship Id="rId11" Type="http://schemas.openxmlformats.org/officeDocument/2006/relationships/tags" Target="../tags/tag661.xml"/><Relationship Id="rId12" Type="http://schemas.openxmlformats.org/officeDocument/2006/relationships/tags" Target="../tags/tag66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63.xml"/><Relationship Id="rId2" Type="http://schemas.openxmlformats.org/officeDocument/2006/relationships/tags" Target="../tags/tag664.xml"/><Relationship Id="rId3" Type="http://schemas.openxmlformats.org/officeDocument/2006/relationships/tags" Target="../tags/tag665.xml"/><Relationship Id="rId4" Type="http://schemas.openxmlformats.org/officeDocument/2006/relationships/tags" Target="../tags/tag666.xml"/><Relationship Id="rId5" Type="http://schemas.openxmlformats.org/officeDocument/2006/relationships/tags" Target="../tags/tag667.xml"/><Relationship Id="rId6" Type="http://schemas.openxmlformats.org/officeDocument/2006/relationships/tags" Target="../tags/tag668.xml"/><Relationship Id="rId7" Type="http://schemas.openxmlformats.org/officeDocument/2006/relationships/tags" Target="../tags/tag669.xml"/><Relationship Id="rId8" Type="http://schemas.openxmlformats.org/officeDocument/2006/relationships/tags" Target="../tags/tag670.xml"/><Relationship Id="rId9" Type="http://schemas.openxmlformats.org/officeDocument/2006/relationships/tags" Target="../tags/tag671.xml"/><Relationship Id="rId10" Type="http://schemas.openxmlformats.org/officeDocument/2006/relationships/tags" Target="../tags/tag672.xml"/><Relationship Id="rId11" Type="http://schemas.openxmlformats.org/officeDocument/2006/relationships/tags" Target="../tags/tag673.xml"/><Relationship Id="rId12" Type="http://schemas.openxmlformats.org/officeDocument/2006/relationships/tags" Target="../tags/tag6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675.xml"/><Relationship Id="rId2" Type="http://schemas.openxmlformats.org/officeDocument/2006/relationships/tags" Target="../tags/tag676.xml"/><Relationship Id="rId3" Type="http://schemas.openxmlformats.org/officeDocument/2006/relationships/tags" Target="../tags/tag677.xml"/><Relationship Id="rId4" Type="http://schemas.openxmlformats.org/officeDocument/2006/relationships/tags" Target="../tags/tag678.xml"/><Relationship Id="rId5" Type="http://schemas.openxmlformats.org/officeDocument/2006/relationships/tags" Target="../tags/tag679.xml"/><Relationship Id="rId6" Type="http://schemas.openxmlformats.org/officeDocument/2006/relationships/tags" Target="../tags/tag680.xml"/><Relationship Id="rId7" Type="http://schemas.openxmlformats.org/officeDocument/2006/relationships/tags" Target="../tags/tag681.xml"/><Relationship Id="rId8" Type="http://schemas.openxmlformats.org/officeDocument/2006/relationships/tags" Target="../tags/tag682.xml"/><Relationship Id="rId9" Type="http://schemas.openxmlformats.org/officeDocument/2006/relationships/tags" Target="../tags/tag683.xml"/><Relationship Id="rId10" Type="http://schemas.openxmlformats.org/officeDocument/2006/relationships/tags" Target="../tags/tag684.xml"/><Relationship Id="rId11" Type="http://schemas.openxmlformats.org/officeDocument/2006/relationships/tags" Target="../tags/tag685.xml"/><Relationship Id="rId12" Type="http://schemas.openxmlformats.org/officeDocument/2006/relationships/tags" Target="../tags/tag686.xml"/><Relationship Id="rId13" Type="http://schemas.openxmlformats.org/officeDocument/2006/relationships/tags" Target="../tags/tag687.xml"/><Relationship Id="rId14" Type="http://schemas.openxmlformats.org/officeDocument/2006/relationships/tags" Target="../tags/tag688.xml"/><Relationship Id="rId15" Type="http://schemas.openxmlformats.org/officeDocument/2006/relationships/tags" Target="../tags/tag689.xml"/><Relationship Id="rId16" Type="http://schemas.openxmlformats.org/officeDocument/2006/relationships/tags" Target="../tags/tag690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691.xml"/><Relationship Id="rId2" Type="http://schemas.openxmlformats.org/officeDocument/2006/relationships/tags" Target="../tags/tag692.xml"/><Relationship Id="rId3" Type="http://schemas.openxmlformats.org/officeDocument/2006/relationships/tags" Target="../tags/tag693.xml"/><Relationship Id="rId4" Type="http://schemas.openxmlformats.org/officeDocument/2006/relationships/tags" Target="../tags/tag69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2024年公共交通行业市场分析及投资前景预测报告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公共交通行业概述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60714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2024年公共交通市场分析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公共交通投资前景预测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公共交通行业政策环境分析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公共交通技术创新与升级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2" name="圆角矩形 1"/>
          <p:cNvSpPr/>
          <p:nvPr>
            <p:custDataLst>
              <p:tags r:id="rId22"/>
            </p:custDataLst>
          </p:nvPr>
        </p:nvSpPr>
        <p:spPr>
          <a:xfrm>
            <a:off x="7291705" y="481838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圆角矩形 1"/>
          <p:cNvSpPr/>
          <p:nvPr>
            <p:custDataLst>
              <p:tags r:id="rId23"/>
            </p:custDataLst>
          </p:nvPr>
        </p:nvSpPr>
        <p:spPr>
          <a:xfrm>
            <a:off x="6735445" y="481901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6" name="序号"/>
          <p:cNvSpPr txBox="1"/>
          <p:nvPr>
            <p:custDataLst>
              <p:tags r:id="rId24"/>
            </p:custDataLst>
          </p:nvPr>
        </p:nvSpPr>
        <p:spPr>
          <a:xfrm>
            <a:off x="6733540" y="503301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8" name="项标题"/>
          <p:cNvSpPr txBox="1"/>
          <p:nvPr>
            <p:custDataLst>
              <p:tags r:id="rId25"/>
            </p:custDataLst>
          </p:nvPr>
        </p:nvSpPr>
        <p:spPr>
          <a:xfrm>
            <a:off x="7673975" y="503301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公共交通行业未来发展展望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公共交通行业概述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公共交通定义与分类</a:t>
            </a:r>
            <a:endParaRPr altLang="en-US" lang="zh-CN"/>
          </a:p>
        </p:txBody>
      </p:sp>
      <p:sp>
        <p:nvSpPr>
          <p:cNvPr id="1050582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公共交通发展历程：从传统的公共汽车到现代化的地铁和轻轨，再到智能化的共享单车和网约车，公共交通方式不断升级和创新。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586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公共交通特点：覆盖面广、运输能力大、环保节能、安全可靠等。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590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公共交通定义：指为公众提供的大规模客运交通服务的总称，包括公共汽车、地铁、轻轨、出租车等交通方式。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594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公共交通分类：按运输方式可分为地面公交、轨道交通和特殊公共交通三类。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6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公共交通发展历程</a:t>
            </a:r>
            <a:endParaRPr altLang="en-US" lang="zh-CN"/>
          </a:p>
        </p:txBody>
      </p:sp>
      <p:sp>
        <p:nvSpPr>
          <p:cNvPr id="10506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21世纪的公共交通创新与技术进步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公共交通的起源和早期发展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20世纪的城市交通变革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公共交通在全球范围内的普及与影响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公共交通行业规模</a:t>
            </a:r>
            <a:endParaRPr altLang="en-US" lang="zh-CN"/>
          </a:p>
        </p:txBody>
      </p:sp>
      <p:sp>
        <p:nvSpPr>
          <p:cNvPr id="1050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2024年公共交通行业总规模达到XX亿元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城市公共交通市场规模占据主导地位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公共交通行业市场集中度不断提升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公共交通行业市场发展前景广阔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2024年公共交通市场分析</a:t>
            </a:r>
            <a:endParaRPr altLang="en-US" dirty="0" lang="zh-CN"/>
          </a:p>
        </p:txBody>
      </p:sp>
      <p:sp>
        <p:nvSpPr>
          <p:cNvPr id="1050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515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城市交通拥堵问题日益严重，公共交通市场需求持续增长。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环保理念的普及和政府政策的支持，推动公共交通市场发展。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共享出行和智能化技术的发展，为公共交通市场带来新的机遇和挑战。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公共交通市场呈现多元化、个性化、高品质化的发展趋势。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515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竞争者类型：包括国有、民营、外资等不同类型的竞争者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市场份额：各竞争者在市场中的份额占比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竞争优势：各竞争者所具备的竞争优势和劣势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竞争策略：各竞争者所采取的竞争策略和手段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</a:t>
            </a:r>
            <a:endParaRPr altLang="en-US" lang="zh-CN"/>
          </a:p>
        </p:txBody>
      </p:sp>
      <p:sp>
        <p:nvSpPr>
          <p:cNvPr id="10516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6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电动化趋势：公共交通工具将更多采用电动汽车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网络化趋势：公共交通将形成更加完善的网络体系，提高覆盖率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多元化趋势：公共交通将提供更多元化的出行方式，满足不同人群需求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智能化趋势：公共交通将实现智能化管理，提高运营效率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公共交通投资前景预测</a:t>
            </a:r>
            <a:endParaRPr altLang="en-US" dirty="0" lang="zh-CN"/>
          </a:p>
        </p:txBody>
      </p:sp>
      <p:sp>
        <p:nvSpPr>
          <p:cNvPr id="10517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25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政策支持：政府出台相关政策鼓励公共交通发展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市场需求：城市化进程加速，公共交通需求持续增长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5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产业链完善：公共交通产业链上下游企业协同发展，形成良好生态圈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技术创新：智能化、绿色化等新技术在公共交通领域的应用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525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政策风险：政府政策变化对公共交通行业的影响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经济风险：经济周期波动对公共交通行业的影响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技术风险：新技术发展对公共交通行业的挑战与机遇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5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运营风险：公共交通企业的运营管理风险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投资前景展望</a:t>
            </a:r>
            <a:endParaRPr altLang="en-US" lang="zh-CN"/>
          </a:p>
        </p:txBody>
      </p:sp>
      <p:sp>
        <p:nvSpPr>
          <p:cNvPr id="10526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6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政策支持：政府将加大对公共交通行业的投入，推动行业发展。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技术创新：随着科技的不断进步，公共交通将更加便捷、高效、舒适。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市场需求：随着城市化进程的加速和人们出行需求的增加，公共交通市场需求将持续增长。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6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产业链完善：公共交通行业将形成完整的产业链，提高行业整体竞争力。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公共交通行业政策环境分析</a:t>
            </a:r>
            <a:endParaRPr altLang="en-US" dirty="0" lang="zh-CN"/>
          </a:p>
        </p:txBody>
      </p:sp>
      <p:sp>
        <p:nvSpPr>
          <p:cNvPr id="1052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534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4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政策支持：推动公共交通行业快速发展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4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4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4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政策限制：控制公共交通行业的过度竞争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4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4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政策调整：影响公共交通行业的盈利模式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5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5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政策风险：影响公共交通行业的投资回报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政策法规解读</a:t>
            </a:r>
            <a:endParaRPr altLang="en-US" lang="zh-CN"/>
          </a:p>
        </p:txBody>
      </p:sp>
      <p:sp>
        <p:nvSpPr>
          <p:cNvPr id="10535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5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公共交通行业政策法规概述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5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5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2024年公共交通行业政策法规变化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5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35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政策法规对公共交通行业的影响分析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35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35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5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未来政策法规发展趋势预测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政策环境发展趋势</a:t>
            </a:r>
            <a:endParaRPr altLang="en-US" lang="zh-CN"/>
          </a:p>
        </p:txBody>
      </p:sp>
      <p:sp>
        <p:nvSpPr>
          <p:cNvPr id="10536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政策支持力度加大，鼓励公共交通发展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智能化、绿色化成为政策重点方向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政策推动公共交通行业转型升级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政策环境对公共交通行业投资前景的影响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公共交通技术创新与升级</a:t>
            </a:r>
            <a:endParaRPr altLang="en-US" dirty="0" lang="zh-CN"/>
          </a:p>
        </p:txBody>
      </p:sp>
      <p:sp>
        <p:nvSpPr>
          <p:cNvPr id="1053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智能化技术应用</a:t>
            </a:r>
            <a:endParaRPr altLang="en-US" lang="zh-CN"/>
          </a:p>
        </p:txBody>
      </p:sp>
      <p:sp>
        <p:nvSpPr>
          <p:cNvPr id="10544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智能化支付：方便乘客快速支付车费，提高运营效率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自动驾驶技术：提高公共交通的安全性和效率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智能调度系统：实时监控和调整公共交通线路和班次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数据分析与预测：通过大数据分析预测客流量和需求，优化线路和班次安排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新能源技术应用</a:t>
            </a:r>
            <a:endParaRPr altLang="en-US" lang="zh-CN"/>
          </a:p>
        </p:txBody>
      </p:sp>
      <p:sp>
        <p:nvSpPr>
          <p:cNvPr id="10545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新能源汽车：电动汽车、混合动力汽车等在公共交通领域的应用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智能驾驶：利用AI技术实现公共交通的智能化、自动化，提高安全性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5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绿色出行：推广低碳、环保的出行方式，减少对环境的负面影响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充电设施：建设便捷、快速的充电网络，提高公共交通的运营效率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信息化技术应用</a:t>
            </a:r>
            <a:endParaRPr altLang="en-US" lang="zh-CN"/>
          </a:p>
        </p:txBody>
      </p:sp>
      <p:sp>
        <p:nvSpPr>
          <p:cNvPr id="10545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智能调度系统：提高公共交通运行效率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电子支付：方便乘客快速购票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大数据分析：预测客流量，优化线路规划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物联网技术：实时监测车辆位置和状态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技术创新与升级趋势</a:t>
            </a:r>
            <a:endParaRPr altLang="en-US" lang="zh-CN"/>
          </a:p>
        </p:txBody>
      </p:sp>
      <p:sp>
        <p:nvSpPr>
          <p:cNvPr id="10546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数字化与智能化：提升乘客出行体验与服务质量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6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新能源技术：公共交通电动化趋势明显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智能调度系统：提高公共交通运行效率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6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6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自动驾驶技术：公共交通领域应用逐渐普及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公共交通行业未来发展展望</a:t>
            </a:r>
            <a:endParaRPr altLang="en-US" dirty="0" lang="zh-CN"/>
          </a:p>
        </p:txBody>
      </p:sp>
      <p:sp>
        <p:nvSpPr>
          <p:cNvPr id="10546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554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预计到2028年，全球公共交通市场将达到1.2万亿美元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亚洲市场将成为全球公共交通市场增长最快地区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8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自动驾驶技术将推动公共交通行业变革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4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共享出行和电动汽车将成为公共交通行业未来重要发展方向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9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未来市场发展趋势</a:t>
            </a:r>
            <a:endParaRPr altLang="en-US" lang="zh-CN"/>
          </a:p>
        </p:txBody>
      </p:sp>
      <p:sp>
        <p:nvSpPr>
          <p:cNvPr id="10555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智能化：公共交通将更加智能化，提高运营效率和服务质量。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绿色化：公共交通将更加注重环保和可持续发展，推广电动汽车等绿色出行方式。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多元化：公共交通将提供更多元化的出行选择，满足不同人群的出行需求。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网络化：公共交通将更加网络化，实现城市间和城乡间的互联互通。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未来投资机会与风险评估</a:t>
            </a:r>
            <a:endParaRPr altLang="en-US" lang="zh-CN"/>
          </a:p>
        </p:txBody>
      </p:sp>
      <p:sp>
        <p:nvSpPr>
          <p:cNvPr id="1055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竞争格局：投资者需要关注公共交通行业的竞争格局，了解行业内主要竞争对手的市场份额和竞争优势。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投资机会：随着城市化进程加速和交通拥堵问题日益严重，公共交通行业将迎来更多的投资机会。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风险评估：公共交通行业的发展受到政策、技术、市场需求等多方面因素的影响，投资者需要充分评估相关风险。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未来趋势：投资者需要关注公共交通行业的未来趋势，如智能化、绿色化等，以便更好地把握投资机会。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66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67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6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6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6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6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6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6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6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6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6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5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8_6*l_h_i*1_5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6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6*l_h_i*1_6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8_6*l_h_i*1_6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8_6*l_h_a*1_6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SLIDE_ID" val="custom2023097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6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593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650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694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2024-01-06T06:17:38Z</dcterms:created>
  <dcterms:modified xsi:type="dcterms:W3CDTF">2024-01-06T06:17:38Z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abc92e08806246b7b6c478d8540c34e6_21</vt:lpwstr>
  </property>
</Properties>
</file>