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98599" r:id="rId1"/>
    <p:sldMasterId id="2147498636" r:id="rId2"/>
  </p:sldMasterIdLst>
  <p:notesMasterIdLst>
    <p:notesMasterId r:id="rId3"/>
  </p:notesMasterIdLst>
  <p:sldIdLst>
    <p:sldId id="7398" r:id="rId4"/>
    <p:sldId id="7402" r:id="rId5"/>
    <p:sldId id="7405" r:id="rId6"/>
    <p:sldId id="7408" r:id="rId7"/>
    <p:sldId id="7414" r:id="rId9"/>
    <p:sldId id="7417" r:id="rId10"/>
    <p:sldId id="7420" r:id="rId11"/>
    <p:sldId id="7423" r:id="rId12"/>
    <p:sldId id="7426" r:id="rId13"/>
    <p:sldId id="7432" r:id="rId15"/>
    <p:sldId id="7435" r:id="rId16"/>
    <p:sldId id="7438" r:id="rId17"/>
    <p:sldId id="7441" r:id="rId18"/>
    <p:sldId id="7444" r:id="rId19"/>
    <p:sldId id="7450" r:id="rId21"/>
    <p:sldId id="7453" r:id="rId22"/>
    <p:sldId id="7456" r:id="rId23"/>
    <p:sldId id="7459" r:id="rId24"/>
    <p:sldId id="7462" r:id="rId25"/>
    <p:sldId id="7468" r:id="rId27"/>
    <p:sldId id="7471" r:id="rId28"/>
    <p:sldId id="7474" r:id="rId29"/>
    <p:sldId id="7477" r:id="rId30"/>
    <p:sldId id="7480" r:id="rId31"/>
    <p:sldId id="7486" r:id="rId33"/>
    <p:sldId id="7489" r:id="rId34"/>
    <p:sldId id="7492" r:id="rId35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3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Relationship Id="rId33" Type="http://schemas.openxmlformats.org/officeDocument/2006/relationships/slide" Target="slides/slide25.xml"/><Relationship Id="rId34" Type="http://schemas.openxmlformats.org/officeDocument/2006/relationships/slide" Target="slides/slide26.xml"/><Relationship Id="rId35" Type="http://schemas.openxmlformats.org/officeDocument/2006/relationships/slide" Target="slides/slide27.xml"/><Relationship Id="rId36" Type="http://schemas.openxmlformats.org/officeDocument/2006/relationships/tableStyles" Target="tableStyles.xml"/><Relationship Id="rId37" Type="http://schemas.openxmlformats.org/officeDocument/2006/relationships/presProps" Target="presProps.xml"/><Relationship Id="rId38" Type="http://schemas.openxmlformats.org/officeDocument/2006/relationships/viewProps" Target="viewProps.xml"/><Relationship Id="rId39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50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52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image" Target="../media/image2.png"/><Relationship Id="rId5" Type="http://schemas.openxmlformats.org/officeDocument/2006/relationships/tags" Target="../tags/tag3.xml"/><Relationship Id="rId6" Type="http://schemas.openxmlformats.org/officeDocument/2006/relationships/image" Target="../media/image3.png"/><Relationship Id="rId7" Type="http://schemas.openxmlformats.org/officeDocument/2006/relationships/tags" Target="../tags/tag4.xml"/><Relationship Id="rId8" Type="http://schemas.openxmlformats.org/officeDocument/2006/relationships/image" Target="../media/image4.png"/><Relationship Id="rId9" Type="http://schemas.openxmlformats.org/officeDocument/2006/relationships/tags" Target="../tags/tag5.xml"/><Relationship Id="rId10" Type="http://schemas.openxmlformats.org/officeDocument/2006/relationships/tags" Target="../tags/tag6.xml"/><Relationship Id="rId11" Type="http://schemas.openxmlformats.org/officeDocument/2006/relationships/tags" Target="../tags/tag7.xml"/><Relationship Id="rId12" Type="http://schemas.openxmlformats.org/officeDocument/2006/relationships/tags" Target="../tags/tag8.xml"/><Relationship Id="rId13" Type="http://schemas.openxmlformats.org/officeDocument/2006/relationships/tags" Target="../tags/tag9.xml"/><Relationship Id="rId14" Type="http://schemas.openxmlformats.org/officeDocument/2006/relationships/image" Target="../media/image5.png"/><Relationship Id="rId15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0.xml"/><Relationship Id="rId2" Type="http://schemas.openxmlformats.org/officeDocument/2006/relationships/tags" Target="../tags/tag11.xml"/><Relationship Id="rId3" Type="http://schemas.openxmlformats.org/officeDocument/2006/relationships/tags" Target="../tags/tag12.xml"/><Relationship Id="rId4" Type="http://schemas.openxmlformats.org/officeDocument/2006/relationships/tags" Target="../tags/tag13.xml"/><Relationship Id="rId5" Type="http://schemas.openxmlformats.org/officeDocument/2006/relationships/tags" Target="../tags/tag14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5.xml"/><Relationship Id="rId2" Type="http://schemas.openxmlformats.org/officeDocument/2006/relationships/image" Target="../media/image6.png"/><Relationship Id="rId3" Type="http://schemas.openxmlformats.org/officeDocument/2006/relationships/tags" Target="../tags/tag16.xml"/><Relationship Id="rId4" Type="http://schemas.openxmlformats.org/officeDocument/2006/relationships/image" Target="../media/image7.png"/><Relationship Id="rId5" Type="http://schemas.openxmlformats.org/officeDocument/2006/relationships/tags" Target="../tags/tag17.xml"/><Relationship Id="rId6" Type="http://schemas.openxmlformats.org/officeDocument/2006/relationships/image" Target="../media/image8.png"/><Relationship Id="rId7" Type="http://schemas.openxmlformats.org/officeDocument/2006/relationships/tags" Target="../tags/tag18.xml"/><Relationship Id="rId8" Type="http://schemas.openxmlformats.org/officeDocument/2006/relationships/tags" Target="../tags/tag19.xml"/><Relationship Id="rId9" Type="http://schemas.openxmlformats.org/officeDocument/2006/relationships/tags" Target="../tags/tag20.xml"/><Relationship Id="rId10" Type="http://schemas.openxmlformats.org/officeDocument/2006/relationships/tags" Target="../tags/tag21.xml"/><Relationship Id="rId11" Type="http://schemas.openxmlformats.org/officeDocument/2006/relationships/tags" Target="../tags/tag22.xml"/><Relationship Id="rId12" Type="http://schemas.openxmlformats.org/officeDocument/2006/relationships/image" Target="../media/image5.png"/><Relationship Id="rId13" Type="http://schemas.openxmlformats.org/officeDocument/2006/relationships/tags" Target="../tags/tag23.xml"/><Relationship Id="rId14" Type="http://schemas.openxmlformats.org/officeDocument/2006/relationships/image" Target="../media/image4.png"/><Relationship Id="rId15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4.xml"/><Relationship Id="rId2" Type="http://schemas.openxmlformats.org/officeDocument/2006/relationships/image" Target="../media/image9.png"/><Relationship Id="rId3" Type="http://schemas.openxmlformats.org/officeDocument/2006/relationships/tags" Target="../tags/tag25.xml"/><Relationship Id="rId4" Type="http://schemas.openxmlformats.org/officeDocument/2006/relationships/image" Target="../media/image10.png"/><Relationship Id="rId5" Type="http://schemas.openxmlformats.org/officeDocument/2006/relationships/tags" Target="../tags/tag26.xml"/><Relationship Id="rId6" Type="http://schemas.openxmlformats.org/officeDocument/2006/relationships/image" Target="../media/image11.png"/><Relationship Id="rId7" Type="http://schemas.openxmlformats.org/officeDocument/2006/relationships/tags" Target="../tags/tag27.xml"/><Relationship Id="rId8" Type="http://schemas.openxmlformats.org/officeDocument/2006/relationships/tags" Target="../tags/tag28.xml"/><Relationship Id="rId9" Type="http://schemas.openxmlformats.org/officeDocument/2006/relationships/tags" Target="../tags/tag29.xml"/><Relationship Id="rId10" Type="http://schemas.openxmlformats.org/officeDocument/2006/relationships/image" Target="../media/image4.png"/><Relationship Id="rId11" Type="http://schemas.openxmlformats.org/officeDocument/2006/relationships/tags" Target="../tags/tag30.xml"/><Relationship Id="rId12" Type="http://schemas.openxmlformats.org/officeDocument/2006/relationships/image" Target="../media/image5.png"/><Relationship Id="rId13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31.xml"/><Relationship Id="rId2" Type="http://schemas.openxmlformats.org/officeDocument/2006/relationships/tags" Target="../tags/tag32.xml"/><Relationship Id="rId3" Type="http://schemas.openxmlformats.org/officeDocument/2006/relationships/tags" Target="../tags/tag33.xml"/><Relationship Id="rId4" Type="http://schemas.openxmlformats.org/officeDocument/2006/relationships/tags" Target="../tags/tag34.xml"/><Relationship Id="rId5" Type="http://schemas.openxmlformats.org/officeDocument/2006/relationships/tags" Target="../tags/tag35.xml"/><Relationship Id="rId6" Type="http://schemas.openxmlformats.org/officeDocument/2006/relationships/tags" Target="../tags/tag36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37.xml"/><Relationship Id="rId2" Type="http://schemas.openxmlformats.org/officeDocument/2006/relationships/tags" Target="../tags/tag38.xml"/><Relationship Id="rId3" Type="http://schemas.openxmlformats.org/officeDocument/2006/relationships/tags" Target="../tags/tag39.xml"/><Relationship Id="rId4" Type="http://schemas.openxmlformats.org/officeDocument/2006/relationships/tags" Target="../tags/tag40.xml"/><Relationship Id="rId5" Type="http://schemas.openxmlformats.org/officeDocument/2006/relationships/tags" Target="../tags/tag41.xml"/><Relationship Id="rId6" Type="http://schemas.openxmlformats.org/officeDocument/2006/relationships/tags" Target="../tags/tag42.xml"/><Relationship Id="rId7" Type="http://schemas.openxmlformats.org/officeDocument/2006/relationships/tags" Target="../tags/tag43.xml"/><Relationship Id="rId8" Type="http://schemas.openxmlformats.org/officeDocument/2006/relationships/tags" Target="../tags/tag44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45.xml"/><Relationship Id="rId2" Type="http://schemas.openxmlformats.org/officeDocument/2006/relationships/tags" Target="../tags/tag46.xml"/><Relationship Id="rId3" Type="http://schemas.openxmlformats.org/officeDocument/2006/relationships/tags" Target="../tags/tag47.xml"/><Relationship Id="rId4" Type="http://schemas.openxmlformats.org/officeDocument/2006/relationships/tags" Target="../tags/tag48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49.xml"/><Relationship Id="rId2" Type="http://schemas.openxmlformats.org/officeDocument/2006/relationships/tags" Target="../tags/tag50.xml"/><Relationship Id="rId3" Type="http://schemas.openxmlformats.org/officeDocument/2006/relationships/tags" Target="../tags/tag51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52.xml"/><Relationship Id="rId2" Type="http://schemas.openxmlformats.org/officeDocument/2006/relationships/tags" Target="../tags/tag53.xml"/><Relationship Id="rId3" Type="http://schemas.openxmlformats.org/officeDocument/2006/relationships/tags" Target="../tags/tag54.xml"/><Relationship Id="rId4" Type="http://schemas.openxmlformats.org/officeDocument/2006/relationships/tags" Target="../tags/tag55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56.xml"/><Relationship Id="rId2" Type="http://schemas.openxmlformats.org/officeDocument/2006/relationships/tags" Target="../tags/tag57.xml"/><Relationship Id="rId3" Type="http://schemas.openxmlformats.org/officeDocument/2006/relationships/tags" Target="../tags/tag58.xml"/><Relationship Id="rId4" Type="http://schemas.openxmlformats.org/officeDocument/2006/relationships/tags" Target="../tags/tag59.xml"/><Relationship Id="rId5" Type="http://schemas.openxmlformats.org/officeDocument/2006/relationships/tags" Target="../tags/tag60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61.xml"/><Relationship Id="rId2" Type="http://schemas.openxmlformats.org/officeDocument/2006/relationships/image" Target="../media/image12.png"/><Relationship Id="rId3" Type="http://schemas.openxmlformats.org/officeDocument/2006/relationships/tags" Target="../tags/tag62.xml"/><Relationship Id="rId4" Type="http://schemas.openxmlformats.org/officeDocument/2006/relationships/image" Target="../media/image13.png"/><Relationship Id="rId5" Type="http://schemas.openxmlformats.org/officeDocument/2006/relationships/tags" Target="../tags/tag63.xml"/><Relationship Id="rId6" Type="http://schemas.openxmlformats.org/officeDocument/2006/relationships/image" Target="../media/image14.png"/><Relationship Id="rId7" Type="http://schemas.openxmlformats.org/officeDocument/2006/relationships/tags" Target="../tags/tag64.xml"/><Relationship Id="rId8" Type="http://schemas.openxmlformats.org/officeDocument/2006/relationships/tags" Target="../tags/tag65.xml"/><Relationship Id="rId9" Type="http://schemas.openxmlformats.org/officeDocument/2006/relationships/tags" Target="../tags/tag66.xml"/><Relationship Id="rId10" Type="http://schemas.openxmlformats.org/officeDocument/2006/relationships/tags" Target="../tags/tag67.xml"/><Relationship Id="rId11" Type="http://schemas.openxmlformats.org/officeDocument/2006/relationships/image" Target="../media/image4.png"/><Relationship Id="rId12" Type="http://schemas.openxmlformats.org/officeDocument/2006/relationships/tags" Target="../tags/tag68.xml"/><Relationship Id="rId13" Type="http://schemas.openxmlformats.org/officeDocument/2006/relationships/image" Target="../media/image5.png"/><Relationship Id="rId14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@svg_varObj2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1955083"/>
            <a:ext cx="11811000" cy="4912459"/>
          </a:xfrm>
          <a:prstGeom prst="rect"/>
        </p:spPr>
      </p:pic>
      <p:pic>
        <p:nvPicPr>
          <p:cNvPr id="2097161" name="@svg_varObj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0" y="1955083"/>
            <a:ext cx="11811000" cy="4912459"/>
          </a:xfrm>
          <a:prstGeom prst="rect"/>
        </p:spPr>
      </p:pic>
      <p:pic>
        <p:nvPicPr>
          <p:cNvPr id="2097163" name="@png_pic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xmlns:r="http://schemas.openxmlformats.org/officeDocument/2006/relationships" r:embed="rId6"/>
          <a:stretch>
            <a:fillRect/>
          </a:stretch>
        </p:blipFill>
        <p:spPr>
          <a:xfrm>
            <a:off x="0" y="1964639"/>
            <a:ext cx="11811000" cy="4912459"/>
          </a:xfrm>
          <a:prstGeom prst="rect"/>
        </p:spPr>
      </p:pic>
      <p:pic>
        <p:nvPicPr>
          <p:cNvPr id="2097165" name="@svg_logo"/>
          <p:cNvPicPr>
            <a:picLocks noChangeAspect="1"/>
          </p:cNvPicPr>
          <p:nvPr userDrawn="1">
            <p:custDataLst>
              <p:tags r:id="rId7"/>
            </p:custDataLst>
          </p:nvPr>
        </p:nvPicPr>
        <p:blipFill>
          <a:blip xmlns:r="http://schemas.openxmlformats.org/officeDocument/2006/relationships" r:embed="rId8"/>
          <a:stretch>
            <a:fillRect/>
          </a:stretch>
        </p:blipFill>
        <p:spPr>
          <a:xfrm>
            <a:off x="10829426" y="528590"/>
            <a:ext cx="509134" cy="128430"/>
          </a:xfrm>
          <a:prstGeom prst="rect"/>
        </p:spPr>
      </p:pic>
      <p:sp>
        <p:nvSpPr>
          <p:cNvPr id="1048668" name="标题 1"/>
          <p:cNvSpPr>
            <a:spLocks noGrp="1"/>
          </p:cNvSpPr>
          <p:nvPr userDrawn="1">
            <p:ph type="ctrTitle" hasCustomPrompt="1"/>
            <p:custDataLst>
              <p:tags r:id="rId9"/>
            </p:custDataLst>
          </p:nvPr>
        </p:nvSpPr>
        <p:spPr>
          <a:xfrm>
            <a:off x="5322498" y="1619884"/>
            <a:ext cx="6031302" cy="2274266"/>
          </a:xfrm>
        </p:spPr>
        <p:txBody>
          <a:bodyPr anchor="b">
            <a:normAutofit/>
          </a:bodyPr>
          <a:lstStyle>
            <a:lvl1pPr algn="r">
              <a:lnSpc>
                <a:spcPct val="100000"/>
              </a:lnSpc>
              <a:defRPr sz="5400"/>
            </a:lvl1pPr>
          </a:lstStyle>
          <a:p>
            <a:r>
              <a:rPr altLang="en-US" dirty="0" lang="zh-CN"/>
              <a:t>单击此处编辑母</a:t>
            </a:r>
            <a:br>
              <a:rPr altLang="zh-CN" dirty="0" lang="en-US"/>
            </a:br>
            <a:r>
              <a:rPr altLang="en-US" dirty="0" lang="zh-CN"/>
              <a:t>版标题样式</a:t>
            </a:r>
            <a:endParaRPr altLang="en-US" dirty="0" lang="zh-CN"/>
          </a:p>
        </p:txBody>
      </p:sp>
      <p:sp>
        <p:nvSpPr>
          <p:cNvPr id="1048670" name="副标题 2"/>
          <p:cNvSpPr>
            <a:spLocks noGrp="1"/>
          </p:cNvSpPr>
          <p:nvPr userDrawn="1">
            <p:ph type="subTitle" idx="1"/>
            <p:custDataLst>
              <p:tags r:id="rId10"/>
            </p:custDataLst>
          </p:nvPr>
        </p:nvSpPr>
        <p:spPr>
          <a:xfrm>
            <a:off x="7090912" y="4038150"/>
            <a:ext cx="4262887" cy="972000"/>
          </a:xfrm>
        </p:spPr>
        <p:txBody>
          <a:bodyPr>
            <a:normAutofit/>
          </a:bodyPr>
          <a:lstStyle>
            <a:lvl1pPr algn="r" indent="0" marL="0">
              <a:lnSpc>
                <a:spcPct val="100000"/>
              </a:lnSpc>
              <a:buNone/>
              <a:defRPr sz="16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672" name="公司名占位符 6"/>
          <p:cNvSpPr>
            <a:spLocks noGrp="1"/>
          </p:cNvSpPr>
          <p:nvPr userDrawn="1">
            <p:ph type="body" sz="quarter" idx="13" hasCustomPrompt="1"/>
            <p:custDataLst>
              <p:tags r:id="rId11"/>
            </p:custDataLst>
          </p:nvPr>
        </p:nvSpPr>
        <p:spPr>
          <a:xfrm>
            <a:off x="857250" y="366417"/>
            <a:ext cx="9328150" cy="504000"/>
          </a:xfrm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sz="12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674" name="署名占位符 10"/>
          <p:cNvSpPr>
            <a:spLocks noGrp="1"/>
          </p:cNvSpPr>
          <p:nvPr userDrawn="1">
            <p:ph type="body" sz="quarter" idx="17" hasCustomPrompt="1"/>
            <p:custDataLst>
              <p:tags r:id="rId12"/>
            </p:custDataLst>
          </p:nvPr>
        </p:nvSpPr>
        <p:spPr>
          <a:xfrm>
            <a:off x="8610600" y="5182846"/>
            <a:ext cx="2743200" cy="504000"/>
          </a:xfrm>
        </p:spPr>
        <p:txBody>
          <a:bodyPr anchor="ctr">
            <a:normAutofit/>
          </a:bodyPr>
          <a:lstStyle>
            <a:lvl1pPr algn="r" indent="0" marL="0">
              <a:lnSpc>
                <a:spcPct val="100000"/>
              </a:lnSpc>
              <a:buNone/>
              <a:defRPr sz="1800"/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pic>
        <p:nvPicPr>
          <p:cNvPr id="2097167" name="@svg_line"/>
          <p:cNvPicPr preferRelativeResize="0">
            <a:picLocks/>
          </p:cNvPicPr>
          <p:nvPr userDrawn="1">
            <p:custDataLst>
              <p:tags r:id="rId13"/>
            </p:custDataLst>
          </p:nvPr>
        </p:nvPicPr>
        <p:blipFill>
          <a:blip xmlns:r="http://schemas.openxmlformats.org/officeDocument/2006/relationships" r:embed="rId14"/>
          <a:stretch>
            <a:fillRect/>
          </a:stretch>
        </p:blipFill>
        <p:spPr>
          <a:xfrm>
            <a:off x="822961" y="849815"/>
            <a:ext cx="10584000" cy="18000"/>
          </a:xfrm>
          <a:prstGeom prst="rect"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78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80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2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84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9" name="@svg_varObj2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2785669"/>
            <a:ext cx="8057133" cy="4068130"/>
          </a:xfrm>
          <a:prstGeom prst="rect"/>
        </p:spPr>
      </p:pic>
      <p:pic>
        <p:nvPicPr>
          <p:cNvPr id="2097171" name="@svg_varObj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0" y="2785669"/>
            <a:ext cx="8057133" cy="4068130"/>
          </a:xfrm>
          <a:prstGeom prst="rect"/>
        </p:spPr>
      </p:pic>
      <p:pic>
        <p:nvPicPr>
          <p:cNvPr id="2097173" name="@png_pic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xmlns:r="http://schemas.openxmlformats.org/officeDocument/2006/relationships" r:embed="rId6"/>
          <a:stretch>
            <a:fillRect/>
          </a:stretch>
        </p:blipFill>
        <p:spPr>
          <a:xfrm>
            <a:off x="0" y="2785669"/>
            <a:ext cx="8057133" cy="4068130"/>
          </a:xfrm>
          <a:prstGeom prst="rect"/>
        </p:spPr>
      </p:pic>
      <p:sp>
        <p:nvSpPr>
          <p:cNvPr id="1048686" name="标题 1"/>
          <p:cNvSpPr>
            <a:spLocks noGrp="1"/>
          </p:cNvSpPr>
          <p:nvPr>
            <p:ph type="title" hasCustomPrompt="1"/>
            <p:custDataLst>
              <p:tags r:id="rId7"/>
            </p:custDataLst>
          </p:nvPr>
        </p:nvSpPr>
        <p:spPr>
          <a:xfrm>
            <a:off x="1754188" y="1009199"/>
            <a:ext cx="2880000" cy="2568390"/>
          </a:xfrm>
        </p:spPr>
        <p:txBody>
          <a:bodyPr anchor="ctr">
            <a:normAutofit/>
          </a:bodyPr>
          <a:lstStyle>
            <a:lvl1pPr>
              <a:defRPr sz="4400"/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688" name="日期占位符 3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0" name="页脚占位符 4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92" name="灯片编号占位符 5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pic>
        <p:nvPicPr>
          <p:cNvPr id="2097175" name="@svg_line"/>
          <p:cNvPicPr preferRelativeResize="0">
            <a:picLocks/>
          </p:cNvPicPr>
          <p:nvPr userDrawn="1">
            <p:custDataLst>
              <p:tags r:id="rId11"/>
            </p:custDataLst>
          </p:nvPr>
        </p:nvPicPr>
        <p:blipFill>
          <a:blip xmlns:r="http://schemas.openxmlformats.org/officeDocument/2006/relationships" r:embed="rId12"/>
          <a:stretch>
            <a:fillRect/>
          </a:stretch>
        </p:blipFill>
        <p:spPr>
          <a:xfrm>
            <a:off x="822961" y="849815"/>
            <a:ext cx="10584000" cy="18000"/>
          </a:xfrm>
          <a:prstGeom prst="rect"/>
        </p:spPr>
      </p:pic>
      <p:pic>
        <p:nvPicPr>
          <p:cNvPr id="2097177" name="@svg_logo"/>
          <p:cNvPicPr>
            <a:picLocks noChangeAspect="1"/>
          </p:cNvPicPr>
          <p:nvPr userDrawn="1">
            <p:custDataLst>
              <p:tags r:id="rId13"/>
            </p:custDataLst>
          </p:nvPr>
        </p:nvPicPr>
        <p:blipFill>
          <a:blip xmlns:r="http://schemas.openxmlformats.org/officeDocument/2006/relationships" r:embed="rId14"/>
          <a:stretch>
            <a:fillRect/>
          </a:stretch>
        </p:blipFill>
        <p:spPr>
          <a:xfrm>
            <a:off x="10829426" y="528590"/>
            <a:ext cx="509134" cy="128430"/>
          </a:xfrm>
          <a:prstGeom prst="rect"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9" name="@svg_varObj2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1088390"/>
            <a:ext cx="12192000" cy="5794375"/>
          </a:xfrm>
          <a:prstGeom prst="rect"/>
        </p:spPr>
      </p:pic>
      <p:pic>
        <p:nvPicPr>
          <p:cNvPr id="2097181" name="@svg_varObj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0" y="1088390"/>
            <a:ext cx="12192000" cy="5794375"/>
          </a:xfrm>
          <a:prstGeom prst="rect"/>
        </p:spPr>
      </p:pic>
      <p:pic>
        <p:nvPicPr>
          <p:cNvPr id="2097183" name="@png_pic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xmlns:r="http://schemas.openxmlformats.org/officeDocument/2006/relationships" r:embed="rId6"/>
          <a:stretch>
            <a:fillRect/>
          </a:stretch>
        </p:blipFill>
        <p:spPr>
          <a:xfrm>
            <a:off x="0" y="1098550"/>
            <a:ext cx="12192000" cy="5794375"/>
          </a:xfrm>
          <a:prstGeom prst="rect"/>
        </p:spPr>
      </p:pic>
      <p:sp>
        <p:nvSpPr>
          <p:cNvPr id="1048694" name="标题 1"/>
          <p:cNvSpPr>
            <a:spLocks noGrp="1"/>
          </p:cNvSpPr>
          <p:nvPr>
            <p:ph type="title" hasCustomPrompt="1"/>
            <p:custDataLst>
              <p:tags r:id="rId7"/>
            </p:custDataLst>
          </p:nvPr>
        </p:nvSpPr>
        <p:spPr>
          <a:xfrm>
            <a:off x="825361" y="3133103"/>
            <a:ext cx="6367550" cy="1743697"/>
          </a:xfrm>
        </p:spPr>
        <p:txBody>
          <a:bodyPr anchor="t">
            <a:normAutofit/>
          </a:bodyPr>
          <a:lstStyle>
            <a:lvl1pPr algn="l">
              <a:defRPr b="0" sz="3200">
                <a:solidFill>
                  <a:schemeClr val="tx1"/>
                </a:solidFill>
              </a:defRPr>
            </a:lvl1pPr>
          </a:lstStyle>
          <a:p>
            <a:r>
              <a:rPr altLang="en-US" dirty="0" lang="zh-CN"/>
              <a:t>单击编辑母版标题</a:t>
            </a:r>
            <a:endParaRPr altLang="en-US" dirty="0" lang="zh-CN"/>
          </a:p>
        </p:txBody>
      </p:sp>
      <p:sp>
        <p:nvSpPr>
          <p:cNvPr id="1048696" name="节编号 3"/>
          <p:cNvSpPr>
            <a:spLocks noGrp="1"/>
          </p:cNvSpPr>
          <p:nvPr>
            <p:ph type="body" sz="quarter" idx="13" hasCustomPrompt="1"/>
            <p:custDataLst>
              <p:tags r:id="rId8"/>
            </p:custDataLst>
          </p:nvPr>
        </p:nvSpPr>
        <p:spPr>
          <a:xfrm>
            <a:off x="822961" y="1781404"/>
            <a:ext cx="6367550" cy="1224000"/>
          </a:xfrm>
        </p:spPr>
        <p:txBody>
          <a:bodyPr anchor="ctr">
            <a:noAutofit/>
          </a:bodyPr>
          <a:lstStyle>
            <a:lvl1pPr algn="l" indent="0" marL="0">
              <a:buNone/>
              <a:defRPr b="1" sz="8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节编号</a:t>
            </a:r>
            <a:endParaRPr altLang="en-US" dirty="0" lang="zh-CN"/>
          </a:p>
        </p:txBody>
      </p:sp>
      <p:pic>
        <p:nvPicPr>
          <p:cNvPr id="2097185" name="@svg_logo"/>
          <p:cNvPicPr>
            <a:picLocks noChangeAspect="1"/>
          </p:cNvPicPr>
          <p:nvPr userDrawn="1">
            <p:custDataLst>
              <p:tags r:id="rId9"/>
            </p:custDataLst>
          </p:nvPr>
        </p:nvPicPr>
        <p:blipFill>
          <a:blip xmlns:r="http://schemas.openxmlformats.org/officeDocument/2006/relationships" r:embed="rId10"/>
          <a:stretch>
            <a:fillRect/>
          </a:stretch>
        </p:blipFill>
        <p:spPr>
          <a:xfrm>
            <a:off x="10829426" y="500455"/>
            <a:ext cx="509134" cy="128430"/>
          </a:xfrm>
          <a:prstGeom prst="rect"/>
        </p:spPr>
      </p:pic>
      <p:pic>
        <p:nvPicPr>
          <p:cNvPr id="2097187" name="@svg_line"/>
          <p:cNvPicPr preferRelativeResize="0">
            <a:picLocks/>
          </p:cNvPicPr>
          <p:nvPr userDrawn="1">
            <p:custDataLst>
              <p:tags r:id="rId11"/>
            </p:custDataLst>
          </p:nvPr>
        </p:nvPicPr>
        <p:blipFill>
          <a:blip xmlns:r="http://schemas.openxmlformats.org/officeDocument/2006/relationships" r:embed="rId12"/>
          <a:stretch>
            <a:fillRect/>
          </a:stretch>
        </p:blipFill>
        <p:spPr>
          <a:xfrm>
            <a:off x="822961" y="849815"/>
            <a:ext cx="10584000" cy="18000"/>
          </a:xfrm>
          <a:prstGeom prst="rect"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00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02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04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8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12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1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16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18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0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2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24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28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0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2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4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6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8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0" name="内容占位符 1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2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6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50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52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4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89" name="@svg_varObj2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1914943"/>
            <a:ext cx="12192000" cy="4973715"/>
          </a:xfrm>
          <a:prstGeom prst="rect"/>
        </p:spPr>
      </p:pic>
      <p:pic>
        <p:nvPicPr>
          <p:cNvPr id="2097191" name="@svg_varObj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0" y="1914943"/>
            <a:ext cx="12192000" cy="4973715"/>
          </a:xfrm>
          <a:prstGeom prst="rect"/>
        </p:spPr>
      </p:pic>
      <p:pic>
        <p:nvPicPr>
          <p:cNvPr id="2097193" name="@png_pic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xmlns:r="http://schemas.openxmlformats.org/officeDocument/2006/relationships" r:embed="rId6"/>
          <a:stretch>
            <a:fillRect/>
          </a:stretch>
        </p:blipFill>
        <p:spPr>
          <a:xfrm>
            <a:off x="0" y="1914943"/>
            <a:ext cx="12192000" cy="4973715"/>
          </a:xfrm>
          <a:prstGeom prst="rect"/>
        </p:spPr>
      </p:pic>
      <p:sp>
        <p:nvSpPr>
          <p:cNvPr id="1048758" name="标题 1"/>
          <p:cNvSpPr>
            <a:spLocks noGrp="1"/>
          </p:cNvSpPr>
          <p:nvPr userDrawn="1">
            <p:ph type="ctrTitle"/>
            <p:custDataLst>
              <p:tags r:id="rId7"/>
            </p:custDataLst>
          </p:nvPr>
        </p:nvSpPr>
        <p:spPr>
          <a:xfrm>
            <a:off x="4748980" y="1772761"/>
            <a:ext cx="6604219" cy="1800000"/>
          </a:xfrm>
        </p:spPr>
        <p:txBody>
          <a:bodyPr anchor="b"/>
          <a:lstStyle>
            <a:lvl1pPr algn="r">
              <a:lnSpc>
                <a:spcPct val="100000"/>
              </a:lnSpc>
              <a:defRPr sz="6000"/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60" name="公司名占位符 6"/>
          <p:cNvSpPr>
            <a:spLocks noGrp="1"/>
          </p:cNvSpPr>
          <p:nvPr userDrawn="1">
            <p:ph type="body" sz="quarter" idx="13" hasCustomPrompt="1"/>
            <p:custDataLst>
              <p:tags r:id="rId8"/>
            </p:custDataLst>
          </p:nvPr>
        </p:nvSpPr>
        <p:spPr>
          <a:xfrm>
            <a:off x="838799" y="356515"/>
            <a:ext cx="9740301" cy="504000"/>
          </a:xfrm>
        </p:spPr>
        <p:txBody>
          <a:bodyPr anchor="ctr" bIns="0" lIns="0" rIns="0" rtlCol="0" tIns="0" vert="horz">
            <a:normAutofit/>
          </a:bodyPr>
          <a:lstStyle>
            <a:lvl1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 typeface="Arial" panose="02080604020202020204" pitchFamily="34" charset="0"/>
              <a:buNone/>
              <a:defRPr altLang="en-US" baseline="0" b="0" cap="none" dirty="0" sz="1200" i="0" kern="1200" kumimoji="0" lang="zh-CN" noProof="1" normalizeH="0" spc="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公司名占位符</a:t>
            </a:r>
            <a:endParaRPr>
              <a:sym typeface="+mn-ea"/>
            </a:endParaRPr>
          </a:p>
        </p:txBody>
      </p:sp>
      <p:sp>
        <p:nvSpPr>
          <p:cNvPr id="1048762" name="署名占位符 10"/>
          <p:cNvSpPr>
            <a:spLocks noGrp="1"/>
          </p:cNvSpPr>
          <p:nvPr userDrawn="1">
            <p:ph type="body" sz="quarter" idx="17" hasCustomPrompt="1"/>
            <p:custDataLst>
              <p:tags r:id="rId9"/>
            </p:custDataLst>
          </p:nvPr>
        </p:nvSpPr>
        <p:spPr>
          <a:xfrm>
            <a:off x="4749165" y="3572510"/>
            <a:ext cx="6604635" cy="504190"/>
          </a:xfrm>
        </p:spPr>
        <p:txBody>
          <a:bodyPr anchor="ctr">
            <a:normAutofit/>
          </a:bodyPr>
          <a:lstStyle>
            <a:lvl1pPr algn="r" indent="0" marL="0">
              <a:lnSpc>
                <a:spcPct val="100000"/>
              </a:lnSpc>
              <a:buNone/>
              <a:defRPr sz="1800"/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pic>
        <p:nvPicPr>
          <p:cNvPr id="2097195" name="@svg_logo"/>
          <p:cNvPicPr>
            <a:picLocks noChangeAspect="1"/>
          </p:cNvPicPr>
          <p:nvPr userDrawn="1">
            <p:custDataLst>
              <p:tags r:id="rId10"/>
            </p:custDataLst>
          </p:nvPr>
        </p:nvPicPr>
        <p:blipFill>
          <a:blip xmlns:r="http://schemas.openxmlformats.org/officeDocument/2006/relationships" r:embed="rId11"/>
          <a:stretch>
            <a:fillRect/>
          </a:stretch>
        </p:blipFill>
        <p:spPr>
          <a:xfrm>
            <a:off x="10829426" y="528590"/>
            <a:ext cx="509134" cy="128430"/>
          </a:xfrm>
          <a:prstGeom prst="rect"/>
        </p:spPr>
      </p:pic>
      <p:pic>
        <p:nvPicPr>
          <p:cNvPr id="2097197" name="@svg_line"/>
          <p:cNvPicPr preferRelativeResize="0">
            <a:picLocks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822961" y="849815"/>
            <a:ext cx="10584000" cy="18000"/>
          </a:xfrm>
          <a:prstGeom prst="rect"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69.xml"/><Relationship Id="rId13" Type="http://schemas.openxmlformats.org/officeDocument/2006/relationships/image" Target="../media/image15.png"/><Relationship Id="rId14" Type="http://schemas.openxmlformats.org/officeDocument/2006/relationships/tags" Target="../tags/tag70.xml"/><Relationship Id="rId15" Type="http://schemas.openxmlformats.org/officeDocument/2006/relationships/image" Target="../media/image16.png"/><Relationship Id="rId16" Type="http://schemas.openxmlformats.org/officeDocument/2006/relationships/tags" Target="../tags/tag71.xml"/><Relationship Id="rId17" Type="http://schemas.openxmlformats.org/officeDocument/2006/relationships/image" Target="../media/image17.png"/><Relationship Id="rId18" Type="http://schemas.openxmlformats.org/officeDocument/2006/relationships/tags" Target="../tags/tag72.xml"/><Relationship Id="rId19" Type="http://schemas.openxmlformats.org/officeDocument/2006/relationships/tags" Target="../tags/tag73.xml"/><Relationship Id="rId20" Type="http://schemas.openxmlformats.org/officeDocument/2006/relationships/tags" Target="../tags/tag74.xml"/><Relationship Id="rId21" Type="http://schemas.openxmlformats.org/officeDocument/2006/relationships/tags" Target="../tags/tag75.xml"/><Relationship Id="rId22" Type="http://schemas.openxmlformats.org/officeDocument/2006/relationships/tags" Target="../tags/tag76.xml"/><Relationship Id="rId23" Type="http://schemas.openxmlformats.org/officeDocument/2006/relationships/tags" Target="../tags/tag77.xml"/><Relationship Id="rId2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8600" r:id="rId1"/>
    <p:sldLayoutId id="2147498601" r:id="rId2"/>
    <p:sldLayoutId id="2147498602" r:id="rId3"/>
    <p:sldLayoutId id="2147498603" r:id="rId4"/>
    <p:sldLayoutId id="2147498604" r:id="rId5"/>
    <p:sldLayoutId id="2147498605" r:id="rId6"/>
    <p:sldLayoutId id="2147498606" r:id="rId7"/>
    <p:sldLayoutId id="2147498607" r:id="rId8"/>
    <p:sldLayoutId id="2147498608" r:id="rId9"/>
    <p:sldLayoutId id="2147498609" r:id="rId10"/>
    <p:sldLayoutId id="2147498610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@svg_varObj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5130800" y="3651250"/>
            <a:ext cx="7042785" cy="3206750"/>
          </a:xfrm>
          <a:prstGeom prst="rect"/>
        </p:spPr>
      </p:pic>
      <p:pic>
        <p:nvPicPr>
          <p:cNvPr id="2097155" name="@svg_varObj"/>
          <p:cNvPicPr>
            <a:picLocks noChangeAspect="1"/>
          </p:cNvPicPr>
          <p:nvPr userDrawn="1">
            <p:custDataLst>
              <p:tags r:id="rId14"/>
            </p:custDataLst>
          </p:nvPr>
        </p:nvPicPr>
        <p:blipFill>
          <a:blip xmlns:r="http://schemas.openxmlformats.org/officeDocument/2006/relationships" r:embed="rId15"/>
          <a:stretch>
            <a:fillRect/>
          </a:stretch>
        </p:blipFill>
        <p:spPr>
          <a:xfrm>
            <a:off x="5130800" y="3651250"/>
            <a:ext cx="7042785" cy="3206750"/>
          </a:xfrm>
          <a:prstGeom prst="rect"/>
        </p:spPr>
      </p:pic>
      <p:pic>
        <p:nvPicPr>
          <p:cNvPr id="2097157" name="@png_pic"/>
          <p:cNvPicPr>
            <a:picLocks noChangeAspect="1"/>
          </p:cNvPicPr>
          <p:nvPr userDrawn="1">
            <p:custDataLst>
              <p:tags r:id="rId16"/>
            </p:custDataLst>
          </p:nvPr>
        </p:nvPicPr>
        <p:blipFill>
          <a:blip xmlns:r="http://schemas.openxmlformats.org/officeDocument/2006/relationships" r:embed="rId17"/>
          <a:stretch>
            <a:fillRect/>
          </a:stretch>
        </p:blipFill>
        <p:spPr>
          <a:xfrm>
            <a:off x="5149215" y="3651250"/>
            <a:ext cx="7042785" cy="3206750"/>
          </a:xfrm>
          <a:prstGeom prst="rect"/>
        </p:spPr>
      </p:pic>
      <p:sp>
        <p:nvSpPr>
          <p:cNvPr id="1048656" name="标题占位符 1"/>
          <p:cNvSpPr>
            <a:spLocks noGrp="1"/>
          </p:cNvSpPr>
          <p:nvPr>
            <p:ph type="title"/>
            <p:custDataLst>
              <p:tags r:id="rId18"/>
            </p:custDataLst>
          </p:nvPr>
        </p:nvSpPr>
        <p:spPr>
          <a:xfrm>
            <a:off x="838200" y="360000"/>
            <a:ext cx="1051560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58" name="文本占位符 2"/>
          <p:cNvSpPr>
            <a:spLocks noGrp="1"/>
          </p:cNvSpPr>
          <p:nvPr>
            <p:ph type="body" idx="1"/>
            <p:custDataLst>
              <p:tags r:id="rId19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0" name="日期占位符 3"/>
          <p:cNvSpPr>
            <a:spLocks noGrp="1"/>
          </p:cNvSpPr>
          <p:nvPr>
            <p:ph type="dt" sz="half" idx="2"/>
            <p:custDataLst>
              <p:tags r:id="rId20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2" name="页脚占位符 4"/>
          <p:cNvSpPr>
            <a:spLocks noGrp="1"/>
          </p:cNvSpPr>
          <p:nvPr>
            <p:ph type="ftr" sz="quarter" idx="3"/>
            <p:custDataLst>
              <p:tags r:id="rId21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4" name="灯片编号占位符 5"/>
          <p:cNvSpPr>
            <a:spLocks noGrp="1"/>
          </p:cNvSpPr>
          <p:nvPr>
            <p:ph type="sldNum" sz="quarter" idx="4"/>
            <p:custDataLst>
              <p:tags r:id="rId22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6" name="KSO_TEMPLATE" hidden="1"/>
          <p:cNvSpPr/>
          <p:nvPr userDrawn="1">
            <p:custDataLst>
              <p:tags r:id="rId23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8637" r:id="rId1"/>
    <p:sldLayoutId id="2147498638" r:id="rId2"/>
    <p:sldLayoutId id="2147498639" r:id="rId3"/>
    <p:sldLayoutId id="2147498640" r:id="rId4"/>
    <p:sldLayoutId id="2147498641" r:id="rId5"/>
    <p:sldLayoutId id="2147498642" r:id="rId6"/>
    <p:sldLayoutId id="2147498643" r:id="rId7"/>
    <p:sldLayoutId id="2147498644" r:id="rId8"/>
    <p:sldLayoutId id="2147498645" r:id="rId9"/>
    <p:sldLayoutId id="2147498646" r:id="rId10"/>
    <p:sldLayoutId id="2147498647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4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2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78.xml"/><Relationship Id="rId2" Type="http://schemas.openxmlformats.org/officeDocument/2006/relationships/tags" Target="../tags/tag79.xml"/><Relationship Id="rId3" Type="http://schemas.openxmlformats.org/officeDocument/2006/relationships/tags" Target="../tags/tag80.xml"/><Relationship Id="rId4" Type="http://schemas.openxmlformats.org/officeDocument/2006/relationships/tags" Target="../tags/tag81.xml"/><Relationship Id="rId5" Type="http://schemas.openxmlformats.org/officeDocument/2006/relationships/tags" Target="../tags/tag82.xml"/><Relationship Id="rId6" Type="http://schemas.openxmlformats.org/officeDocument/2006/relationships/slideLayout" Target="../slideLayouts/slideLayout12.xml"/><Relationship Id="rId7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83.xml"/><Relationship Id="rId2" Type="http://schemas.openxmlformats.org/officeDocument/2006/relationships/tags" Target="../tags/tag84.xml"/><Relationship Id="rId3" Type="http://schemas.openxmlformats.org/officeDocument/2006/relationships/tags" Target="../tags/tag85.xml"/><Relationship Id="rId4" Type="http://schemas.openxmlformats.org/officeDocument/2006/relationships/tags" Target="../tags/tag86.xml"/><Relationship Id="rId5" Type="http://schemas.openxmlformats.org/officeDocument/2006/relationships/tags" Target="../tags/tag87.xml"/><Relationship Id="rId6" Type="http://schemas.openxmlformats.org/officeDocument/2006/relationships/tags" Target="../tags/tag88.xml"/><Relationship Id="rId7" Type="http://schemas.openxmlformats.org/officeDocument/2006/relationships/tags" Target="../tags/tag89.xml"/><Relationship Id="rId8" Type="http://schemas.openxmlformats.org/officeDocument/2006/relationships/tags" Target="../tags/tag90.xml"/><Relationship Id="rId9" Type="http://schemas.openxmlformats.org/officeDocument/2006/relationships/tags" Target="../tags/tag91.xml"/><Relationship Id="rId10" Type="http://schemas.openxmlformats.org/officeDocument/2006/relationships/tags" Target="../tags/tag92.xml"/><Relationship Id="rId11" Type="http://schemas.openxmlformats.org/officeDocument/2006/relationships/tags" Target="../tags/tag93.xml"/><Relationship Id="rId12" Type="http://schemas.openxmlformats.org/officeDocument/2006/relationships/tags" Target="../tags/tag94.xml"/><Relationship Id="rId13" Type="http://schemas.openxmlformats.org/officeDocument/2006/relationships/tags" Target="../tags/tag95.xml"/><Relationship Id="rId14" Type="http://schemas.openxmlformats.org/officeDocument/2006/relationships/tags" Target="../tags/tag96.xml"/><Relationship Id="rId15" Type="http://schemas.openxmlformats.org/officeDocument/2006/relationships/tags" Target="../tags/tag97.xml"/><Relationship Id="rId16" Type="http://schemas.openxmlformats.org/officeDocument/2006/relationships/tags" Target="../tags/tag98.xml"/><Relationship Id="rId17" Type="http://schemas.openxmlformats.org/officeDocument/2006/relationships/tags" Target="../tags/tag99.xml"/><Relationship Id="rId18" Type="http://schemas.openxmlformats.org/officeDocument/2006/relationships/tags" Target="../tags/tag100.xml"/><Relationship Id="rId19" Type="http://schemas.openxmlformats.org/officeDocument/2006/relationships/tags" Target="../tags/tag101.xml"/><Relationship Id="rId20" Type="http://schemas.openxmlformats.org/officeDocument/2006/relationships/tags" Target="../tags/tag102.xml"/><Relationship Id="rId21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03.xml"/><Relationship Id="rId2" Type="http://schemas.openxmlformats.org/officeDocument/2006/relationships/tags" Target="../tags/tag104.xml"/><Relationship Id="rId3" Type="http://schemas.openxmlformats.org/officeDocument/2006/relationships/tags" Target="../tags/tag105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06.xml"/><Relationship Id="rId2" Type="http://schemas.openxmlformats.org/officeDocument/2006/relationships/tags" Target="../tags/tag107.xml"/><Relationship Id="rId3" Type="http://schemas.openxmlformats.org/officeDocument/2006/relationships/tags" Target="../tags/tag108.xml"/><Relationship Id="rId4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09.xml"/><Relationship Id="rId2" Type="http://schemas.openxmlformats.org/officeDocument/2006/relationships/tags" Target="../tags/tag110.xml"/><Relationship Id="rId3" Type="http://schemas.openxmlformats.org/officeDocument/2006/relationships/tags" Target="../tags/tag111.xml"/><Relationship Id="rId4" Type="http://schemas.openxmlformats.org/officeDocument/2006/relationships/tags" Target="../tags/tag112.xml"/><Relationship Id="rId5" Type="http://schemas.openxmlformats.org/officeDocument/2006/relationships/tags" Target="../tags/tag113.xml"/><Relationship Id="rId6" Type="http://schemas.openxmlformats.org/officeDocument/2006/relationships/tags" Target="../tags/tag114.xml"/><Relationship Id="rId7" Type="http://schemas.openxmlformats.org/officeDocument/2006/relationships/tags" Target="../tags/tag115.xml"/><Relationship Id="rId8" Type="http://schemas.openxmlformats.org/officeDocument/2006/relationships/tags" Target="../tags/tag116.xml"/><Relationship Id="rId9" Type="http://schemas.openxmlformats.org/officeDocument/2006/relationships/tags" Target="../tags/tag117.xml"/><Relationship Id="rId10" Type="http://schemas.openxmlformats.org/officeDocument/2006/relationships/tags" Target="../tags/tag118.xml"/><Relationship Id="rId11" Type="http://schemas.openxmlformats.org/officeDocument/2006/relationships/tags" Target="../tags/tag119.xml"/><Relationship Id="rId12" Type="http://schemas.openxmlformats.org/officeDocument/2006/relationships/tags" Target="../tags/tag120.xml"/><Relationship Id="rId13" Type="http://schemas.openxmlformats.org/officeDocument/2006/relationships/tags" Target="../tags/tag121.xml"/><Relationship Id="rId14" Type="http://schemas.openxmlformats.org/officeDocument/2006/relationships/tags" Target="../tags/tag122.xml"/><Relationship Id="rId15" Type="http://schemas.openxmlformats.org/officeDocument/2006/relationships/tags" Target="../tags/tag123.xml"/><Relationship Id="rId16" Type="http://schemas.openxmlformats.org/officeDocument/2006/relationships/tags" Target="../tags/tag124.xml"/><Relationship Id="rId17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25.xml"/><Relationship Id="rId2" Type="http://schemas.openxmlformats.org/officeDocument/2006/relationships/tags" Target="../tags/tag126.xml"/><Relationship Id="rId3" Type="http://schemas.openxmlformats.org/officeDocument/2006/relationships/tags" Target="../tags/tag127.xml"/><Relationship Id="rId4" Type="http://schemas.openxmlformats.org/officeDocument/2006/relationships/tags" Target="../tags/tag128.xml"/><Relationship Id="rId5" Type="http://schemas.openxmlformats.org/officeDocument/2006/relationships/tags" Target="../tags/tag129.xml"/><Relationship Id="rId6" Type="http://schemas.openxmlformats.org/officeDocument/2006/relationships/tags" Target="../tags/tag130.xml"/><Relationship Id="rId7" Type="http://schemas.openxmlformats.org/officeDocument/2006/relationships/tags" Target="../tags/tag131.xml"/><Relationship Id="rId8" Type="http://schemas.openxmlformats.org/officeDocument/2006/relationships/tags" Target="../tags/tag132.xml"/><Relationship Id="rId9" Type="http://schemas.openxmlformats.org/officeDocument/2006/relationships/tags" Target="../tags/tag133.xml"/><Relationship Id="rId10" Type="http://schemas.openxmlformats.org/officeDocument/2006/relationships/tags" Target="../tags/tag134.xml"/><Relationship Id="rId11" Type="http://schemas.openxmlformats.org/officeDocument/2006/relationships/tags" Target="../tags/tag135.xml"/><Relationship Id="rId12" Type="http://schemas.openxmlformats.org/officeDocument/2006/relationships/tags" Target="../tags/tag136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37.xml"/><Relationship Id="rId2" Type="http://schemas.openxmlformats.org/officeDocument/2006/relationships/tags" Target="../tags/tag138.xml"/><Relationship Id="rId3" Type="http://schemas.openxmlformats.org/officeDocument/2006/relationships/tags" Target="../tags/tag139.xml"/><Relationship Id="rId4" Type="http://schemas.openxmlformats.org/officeDocument/2006/relationships/tags" Target="../tags/tag140.xml"/><Relationship Id="rId5" Type="http://schemas.openxmlformats.org/officeDocument/2006/relationships/tags" Target="../tags/tag141.xml"/><Relationship Id="rId6" Type="http://schemas.openxmlformats.org/officeDocument/2006/relationships/tags" Target="../tags/tag142.xml"/><Relationship Id="rId7" Type="http://schemas.openxmlformats.org/officeDocument/2006/relationships/tags" Target="../tags/tag143.xml"/><Relationship Id="rId8" Type="http://schemas.openxmlformats.org/officeDocument/2006/relationships/tags" Target="../tags/tag144.xml"/><Relationship Id="rId9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45.xml"/><Relationship Id="rId2" Type="http://schemas.openxmlformats.org/officeDocument/2006/relationships/tags" Target="../tags/tag146.xml"/><Relationship Id="rId3" Type="http://schemas.openxmlformats.org/officeDocument/2006/relationships/tags" Target="../tags/tag147.xml"/><Relationship Id="rId4" Type="http://schemas.openxmlformats.org/officeDocument/2006/relationships/tags" Target="../tags/tag148.xml"/><Relationship Id="rId5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49.xml"/><Relationship Id="rId2" Type="http://schemas.openxmlformats.org/officeDocument/2006/relationships/tags" Target="../tags/tag150.xml"/><Relationship Id="rId3" Type="http://schemas.openxmlformats.org/officeDocument/2006/relationships/tags" Target="../tags/tag151.xml"/><Relationship Id="rId4" Type="http://schemas.openxmlformats.org/officeDocument/2006/relationships/slideLayout" Target="../slideLayouts/slideLayout15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52.xml"/><Relationship Id="rId2" Type="http://schemas.openxmlformats.org/officeDocument/2006/relationships/tags" Target="../tags/tag153.xml"/><Relationship Id="rId3" Type="http://schemas.openxmlformats.org/officeDocument/2006/relationships/tags" Target="../tags/tag154.xml"/><Relationship Id="rId4" Type="http://schemas.openxmlformats.org/officeDocument/2006/relationships/tags" Target="../tags/tag155.xml"/><Relationship Id="rId5" Type="http://schemas.openxmlformats.org/officeDocument/2006/relationships/tags" Target="../tags/tag156.xml"/><Relationship Id="rId6" Type="http://schemas.openxmlformats.org/officeDocument/2006/relationships/tags" Target="../tags/tag157.xml"/><Relationship Id="rId7" Type="http://schemas.openxmlformats.org/officeDocument/2006/relationships/tags" Target="../tags/tag158.xml"/><Relationship Id="rId8" Type="http://schemas.openxmlformats.org/officeDocument/2006/relationships/tags" Target="../tags/tag159.xml"/><Relationship Id="rId9" Type="http://schemas.openxmlformats.org/officeDocument/2006/relationships/tags" Target="../tags/tag160.xml"/><Relationship Id="rId10" Type="http://schemas.openxmlformats.org/officeDocument/2006/relationships/tags" Target="../tags/tag161.xml"/><Relationship Id="rId11" Type="http://schemas.openxmlformats.org/officeDocument/2006/relationships/tags" Target="../tags/tag162.xml"/><Relationship Id="rId12" Type="http://schemas.openxmlformats.org/officeDocument/2006/relationships/tags" Target="../tags/tag163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64.xml"/><Relationship Id="rId2" Type="http://schemas.openxmlformats.org/officeDocument/2006/relationships/tags" Target="../tags/tag165.xml"/><Relationship Id="rId3" Type="http://schemas.openxmlformats.org/officeDocument/2006/relationships/tags" Target="../tags/tag166.xml"/><Relationship Id="rId4" Type="http://schemas.openxmlformats.org/officeDocument/2006/relationships/tags" Target="../tags/tag167.xml"/><Relationship Id="rId5" Type="http://schemas.openxmlformats.org/officeDocument/2006/relationships/tags" Target="../tags/tag168.xml"/><Relationship Id="rId6" Type="http://schemas.openxmlformats.org/officeDocument/2006/relationships/tags" Target="../tags/tag169.xml"/><Relationship Id="rId7" Type="http://schemas.openxmlformats.org/officeDocument/2006/relationships/tags" Target="../tags/tag170.xml"/><Relationship Id="rId8" Type="http://schemas.openxmlformats.org/officeDocument/2006/relationships/tags" Target="../tags/tag171.xml"/><Relationship Id="rId9" Type="http://schemas.openxmlformats.org/officeDocument/2006/relationships/tags" Target="../tags/tag172.xml"/><Relationship Id="rId10" Type="http://schemas.openxmlformats.org/officeDocument/2006/relationships/tags" Target="../tags/tag173.xml"/><Relationship Id="rId11" Type="http://schemas.openxmlformats.org/officeDocument/2006/relationships/tags" Target="../tags/tag174.xml"/><Relationship Id="rId12" Type="http://schemas.openxmlformats.org/officeDocument/2006/relationships/tags" Target="../tags/tag175.xml"/><Relationship Id="rId13" Type="http://schemas.openxmlformats.org/officeDocument/2006/relationships/tags" Target="../tags/tag176.xml"/><Relationship Id="rId14" Type="http://schemas.openxmlformats.org/officeDocument/2006/relationships/tags" Target="../tags/tag177.xml"/><Relationship Id="rId15" Type="http://schemas.openxmlformats.org/officeDocument/2006/relationships/tags" Target="../tags/tag178.xml"/><Relationship Id="rId16" Type="http://schemas.openxmlformats.org/officeDocument/2006/relationships/tags" Target="../tags/tag179.xml"/><Relationship Id="rId17" Type="http://schemas.openxmlformats.org/officeDocument/2006/relationships/tags" Target="../tags/tag180.xml"/><Relationship Id="rId18" Type="http://schemas.openxmlformats.org/officeDocument/2006/relationships/tags" Target="../tags/tag181.xml"/><Relationship Id="rId19" Type="http://schemas.openxmlformats.org/officeDocument/2006/relationships/tags" Target="../tags/tag182.xml"/><Relationship Id="rId20" Type="http://schemas.openxmlformats.org/officeDocument/2006/relationships/tags" Target="../tags/tag183.xml"/><Relationship Id="rId21" Type="http://schemas.openxmlformats.org/officeDocument/2006/relationships/tags" Target="../tags/tag184.xml"/><Relationship Id="rId22" Type="http://schemas.openxmlformats.org/officeDocument/2006/relationships/tags" Target="../tags/tag185.xml"/><Relationship Id="rId23" Type="http://schemas.openxmlformats.org/officeDocument/2006/relationships/tags" Target="../tags/tag186.xml"/><Relationship Id="rId24" Type="http://schemas.openxmlformats.org/officeDocument/2006/relationships/tags" Target="../tags/tag187.xml"/><Relationship Id="rId25" Type="http://schemas.openxmlformats.org/officeDocument/2006/relationships/tags" Target="../tags/tag188.xml"/><Relationship Id="rId26" Type="http://schemas.openxmlformats.org/officeDocument/2006/relationships/tags" Target="../tags/tag189.xml"/><Relationship Id="rId27" Type="http://schemas.openxmlformats.org/officeDocument/2006/relationships/tags" Target="../tags/tag190.xml"/><Relationship Id="rId28" Type="http://schemas.openxmlformats.org/officeDocument/2006/relationships/tags" Target="../tags/tag191.xml"/><Relationship Id="rId29" Type="http://schemas.openxmlformats.org/officeDocument/2006/relationships/tags" Target="../tags/tag192.xml"/><Relationship Id="rId30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93.xml"/><Relationship Id="rId2" Type="http://schemas.openxmlformats.org/officeDocument/2006/relationships/tags" Target="../tags/tag194.xml"/><Relationship Id="rId3" Type="http://schemas.openxmlformats.org/officeDocument/2006/relationships/tags" Target="../tags/tag195.xml"/><Relationship Id="rId4" Type="http://schemas.openxmlformats.org/officeDocument/2006/relationships/tags" Target="../tags/tag196.xml"/><Relationship Id="rId5" Type="http://schemas.openxmlformats.org/officeDocument/2006/relationships/tags" Target="../tags/tag197.xml"/><Relationship Id="rId6" Type="http://schemas.openxmlformats.org/officeDocument/2006/relationships/tags" Target="../tags/tag198.xml"/><Relationship Id="rId7" Type="http://schemas.openxmlformats.org/officeDocument/2006/relationships/tags" Target="../tags/tag199.xml"/><Relationship Id="rId8" Type="http://schemas.openxmlformats.org/officeDocument/2006/relationships/tags" Target="../tags/tag200.xml"/><Relationship Id="rId9" Type="http://schemas.openxmlformats.org/officeDocument/2006/relationships/tags" Target="../tags/tag201.xml"/><Relationship Id="rId10" Type="http://schemas.openxmlformats.org/officeDocument/2006/relationships/tags" Target="../tags/tag202.xml"/><Relationship Id="rId11" Type="http://schemas.openxmlformats.org/officeDocument/2006/relationships/tags" Target="../tags/tag203.xml"/><Relationship Id="rId12" Type="http://schemas.openxmlformats.org/officeDocument/2006/relationships/tags" Target="../tags/tag204.xml"/><Relationship Id="rId13" Type="http://schemas.openxmlformats.org/officeDocument/2006/relationships/tags" Target="../tags/tag205.xml"/><Relationship Id="rId14" Type="http://schemas.openxmlformats.org/officeDocument/2006/relationships/tags" Target="../tags/tag206.xml"/><Relationship Id="rId15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07.xml"/><Relationship Id="rId2" Type="http://schemas.openxmlformats.org/officeDocument/2006/relationships/tags" Target="../tags/tag208.xml"/><Relationship Id="rId3" Type="http://schemas.openxmlformats.org/officeDocument/2006/relationships/tags" Target="../tags/tag209.xml"/><Relationship Id="rId4" Type="http://schemas.openxmlformats.org/officeDocument/2006/relationships/tags" Target="../tags/tag210.xml"/><Relationship Id="rId5" Type="http://schemas.openxmlformats.org/officeDocument/2006/relationships/tags" Target="../tags/tag211.xml"/><Relationship Id="rId6" Type="http://schemas.openxmlformats.org/officeDocument/2006/relationships/tags" Target="../tags/tag212.xml"/><Relationship Id="rId7" Type="http://schemas.openxmlformats.org/officeDocument/2006/relationships/tags" Target="../tags/tag213.xml"/><Relationship Id="rId8" Type="http://schemas.openxmlformats.org/officeDocument/2006/relationships/tags" Target="../tags/tag214.xml"/><Relationship Id="rId9" Type="http://schemas.openxmlformats.org/officeDocument/2006/relationships/tags" Target="../tags/tag215.xml"/><Relationship Id="rId10" Type="http://schemas.openxmlformats.org/officeDocument/2006/relationships/tags" Target="../tags/tag216.xml"/><Relationship Id="rId11" Type="http://schemas.openxmlformats.org/officeDocument/2006/relationships/tags" Target="../tags/tag217.xml"/><Relationship Id="rId12" Type="http://schemas.openxmlformats.org/officeDocument/2006/relationships/tags" Target="../tags/tag218.xml"/><Relationship Id="rId13" Type="http://schemas.openxmlformats.org/officeDocument/2006/relationships/tags" Target="../tags/tag219.xml"/><Relationship Id="rId14" Type="http://schemas.openxmlformats.org/officeDocument/2006/relationships/tags" Target="../tags/tag220.xml"/><Relationship Id="rId15" Type="http://schemas.openxmlformats.org/officeDocument/2006/relationships/tags" Target="../tags/tag221.xml"/><Relationship Id="rId16" Type="http://schemas.openxmlformats.org/officeDocument/2006/relationships/tags" Target="../tags/tag222.xml"/><Relationship Id="rId17" Type="http://schemas.openxmlformats.org/officeDocument/2006/relationships/tags" Target="../tags/tag223.xml"/><Relationship Id="rId18" Type="http://schemas.openxmlformats.org/officeDocument/2006/relationships/tags" Target="../tags/tag224.xml"/><Relationship Id="rId19" Type="http://schemas.openxmlformats.org/officeDocument/2006/relationships/tags" Target="../tags/tag225.xml"/><Relationship Id="rId20" Type="http://schemas.openxmlformats.org/officeDocument/2006/relationships/tags" Target="../tags/tag226.xml"/><Relationship Id="rId21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27.xml"/><Relationship Id="rId2" Type="http://schemas.openxmlformats.org/officeDocument/2006/relationships/tags" Target="../tags/tag228.xml"/><Relationship Id="rId3" Type="http://schemas.openxmlformats.org/officeDocument/2006/relationships/tags" Target="../tags/tag229.xml"/><Relationship Id="rId4" Type="http://schemas.openxmlformats.org/officeDocument/2006/relationships/slideLayout" Target="../slideLayouts/slideLayout15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30.xml"/><Relationship Id="rId2" Type="http://schemas.openxmlformats.org/officeDocument/2006/relationships/tags" Target="../tags/tag231.xml"/><Relationship Id="rId3" Type="http://schemas.openxmlformats.org/officeDocument/2006/relationships/tags" Target="../tags/tag232.xml"/><Relationship Id="rId4" Type="http://schemas.openxmlformats.org/officeDocument/2006/relationships/tags" Target="../tags/tag233.xml"/><Relationship Id="rId5" Type="http://schemas.openxmlformats.org/officeDocument/2006/relationships/tags" Target="../tags/tag234.xml"/><Relationship Id="rId6" Type="http://schemas.openxmlformats.org/officeDocument/2006/relationships/tags" Target="../tags/tag235.xml"/><Relationship Id="rId7" Type="http://schemas.openxmlformats.org/officeDocument/2006/relationships/tags" Target="../tags/tag236.xml"/><Relationship Id="rId8" Type="http://schemas.openxmlformats.org/officeDocument/2006/relationships/tags" Target="../tags/tag237.xml"/><Relationship Id="rId9" Type="http://schemas.openxmlformats.org/officeDocument/2006/relationships/tags" Target="../tags/tag238.xml"/><Relationship Id="rId10" Type="http://schemas.openxmlformats.org/officeDocument/2006/relationships/tags" Target="../tags/tag239.xml"/><Relationship Id="rId11" Type="http://schemas.openxmlformats.org/officeDocument/2006/relationships/tags" Target="../tags/tag240.xml"/><Relationship Id="rId12" Type="http://schemas.openxmlformats.org/officeDocument/2006/relationships/tags" Target="../tags/tag241.xml"/><Relationship Id="rId13" Type="http://schemas.openxmlformats.org/officeDocument/2006/relationships/tags" Target="../tags/tag242.xml"/><Relationship Id="rId14" Type="http://schemas.openxmlformats.org/officeDocument/2006/relationships/tags" Target="../tags/tag243.xml"/><Relationship Id="rId15" Type="http://schemas.openxmlformats.org/officeDocument/2006/relationships/tags" Target="../tags/tag244.xml"/><Relationship Id="rId16" Type="http://schemas.openxmlformats.org/officeDocument/2006/relationships/tags" Target="../tags/tag245.xml"/><Relationship Id="rId17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46.xml"/><Relationship Id="rId2" Type="http://schemas.openxmlformats.org/officeDocument/2006/relationships/tags" Target="../tags/tag247.xml"/><Relationship Id="rId3" Type="http://schemas.openxmlformats.org/officeDocument/2006/relationships/tags" Target="../tags/tag248.xml"/><Relationship Id="rId4" Type="http://schemas.openxmlformats.org/officeDocument/2006/relationships/tags" Target="../tags/tag249.xml"/><Relationship Id="rId5" Type="http://schemas.openxmlformats.org/officeDocument/2006/relationships/tags" Target="../tags/tag250.xml"/><Relationship Id="rId6" Type="http://schemas.openxmlformats.org/officeDocument/2006/relationships/tags" Target="../tags/tag251.xml"/><Relationship Id="rId7" Type="http://schemas.openxmlformats.org/officeDocument/2006/relationships/tags" Target="../tags/tag252.xml"/><Relationship Id="rId8" Type="http://schemas.openxmlformats.org/officeDocument/2006/relationships/tags" Target="../tags/tag253.xml"/><Relationship Id="rId9" Type="http://schemas.openxmlformats.org/officeDocument/2006/relationships/tags" Target="../tags/tag254.xml"/><Relationship Id="rId10" Type="http://schemas.openxmlformats.org/officeDocument/2006/relationships/tags" Target="../tags/tag255.xml"/><Relationship Id="rId11" Type="http://schemas.openxmlformats.org/officeDocument/2006/relationships/tags" Target="../tags/tag256.xml"/><Relationship Id="rId12" Type="http://schemas.openxmlformats.org/officeDocument/2006/relationships/tags" Target="../tags/tag257.xml"/><Relationship Id="rId13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58.xml"/><Relationship Id="rId2" Type="http://schemas.openxmlformats.org/officeDocument/2006/relationships/tags" Target="../tags/tag259.xml"/><Relationship Id="rId3" Type="http://schemas.openxmlformats.org/officeDocument/2006/relationships/tags" Target="../tags/tag260.xml"/><Relationship Id="rId4" Type="http://schemas.openxmlformats.org/officeDocument/2006/relationships/tags" Target="../tags/tag261.xml"/><Relationship Id="rId5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62.xml"/><Relationship Id="rId2" Type="http://schemas.openxmlformats.org/officeDocument/2006/relationships/tags" Target="../tags/tag263.xml"/><Relationship Id="rId3" Type="http://schemas.openxmlformats.org/officeDocument/2006/relationships/tags" Target="../tags/tag264.xml"/><Relationship Id="rId4" Type="http://schemas.openxmlformats.org/officeDocument/2006/relationships/tags" Target="../tags/tag265.xml"/><Relationship Id="rId5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66.xml"/><Relationship Id="rId2" Type="http://schemas.openxmlformats.org/officeDocument/2006/relationships/tags" Target="../tags/tag267.xml"/><Relationship Id="rId3" Type="http://schemas.openxmlformats.org/officeDocument/2006/relationships/tags" Target="../tags/tag268.xml"/><Relationship Id="rId4" Type="http://schemas.openxmlformats.org/officeDocument/2006/relationships/slideLayout" Target="../slideLayouts/slideLayout15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69.xml"/><Relationship Id="rId2" Type="http://schemas.openxmlformats.org/officeDocument/2006/relationships/tags" Target="../tags/tag270.xml"/><Relationship Id="rId3" Type="http://schemas.openxmlformats.org/officeDocument/2006/relationships/tags" Target="../tags/tag271.xml"/><Relationship Id="rId4" Type="http://schemas.openxmlformats.org/officeDocument/2006/relationships/tags" Target="../tags/tag272.xml"/><Relationship Id="rId5" Type="http://schemas.openxmlformats.org/officeDocument/2006/relationships/tags" Target="../tags/tag273.xml"/><Relationship Id="rId6" Type="http://schemas.openxmlformats.org/officeDocument/2006/relationships/tags" Target="../tags/tag274.xml"/><Relationship Id="rId7" Type="http://schemas.openxmlformats.org/officeDocument/2006/relationships/tags" Target="../tags/tag275.xml"/><Relationship Id="rId8" Type="http://schemas.openxmlformats.org/officeDocument/2006/relationships/tags" Target="../tags/tag276.xml"/><Relationship Id="rId9" Type="http://schemas.openxmlformats.org/officeDocument/2006/relationships/tags" Target="../tags/tag277.xml"/><Relationship Id="rId10" Type="http://schemas.openxmlformats.org/officeDocument/2006/relationships/tags" Target="../tags/tag278.xml"/><Relationship Id="rId11" Type="http://schemas.openxmlformats.org/officeDocument/2006/relationships/tags" Target="../tags/tag279.xml"/><Relationship Id="rId12" Type="http://schemas.openxmlformats.org/officeDocument/2006/relationships/tags" Target="../tags/tag280.xml"/><Relationship Id="rId13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81.xml"/><Relationship Id="rId2" Type="http://schemas.openxmlformats.org/officeDocument/2006/relationships/tags" Target="../tags/tag282.xml"/><Relationship Id="rId3" Type="http://schemas.openxmlformats.org/officeDocument/2006/relationships/tags" Target="../tags/tag283.xml"/><Relationship Id="rId4" Type="http://schemas.openxmlformats.org/officeDocument/2006/relationships/tags" Target="../tags/tag284.xml"/><Relationship Id="rId5" Type="http://schemas.openxmlformats.org/officeDocument/2006/relationships/tags" Target="../tags/tag285.xml"/><Relationship Id="rId6" Type="http://schemas.openxmlformats.org/officeDocument/2006/relationships/tags" Target="../tags/tag286.xml"/><Relationship Id="rId7" Type="http://schemas.openxmlformats.org/officeDocument/2006/relationships/tags" Target="../tags/tag287.xml"/><Relationship Id="rId8" Type="http://schemas.openxmlformats.org/officeDocument/2006/relationships/tags" Target="../tags/tag288.xml"/><Relationship Id="rId9" Type="http://schemas.openxmlformats.org/officeDocument/2006/relationships/tags" Target="../tags/tag289.xml"/><Relationship Id="rId10" Type="http://schemas.openxmlformats.org/officeDocument/2006/relationships/tags" Target="../tags/tag290.xml"/><Relationship Id="rId11" Type="http://schemas.openxmlformats.org/officeDocument/2006/relationships/tags" Target="../tags/tag291.xml"/><Relationship Id="rId12" Type="http://schemas.openxmlformats.org/officeDocument/2006/relationships/tags" Target="../tags/tag292.xml"/><Relationship Id="rId13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293.xml"/><Relationship Id="rId2" Type="http://schemas.openxmlformats.org/officeDocument/2006/relationships/tags" Target="../tags/tag294.xml"/><Relationship Id="rId3" Type="http://schemas.openxmlformats.org/officeDocument/2006/relationships/tags" Target="../tags/tag295.xml"/><Relationship Id="rId4" Type="http://schemas.openxmlformats.org/officeDocument/2006/relationships/tags" Target="../tags/tag296.xml"/><Relationship Id="rId5" Type="http://schemas.openxmlformats.org/officeDocument/2006/relationships/tags" Target="../tags/tag297.xml"/><Relationship Id="rId6" Type="http://schemas.openxmlformats.org/officeDocument/2006/relationships/tags" Target="../tags/tag298.xml"/><Relationship Id="rId7" Type="http://schemas.openxmlformats.org/officeDocument/2006/relationships/tags" Target="../tags/tag299.xml"/><Relationship Id="rId8" Type="http://schemas.openxmlformats.org/officeDocument/2006/relationships/tags" Target="../tags/tag300.xml"/><Relationship Id="rId9" Type="http://schemas.openxmlformats.org/officeDocument/2006/relationships/tags" Target="../tags/tag301.xml"/><Relationship Id="rId10" Type="http://schemas.openxmlformats.org/officeDocument/2006/relationships/tags" Target="../tags/tag302.xml"/><Relationship Id="rId11" Type="http://schemas.openxmlformats.org/officeDocument/2006/relationships/tags" Target="../tags/tag303.xml"/><Relationship Id="rId12" Type="http://schemas.openxmlformats.org/officeDocument/2006/relationships/tags" Target="../tags/tag304.xml"/><Relationship Id="rId13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05.xml"/><Relationship Id="rId2" Type="http://schemas.openxmlformats.org/officeDocument/2006/relationships/tags" Target="../tags/tag306.xml"/><Relationship Id="rId3" Type="http://schemas.openxmlformats.org/officeDocument/2006/relationships/tags" Target="../tags/tag307.xml"/><Relationship Id="rId4" Type="http://schemas.openxmlformats.org/officeDocument/2006/relationships/tags" Target="../tags/tag308.xml"/><Relationship Id="rId5" Type="http://schemas.openxmlformats.org/officeDocument/2006/relationships/tags" Target="../tags/tag309.xml"/><Relationship Id="rId6" Type="http://schemas.openxmlformats.org/officeDocument/2006/relationships/tags" Target="../tags/tag310.xml"/><Relationship Id="rId7" Type="http://schemas.openxmlformats.org/officeDocument/2006/relationships/tags" Target="../tags/tag311.xml"/><Relationship Id="rId8" Type="http://schemas.openxmlformats.org/officeDocument/2006/relationships/tags" Target="../tags/tag312.xml"/><Relationship Id="rId9" Type="http://schemas.openxmlformats.org/officeDocument/2006/relationships/tags" Target="../tags/tag313.xml"/><Relationship Id="rId10" Type="http://schemas.openxmlformats.org/officeDocument/2006/relationships/tags" Target="../tags/tag314.xml"/><Relationship Id="rId11" Type="http://schemas.openxmlformats.org/officeDocument/2006/relationships/tags" Target="../tags/tag315.xml"/><Relationship Id="rId12" Type="http://schemas.openxmlformats.org/officeDocument/2006/relationships/tags" Target="../tags/tag316.xml"/><Relationship Id="rId13" Type="http://schemas.openxmlformats.org/officeDocument/2006/relationships/tags" Target="../tags/tag317.xml"/><Relationship Id="rId14" Type="http://schemas.openxmlformats.org/officeDocument/2006/relationships/tags" Target="../tags/tag318.xml"/><Relationship Id="rId15" Type="http://schemas.openxmlformats.org/officeDocument/2006/relationships/tags" Target="../tags/tag319.xml"/><Relationship Id="rId16" Type="http://schemas.openxmlformats.org/officeDocument/2006/relationships/tags" Target="../tags/tag320.xml"/><Relationship Id="rId17" Type="http://schemas.openxmlformats.org/officeDocument/2006/relationships/tags" Target="../tags/tag321.xml"/><Relationship Id="rId18" Type="http://schemas.openxmlformats.org/officeDocument/2006/relationships/tags" Target="../tags/tag322.xml"/><Relationship Id="rId19" Type="http://schemas.openxmlformats.org/officeDocument/2006/relationships/tags" Target="../tags/tag323.xml"/><Relationship Id="rId20" Type="http://schemas.openxmlformats.org/officeDocument/2006/relationships/tags" Target="../tags/tag324.xml"/><Relationship Id="rId21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25.xml"/><Relationship Id="rId2" Type="http://schemas.openxmlformats.org/officeDocument/2006/relationships/tags" Target="../tags/tag326.xml"/><Relationship Id="rId3" Type="http://schemas.openxmlformats.org/officeDocument/2006/relationships/tags" Target="../tags/tag327.xml"/><Relationship Id="rId4" Type="http://schemas.openxmlformats.org/officeDocument/2006/relationships/slideLayout" Target="../slideLayouts/slideLayout15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28.xml"/><Relationship Id="rId2" Type="http://schemas.openxmlformats.org/officeDocument/2006/relationships/tags" Target="../tags/tag329.xml"/><Relationship Id="rId3" Type="http://schemas.openxmlformats.org/officeDocument/2006/relationships/tags" Target="../tags/tag330.xml"/><Relationship Id="rId4" Type="http://schemas.openxmlformats.org/officeDocument/2006/relationships/tags" Target="../tags/tag331.xml"/><Relationship Id="rId5" Type="http://schemas.openxmlformats.org/officeDocument/2006/relationships/tags" Target="../tags/tag332.xml"/><Relationship Id="rId6" Type="http://schemas.openxmlformats.org/officeDocument/2006/relationships/tags" Target="../tags/tag333.xml"/><Relationship Id="rId7" Type="http://schemas.openxmlformats.org/officeDocument/2006/relationships/tags" Target="../tags/tag334.xml"/><Relationship Id="rId8" Type="http://schemas.openxmlformats.org/officeDocument/2006/relationships/tags" Target="../tags/tag335.xml"/><Relationship Id="rId9" Type="http://schemas.openxmlformats.org/officeDocument/2006/relationships/tags" Target="../tags/tag336.xml"/><Relationship Id="rId10" Type="http://schemas.openxmlformats.org/officeDocument/2006/relationships/tags" Target="../tags/tag337.xml"/><Relationship Id="rId11" Type="http://schemas.openxmlformats.org/officeDocument/2006/relationships/tags" Target="../tags/tag338.xml"/><Relationship Id="rId12" Type="http://schemas.openxmlformats.org/officeDocument/2006/relationships/tags" Target="../tags/tag339.xml"/><Relationship Id="rId13" Type="http://schemas.openxmlformats.org/officeDocument/2006/relationships/tags" Target="../tags/tag340.xml"/><Relationship Id="rId14" Type="http://schemas.openxmlformats.org/officeDocument/2006/relationships/tags" Target="../tags/tag341.xml"/><Relationship Id="rId15" Type="http://schemas.openxmlformats.org/officeDocument/2006/relationships/tags" Target="../tags/tag342.xml"/><Relationship Id="rId16" Type="http://schemas.openxmlformats.org/officeDocument/2006/relationships/tags" Target="../tags/tag343.xml"/><Relationship Id="rId17" Type="http://schemas.openxmlformats.org/officeDocument/2006/relationships/tags" Target="../tags/tag344.xml"/><Relationship Id="rId18" Type="http://schemas.openxmlformats.org/officeDocument/2006/relationships/tags" Target="../tags/tag345.xml"/><Relationship Id="rId19" Type="http://schemas.openxmlformats.org/officeDocument/2006/relationships/tags" Target="../tags/tag346.xml"/><Relationship Id="rId20" Type="http://schemas.openxmlformats.org/officeDocument/2006/relationships/tags" Target="../tags/tag347.xml"/><Relationship Id="rId21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48.xml"/><Relationship Id="rId2" Type="http://schemas.openxmlformats.org/officeDocument/2006/relationships/tags" Target="../tags/tag349.xml"/><Relationship Id="rId3" Type="http://schemas.openxmlformats.org/officeDocument/2006/relationships/tags" Target="../tags/tag350.xml"/><Relationship Id="rId4" Type="http://schemas.openxmlformats.org/officeDocument/2006/relationships/tags" Target="../tags/tag351.xml"/><Relationship Id="rId5" Type="http://schemas.openxmlformats.org/officeDocument/2006/relationships/tags" Target="../tags/tag352.xml"/><Relationship Id="rId6" Type="http://schemas.openxmlformats.org/officeDocument/2006/relationships/tags" Target="../tags/tag353.xml"/><Relationship Id="rId7" Type="http://schemas.openxmlformats.org/officeDocument/2006/relationships/tags" Target="../tags/tag354.xml"/><Relationship Id="rId8" Type="http://schemas.openxmlformats.org/officeDocument/2006/relationships/tags" Target="../tags/tag355.xml"/><Relationship Id="rId9" Type="http://schemas.openxmlformats.org/officeDocument/2006/relationships/tags" Target="../tags/tag356.xml"/><Relationship Id="rId10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57.xml"/><Relationship Id="rId2" Type="http://schemas.openxmlformats.org/officeDocument/2006/relationships/tags" Target="../tags/tag358.xml"/><Relationship Id="rId3" Type="http://schemas.openxmlformats.org/officeDocument/2006/relationships/tags" Target="../tags/tag359.xml"/><Relationship Id="rId4" Type="http://schemas.openxmlformats.org/officeDocument/2006/relationships/tags" Target="../tags/tag360.xml"/><Relationship Id="rId5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5322498" y="1619884"/>
            <a:ext cx="6031302" cy="2274266"/>
          </a:xfrm>
        </p:spPr>
        <p:txBody>
          <a:bodyPr/>
          <a:p>
            <a:r>
              <a:rPr altLang="en-US" dirty="0" lang="zh-CN"/>
              <a:t>2024年建筑行业工作总结及展望</a:t>
            </a:r>
            <a:endParaRPr altLang="en-US" dirty="0" lang="zh-CN"/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7090912" y="4038150"/>
            <a:ext cx="4262887" cy="972000"/>
          </a:xfrm>
        </p:spPr>
        <p:txBody>
          <a:bodyPr/>
          <a:p>
            <a:r>
              <a:rPr altLang="en-US" lang="zh-CN"/>
              <a:t>单击此处添加副标题</a:t>
            </a:r>
            <a:endParaRPr altLang="en-US" lang="zh-CN"/>
          </a:p>
        </p:txBody>
      </p:sp>
      <p:sp>
        <p:nvSpPr>
          <p:cNvPr id="1048652" name="公司名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857250" y="366417"/>
            <a:ext cx="9328150" cy="504000"/>
          </a:xfrm>
        </p:spPr>
        <p:txBody>
          <a:bodyPr/>
          <a:p>
            <a:r>
              <a:rPr altLang="en-US" lang="zh-CN"/>
              <a:t>xxx公司</a:t>
            </a:r>
            <a:endParaRPr altLang="en-US" lang="zh-CN"/>
          </a:p>
        </p:txBody>
      </p:sp>
      <p:sp>
        <p:nvSpPr>
          <p:cNvPr id="1048654" name="署名"/>
          <p:cNvSpPr>
            <a:spLocks noGrp="1"/>
          </p:cNvSpPr>
          <p:nvPr>
            <p:ph type="body" sz="quarter" idx="17"/>
            <p:custDataLst>
              <p:tags r:id="rId4"/>
            </p:custDataLst>
          </p:nvPr>
        </p:nvSpPr>
        <p:spPr>
          <a:xfrm>
            <a:off x="8610600" y="5182846"/>
            <a:ext cx="2743200" cy="504000"/>
          </a:xfrm>
        </p:spPr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5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754188" y="1009199"/>
            <a:ext cx="2880000" cy="2568390"/>
          </a:xfrm>
        </p:spPr>
        <p:txBody>
          <a:bodyPr/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774" name="序号"/>
          <p:cNvSpPr txBox="1"/>
          <p:nvPr>
            <p:custDataLst>
              <p:tags r:id="rId2"/>
            </p:custDataLst>
          </p:nvPr>
        </p:nvSpPr>
        <p:spPr>
          <a:xfrm>
            <a:off x="10605135" y="1522095"/>
            <a:ext cx="658495" cy="53276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lang="en-US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01</a:t>
            </a:r>
            <a:endParaRPr b="1" lang="en-US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76" name="项标题"/>
          <p:cNvSpPr txBox="1"/>
          <p:nvPr>
            <p:custDataLst>
              <p:tags r:id="rId3"/>
            </p:custDataLst>
          </p:nvPr>
        </p:nvSpPr>
        <p:spPr>
          <a:xfrm>
            <a:off x="6049645" y="1522095"/>
            <a:ext cx="4208780" cy="53276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单击添加目录项标题</a:t>
            </a:r>
            <a:endParaRPr altLang="en-US" b="1" dirty="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145729" name="直接连接符 2"/>
          <p:cNvCxnSpPr>
            <a:cxnSpLocks/>
          </p:cNvCxnSpPr>
          <p:nvPr>
            <p:custDataLst>
              <p:tags r:id="rId4"/>
            </p:custDataLst>
          </p:nvPr>
        </p:nvCxnSpPr>
        <p:spPr>
          <a:xfrm>
            <a:off x="5987415" y="2199640"/>
            <a:ext cx="5337810" cy="3175"/>
          </a:xfrm>
          <a:prstGeom prst="line"/>
          <a:ln w="1587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048778" name="序号"/>
          <p:cNvSpPr txBox="1"/>
          <p:nvPr>
            <p:custDataLst>
              <p:tags r:id="rId5"/>
            </p:custDataLst>
          </p:nvPr>
        </p:nvSpPr>
        <p:spPr>
          <a:xfrm>
            <a:off x="10605135" y="2319020"/>
            <a:ext cx="658495" cy="53276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lang="en-US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02</a:t>
            </a:r>
            <a:endParaRPr b="1" lang="en-US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80" name="项标题"/>
          <p:cNvSpPr txBox="1"/>
          <p:nvPr>
            <p:custDataLst>
              <p:tags r:id="rId6"/>
            </p:custDataLst>
          </p:nvPr>
        </p:nvSpPr>
        <p:spPr>
          <a:xfrm>
            <a:off x="6049645" y="2319020"/>
            <a:ext cx="4208780" cy="53276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2024年建筑行业工作总结</a:t>
            </a:r>
            <a:endParaRPr altLang="en-US" b="1" dirty="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145731" name="直接连接符 13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5987415" y="2996565"/>
            <a:ext cx="5337810" cy="3175"/>
          </a:xfrm>
          <a:prstGeom prst="line"/>
          <a:ln w="1587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048782" name="序号"/>
          <p:cNvSpPr txBox="1"/>
          <p:nvPr>
            <p:custDataLst>
              <p:tags r:id="rId8"/>
            </p:custDataLst>
          </p:nvPr>
        </p:nvSpPr>
        <p:spPr>
          <a:xfrm>
            <a:off x="10605135" y="3115945"/>
            <a:ext cx="658495" cy="53276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lang="en-US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03</a:t>
            </a:r>
            <a:endParaRPr b="1" lang="en-US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84" name="项标题"/>
          <p:cNvSpPr txBox="1"/>
          <p:nvPr>
            <p:custDataLst>
              <p:tags r:id="rId9"/>
            </p:custDataLst>
          </p:nvPr>
        </p:nvSpPr>
        <p:spPr>
          <a:xfrm>
            <a:off x="6049645" y="3115945"/>
            <a:ext cx="4208780" cy="53276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建筑行业展望</a:t>
            </a:r>
            <a:endParaRPr altLang="en-US" b="1" dirty="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145733" name="直接连接符 18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5987415" y="3793490"/>
            <a:ext cx="5337810" cy="3175"/>
          </a:xfrm>
          <a:prstGeom prst="line"/>
          <a:ln w="1587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048786" name="序号"/>
          <p:cNvSpPr txBox="1"/>
          <p:nvPr>
            <p:custDataLst>
              <p:tags r:id="rId11"/>
            </p:custDataLst>
          </p:nvPr>
        </p:nvSpPr>
        <p:spPr>
          <a:xfrm>
            <a:off x="10605135" y="3912870"/>
            <a:ext cx="658495" cy="53276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lang="en-US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04</a:t>
            </a:r>
            <a:endParaRPr b="1" lang="en-US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88" name="项标题"/>
          <p:cNvSpPr txBox="1"/>
          <p:nvPr>
            <p:custDataLst>
              <p:tags r:id="rId12"/>
            </p:custDataLst>
          </p:nvPr>
        </p:nvSpPr>
        <p:spPr>
          <a:xfrm>
            <a:off x="6049645" y="3912870"/>
            <a:ext cx="4208780" cy="53276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建筑行业发展的建议和措施</a:t>
            </a:r>
            <a:endParaRPr altLang="en-US" b="1" dirty="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145735" name="直接连接符 22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5987415" y="4590415"/>
            <a:ext cx="5337810" cy="3175"/>
          </a:xfrm>
          <a:prstGeom prst="line"/>
          <a:ln w="1587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048790" name="序号"/>
          <p:cNvSpPr txBox="1"/>
          <p:nvPr>
            <p:custDataLst>
              <p:tags r:id="rId14"/>
            </p:custDataLst>
          </p:nvPr>
        </p:nvSpPr>
        <p:spPr>
          <a:xfrm>
            <a:off x="10605135" y="4709795"/>
            <a:ext cx="658495" cy="53276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lang="en-US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05</a:t>
            </a:r>
            <a:endParaRPr b="1" lang="en-US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92" name="项标题"/>
          <p:cNvSpPr txBox="1"/>
          <p:nvPr>
            <p:custDataLst>
              <p:tags r:id="rId15"/>
            </p:custDataLst>
          </p:nvPr>
        </p:nvSpPr>
        <p:spPr>
          <a:xfrm>
            <a:off x="6049645" y="4709795"/>
            <a:ext cx="4208780" cy="53276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建筑行业未来发展的重点领域</a:t>
            </a:r>
            <a:endParaRPr altLang="en-US" b="1" dirty="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145737" name="直接连接符 26"/>
          <p:cNvCxnSpPr>
            <a:cxnSpLocks/>
          </p:cNvCxnSpPr>
          <p:nvPr>
            <p:custDataLst>
              <p:tags r:id="rId16"/>
            </p:custDataLst>
          </p:nvPr>
        </p:nvCxnSpPr>
        <p:spPr>
          <a:xfrm>
            <a:off x="5987415" y="5387340"/>
            <a:ext cx="5337810" cy="3175"/>
          </a:xfrm>
          <a:prstGeom prst="line"/>
          <a:ln w="1587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048794" name="序号"/>
          <p:cNvSpPr txBox="1"/>
          <p:nvPr>
            <p:custDataLst>
              <p:tags r:id="rId17"/>
            </p:custDataLst>
          </p:nvPr>
        </p:nvSpPr>
        <p:spPr>
          <a:xfrm>
            <a:off x="10605135" y="5506720"/>
            <a:ext cx="658495" cy="53276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lang="en-US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06</a:t>
            </a:r>
            <a:endParaRPr b="1" lang="en-US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96" name="项标题"/>
          <p:cNvSpPr txBox="1"/>
          <p:nvPr>
            <p:custDataLst>
              <p:tags r:id="rId18"/>
            </p:custDataLst>
          </p:nvPr>
        </p:nvSpPr>
        <p:spPr>
          <a:xfrm>
            <a:off x="6049645" y="5506720"/>
            <a:ext cx="4208780" cy="53276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结论和建议</a:t>
            </a:r>
            <a:endParaRPr altLang="en-US" b="1" dirty="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145739" name="直接连接符 3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5987415" y="6184265"/>
            <a:ext cx="5337810" cy="3175"/>
          </a:xfrm>
          <a:prstGeom prst="line"/>
          <a:ln w="1587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</p:spTree>
    <p:custDataLst>
      <p:tags r:id="rId20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2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25361" y="3133103"/>
            <a:ext cx="6367550" cy="1743697"/>
          </a:xfrm>
        </p:spPr>
        <p:txBody>
          <a:bodyPr/>
          <a:p>
            <a:r>
              <a:rPr altLang="en-US" lang="zh-CN"/>
              <a:t>添加章节标题</a:t>
            </a:r>
            <a:endParaRPr altLang="en-US" lang="zh-CN"/>
          </a:p>
        </p:txBody>
      </p:sp>
      <p:sp>
        <p:nvSpPr>
          <p:cNvPr id="1048828" name="文本占位符 1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22961" y="1781404"/>
            <a:ext cx="6367550" cy="1224000"/>
          </a:xfrm>
        </p:spPr>
        <p:txBody>
          <a:bodyPr>
            <a:normAutofit fontScale="91250" lnSpcReduction="20000"/>
          </a:bodyPr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5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25361" y="3133103"/>
            <a:ext cx="6367550" cy="1743697"/>
          </a:xfrm>
        </p:spPr>
        <p:txBody>
          <a:bodyPr/>
          <a:p>
            <a:r>
              <a:rPr altLang="en-US" lang="zh-CN"/>
              <a:t>2024年建筑行业工作总结</a:t>
            </a:r>
            <a:endParaRPr altLang="en-US" lang="zh-CN"/>
          </a:p>
        </p:txBody>
      </p:sp>
      <p:sp>
        <p:nvSpPr>
          <p:cNvPr id="1048852" name="文本占位符 1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22961" y="1781404"/>
            <a:ext cx="6367550" cy="1224000"/>
          </a:xfrm>
        </p:spPr>
        <p:txBody>
          <a:bodyPr>
            <a:normAutofit fontScale="91250" lnSpcReduction="20000"/>
          </a:bodyPr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0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行业概况和发展趋势</a:t>
            </a:r>
            <a:endParaRPr altLang="en-US" lang="zh-CN"/>
          </a:p>
        </p:txBody>
      </p:sp>
      <p:sp>
        <p:nvSpPr>
          <p:cNvPr id="1048904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06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08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10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行业发展趋势：未来建筑行业的发展趋势，包括技术创新、绿色建筑、智能化等方向。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12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14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16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18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行业规模和增长：2024年建筑行业的规模和增长情况，包括总产值、就业人数等指标。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20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22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24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26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行业结构和特点：建筑行业的结构和特点，包括不同类型建筑企业的市场份额、行业集中度等。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28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30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32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34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行业政策环境：政府对建筑行业的政策支持和监管情况，包括政策法规、财政支持等。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6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主要工作成果和亮点</a:t>
            </a:r>
            <a:endParaRPr altLang="en-US" lang="zh-CN"/>
          </a:p>
        </p:txBody>
      </p:sp>
      <p:sp>
        <p:nvSpPr>
          <p:cNvPr id="1048970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72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74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完成多个重大项目，提高行业地位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8976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78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80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创新技术应用，提升工程质量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8982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84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86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优化项目管理，提高效率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8988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90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92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加强人才培养，推动行业可持续发展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2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面临的挑战和问题</a:t>
            </a:r>
            <a:endParaRPr altLang="en-US" lang="zh-CN"/>
          </a:p>
        </p:txBody>
      </p:sp>
      <p:sp>
        <p:nvSpPr>
          <p:cNvPr id="1049028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030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032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034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036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人才短缺：建筑行业人才短缺，需要加强人才培养和引进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38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市场竞争激烈：建筑行业市场竞争激烈，企业需要不断提高自身竞争力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40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环保要求提高：随着环保意识的提高，建筑行业需要更加注重环保和可持续发展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42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资金压力：建筑行业资金压力较大，需要加强资金管理和风险控制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7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行业发展的瓶颈和制约因素</a:t>
            </a:r>
            <a:endParaRPr altLang="en-US" lang="zh-CN"/>
          </a:p>
        </p:txBody>
      </p:sp>
      <p:sp>
        <p:nvSpPr>
          <p:cNvPr id="1049078" name="正文"/>
          <p:cNvSpPr txBox="1"/>
          <p:nvPr>
            <p:custDataLst>
              <p:tags r:id="rId1"/>
            </p:custDataLst>
          </p:nvPr>
        </p:nvSpPr>
        <p:spPr>
          <a:xfrm>
            <a:off x="2383176" y="1364400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建筑行业的发展瓶颈：主要包括建筑质量、建筑成本、建筑周期等方面的问题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80" name="正文"/>
          <p:cNvSpPr txBox="1"/>
          <p:nvPr>
            <p:custDataLst>
              <p:tags r:id="rId2"/>
            </p:custDataLst>
          </p:nvPr>
        </p:nvSpPr>
        <p:spPr>
          <a:xfrm>
            <a:off x="2383176" y="2641578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制约因素：主要包括政策法规、技术水平、市场需求等方面的问题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82" name="正文"/>
          <p:cNvSpPr txBox="1"/>
          <p:nvPr>
            <p:custDataLst>
              <p:tags r:id="rId3"/>
            </p:custDataLst>
          </p:nvPr>
        </p:nvSpPr>
        <p:spPr>
          <a:xfrm>
            <a:off x="2383176" y="3918755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未来展望：针对以上瓶颈和制约因素，提出相应的解决方案和发展建议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84" name="正文"/>
          <p:cNvSpPr txBox="1"/>
          <p:nvPr>
            <p:custDataLst>
              <p:tags r:id="rId4"/>
            </p:custDataLst>
          </p:nvPr>
        </p:nvSpPr>
        <p:spPr>
          <a:xfrm>
            <a:off x="2383176" y="5195933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总结：对以上内容进行总结，并强调建筑行业的发展需要各方共同努力，共同推动行业的健康发展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1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25361" y="3133103"/>
            <a:ext cx="6367550" cy="1743697"/>
          </a:xfrm>
        </p:spPr>
        <p:txBody>
          <a:bodyPr/>
          <a:p>
            <a:r>
              <a:rPr altLang="en-US" lang="zh-CN"/>
              <a:t>建筑行业展望</a:t>
            </a:r>
            <a:endParaRPr altLang="en-US" lang="zh-CN"/>
          </a:p>
        </p:txBody>
      </p:sp>
      <p:sp>
        <p:nvSpPr>
          <p:cNvPr id="1049120" name="文本占位符 1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22961" y="1781404"/>
            <a:ext cx="6367550" cy="1224000"/>
          </a:xfrm>
        </p:spPr>
        <p:txBody>
          <a:bodyPr>
            <a:normAutofit fontScale="91250" lnSpcReduction="20000"/>
          </a:bodyPr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7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未来发展趋势和预测</a:t>
            </a:r>
            <a:endParaRPr altLang="en-US" lang="zh-CN"/>
          </a:p>
        </p:txBody>
      </p:sp>
      <p:sp>
        <p:nvSpPr>
          <p:cNvPr id="1049172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174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76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绿色建筑和可持续发展成为主流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178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180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82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数字化和智能化技术的应用更加广泛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184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186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建筑行业将更加注重环保和节能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188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90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192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94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建筑行业将面临更多的挑战和机遇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2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行业发展的机遇和挑战</a:t>
            </a:r>
            <a:endParaRPr altLang="en-US" lang="zh-CN"/>
          </a:p>
        </p:txBody>
      </p:sp>
      <p:cxnSp>
        <p:nvCxnSpPr>
          <p:cNvPr id="3145741" name="直接连接符 3"/>
          <p:cNvCxnSpPr>
            <a:cxnSpLocks/>
          </p:cNvCxnSpPr>
          <p:nvPr>
            <p:custDataLst>
              <p:tags r:id="rId1"/>
            </p:custDataLst>
          </p:nvPr>
        </p:nvCxnSpPr>
        <p:spPr>
          <a:xfrm>
            <a:off x="2918359" y="2009698"/>
            <a:ext cx="0" cy="214094"/>
          </a:xfrm>
          <a:prstGeom prst="line"/>
          <a:solidFill>
            <a:srgbClr val="00993F"/>
          </a:solidFill>
          <a:ln w="12700">
            <a:solidFill>
              <a:schemeClr val="bg1">
                <a:lumMod val="75000"/>
                <a:alpha val="50000"/>
              </a:schemeClr>
            </a:solidFill>
            <a:prstDash val="sysDot"/>
          </a:ln>
        </p:spPr>
        <p:style>
          <a:lnRef idx="1">
            <a:srgbClr val="376FFF"/>
          </a:lnRef>
          <a:fillRef idx="0">
            <a:srgbClr val="376FFF"/>
          </a:fillRef>
          <a:effectRef idx="0">
            <a:srgbClr val="376FFF"/>
          </a:effectRef>
          <a:fontRef idx="minor">
            <a:srgbClr val="000000"/>
          </a:fontRef>
        </p:style>
      </p:cxnSp>
      <p:sp>
        <p:nvSpPr>
          <p:cNvPr id="1049230" name="椭圆 4"/>
          <p:cNvSpPr/>
          <p:nvPr>
            <p:custDataLst>
              <p:tags r:id="rId2"/>
            </p:custDataLst>
          </p:nvPr>
        </p:nvSpPr>
        <p:spPr>
          <a:xfrm>
            <a:off x="2691600" y="1491047"/>
            <a:ext cx="452915" cy="452915"/>
          </a:xfrm>
          <a:prstGeom prst="ellipse"/>
          <a:solidFill>
            <a:schemeClr val="accent1"/>
          </a:solidFill>
          <a:ln>
            <a:noFill/>
          </a:ln>
        </p:spPr>
        <p:style>
          <a:lnRef idx="2">
            <a:srgbClr val="376FFF">
              <a:shade val="50000"/>
            </a:srgbClr>
          </a:lnRef>
          <a:fillRef idx="1">
            <a:srgbClr val="376FFF"/>
          </a:fillRef>
          <a:effectRef idx="0">
            <a:srgbClr val="376FFF"/>
          </a:effectRef>
          <a:fontRef idx="minor">
            <a:srgbClr val="FFFFFF"/>
          </a:fontRef>
        </p:style>
        <p:txBody>
          <a:bodyPr anchor="ctr" rtlCol="0"/>
          <a:p>
            <a:pPr algn="ctr"/>
            <a:endParaRPr altLang="en-US" lang="zh-CN">
              <a:solidFill>
                <a:srgbClr val="FFFFFF"/>
              </a:solidFill>
              <a:latin typeface="思源黑体 CN Normal" panose="020B0400000000000000" charset="-122"/>
              <a:ea typeface="思源黑体 CN Normal" panose="020B0400000000000000" charset="-122"/>
              <a:cs typeface="思源黑体 CN Normal" panose="020B0400000000000000" charset="-122"/>
            </a:endParaRPr>
          </a:p>
        </p:txBody>
      </p:sp>
      <p:sp>
        <p:nvSpPr>
          <p:cNvPr id="1049232" name="文本框 5"/>
          <p:cNvSpPr txBox="1"/>
          <p:nvPr>
            <p:custDataLst>
              <p:tags r:id="rId3"/>
            </p:custDataLst>
          </p:nvPr>
        </p:nvSpPr>
        <p:spPr>
          <a:xfrm>
            <a:off x="2688585" y="1555577"/>
            <a:ext cx="459549" cy="309381"/>
          </a:xfrm>
          <a:prstGeom prst="rect"/>
          <a:noFill/>
        </p:spPr>
        <p:txBody>
          <a:bodyPr anchor="ctr" anchorCtr="0" rtlCol="0" wrap="square">
            <a:normAutofit fontScale="80000"/>
          </a:bodyPr>
          <a:p>
            <a:pPr algn="ctr"/>
            <a:r>
              <a:rPr altLang="zh-CN" b="1" dirty="0" lang="en-US">
                <a:solidFill>
                  <a:srgbClr val="FFFFFF"/>
                </a:solidFill>
                <a:latin typeface="+mj-lt"/>
                <a:ea typeface="微软雅黑" panose="020B0503020204020204" pitchFamily="34" charset="-122"/>
                <a:cs typeface="+mj-lt"/>
              </a:rPr>
              <a:t>01</a:t>
            </a:r>
            <a:endParaRPr altLang="zh-CN" b="1" dirty="0" lang="en-US">
              <a:solidFill>
                <a:srgbClr val="FFFFFF"/>
              </a:solidFill>
              <a:latin typeface="+mj-lt"/>
              <a:ea typeface="微软雅黑" panose="020B0503020204020204" pitchFamily="34" charset="-122"/>
              <a:cs typeface="+mj-lt"/>
            </a:endParaRPr>
          </a:p>
        </p:txBody>
      </p:sp>
      <p:sp>
        <p:nvSpPr>
          <p:cNvPr id="1049234" name="矩形 6"/>
          <p:cNvSpPr/>
          <p:nvPr>
            <p:custDataLst>
              <p:tags r:id="rId4"/>
            </p:custDataLst>
          </p:nvPr>
        </p:nvSpPr>
        <p:spPr bwMode="auto">
          <a:xfrm>
            <a:off x="3508777" y="1364400"/>
            <a:ext cx="5994638" cy="362452"/>
          </a:xfrm>
          <a:prstGeom prst="rect"/>
          <a:noFill/>
          <a:ln>
            <a:noFill/>
          </a:ln>
        </p:spPr>
        <p:txBody>
          <a:bodyPr anchor="b" anchorCtr="0" bIns="0" lIns="90170" rIns="90170" rtlCol="0" tIns="46990" wrap="square">
            <a:normAutofit/>
          </a:bodyPr>
          <a:p>
            <a:pPr algn="l" lvl="0">
              <a:buClrTx/>
              <a:buSzTx/>
              <a:buFontTx/>
            </a:pPr>
            <a:r>
              <a:rPr altLang="en-US" b="1" sz="1000" lang="zh-CN" spc="10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思源黑体 CN Normal" panose="020B0400000000000000" charset="-122"/>
              </a:rPr>
              <a:t>城市化进程加速：随着城市化进程的加速，建筑行业将迎来更多的发展机遇。</a:t>
            </a:r>
            <a:endParaRPr altLang="en-US" b="1" sz="1000" lang="zh-CN" spc="10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思源黑体 CN Normal" panose="020B0400000000000000" charset="-122"/>
            </a:endParaRPr>
          </a:p>
        </p:txBody>
      </p:sp>
      <p:sp>
        <p:nvSpPr>
          <p:cNvPr id="1049236" name="文本框 7"/>
          <p:cNvSpPr txBox="1"/>
          <p:nvPr>
            <p:custDataLst>
              <p:tags r:id="rId5"/>
            </p:custDataLst>
          </p:nvPr>
        </p:nvSpPr>
        <p:spPr>
          <a:xfrm>
            <a:off x="3508777" y="1727456"/>
            <a:ext cx="5994638" cy="437235"/>
          </a:xfrm>
          <a:prstGeom prst="rect"/>
          <a:ln>
            <a:noFill/>
            <a:prstDash val="sysDash"/>
          </a:ln>
        </p:spPr>
        <p:txBody>
          <a:bodyPr anchor="t" anchorCtr="0" bIns="46990" lIns="90170" rIns="90170" rtlCol="0" tIns="46990" vert="horz" wrap="square">
            <a:normAutofit fontScale="90000"/>
          </a:bodyPr>
          <a:lstStyle>
            <a:lvl1pPr fontAlgn="auto" indent="-228600" lvl="0" marL="228600" marR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80604020202020204" pitchFamily="34" charset="0"/>
              <a:buChar char="●"/>
              <a:defRPr baseline="0" b="0" cap="none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indent="0" marL="0">
              <a:buNone/>
            </a:pPr>
            <a:r>
              <a:rPr altLang="en-US" dirty="0" sz="1200" lang="zh-CN" spc="130">
                <a:ln>
                  <a:noFill/>
                  <a:prstDash val="sysDot"/>
                </a:ln>
                <a:sym typeface="+mn-ea"/>
              </a:rPr>
              <a:t>单击此处添加文本具体内容，简明扼要地阐述您的观点。根据需要可酌情增减文字</a:t>
            </a:r>
            <a:endParaRPr altLang="en-US" dirty="0" sz="1200" lang="zh-CN" spc="130">
              <a:ln>
                <a:noFill/>
                <a:prstDash val="sysDot"/>
              </a:ln>
              <a:sym typeface="+mn-ea"/>
            </a:endParaRPr>
          </a:p>
        </p:txBody>
      </p:sp>
      <p:sp>
        <p:nvSpPr>
          <p:cNvPr id="1049238" name="椭圆 8"/>
          <p:cNvSpPr/>
          <p:nvPr>
            <p:custDataLst>
              <p:tags r:id="rId6"/>
            </p:custDataLst>
          </p:nvPr>
        </p:nvSpPr>
        <p:spPr>
          <a:xfrm>
            <a:off x="2691600" y="2294353"/>
            <a:ext cx="452915" cy="452915"/>
          </a:xfrm>
          <a:prstGeom prst="ellipse"/>
          <a:solidFill>
            <a:schemeClr val="accent2"/>
          </a:solidFill>
          <a:ln>
            <a:noFill/>
          </a:ln>
        </p:spPr>
        <p:style>
          <a:lnRef idx="2">
            <a:srgbClr val="376FFF">
              <a:shade val="50000"/>
            </a:srgbClr>
          </a:lnRef>
          <a:fillRef idx="1">
            <a:srgbClr val="376FFF"/>
          </a:fillRef>
          <a:effectRef idx="0">
            <a:srgbClr val="376FFF"/>
          </a:effectRef>
          <a:fontRef idx="minor">
            <a:srgbClr val="FFFFFF"/>
          </a:fontRef>
        </p:style>
        <p:txBody>
          <a:bodyPr anchor="ctr" rtlCol="0"/>
          <a:p>
            <a:pPr algn="ctr"/>
            <a:endParaRPr altLang="en-US" lang="zh-CN">
              <a:solidFill>
                <a:srgbClr val="FFFFFF"/>
              </a:solidFill>
              <a:latin typeface="思源黑体 CN Normal" panose="020B0400000000000000" charset="-122"/>
              <a:ea typeface="思源黑体 CN Normal" panose="020B0400000000000000" charset="-122"/>
              <a:cs typeface="思源黑体 CN Normal" panose="020B0400000000000000" charset="-122"/>
            </a:endParaRPr>
          </a:p>
        </p:txBody>
      </p:sp>
      <p:sp>
        <p:nvSpPr>
          <p:cNvPr id="1049240" name="文本框 9"/>
          <p:cNvSpPr txBox="1"/>
          <p:nvPr>
            <p:custDataLst>
              <p:tags r:id="rId7"/>
            </p:custDataLst>
          </p:nvPr>
        </p:nvSpPr>
        <p:spPr>
          <a:xfrm>
            <a:off x="2688585" y="2368532"/>
            <a:ext cx="459549" cy="309381"/>
          </a:xfrm>
          <a:prstGeom prst="rect"/>
          <a:noFill/>
        </p:spPr>
        <p:txBody>
          <a:bodyPr anchor="ctr" anchorCtr="0" rtlCol="0" wrap="square">
            <a:normAutofit fontScale="80000"/>
          </a:bodyPr>
          <a:p>
            <a:pPr algn="ctr"/>
            <a:r>
              <a:rPr altLang="zh-CN" b="1" dirty="0" lang="en-US">
                <a:solidFill>
                  <a:srgbClr val="FFFFFF"/>
                </a:solidFill>
                <a:latin typeface="+mj-lt"/>
                <a:ea typeface="微软雅黑" panose="020B0503020204020204" pitchFamily="34" charset="-122"/>
                <a:cs typeface="+mj-lt"/>
              </a:rPr>
              <a:t>02</a:t>
            </a:r>
            <a:endParaRPr altLang="zh-CN" b="1" dirty="0" lang="en-US">
              <a:solidFill>
                <a:srgbClr val="FFFFFF"/>
              </a:solidFill>
              <a:latin typeface="+mj-lt"/>
              <a:ea typeface="微软雅黑" panose="020B0503020204020204" pitchFamily="34" charset="-122"/>
              <a:cs typeface="+mj-lt"/>
            </a:endParaRPr>
          </a:p>
        </p:txBody>
      </p:sp>
      <p:sp>
        <p:nvSpPr>
          <p:cNvPr id="1049242" name="矩形 10"/>
          <p:cNvSpPr/>
          <p:nvPr>
            <p:custDataLst>
              <p:tags r:id="rId8"/>
            </p:custDataLst>
          </p:nvPr>
        </p:nvSpPr>
        <p:spPr bwMode="auto">
          <a:xfrm>
            <a:off x="3508777" y="2167706"/>
            <a:ext cx="5994638" cy="362452"/>
          </a:xfrm>
          <a:prstGeom prst="rect"/>
          <a:noFill/>
          <a:ln>
            <a:noFill/>
          </a:ln>
        </p:spPr>
        <p:txBody>
          <a:bodyPr anchor="b" anchorCtr="0" bIns="0" lIns="90170" rIns="90170" rtlCol="0" tIns="46990" wrap="square">
            <a:normAutofit/>
          </a:bodyPr>
          <a:p>
            <a:pPr algn="l" lvl="0">
              <a:buClrTx/>
              <a:buSzTx/>
              <a:buFontTx/>
            </a:pPr>
            <a:r>
              <a:rPr altLang="en-US" b="1" sz="1000" lang="zh-CN" spc="10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思源黑体 CN Normal" panose="020B0400000000000000" charset="-122"/>
              </a:rPr>
              <a:t>绿色建筑和可持续发展：随着环保意识的提高，绿色建筑和可持续发展将成为建筑行业的重要发展方向。</a:t>
            </a:r>
            <a:endParaRPr altLang="en-US" b="1" sz="1000" lang="zh-CN" spc="100">
              <a:solidFill>
                <a:schemeClr val="accent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思源黑体 CN Normal" panose="020B0400000000000000" charset="-122"/>
            </a:endParaRPr>
          </a:p>
        </p:txBody>
      </p:sp>
      <p:sp>
        <p:nvSpPr>
          <p:cNvPr id="1049244" name="文本框 11"/>
          <p:cNvSpPr txBox="1"/>
          <p:nvPr>
            <p:custDataLst>
              <p:tags r:id="rId9"/>
            </p:custDataLst>
          </p:nvPr>
        </p:nvSpPr>
        <p:spPr>
          <a:xfrm>
            <a:off x="3508777" y="2530158"/>
            <a:ext cx="5992829" cy="437235"/>
          </a:xfrm>
          <a:prstGeom prst="rect"/>
          <a:ln>
            <a:noFill/>
            <a:prstDash val="sysDash"/>
          </a:ln>
        </p:spPr>
        <p:txBody>
          <a:bodyPr anchor="t" anchorCtr="0" bIns="46990" lIns="90170" rIns="90170" rtlCol="0" tIns="46990" vert="horz" wrap="square">
            <a:normAutofit fontScale="90000"/>
          </a:bodyPr>
          <a:lstStyle>
            <a:lvl1pPr fontAlgn="auto" indent="-228600" lvl="0" marL="228600" marR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80604020202020204" pitchFamily="34" charset="0"/>
              <a:buChar char="●"/>
              <a:defRPr baseline="0" b="0" cap="none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 marL="0">
              <a:buClrTx/>
              <a:buSzTx/>
              <a:buNone/>
            </a:pPr>
            <a:r>
              <a:rPr altLang="en-US" dirty="0" sz="1200" lang="zh-CN" spc="130">
                <a:ln>
                  <a:noFill/>
                  <a:prstDash val="sysDot"/>
                </a:ln>
                <a:sym typeface="+mn-ea"/>
              </a:rPr>
              <a:t>单击此处添加文本具体内容，简明扼要地阐述您的观点。根据需要可酌情增减文字</a:t>
            </a:r>
            <a:endParaRPr altLang="en-US" dirty="0" sz="1200" lang="zh-CN" spc="130">
              <a:ln>
                <a:noFill/>
                <a:prstDash val="sysDot"/>
              </a:ln>
              <a:sym typeface="+mn-ea"/>
            </a:endParaRPr>
          </a:p>
        </p:txBody>
      </p:sp>
      <p:sp>
        <p:nvSpPr>
          <p:cNvPr id="1049246" name="椭圆 12"/>
          <p:cNvSpPr/>
          <p:nvPr>
            <p:custDataLst>
              <p:tags r:id="rId10"/>
            </p:custDataLst>
          </p:nvPr>
        </p:nvSpPr>
        <p:spPr>
          <a:xfrm>
            <a:off x="2691600" y="3100071"/>
            <a:ext cx="452915" cy="452915"/>
          </a:xfrm>
          <a:prstGeom prst="ellipse"/>
          <a:solidFill>
            <a:schemeClr val="accent3"/>
          </a:solidFill>
          <a:ln>
            <a:noFill/>
          </a:ln>
        </p:spPr>
        <p:style>
          <a:lnRef idx="2">
            <a:srgbClr val="376FFF">
              <a:shade val="50000"/>
            </a:srgbClr>
          </a:lnRef>
          <a:fillRef idx="1">
            <a:srgbClr val="376FFF"/>
          </a:fillRef>
          <a:effectRef idx="0">
            <a:srgbClr val="376FFF"/>
          </a:effectRef>
          <a:fontRef idx="minor">
            <a:srgbClr val="FFFFFF"/>
          </a:fontRef>
        </p:style>
        <p:txBody>
          <a:bodyPr anchor="ctr" rtlCol="0"/>
          <a:p>
            <a:pPr algn="ctr"/>
            <a:endParaRPr altLang="en-US" lang="zh-CN">
              <a:solidFill>
                <a:srgbClr val="FFFFFF"/>
              </a:solidFill>
              <a:latin typeface="思源黑体 CN Normal" panose="020B0400000000000000" charset="-122"/>
              <a:ea typeface="思源黑体 CN Normal" panose="020B0400000000000000" charset="-122"/>
              <a:cs typeface="思源黑体 CN Normal" panose="020B0400000000000000" charset="-122"/>
            </a:endParaRPr>
          </a:p>
        </p:txBody>
      </p:sp>
      <p:sp>
        <p:nvSpPr>
          <p:cNvPr id="1049248" name="文本框 13"/>
          <p:cNvSpPr txBox="1"/>
          <p:nvPr>
            <p:custDataLst>
              <p:tags r:id="rId11"/>
            </p:custDataLst>
          </p:nvPr>
        </p:nvSpPr>
        <p:spPr>
          <a:xfrm>
            <a:off x="2688585" y="3164601"/>
            <a:ext cx="459549" cy="309381"/>
          </a:xfrm>
          <a:prstGeom prst="rect"/>
          <a:noFill/>
        </p:spPr>
        <p:txBody>
          <a:bodyPr anchor="ctr" anchorCtr="0" rtlCol="0" wrap="square">
            <a:normAutofit fontScale="80000"/>
          </a:bodyPr>
          <a:p>
            <a:pPr algn="ctr"/>
            <a:r>
              <a:rPr altLang="zh-CN" b="1" dirty="0" lang="en-US">
                <a:solidFill>
                  <a:srgbClr val="FFFFFF"/>
                </a:solidFill>
                <a:latin typeface="+mj-lt"/>
                <a:ea typeface="微软雅黑" panose="020B0503020204020204" pitchFamily="34" charset="-122"/>
                <a:cs typeface="+mj-lt"/>
              </a:rPr>
              <a:t>03</a:t>
            </a:r>
            <a:endParaRPr altLang="zh-CN" b="1" dirty="0" lang="en-US">
              <a:solidFill>
                <a:srgbClr val="FFFFFF"/>
              </a:solidFill>
              <a:latin typeface="+mj-lt"/>
              <a:ea typeface="微软雅黑" panose="020B0503020204020204" pitchFamily="34" charset="-122"/>
              <a:cs typeface="+mj-lt"/>
            </a:endParaRPr>
          </a:p>
        </p:txBody>
      </p:sp>
      <p:sp>
        <p:nvSpPr>
          <p:cNvPr id="1049250" name="矩形 14"/>
          <p:cNvSpPr/>
          <p:nvPr>
            <p:custDataLst>
              <p:tags r:id="rId12"/>
            </p:custDataLst>
          </p:nvPr>
        </p:nvSpPr>
        <p:spPr bwMode="auto">
          <a:xfrm>
            <a:off x="3508777" y="2970408"/>
            <a:ext cx="5994638" cy="362452"/>
          </a:xfrm>
          <a:prstGeom prst="rect"/>
          <a:noFill/>
          <a:ln>
            <a:noFill/>
          </a:ln>
        </p:spPr>
        <p:txBody>
          <a:bodyPr anchor="b" anchorCtr="0" bIns="0" lIns="90170" rIns="90170" rtlCol="0" tIns="46990" wrap="square">
            <a:normAutofit/>
          </a:bodyPr>
          <a:p>
            <a:pPr algn="l" lvl="0">
              <a:buClrTx/>
              <a:buSzTx/>
              <a:buFontTx/>
            </a:pPr>
            <a:r>
              <a:rPr altLang="en-US" b="1" sz="1000" lang="zh-CN" spc="100">
                <a:solidFill>
                  <a:schemeClr val="accent3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思源黑体 CN Normal" panose="020B0400000000000000" charset="-122"/>
              </a:rPr>
              <a:t>新技术和新材料的应用：新技术的不断涌现和应用，以及新材料的发展，将为建筑行业带来更多的创新和变革。  行业发展的挑战</a:t>
            </a:r>
            <a:endParaRPr altLang="en-US" b="1" sz="1000" lang="zh-CN" spc="100">
              <a:solidFill>
                <a:schemeClr val="accent3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思源黑体 CN Normal" panose="020B0400000000000000" charset="-122"/>
            </a:endParaRPr>
          </a:p>
        </p:txBody>
      </p:sp>
      <p:sp>
        <p:nvSpPr>
          <p:cNvPr id="1049252" name="文本框 15"/>
          <p:cNvSpPr txBox="1"/>
          <p:nvPr>
            <p:custDataLst>
              <p:tags r:id="rId13"/>
            </p:custDataLst>
          </p:nvPr>
        </p:nvSpPr>
        <p:spPr>
          <a:xfrm>
            <a:off x="3508777" y="3332861"/>
            <a:ext cx="5992829" cy="437235"/>
          </a:xfrm>
          <a:prstGeom prst="rect"/>
          <a:ln>
            <a:noFill/>
            <a:prstDash val="sysDash"/>
          </a:ln>
        </p:spPr>
        <p:txBody>
          <a:bodyPr anchor="t" anchorCtr="0" bIns="46990" lIns="90170" rIns="90170" rtlCol="0" tIns="46990" vert="horz" wrap="square">
            <a:normAutofit/>
          </a:bodyPr>
          <a:lstStyle>
            <a:lvl1pPr fontAlgn="auto" indent="-228600" lvl="0" marL="228600" marR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80604020202020204" pitchFamily="34" charset="0"/>
              <a:buChar char="●"/>
              <a:defRPr baseline="0" b="0" cap="none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 marL="0">
              <a:buClrTx/>
              <a:buSzTx/>
              <a:buNone/>
            </a:pPr>
            <a:r>
              <a:rPr altLang="en-US" dirty="0" sz="1100" lang="zh-CN" spc="130">
                <a:ln>
                  <a:noFill/>
                  <a:prstDash val="sysDot"/>
                </a:ln>
                <a:sym typeface="+mn-ea"/>
              </a:rPr>
              <a:t>行业发展的挑战</a:t>
            </a:r>
            <a:endParaRPr altLang="en-US" dirty="0" sz="1100" lang="zh-CN" spc="130">
              <a:ln>
                <a:noFill/>
                <a:prstDash val="sysDot"/>
              </a:ln>
              <a:sym typeface="+mn-ea"/>
            </a:endParaRPr>
          </a:p>
        </p:txBody>
      </p:sp>
      <p:sp>
        <p:nvSpPr>
          <p:cNvPr id="1049254" name="椭圆 16"/>
          <p:cNvSpPr/>
          <p:nvPr>
            <p:custDataLst>
              <p:tags r:id="rId14"/>
            </p:custDataLst>
          </p:nvPr>
        </p:nvSpPr>
        <p:spPr>
          <a:xfrm>
            <a:off x="2691600" y="3902773"/>
            <a:ext cx="452915" cy="452915"/>
          </a:xfrm>
          <a:prstGeom prst="ellipse"/>
          <a:solidFill>
            <a:schemeClr val="accent4"/>
          </a:solidFill>
          <a:ln>
            <a:noFill/>
          </a:ln>
        </p:spPr>
        <p:style>
          <a:lnRef idx="2">
            <a:srgbClr val="376FFF">
              <a:shade val="50000"/>
            </a:srgbClr>
          </a:lnRef>
          <a:fillRef idx="1">
            <a:srgbClr val="376FFF"/>
          </a:fillRef>
          <a:effectRef idx="0">
            <a:srgbClr val="376FFF"/>
          </a:effectRef>
          <a:fontRef idx="minor">
            <a:srgbClr val="FFFFFF"/>
          </a:fontRef>
        </p:style>
        <p:txBody>
          <a:bodyPr anchor="ctr" rtlCol="0"/>
          <a:p>
            <a:pPr algn="ctr"/>
            <a:endParaRPr altLang="en-US" lang="zh-CN">
              <a:solidFill>
                <a:srgbClr val="FFFFFF"/>
              </a:solidFill>
              <a:latin typeface="思源黑体 CN Normal" panose="020B0400000000000000" charset="-122"/>
              <a:ea typeface="思源黑体 CN Normal" panose="020B0400000000000000" charset="-122"/>
              <a:cs typeface="思源黑体 CN Normal" panose="020B0400000000000000" charset="-122"/>
            </a:endParaRPr>
          </a:p>
        </p:txBody>
      </p:sp>
      <p:sp>
        <p:nvSpPr>
          <p:cNvPr id="1049256" name="文本框 17"/>
          <p:cNvSpPr txBox="1"/>
          <p:nvPr>
            <p:custDataLst>
              <p:tags r:id="rId15"/>
            </p:custDataLst>
          </p:nvPr>
        </p:nvSpPr>
        <p:spPr>
          <a:xfrm>
            <a:off x="2688585" y="3967906"/>
            <a:ext cx="459549" cy="309381"/>
          </a:xfrm>
          <a:prstGeom prst="rect"/>
          <a:noFill/>
        </p:spPr>
        <p:txBody>
          <a:bodyPr anchor="ctr" anchorCtr="0" rtlCol="0" wrap="square">
            <a:normAutofit fontScale="80000"/>
          </a:bodyPr>
          <a:p>
            <a:pPr algn="ctr"/>
            <a:r>
              <a:rPr altLang="zh-CN" b="1" dirty="0" lang="en-US">
                <a:solidFill>
                  <a:srgbClr val="FFFFFF"/>
                </a:solidFill>
                <a:latin typeface="+mj-lt"/>
                <a:ea typeface="微软雅黑" panose="020B0503020204020204" pitchFamily="34" charset="-122"/>
                <a:cs typeface="+mj-lt"/>
              </a:rPr>
              <a:t>04</a:t>
            </a:r>
            <a:endParaRPr altLang="zh-CN" b="1" dirty="0" lang="en-US">
              <a:solidFill>
                <a:srgbClr val="FFFFFF"/>
              </a:solidFill>
              <a:latin typeface="+mj-lt"/>
              <a:ea typeface="微软雅黑" panose="020B0503020204020204" pitchFamily="34" charset="-122"/>
              <a:cs typeface="+mj-lt"/>
            </a:endParaRPr>
          </a:p>
        </p:txBody>
      </p:sp>
      <p:sp>
        <p:nvSpPr>
          <p:cNvPr id="1049258" name="矩形 18"/>
          <p:cNvSpPr/>
          <p:nvPr>
            <p:custDataLst>
              <p:tags r:id="rId16"/>
            </p:custDataLst>
          </p:nvPr>
        </p:nvSpPr>
        <p:spPr bwMode="auto">
          <a:xfrm>
            <a:off x="3508777" y="3773111"/>
            <a:ext cx="5994638" cy="362452"/>
          </a:xfrm>
          <a:prstGeom prst="rect"/>
          <a:noFill/>
          <a:ln>
            <a:noFill/>
          </a:ln>
        </p:spPr>
        <p:txBody>
          <a:bodyPr anchor="b" anchorCtr="0" bIns="0" lIns="90170" rIns="90170" rtlCol="0" tIns="46990" wrap="square">
            <a:normAutofit/>
          </a:bodyPr>
          <a:p>
            <a:pPr algn="l" lvl="0">
              <a:buClrTx/>
              <a:buSzTx/>
              <a:buFontTx/>
            </a:pPr>
            <a:r>
              <a:rPr altLang="en-US" b="1" sz="1000" lang="zh-CN" spc="100">
                <a:solidFill>
                  <a:schemeClr val="accent4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思源黑体 CN Normal" panose="020B0400000000000000" charset="-122"/>
              </a:rPr>
              <a:t>市场竞争激烈：建筑行业的市场竞争非常激烈，企业需要不断提高自身的核心竞争力，以应对市场竞争。</a:t>
            </a:r>
            <a:endParaRPr altLang="en-US" b="1" sz="1000" lang="zh-CN" spc="100">
              <a:solidFill>
                <a:schemeClr val="accent4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思源黑体 CN Normal" panose="020B0400000000000000" charset="-122"/>
            </a:endParaRPr>
          </a:p>
        </p:txBody>
      </p:sp>
      <p:sp>
        <p:nvSpPr>
          <p:cNvPr id="1049260" name="文本框 20"/>
          <p:cNvSpPr txBox="1"/>
          <p:nvPr>
            <p:custDataLst>
              <p:tags r:id="rId17"/>
            </p:custDataLst>
          </p:nvPr>
        </p:nvSpPr>
        <p:spPr>
          <a:xfrm>
            <a:off x="3508777" y="4135563"/>
            <a:ext cx="5992829" cy="437235"/>
          </a:xfrm>
          <a:prstGeom prst="rect"/>
          <a:ln>
            <a:noFill/>
            <a:prstDash val="sysDash"/>
          </a:ln>
        </p:spPr>
        <p:txBody>
          <a:bodyPr anchor="t" anchorCtr="0" bIns="46990" lIns="90170" rIns="90170" rtlCol="0" tIns="46990" vert="horz" wrap="square">
            <a:normAutofit fontScale="90000"/>
          </a:bodyPr>
          <a:lstStyle>
            <a:lvl1pPr fontAlgn="auto" indent="-228600" lvl="0" marL="228600" marR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80604020202020204" pitchFamily="34" charset="0"/>
              <a:buChar char="●"/>
              <a:defRPr baseline="0" b="0" cap="none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 marL="0">
              <a:buClrTx/>
              <a:buSzTx/>
              <a:buNone/>
            </a:pPr>
            <a:r>
              <a:rPr altLang="en-US" dirty="0" sz="1200" lang="zh-CN" spc="130">
                <a:ln>
                  <a:noFill/>
                  <a:prstDash val="sysDot"/>
                </a:ln>
                <a:sym typeface="+mn-ea"/>
              </a:rPr>
              <a:t>单击此处添加文本具体内容，简明扼要地阐述您的观点。根据需要可酌情增减文字</a:t>
            </a:r>
            <a:endParaRPr altLang="en-US" dirty="0" sz="1200" lang="zh-CN" spc="130">
              <a:ln>
                <a:noFill/>
                <a:prstDash val="sysDot"/>
              </a:ln>
              <a:sym typeface="+mn-ea"/>
            </a:endParaRPr>
          </a:p>
        </p:txBody>
      </p:sp>
      <p:sp>
        <p:nvSpPr>
          <p:cNvPr id="1049262" name="椭圆 41"/>
          <p:cNvSpPr/>
          <p:nvPr>
            <p:custDataLst>
              <p:tags r:id="rId18"/>
            </p:custDataLst>
          </p:nvPr>
        </p:nvSpPr>
        <p:spPr>
          <a:xfrm>
            <a:off x="2691600" y="4705476"/>
            <a:ext cx="452915" cy="452915"/>
          </a:xfrm>
          <a:prstGeom prst="ellipse"/>
          <a:solidFill>
            <a:schemeClr val="accent5"/>
          </a:solidFill>
          <a:ln>
            <a:noFill/>
          </a:ln>
        </p:spPr>
        <p:style>
          <a:lnRef idx="2">
            <a:srgbClr val="376FFF">
              <a:shade val="50000"/>
            </a:srgbClr>
          </a:lnRef>
          <a:fillRef idx="1">
            <a:srgbClr val="376FFF"/>
          </a:fillRef>
          <a:effectRef idx="0">
            <a:srgbClr val="376FFF"/>
          </a:effectRef>
          <a:fontRef idx="minor">
            <a:srgbClr val="FFFFFF"/>
          </a:fontRef>
        </p:style>
        <p:txBody>
          <a:bodyPr anchor="ctr" rtlCol="0"/>
          <a:p>
            <a:pPr algn="ctr"/>
            <a:endParaRPr altLang="en-US" lang="zh-CN">
              <a:solidFill>
                <a:srgbClr val="FFFFFF"/>
              </a:solidFill>
              <a:latin typeface="思源黑体 CN Normal" panose="020B0400000000000000" charset="-122"/>
              <a:ea typeface="思源黑体 CN Normal" panose="020B0400000000000000" charset="-122"/>
              <a:cs typeface="思源黑体 CN Normal" panose="020B0400000000000000" charset="-122"/>
            </a:endParaRPr>
          </a:p>
        </p:txBody>
      </p:sp>
      <p:sp>
        <p:nvSpPr>
          <p:cNvPr id="1049264" name="文本框 42"/>
          <p:cNvSpPr txBox="1"/>
          <p:nvPr>
            <p:custDataLst>
              <p:tags r:id="rId19"/>
            </p:custDataLst>
          </p:nvPr>
        </p:nvSpPr>
        <p:spPr>
          <a:xfrm>
            <a:off x="2688585" y="4771212"/>
            <a:ext cx="459549" cy="309381"/>
          </a:xfrm>
          <a:prstGeom prst="rect"/>
          <a:noFill/>
        </p:spPr>
        <p:txBody>
          <a:bodyPr anchor="ctr" anchorCtr="0" rtlCol="0" wrap="square">
            <a:normAutofit fontScale="80000"/>
          </a:bodyPr>
          <a:p>
            <a:pPr algn="ctr"/>
            <a:r>
              <a:rPr altLang="zh-CN" b="1" dirty="0" lang="en-US">
                <a:solidFill>
                  <a:srgbClr val="FFFFFF"/>
                </a:solidFill>
                <a:latin typeface="+mj-lt"/>
                <a:ea typeface="微软雅黑" panose="020B0503020204020204" pitchFamily="34" charset="-122"/>
                <a:cs typeface="+mj-lt"/>
              </a:rPr>
              <a:t>05</a:t>
            </a:r>
            <a:endParaRPr altLang="zh-CN" b="1" dirty="0" lang="en-US">
              <a:solidFill>
                <a:srgbClr val="FFFFFF"/>
              </a:solidFill>
              <a:latin typeface="+mj-lt"/>
              <a:ea typeface="微软雅黑" panose="020B0503020204020204" pitchFamily="34" charset="-122"/>
              <a:cs typeface="+mj-lt"/>
            </a:endParaRPr>
          </a:p>
        </p:txBody>
      </p:sp>
      <p:sp>
        <p:nvSpPr>
          <p:cNvPr id="1049266" name="矩形 43"/>
          <p:cNvSpPr/>
          <p:nvPr>
            <p:custDataLst>
              <p:tags r:id="rId20"/>
            </p:custDataLst>
          </p:nvPr>
        </p:nvSpPr>
        <p:spPr bwMode="auto">
          <a:xfrm>
            <a:off x="3508777" y="4575813"/>
            <a:ext cx="5994638" cy="362452"/>
          </a:xfrm>
          <a:prstGeom prst="rect"/>
          <a:noFill/>
          <a:ln>
            <a:noFill/>
          </a:ln>
        </p:spPr>
        <p:txBody>
          <a:bodyPr anchor="b" anchorCtr="0" bIns="0" lIns="90170" rIns="90170" rtlCol="0" tIns="46990" wrap="square">
            <a:normAutofit/>
          </a:bodyPr>
          <a:p>
            <a:pPr algn="l" lvl="0">
              <a:buClrTx/>
              <a:buSzTx/>
              <a:buFontTx/>
            </a:pPr>
            <a:r>
              <a:rPr altLang="en-US" b="1" sz="1000" lang="zh-CN" spc="100">
                <a:solidFill>
                  <a:schemeClr val="accent5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思源黑体 CN Normal" panose="020B0400000000000000" charset="-122"/>
              </a:rPr>
              <a:t>法规和政策变化：建筑行业受到法规和政策的影响较大，企业需要密切关注政策变化，以应对可能带来的挑战。</a:t>
            </a:r>
            <a:endParaRPr altLang="en-US" b="1" sz="1000" lang="zh-CN" spc="100">
              <a:solidFill>
                <a:schemeClr val="accent5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思源黑体 CN Normal" panose="020B0400000000000000" charset="-122"/>
            </a:endParaRPr>
          </a:p>
        </p:txBody>
      </p:sp>
      <p:sp>
        <p:nvSpPr>
          <p:cNvPr id="1049268" name="文本框 44"/>
          <p:cNvSpPr txBox="1"/>
          <p:nvPr>
            <p:custDataLst>
              <p:tags r:id="rId21"/>
            </p:custDataLst>
          </p:nvPr>
        </p:nvSpPr>
        <p:spPr>
          <a:xfrm>
            <a:off x="3508777" y="4938266"/>
            <a:ext cx="5992829" cy="437235"/>
          </a:xfrm>
          <a:prstGeom prst="rect"/>
          <a:ln>
            <a:noFill/>
            <a:prstDash val="sysDash"/>
          </a:ln>
        </p:spPr>
        <p:txBody>
          <a:bodyPr anchor="t" anchorCtr="0" bIns="46990" lIns="90170" rIns="90170" rtlCol="0" tIns="46990" vert="horz" wrap="square">
            <a:normAutofit fontScale="90000"/>
          </a:bodyPr>
          <a:lstStyle>
            <a:lvl1pPr fontAlgn="auto" indent="-228600" lvl="0" marL="228600" marR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80604020202020204" pitchFamily="34" charset="0"/>
              <a:buChar char="●"/>
              <a:defRPr baseline="0" b="0" cap="none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 marL="0">
              <a:buClrTx/>
              <a:buSzTx/>
              <a:buNone/>
            </a:pPr>
            <a:r>
              <a:rPr altLang="en-US" dirty="0" sz="1200" lang="zh-CN" spc="130">
                <a:ln>
                  <a:noFill/>
                  <a:prstDash val="sysDot"/>
                </a:ln>
                <a:sym typeface="+mn-ea"/>
              </a:rPr>
              <a:t>单击此处添加文本具体内容，简明扼要地阐述您的观点。根据需要可酌情增减文字</a:t>
            </a:r>
            <a:endParaRPr altLang="en-US" dirty="0" sz="1200" lang="zh-CN" spc="130">
              <a:ln>
                <a:noFill/>
                <a:prstDash val="sysDot"/>
              </a:ln>
              <a:sym typeface="+mn-ea"/>
            </a:endParaRPr>
          </a:p>
        </p:txBody>
      </p:sp>
      <p:sp>
        <p:nvSpPr>
          <p:cNvPr id="1049270" name="椭圆 19"/>
          <p:cNvSpPr/>
          <p:nvPr>
            <p:custDataLst>
              <p:tags r:id="rId22"/>
            </p:custDataLst>
          </p:nvPr>
        </p:nvSpPr>
        <p:spPr>
          <a:xfrm>
            <a:off x="2691600" y="5508179"/>
            <a:ext cx="452915" cy="452915"/>
          </a:xfrm>
          <a:prstGeom prst="ellipse"/>
          <a:solidFill>
            <a:schemeClr val="accent6"/>
          </a:solidFill>
          <a:ln>
            <a:noFill/>
          </a:ln>
        </p:spPr>
        <p:style>
          <a:lnRef idx="2">
            <a:srgbClr val="376FFF">
              <a:shade val="50000"/>
            </a:srgbClr>
          </a:lnRef>
          <a:fillRef idx="1">
            <a:srgbClr val="376FFF"/>
          </a:fillRef>
          <a:effectRef idx="0">
            <a:srgbClr val="376FFF"/>
          </a:effectRef>
          <a:fontRef idx="minor">
            <a:srgbClr val="FFFFFF"/>
          </a:fontRef>
        </p:style>
        <p:txBody>
          <a:bodyPr anchor="ctr" rtlCol="0"/>
          <a:p>
            <a:pPr algn="ctr"/>
            <a:endParaRPr altLang="en-US" lang="zh-CN">
              <a:solidFill>
                <a:srgbClr val="FFFFFF"/>
              </a:solidFill>
              <a:latin typeface="思源黑体 CN Normal" panose="020B0400000000000000" charset="-122"/>
              <a:ea typeface="思源黑体 CN Normal" panose="020B0400000000000000" charset="-122"/>
              <a:cs typeface="思源黑体 CN Normal" panose="020B0400000000000000" charset="-122"/>
            </a:endParaRPr>
          </a:p>
        </p:txBody>
      </p:sp>
      <p:sp>
        <p:nvSpPr>
          <p:cNvPr id="1049272" name="文本框 21"/>
          <p:cNvSpPr txBox="1"/>
          <p:nvPr>
            <p:custDataLst>
              <p:tags r:id="rId23"/>
            </p:custDataLst>
          </p:nvPr>
        </p:nvSpPr>
        <p:spPr>
          <a:xfrm>
            <a:off x="2688585" y="5572708"/>
            <a:ext cx="459549" cy="309381"/>
          </a:xfrm>
          <a:prstGeom prst="rect"/>
          <a:noFill/>
        </p:spPr>
        <p:txBody>
          <a:bodyPr anchor="ctr" anchorCtr="0" rtlCol="0" wrap="square">
            <a:normAutofit fontScale="80000"/>
          </a:bodyPr>
          <a:p>
            <a:pPr algn="ctr"/>
            <a:r>
              <a:rPr altLang="zh-CN" b="1" dirty="0" lang="en-US">
                <a:solidFill>
                  <a:srgbClr val="FFFFFF"/>
                </a:solidFill>
                <a:latin typeface="+mj-lt"/>
                <a:ea typeface="微软雅黑" panose="020B0503020204020204" pitchFamily="34" charset="-122"/>
                <a:cs typeface="+mj-lt"/>
              </a:rPr>
              <a:t>06</a:t>
            </a:r>
            <a:endParaRPr altLang="zh-CN" b="1" dirty="0" lang="en-US">
              <a:solidFill>
                <a:srgbClr val="FFFFFF"/>
              </a:solidFill>
              <a:latin typeface="+mj-lt"/>
              <a:ea typeface="微软雅黑" panose="020B0503020204020204" pitchFamily="34" charset="-122"/>
              <a:cs typeface="+mj-lt"/>
            </a:endParaRPr>
          </a:p>
        </p:txBody>
      </p:sp>
      <p:sp>
        <p:nvSpPr>
          <p:cNvPr id="1049274" name="矩形 22"/>
          <p:cNvSpPr/>
          <p:nvPr>
            <p:custDataLst>
              <p:tags r:id="rId24"/>
            </p:custDataLst>
          </p:nvPr>
        </p:nvSpPr>
        <p:spPr bwMode="auto">
          <a:xfrm>
            <a:off x="3508777" y="5378516"/>
            <a:ext cx="5994638" cy="362452"/>
          </a:xfrm>
          <a:prstGeom prst="rect"/>
          <a:noFill/>
          <a:ln>
            <a:noFill/>
          </a:ln>
        </p:spPr>
        <p:txBody>
          <a:bodyPr anchor="b" anchorCtr="0" bIns="0" lIns="90170" rIns="90170" rtlCol="0" tIns="46990" wrap="square">
            <a:normAutofit/>
          </a:bodyPr>
          <a:p>
            <a:pPr algn="l" lvl="0">
              <a:buClrTx/>
              <a:buSzTx/>
              <a:buFontTx/>
            </a:pPr>
            <a:r>
              <a:rPr altLang="en-US" b="1" sz="1000" lang="zh-CN" spc="100">
                <a:solidFill>
                  <a:schemeClr val="accent6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思源黑体 CN Normal" panose="020B0400000000000000" charset="-122"/>
              </a:rPr>
              <a:t>人才短缺：随着建筑行业的快速发展，人才短缺问题日益突出，企业需要加强人才培养和引进，以满足行业发展需求。</a:t>
            </a:r>
            <a:endParaRPr altLang="en-US" b="1" sz="1000" lang="zh-CN" spc="100">
              <a:solidFill>
                <a:schemeClr val="accent6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思源黑体 CN Normal" panose="020B0400000000000000" charset="-122"/>
            </a:endParaRPr>
          </a:p>
        </p:txBody>
      </p:sp>
      <p:sp>
        <p:nvSpPr>
          <p:cNvPr id="1049276" name="文本框 23"/>
          <p:cNvSpPr txBox="1"/>
          <p:nvPr>
            <p:custDataLst>
              <p:tags r:id="rId25"/>
            </p:custDataLst>
          </p:nvPr>
        </p:nvSpPr>
        <p:spPr>
          <a:xfrm>
            <a:off x="3508777" y="5740968"/>
            <a:ext cx="5992829" cy="437235"/>
          </a:xfrm>
          <a:prstGeom prst="rect"/>
          <a:ln>
            <a:noFill/>
            <a:prstDash val="sysDash"/>
          </a:ln>
        </p:spPr>
        <p:txBody>
          <a:bodyPr anchor="t" anchorCtr="0" bIns="46990" lIns="90170" rIns="90170" rtlCol="0" tIns="46990" vert="horz" wrap="square">
            <a:normAutofit fontScale="90000"/>
          </a:bodyPr>
          <a:lstStyle>
            <a:lvl1pPr fontAlgn="auto" indent="-228600" lvl="0" marL="228600" marR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80604020202020204" pitchFamily="34" charset="0"/>
              <a:buChar char="●"/>
              <a:defRPr baseline="0" b="0" cap="none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 marL="0">
              <a:buClrTx/>
              <a:buSzTx/>
              <a:buNone/>
            </a:pPr>
            <a:r>
              <a:rPr altLang="en-US" dirty="0" sz="1200" lang="zh-CN" spc="130">
                <a:ln>
                  <a:noFill/>
                  <a:prstDash val="sysDot"/>
                </a:ln>
                <a:sym typeface="+mn-ea"/>
              </a:rPr>
              <a:t>单击此处添加文本具体内容，简明扼要地阐述您的观点。根据需要可酌情增减文字</a:t>
            </a:r>
            <a:endParaRPr altLang="en-US" dirty="0" sz="1200" lang="zh-CN" spc="130">
              <a:ln>
                <a:noFill/>
                <a:prstDash val="sysDot"/>
              </a:ln>
              <a:sym typeface="+mn-ea"/>
            </a:endParaRPr>
          </a:p>
        </p:txBody>
      </p:sp>
      <p:cxnSp>
        <p:nvCxnSpPr>
          <p:cNvPr id="3145743" name="直接连接符 27"/>
          <p:cNvCxnSpPr>
            <a:cxnSpLocks/>
          </p:cNvCxnSpPr>
          <p:nvPr>
            <p:custDataLst>
              <p:tags r:id="rId26"/>
            </p:custDataLst>
          </p:nvPr>
        </p:nvCxnSpPr>
        <p:spPr>
          <a:xfrm>
            <a:off x="2918359" y="2814210"/>
            <a:ext cx="0" cy="214094"/>
          </a:xfrm>
          <a:prstGeom prst="line"/>
          <a:solidFill>
            <a:srgbClr val="00993F"/>
          </a:solidFill>
          <a:ln w="12700">
            <a:solidFill>
              <a:schemeClr val="bg1">
                <a:lumMod val="75000"/>
                <a:alpha val="50000"/>
              </a:schemeClr>
            </a:solidFill>
            <a:prstDash val="sysDot"/>
          </a:ln>
        </p:spPr>
        <p:style>
          <a:lnRef idx="1">
            <a:srgbClr val="376FFF"/>
          </a:lnRef>
          <a:fillRef idx="0">
            <a:srgbClr val="376FFF"/>
          </a:fillRef>
          <a:effectRef idx="0">
            <a:srgbClr val="376FFF"/>
          </a:effectRef>
          <a:fontRef idx="minor">
            <a:srgbClr val="000000"/>
          </a:fontRef>
        </p:style>
      </p:cxnSp>
      <p:cxnSp>
        <p:nvCxnSpPr>
          <p:cNvPr id="3145745" name="直接连接符 28"/>
          <p:cNvCxnSpPr>
            <a:cxnSpLocks/>
          </p:cNvCxnSpPr>
          <p:nvPr>
            <p:custDataLst>
              <p:tags r:id="rId27"/>
            </p:custDataLst>
          </p:nvPr>
        </p:nvCxnSpPr>
        <p:spPr>
          <a:xfrm>
            <a:off x="2918359" y="3613897"/>
            <a:ext cx="0" cy="214094"/>
          </a:xfrm>
          <a:prstGeom prst="line"/>
          <a:solidFill>
            <a:srgbClr val="00993F"/>
          </a:solidFill>
          <a:ln w="12700">
            <a:solidFill>
              <a:schemeClr val="bg1">
                <a:lumMod val="75000"/>
                <a:alpha val="50000"/>
              </a:schemeClr>
            </a:solidFill>
            <a:prstDash val="sysDot"/>
          </a:ln>
        </p:spPr>
        <p:style>
          <a:lnRef idx="1">
            <a:srgbClr val="376FFF"/>
          </a:lnRef>
          <a:fillRef idx="0">
            <a:srgbClr val="376FFF"/>
          </a:fillRef>
          <a:effectRef idx="0">
            <a:srgbClr val="376FFF"/>
          </a:effectRef>
          <a:fontRef idx="minor">
            <a:srgbClr val="000000"/>
          </a:fontRef>
        </p:style>
      </p:cxnSp>
      <p:cxnSp>
        <p:nvCxnSpPr>
          <p:cNvPr id="3145747" name="直接连接符 29"/>
          <p:cNvCxnSpPr>
            <a:cxnSpLocks/>
          </p:cNvCxnSpPr>
          <p:nvPr>
            <p:custDataLst>
              <p:tags r:id="rId28"/>
            </p:custDataLst>
          </p:nvPr>
        </p:nvCxnSpPr>
        <p:spPr>
          <a:xfrm>
            <a:off x="2918359" y="4417203"/>
            <a:ext cx="0" cy="214094"/>
          </a:xfrm>
          <a:prstGeom prst="line"/>
          <a:solidFill>
            <a:srgbClr val="00993F"/>
          </a:solidFill>
          <a:ln w="12700">
            <a:solidFill>
              <a:schemeClr val="bg1">
                <a:lumMod val="75000"/>
                <a:alpha val="50000"/>
              </a:schemeClr>
            </a:solidFill>
            <a:prstDash val="sysDot"/>
          </a:ln>
        </p:spPr>
        <p:style>
          <a:lnRef idx="1">
            <a:srgbClr val="376FFF"/>
          </a:lnRef>
          <a:fillRef idx="0">
            <a:srgbClr val="376FFF"/>
          </a:fillRef>
          <a:effectRef idx="0">
            <a:srgbClr val="376FFF"/>
          </a:effectRef>
          <a:fontRef idx="minor">
            <a:srgbClr val="000000"/>
          </a:fontRef>
        </p:style>
      </p:cxnSp>
      <p:cxnSp>
        <p:nvCxnSpPr>
          <p:cNvPr id="3145749" name="直接连接符 31"/>
          <p:cNvCxnSpPr>
            <a:cxnSpLocks/>
          </p:cNvCxnSpPr>
          <p:nvPr>
            <p:custDataLst>
              <p:tags r:id="rId29"/>
            </p:custDataLst>
          </p:nvPr>
        </p:nvCxnSpPr>
        <p:spPr>
          <a:xfrm>
            <a:off x="2918359" y="5219302"/>
            <a:ext cx="0" cy="214094"/>
          </a:xfrm>
          <a:prstGeom prst="line"/>
          <a:solidFill>
            <a:srgbClr val="00993F"/>
          </a:solidFill>
          <a:ln w="12700">
            <a:solidFill>
              <a:schemeClr val="bg1">
                <a:lumMod val="75000"/>
                <a:alpha val="50000"/>
              </a:schemeClr>
            </a:solidFill>
            <a:prstDash val="sysDot"/>
          </a:ln>
        </p:spPr>
        <p:style>
          <a:lnRef idx="1">
            <a:srgbClr val="376FFF"/>
          </a:lnRef>
          <a:fillRef idx="0">
            <a:srgbClr val="376FFF"/>
          </a:fillRef>
          <a:effectRef idx="0">
            <a:srgbClr val="376FFF"/>
          </a:effectRef>
          <a:fontRef idx="minor">
            <a:srgbClr val="000000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1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建筑行业在国家战略中的地位和作用</a:t>
            </a:r>
            <a:endParaRPr altLang="en-US" lang="zh-CN"/>
          </a:p>
        </p:txBody>
      </p:sp>
      <p:sp>
        <p:nvSpPr>
          <p:cNvPr id="1049312" name="弧形 58"/>
          <p:cNvSpPr/>
          <p:nvPr>
            <p:custDataLst>
              <p:tags r:id="rId1"/>
            </p:custDataLst>
          </p:nvPr>
        </p:nvSpPr>
        <p:spPr>
          <a:xfrm>
            <a:off x="8027409" y="2107805"/>
            <a:ext cx="3327161" cy="3327161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14" name="弧形 57"/>
          <p:cNvSpPr/>
          <p:nvPr>
            <p:custDataLst>
              <p:tags r:id="rId2"/>
            </p:custDataLst>
          </p:nvPr>
        </p:nvSpPr>
        <p:spPr>
          <a:xfrm>
            <a:off x="838200" y="2107805"/>
            <a:ext cx="3327161" cy="3327161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16" name="椭圆 22"/>
          <p:cNvSpPr/>
          <p:nvPr>
            <p:custDataLst>
              <p:tags r:id="rId3"/>
            </p:custDataLst>
          </p:nvPr>
        </p:nvSpPr>
        <p:spPr>
          <a:xfrm>
            <a:off x="8354477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18" name="椭圆 23"/>
          <p:cNvSpPr/>
          <p:nvPr>
            <p:custDataLst>
              <p:tags r:id="rId4"/>
            </p:custDataLst>
          </p:nvPr>
        </p:nvSpPr>
        <p:spPr>
          <a:xfrm>
            <a:off x="8724675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20" name="正文"/>
          <p:cNvSpPr txBox="1"/>
          <p:nvPr>
            <p:custDataLst>
              <p:tags r:id="rId5"/>
            </p:custDataLst>
          </p:nvPr>
        </p:nvSpPr>
        <p:spPr>
          <a:xfrm>
            <a:off x="8788472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建筑行业未来发展趋势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322" name="椭圆 24"/>
          <p:cNvSpPr/>
          <p:nvPr>
            <p:custDataLst>
              <p:tags r:id="rId6"/>
            </p:custDataLst>
          </p:nvPr>
        </p:nvSpPr>
        <p:spPr>
          <a:xfrm>
            <a:off x="6022769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24" name="椭圆 25"/>
          <p:cNvSpPr/>
          <p:nvPr>
            <p:custDataLst>
              <p:tags r:id="rId7"/>
            </p:custDataLst>
          </p:nvPr>
        </p:nvSpPr>
        <p:spPr>
          <a:xfrm>
            <a:off x="6392069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26" name="正文"/>
          <p:cNvSpPr txBox="1"/>
          <p:nvPr>
            <p:custDataLst>
              <p:tags r:id="rId8"/>
            </p:custDataLst>
          </p:nvPr>
        </p:nvSpPr>
        <p:spPr>
          <a:xfrm>
            <a:off x="6456763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建筑行业在国家战略中的作用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28" name="椭圆 7"/>
          <p:cNvSpPr/>
          <p:nvPr>
            <p:custDataLst>
              <p:tags r:id="rId9"/>
            </p:custDataLst>
          </p:nvPr>
        </p:nvSpPr>
        <p:spPr>
          <a:xfrm>
            <a:off x="3691061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30" name="椭圆 9"/>
          <p:cNvSpPr/>
          <p:nvPr>
            <p:custDataLst>
              <p:tags r:id="rId10"/>
            </p:custDataLst>
          </p:nvPr>
        </p:nvSpPr>
        <p:spPr>
          <a:xfrm>
            <a:off x="4060360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32" name="正文"/>
          <p:cNvSpPr txBox="1"/>
          <p:nvPr>
            <p:custDataLst>
              <p:tags r:id="rId11"/>
            </p:custDataLst>
          </p:nvPr>
        </p:nvSpPr>
        <p:spPr>
          <a:xfrm>
            <a:off x="4125055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建筑行业在国家战略中具有重要地位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334" name="椭圆 5"/>
          <p:cNvSpPr/>
          <p:nvPr>
            <p:custDataLst>
              <p:tags r:id="rId12"/>
            </p:custDataLst>
          </p:nvPr>
        </p:nvSpPr>
        <p:spPr>
          <a:xfrm>
            <a:off x="1094284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36" name="椭圆 4"/>
          <p:cNvSpPr/>
          <p:nvPr>
            <p:custDataLst>
              <p:tags r:id="rId13"/>
            </p:custDataLst>
          </p:nvPr>
        </p:nvSpPr>
        <p:spPr>
          <a:xfrm>
            <a:off x="1463583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38" name="正文"/>
          <p:cNvSpPr txBox="1"/>
          <p:nvPr>
            <p:custDataLst>
              <p:tags r:id="rId14"/>
            </p:custDataLst>
          </p:nvPr>
        </p:nvSpPr>
        <p:spPr>
          <a:xfrm>
            <a:off x="1528278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建筑行业是国家经济发展的重要支柱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7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建筑行业未来的创新方向和重点</a:t>
            </a:r>
            <a:endParaRPr altLang="en-US" lang="zh-CN"/>
          </a:p>
        </p:txBody>
      </p:sp>
      <p:sp>
        <p:nvSpPr>
          <p:cNvPr id="1049374" name="对角圆角矩形 15"/>
          <p:cNvSpPr/>
          <p:nvPr>
            <p:custDataLst>
              <p:tags r:id="rId1"/>
            </p:custDataLst>
          </p:nvPr>
        </p:nvSpPr>
        <p:spPr>
          <a:xfrm>
            <a:off x="1372017" y="3481849"/>
            <a:ext cx="9448713" cy="70795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76" name="对角圆角矩形 16"/>
          <p:cNvSpPr/>
          <p:nvPr>
            <p:custDataLst>
              <p:tags r:id="rId2"/>
            </p:custDataLst>
          </p:nvPr>
        </p:nvSpPr>
        <p:spPr>
          <a:xfrm>
            <a:off x="1372017" y="3352838"/>
            <a:ext cx="511207" cy="48780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78" name="直角三角形 17"/>
          <p:cNvSpPr/>
          <p:nvPr>
            <p:custDataLst>
              <p:tags r:id="rId3"/>
            </p:custDataLst>
          </p:nvPr>
        </p:nvSpPr>
        <p:spPr>
          <a:xfrm>
            <a:off x="1883567" y="3353479"/>
            <a:ext cx="77021" cy="128369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80" name="文本框 27"/>
          <p:cNvSpPr txBox="1"/>
          <p:nvPr>
            <p:custDataLst>
              <p:tags r:id="rId4"/>
            </p:custDataLst>
          </p:nvPr>
        </p:nvSpPr>
        <p:spPr>
          <a:xfrm>
            <a:off x="1916943" y="3491476"/>
            <a:ext cx="8656571" cy="695761"/>
          </a:xfrm>
          <a:prstGeom prst="rect"/>
          <a:noFill/>
        </p:spPr>
        <p:txBody>
          <a:bodyPr anchor="ctr" anchorCtr="0" bIns="107950" rtlCol="0" tIns="0" wrap="square">
            <a:normAutofit fontScale="9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数字化建筑：通过数字化技术实现建筑的数字化建模、设计和施工，提高建筑的质量和效率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82" name="对角圆角矩形 52"/>
          <p:cNvSpPr/>
          <p:nvPr>
            <p:custDataLst>
              <p:tags r:id="rId5"/>
            </p:custDataLst>
          </p:nvPr>
        </p:nvSpPr>
        <p:spPr>
          <a:xfrm>
            <a:off x="1372017" y="1493411"/>
            <a:ext cx="9448713" cy="70795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84" name="对角圆角矩形 53"/>
          <p:cNvSpPr/>
          <p:nvPr>
            <p:custDataLst>
              <p:tags r:id="rId6"/>
            </p:custDataLst>
          </p:nvPr>
        </p:nvSpPr>
        <p:spPr>
          <a:xfrm>
            <a:off x="1372017" y="1364400"/>
            <a:ext cx="511207" cy="48780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86" name="直角三角形 54"/>
          <p:cNvSpPr/>
          <p:nvPr>
            <p:custDataLst>
              <p:tags r:id="rId7"/>
            </p:custDataLst>
          </p:nvPr>
        </p:nvSpPr>
        <p:spPr>
          <a:xfrm>
            <a:off x="1883567" y="1365042"/>
            <a:ext cx="77021" cy="128369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88" name="文本框 56"/>
          <p:cNvSpPr txBox="1"/>
          <p:nvPr>
            <p:custDataLst>
              <p:tags r:id="rId8"/>
            </p:custDataLst>
          </p:nvPr>
        </p:nvSpPr>
        <p:spPr>
          <a:xfrm>
            <a:off x="1916943" y="1496620"/>
            <a:ext cx="8656571" cy="695761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绿色建筑：注重环保、节能和可持续性，推动绿色建筑技术的发展和应用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90" name="对角圆角矩形 5"/>
          <p:cNvSpPr/>
          <p:nvPr>
            <p:custDataLst>
              <p:tags r:id="rId9"/>
            </p:custDataLst>
          </p:nvPr>
        </p:nvSpPr>
        <p:spPr>
          <a:xfrm>
            <a:off x="1372017" y="2487630"/>
            <a:ext cx="9448713" cy="70795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92" name="对角圆角矩形 6"/>
          <p:cNvSpPr/>
          <p:nvPr>
            <p:custDataLst>
              <p:tags r:id="rId10"/>
            </p:custDataLst>
          </p:nvPr>
        </p:nvSpPr>
        <p:spPr>
          <a:xfrm>
            <a:off x="1372017" y="2358619"/>
            <a:ext cx="511207" cy="48780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94" name="直角三角形 7"/>
          <p:cNvSpPr/>
          <p:nvPr>
            <p:custDataLst>
              <p:tags r:id="rId11"/>
            </p:custDataLst>
          </p:nvPr>
        </p:nvSpPr>
        <p:spPr>
          <a:xfrm>
            <a:off x="1883567" y="2359261"/>
            <a:ext cx="77021" cy="128369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96" name="文本框 8"/>
          <p:cNvSpPr txBox="1"/>
          <p:nvPr>
            <p:custDataLst>
              <p:tags r:id="rId12"/>
            </p:custDataLst>
          </p:nvPr>
        </p:nvSpPr>
        <p:spPr>
          <a:xfrm>
            <a:off x="1916943" y="2497257"/>
            <a:ext cx="8656571" cy="695761"/>
          </a:xfrm>
          <a:prstGeom prst="rect"/>
          <a:noFill/>
        </p:spPr>
        <p:txBody>
          <a:bodyPr anchor="ctr" anchorCtr="0" bIns="107950" rtlCol="0" tIns="0" wrap="square">
            <a:normAutofit fontScale="95556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智能化建筑：利用先进的信息技术、人工智能等技术，提高建筑的智能化水平和居住体验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98" name="对角圆角矩形 9"/>
          <p:cNvSpPr/>
          <p:nvPr>
            <p:custDataLst>
              <p:tags r:id="rId13"/>
            </p:custDataLst>
          </p:nvPr>
        </p:nvSpPr>
        <p:spPr>
          <a:xfrm>
            <a:off x="1372017" y="4476067"/>
            <a:ext cx="9448713" cy="70795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00" name="对角圆角矩形 10"/>
          <p:cNvSpPr/>
          <p:nvPr>
            <p:custDataLst>
              <p:tags r:id="rId14"/>
            </p:custDataLst>
          </p:nvPr>
        </p:nvSpPr>
        <p:spPr>
          <a:xfrm>
            <a:off x="1372017" y="4347056"/>
            <a:ext cx="511207" cy="48780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02" name="直角三角形 11"/>
          <p:cNvSpPr/>
          <p:nvPr>
            <p:custDataLst>
              <p:tags r:id="rId15"/>
            </p:custDataLst>
          </p:nvPr>
        </p:nvSpPr>
        <p:spPr>
          <a:xfrm>
            <a:off x="1883567" y="4347698"/>
            <a:ext cx="77021" cy="128369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04" name="文本框 12"/>
          <p:cNvSpPr txBox="1"/>
          <p:nvPr>
            <p:custDataLst>
              <p:tags r:id="rId16"/>
            </p:custDataLst>
          </p:nvPr>
        </p:nvSpPr>
        <p:spPr>
          <a:xfrm>
            <a:off x="1916943" y="4485695"/>
            <a:ext cx="8656571" cy="695761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sz="160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创新材料：探索和应用新型建筑材料，提高建筑的性能和安全性</a:t>
            </a:r>
            <a:endParaRPr altLang="zh-CN" dirty="0" sz="160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06" name="对角圆角矩形 14"/>
          <p:cNvSpPr/>
          <p:nvPr>
            <p:custDataLst>
              <p:tags r:id="rId17"/>
            </p:custDataLst>
          </p:nvPr>
        </p:nvSpPr>
        <p:spPr>
          <a:xfrm>
            <a:off x="1372017" y="5470286"/>
            <a:ext cx="9448713" cy="70795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08" name="对角圆角矩形 18"/>
          <p:cNvSpPr/>
          <p:nvPr>
            <p:custDataLst>
              <p:tags r:id="rId18"/>
            </p:custDataLst>
          </p:nvPr>
        </p:nvSpPr>
        <p:spPr>
          <a:xfrm>
            <a:off x="1372017" y="5341275"/>
            <a:ext cx="511207" cy="48780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5"/>
          </a:solidFill>
          <a:ln>
            <a:noFill/>
          </a:ln>
          <a:effectLst>
            <a:outerShdw algn="tl" blurRad="165100" dir="2700000" dist="25400" rotWithShape="0" sx="102000" sy="102000">
              <a:schemeClr val="accent5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10" name="直角三角形 19"/>
          <p:cNvSpPr/>
          <p:nvPr>
            <p:custDataLst>
              <p:tags r:id="rId19"/>
            </p:custDataLst>
          </p:nvPr>
        </p:nvSpPr>
        <p:spPr>
          <a:xfrm>
            <a:off x="1883567" y="5341917"/>
            <a:ext cx="77021" cy="128369"/>
          </a:xfrm>
          <a:prstGeom prst="rtTriangle"/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12" name="文本框 20"/>
          <p:cNvSpPr txBox="1"/>
          <p:nvPr>
            <p:custDataLst>
              <p:tags r:id="rId20"/>
            </p:custDataLst>
          </p:nvPr>
        </p:nvSpPr>
        <p:spPr>
          <a:xfrm>
            <a:off x="1916943" y="5479914"/>
            <a:ext cx="8656571" cy="695761"/>
          </a:xfrm>
          <a:prstGeom prst="rect"/>
          <a:noFill/>
        </p:spPr>
        <p:txBody>
          <a:bodyPr anchor="ctr" anchorCtr="0" bIns="107950" rtlCol="0" tIns="0" wrap="square">
            <a:normAutofit fontScale="9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创新技术：推动建筑行业的技术创新，包括建筑结构、建筑设备、建筑环境等方面的技术创新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4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25361" y="3133103"/>
            <a:ext cx="6367550" cy="1743697"/>
          </a:xfrm>
        </p:spPr>
        <p:txBody>
          <a:bodyPr/>
          <a:p>
            <a:r>
              <a:rPr altLang="en-US" lang="zh-CN"/>
              <a:t>建筑行业发展的建议和措施</a:t>
            </a:r>
            <a:endParaRPr altLang="en-US" lang="zh-CN"/>
          </a:p>
        </p:txBody>
      </p:sp>
      <p:sp>
        <p:nvSpPr>
          <p:cNvPr id="1049448" name="文本占位符 1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22961" y="1781404"/>
            <a:ext cx="6367550" cy="1224000"/>
          </a:xfrm>
        </p:spPr>
        <p:txBody>
          <a:bodyPr>
            <a:normAutofit fontScale="91250" lnSpcReduction="20000"/>
          </a:bodyPr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9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加强政策引导和支持</a:t>
            </a:r>
            <a:endParaRPr altLang="en-US" lang="zh-CN"/>
          </a:p>
        </p:txBody>
      </p:sp>
      <p:sp>
        <p:nvSpPr>
          <p:cNvPr id="1049500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02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04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06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鼓励企业加强技术创新和人才培养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08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10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12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14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加大对建筑行业的投入力度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16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18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20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22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制定更加优惠的政策措施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24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26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28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30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推动建筑行业与其他行业的融合发展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6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推动技术创新和转型升级</a:t>
            </a:r>
            <a:endParaRPr altLang="en-US" lang="zh-CN"/>
          </a:p>
        </p:txBody>
      </p:sp>
      <p:sp>
        <p:nvSpPr>
          <p:cNvPr id="1049566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68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570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72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74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76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578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80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82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推广绿色建筑和智能建造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584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优化建筑行业产业结构，提高附加值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586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鼓励企业加大技术创新投入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588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加强产学研合作，推动科技成果转化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2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提高行业标准和规范水平</a:t>
            </a:r>
            <a:endParaRPr altLang="en-US" lang="zh-CN"/>
          </a:p>
        </p:txBody>
      </p:sp>
      <p:sp>
        <p:nvSpPr>
          <p:cNvPr id="1049624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建立完善的行业标准和规范体系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26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加强监管力度，确保标准和规范的执行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28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鼓励企业提高自身管理和技术水平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30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加强行业自律，推动良性竞争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6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加强人才培养和引进</a:t>
            </a:r>
            <a:endParaRPr altLang="en-US" lang="zh-CN"/>
          </a:p>
        </p:txBody>
      </p:sp>
      <p:sp>
        <p:nvSpPr>
          <p:cNvPr id="1049666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建立完善的人才培养机制：通过高校、培训机构等途径，培养具备专业技能和素质的建筑行业人才。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68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引进优秀人才：通过招聘、人才引进等方式，吸引国内外优秀的建筑行业人才，提高行业整体水平。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70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加强人才交流与合作：鼓励企业与高校、科研机构等开展合作，共同培养人才，促进人才交流与合作。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72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提高人才待遇：通过提高薪资、福利等措施，吸引和留住优秀人才，为建筑行业的发展提供有力保障。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0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25361" y="3133103"/>
            <a:ext cx="6367550" cy="1743697"/>
          </a:xfrm>
        </p:spPr>
        <p:txBody>
          <a:bodyPr/>
          <a:p>
            <a:r>
              <a:rPr altLang="en-US" lang="zh-CN"/>
              <a:t>建筑行业未来发展的重点领域</a:t>
            </a:r>
            <a:endParaRPr altLang="en-US" lang="zh-CN"/>
          </a:p>
        </p:txBody>
      </p:sp>
      <p:sp>
        <p:nvSpPr>
          <p:cNvPr id="1049708" name="文本占位符 1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22961" y="1781404"/>
            <a:ext cx="6367550" cy="1224000"/>
          </a:xfrm>
        </p:spPr>
        <p:txBody>
          <a:bodyPr>
            <a:normAutofit fontScale="91250" lnSpcReduction="20000"/>
          </a:bodyPr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5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绿色建筑和可持续发展</a:t>
            </a:r>
            <a:endParaRPr altLang="en-US" lang="zh-CN"/>
          </a:p>
        </p:txBody>
      </p:sp>
      <p:sp>
        <p:nvSpPr>
          <p:cNvPr id="1049760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62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764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66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68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70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772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74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76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政策支持：政府加大对绿色建筑和可持续发展的支持力度，推动建筑行业向更加环保、可持续的方向发展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778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技术创新：不断推动技术创新，提高绿色建筑的性能和可持续性，为建筑行业的发展注入新的动力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780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绿色建筑：强调环保、节能、可持续性等方面的建筑设计理念和实践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782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可持续发展：注重长期发展，强调经济、社会和环境三方面的协调发展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1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智能建造和数字化转型</a:t>
            </a:r>
            <a:endParaRPr altLang="en-US" lang="zh-CN"/>
          </a:p>
        </p:txBody>
      </p:sp>
      <p:sp>
        <p:nvSpPr>
          <p:cNvPr id="1049818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20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22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智能建造：利用先进技术，提高建造效率和质量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824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26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28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数字化转型：推动建筑行业向数字化、智能化方向发展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830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32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34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绿色建筑：注重环保和可持续发展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836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38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40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建筑工业化：实现建筑构件的标准化和工业化生产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7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城市更新和乡村振兴</a:t>
            </a:r>
            <a:endParaRPr altLang="en-US" lang="zh-CN"/>
          </a:p>
        </p:txBody>
      </p:sp>
      <p:sp>
        <p:nvSpPr>
          <p:cNvPr id="1049876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78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80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16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城市更新：随着城市化的加速，城市更新成为建筑行业的重要领域。未来，建筑行业将更加注重城市更新的规划和实施，提高城市品质和居民生活质量。</a:t>
            </a:r>
            <a:endParaRPr altLang="en-US" dirty="0" sz="16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82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84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86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乡村振兴：乡村振兴战略是我国的重要政策，也为建筑行业提供了新的发展机遇。未来，建筑行业将更加注重乡村建设，推动乡村基础设施和公共服务的完善，促进城乡一体化发展。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88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90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92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绿色建筑和可持续发展：随着环保意识的提高，绿色建筑和可持续发展成为建筑行业的重要趋势。未来，建筑行业将更加注重节能、环保和可持续性，推动绿色建筑的发展和应用。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94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96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98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16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数字化和智能化：数字化和智能化是当前建筑行业的重要发展方向。未来，建筑行业将更加注重数字化和智能化的应用，提高建筑设计和施工的效率和质量。</a:t>
            </a:r>
            <a:endParaRPr altLang="en-US" dirty="0" sz="16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3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建筑产业化和工业化发展</a:t>
            </a:r>
            <a:endParaRPr altLang="en-US" lang="zh-CN"/>
          </a:p>
        </p:txBody>
      </p:sp>
      <p:sp>
        <p:nvSpPr>
          <p:cNvPr id="1049934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36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38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40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42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44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46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48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5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建筑产业化和工业化的定义和意义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95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建筑产业化和工业化对建筑行业的影响和作用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954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56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58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60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62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64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66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68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7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建筑产业化和工业化发展的挑战和机遇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97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建筑产业化和工业化的发展现状和趋势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0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25361" y="3133103"/>
            <a:ext cx="6367550" cy="1743697"/>
          </a:xfrm>
        </p:spPr>
        <p:txBody>
          <a:bodyPr/>
          <a:p>
            <a:r>
              <a:rPr altLang="en-US" lang="zh-CN"/>
              <a:t>结论和建议</a:t>
            </a:r>
            <a:endParaRPr altLang="en-US" lang="zh-CN"/>
          </a:p>
        </p:txBody>
      </p:sp>
      <p:sp>
        <p:nvSpPr>
          <p:cNvPr id="1050008" name="文本占位符 1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22961" y="1781404"/>
            <a:ext cx="6367550" cy="1224000"/>
          </a:xfrm>
        </p:spPr>
        <p:txBody>
          <a:bodyPr>
            <a:normAutofit fontScale="91250" lnSpcReduction="20000"/>
          </a:bodyPr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5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对建筑行业未来发展的总结和评价</a:t>
            </a:r>
            <a:endParaRPr altLang="en-US" lang="zh-CN"/>
          </a:p>
        </p:txBody>
      </p:sp>
      <p:sp>
        <p:nvSpPr>
          <p:cNvPr id="1050060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62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64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66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68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70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72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74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7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建筑行业发展趋势：数字化、智能化、绿色化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07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建筑行业未来发展挑战：技术创新、人才培养、政策法规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080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82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84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86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88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90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92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94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9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建筑行业未来发展机遇：市场需求、政策支持、技术创新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09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建筑行业未来发展方向：多元化、个性化、定制化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3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对政府、企业和社会的建议和期望</a:t>
            </a:r>
            <a:endParaRPr altLang="en-US" lang="zh-CN"/>
          </a:p>
        </p:txBody>
      </p:sp>
      <p:sp>
        <p:nvSpPr>
          <p:cNvPr id="1050134" name="圆角矩形 26"/>
          <p:cNvSpPr/>
          <p:nvPr>
            <p:custDataLst>
              <p:tags r:id="rId1"/>
            </p:custDataLst>
          </p:nvPr>
        </p:nvSpPr>
        <p:spPr>
          <a:xfrm>
            <a:off x="838200" y="1855498"/>
            <a:ext cx="3303608" cy="3831329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136" name="圆角矩形 28"/>
          <p:cNvSpPr/>
          <p:nvPr>
            <p:custDataLst>
              <p:tags r:id="rId2"/>
            </p:custDataLst>
          </p:nvPr>
        </p:nvSpPr>
        <p:spPr>
          <a:xfrm>
            <a:off x="841886" y="1855498"/>
            <a:ext cx="3297581" cy="20358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50138" name="文本框 31"/>
          <p:cNvSpPr txBox="1"/>
          <p:nvPr>
            <p:custDataLst>
              <p:tags r:id="rId3"/>
            </p:custDataLst>
          </p:nvPr>
        </p:nvSpPr>
        <p:spPr>
          <a:xfrm>
            <a:off x="1082706" y="2367855"/>
            <a:ext cx="2815535" cy="3062518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4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政府层面：加强政策引导，推动建筑行业绿色发展；加大投入力度，提高建筑行业技术水平。</a:t>
            </a:r>
            <a:endParaRPr altLang="en-US" dirty="0" sz="24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40" name="圆角矩形 29"/>
          <p:cNvSpPr/>
          <p:nvPr>
            <p:custDataLst>
              <p:tags r:id="rId4"/>
            </p:custDataLst>
          </p:nvPr>
        </p:nvSpPr>
        <p:spPr>
          <a:xfrm>
            <a:off x="4443742" y="1855498"/>
            <a:ext cx="3303608" cy="3831329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142" name="圆角矩形 32"/>
          <p:cNvSpPr/>
          <p:nvPr>
            <p:custDataLst>
              <p:tags r:id="rId5"/>
            </p:custDataLst>
          </p:nvPr>
        </p:nvSpPr>
        <p:spPr>
          <a:xfrm>
            <a:off x="4447428" y="1855498"/>
            <a:ext cx="3297581" cy="20358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144" name="文本框 34"/>
          <p:cNvSpPr txBox="1"/>
          <p:nvPr>
            <p:custDataLst>
              <p:tags r:id="rId6"/>
            </p:custDataLst>
          </p:nvPr>
        </p:nvSpPr>
        <p:spPr>
          <a:xfrm>
            <a:off x="4688862" y="2367855"/>
            <a:ext cx="2814798" cy="3063858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4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企业层面：加强技术创新，提高建筑行业核心竞争力；加强人才培养，提高建筑行业人才素质。</a:t>
            </a:r>
            <a:endParaRPr altLang="en-US" dirty="0" sz="24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46" name="圆角矩形 3"/>
          <p:cNvSpPr/>
          <p:nvPr>
            <p:custDataLst>
              <p:tags r:id="rId7"/>
            </p:custDataLst>
          </p:nvPr>
        </p:nvSpPr>
        <p:spPr>
          <a:xfrm>
            <a:off x="8049898" y="1855498"/>
            <a:ext cx="3303608" cy="3831329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148" name="圆角矩形 4"/>
          <p:cNvSpPr/>
          <p:nvPr>
            <p:custDataLst>
              <p:tags r:id="rId8"/>
            </p:custDataLst>
          </p:nvPr>
        </p:nvSpPr>
        <p:spPr>
          <a:xfrm>
            <a:off x="8052969" y="1855498"/>
            <a:ext cx="3297581" cy="20358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150" name="文本框 5"/>
          <p:cNvSpPr txBox="1"/>
          <p:nvPr>
            <p:custDataLst>
              <p:tags r:id="rId9"/>
            </p:custDataLst>
          </p:nvPr>
        </p:nvSpPr>
        <p:spPr>
          <a:xfrm>
            <a:off x="8295018" y="2367855"/>
            <a:ext cx="2814798" cy="3063858"/>
          </a:xfrm>
          <a:prstGeom prst="rect"/>
          <a:noFill/>
        </p:spPr>
        <p:txBody>
          <a:bodyPr anchor="t" anchorCtr="0" rtlCol="0" wrap="square">
            <a:normAutofit lnSpcReduction="10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4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社会层面：加强宣传教育，提高公众对建筑行业的认知度；加强行业自律，规范建筑行业市场秩序。</a:t>
            </a:r>
            <a:endParaRPr altLang="en-US" dirty="0" sz="24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84" name="公司名"/>
          <p:cNvSpPr>
            <a:spLocks noGrp="1"/>
          </p:cNvSpPr>
          <p:nvPr>
            <p:ph type="body" sz="quarter" idx="13"/>
            <p:custDataLst>
              <p:tags r:id="rId1"/>
            </p:custDataLst>
          </p:nvPr>
        </p:nvSpPr>
        <p:spPr>
          <a:xfrm>
            <a:off x="838799" y="356515"/>
            <a:ext cx="9740301" cy="504000"/>
          </a:xfrm>
        </p:spPr>
        <p:txBody>
          <a:bodyPr/>
          <a:p>
            <a:r>
              <a:rPr altLang="en-US" lang="zh-CN"/>
              <a:t>xxx学院</a:t>
            </a:r>
            <a:endParaRPr altLang="en-US" lang="zh-CN"/>
          </a:p>
        </p:txBody>
      </p:sp>
      <p:sp>
        <p:nvSpPr>
          <p:cNvPr id="1050186" name="署名"/>
          <p:cNvSpPr>
            <a:spLocks noGrp="1"/>
          </p:cNvSpPr>
          <p:nvPr>
            <p:ph type="body" sz="quarter" idx="17"/>
            <p:custDataLst>
              <p:tags r:id="rId2"/>
            </p:custDataLst>
          </p:nvPr>
        </p:nvSpPr>
        <p:spPr>
          <a:xfrm>
            <a:off x="4749165" y="3572510"/>
            <a:ext cx="6604635" cy="504190"/>
          </a:xfrm>
        </p:spPr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  <p:sp>
        <p:nvSpPr>
          <p:cNvPr id="1050188" name="标题"/>
          <p:cNvSpPr>
            <a:spLocks noGrp="1"/>
          </p:cNvSpPr>
          <p:nvPr>
            <p:ph type="ctrTitle"/>
            <p:custDataLst>
              <p:tags r:id="rId3"/>
            </p:custDataLst>
          </p:nvPr>
        </p:nvSpPr>
        <p:spPr>
          <a:xfrm>
            <a:off x="4748980" y="1772761"/>
            <a:ext cx="6604219" cy="1800000"/>
          </a:xfrm>
        </p:spPr>
        <p:txBody>
          <a:bodyPr/>
          <a:p>
            <a:r>
              <a:rPr altLang="en-US" lang="zh-CN"/>
              <a:t>感谢观看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3.0"/>
  <p:tag name="KSO_WM_BEAUTIFY_FLAG" val="#wm#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3.0"/>
  <p:tag name="KSO_WM_BEAUTIFY_FLAG" val="#wm#"/>
  <p:tag name="KSO_WM_UNIT_TYPE" val="i"/>
  <p:tag name="KSO_WM_UNIT_INDEX" val="2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3"/>
  <p:tag name="KSO_WM_UNIT_LAYERLEVEL" val="1"/>
  <p:tag name="KSO_WM_TAG_VERSION" val="3.0"/>
  <p:tag name="KSO_WM_BEAUTIFY_FLAG" val="#wm#"/>
  <p:tag name="KSO_WM_UNIT_TYPE" val="i"/>
  <p:tag name="KSO_WM_UNIT_INDEX" val="3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4"/>
  <p:tag name="KSO_WM_UNIT_LAYERLEVEL" val="1"/>
  <p:tag name="KSO_WM_TAG_VERSION" val="3.0"/>
  <p:tag name="KSO_WM_BEAUTIFY_FLAG" val="#wm#"/>
  <p:tag name="KSO_WM_UNIT_TYPE" val="i"/>
  <p:tag name="KSO_WM_UNIT_INDEX" val="4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5"/>
  <p:tag name="KSO_WM_UNIT_LAYERLEVEL" val="1"/>
  <p:tag name="KSO_WM_TAG_VERSION" val="3.0"/>
  <p:tag name="KSO_WM_BEAUTIFY_FLAG" val="#wm#"/>
  <p:tag name="KSO_WM_UNIT_PRESET_TEXT" val="公司名占位符"/>
  <p:tag name="KSO_WM_UNIT_NOCLEAR" val="0"/>
  <p:tag name="KSO_WM_UNIT_VALUE" val="11"/>
  <p:tag name="KSO_WM_UNIT_TYPE" val="f"/>
  <p:tag name="KSO_WM_UNIT_INDEX" val="5"/>
  <p:tag name="KSO_WM_UNIT_SUBTYPE" val="g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3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5"/>
  <p:tag name="KSO_WM_UNIT_LAYERLEVEL" val="1"/>
  <p:tag name="KSO_WM_TAG_VERSION" val="3.0"/>
  <p:tag name="KSO_WM_BEAUTIFY_FLAG" val="#wm#"/>
  <p:tag name="KSO_WM_UNIT_TYPE" val="i"/>
  <p:tag name="KSO_WM_UNIT_INDEX" val="5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3.0"/>
  <p:tag name="KSO_WM_BEAUTIFY_FLAG" val="#wm#"/>
  <p:tag name="KSO_WM_UNIT_TYPE" val="i"/>
  <p:tag name="KSO_WM_UNIT_INDEX" val="1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3.0"/>
  <p:tag name="KSO_WM_BEAUTIFY_FLAG" val="#wm#"/>
  <p:tag name="KSO_WM_UNIT_TYPE" val="i"/>
  <p:tag name="KSO_WM_UNIT_INDEX" val="2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3.0"/>
  <p:tag name="KSO_WM_BEAUTIFY_FLAG" val="#wm#"/>
  <p:tag name="KSO_WM_UNIT_TYPE" val="i"/>
  <p:tag name="KSO_WM_UNIT_INDEX" val="3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3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3.0"/>
  <p:tag name="KSO_WM_BEAUTIFY_FLAG" val="#wm#"/>
  <p:tag name="KSO_WM_UNIT_TYPE" val="i"/>
  <p:tag name="KSO_WM_UNIT_INDEX" val="1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3.0"/>
  <p:tag name="KSO_WM_BEAUTIFY_FLAG" val="#wm#"/>
  <p:tag name="KSO_WM_UNIT_TYPE" val="i"/>
  <p:tag name="KSO_WM_UNIT_INDEX" val="2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3.0"/>
  <p:tag name="KSO_WM_BEAUTIFY_FLAG" val="#wm#"/>
  <p:tag name="KSO_WM_UNIT_TYPE" val="i"/>
  <p:tag name="KSO_WM_UNIT_INDEX" val="3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2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3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3.0"/>
  <p:tag name="KSO_WM_BEAUTIFY_FLAG" val="#wm#"/>
  <p:tag name="KSO_WM_UNIT_TYPE" val="i"/>
  <p:tag name="KSO_WM_UNIT_INDEX" val="4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3.0"/>
  <p:tag name="KSO_WM_BEAUTIFY_FLAG" val="#wm#"/>
  <p:tag name="KSO_WM_UNIT_TYPE" val="i"/>
  <p:tag name="KSO_WM_UNIT_INDEX" val="5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UNIT_VALUE" val="228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3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1_1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3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2_1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6"/>
  <p:tag name="KSO_WM_UNIT_LAYERLEVEL" val="1"/>
  <p:tag name="KSO_WM_TAG_VERSION" val="3.0"/>
  <p:tag name="KSO_WM_BEAUTIFY_FLAG" val="#wm#"/>
  <p:tag name="KSO_WM_UNIT_PRESET_TEXT" val="公司名占位符"/>
  <p:tag name="KSO_WM_UNIT_NOCLEAR" val="0"/>
  <p:tag name="KSO_WM_UNIT_VALUE" val="10"/>
  <p:tag name="KSO_WM_UNIT_TYPE" val="f"/>
  <p:tag name="KSO_WM_UNIT_INDEX" val="6"/>
  <p:tag name="KSO_WM_UNIT_SUBTYPE" val="g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3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3.0"/>
  <p:tag name="KSO_WM_BEAUTIFY_FLAG" val="#wm#"/>
  <p:tag name="KSO_WM_UNIT_TYPE" val="i"/>
  <p:tag name="KSO_WM_UNIT_INDEX" val="1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3.0"/>
  <p:tag name="KSO_WM_BEAUTIFY_FLAG" val="#wm#"/>
  <p:tag name="KSO_WM_UNIT_TYPE" val="i"/>
  <p:tag name="KSO_WM_UNIT_INDEX" val="2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3"/>
  <p:tag name="KSO_WM_UNIT_LAYERLEVEL" val="1"/>
  <p:tag name="KSO_WM_TAG_VERSION" val="3.0"/>
  <p:tag name="KSO_WM_BEAUTIFY_FLAG" val="#wm#"/>
  <p:tag name="KSO_WM_UNIT_TYPE" val="i"/>
  <p:tag name="KSO_WM_UNIT_INDEX" val="3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TEMPLATE_CATEGORY" val="custom"/>
  <p:tag name="KSO_WM_TEMPLATE_INDEX" val="20231216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1216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1216"/>
  <p:tag name="KSO_WM_TEMPLATE_THUMBS_INDEX" val="1、9"/>
</p:tagLst>
</file>

<file path=ppt/tags/tag7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1216_1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PRESET_TEXT" val="单击此处添加 文档标题"/>
</p:tagLst>
</file>

<file path=ppt/tags/tag7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1216_1*b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PRESET_TEXT" val="单击此处添加副标题"/>
</p:tagLst>
</file>

<file path=ppt/tags/tag80.xml><?xml version="1.0" encoding="utf-8"?>
<p:tagLst xmlns:p="http://schemas.openxmlformats.org/presentationml/2006/main"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custom20231216_1*f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g"/>
  <p:tag name="KSO_WM_UNIT_VALUE" val="120"/>
  <p:tag name="KSO_WM_UNIT_TYPE" val="f"/>
  <p:tag name="KSO_WM_UNIT_INDEX" val="1"/>
  <p:tag name="KSO_WM_UNIT_PRESET_TEXT" val="稻壳公司"/>
</p:tagLst>
</file>

<file path=ppt/tags/tag81.xml><?xml version="1.0" encoding="utf-8"?>
<p:tagLst xmlns:p="http://schemas.openxmlformats.org/presentationml/2006/main"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custom20231216_1*f*2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b"/>
  <p:tag name="KSO_WM_UNIT_VALUE" val="11"/>
  <p:tag name="KSO_WM_UNIT_TYPE" val="f"/>
  <p:tag name="KSO_WM_UNIT_INDEX" val="2"/>
  <p:tag name="KSO_WM_UNIT_PRESET_TEXT" val="汇报人：WPS"/>
</p:tagLst>
</file>

<file path=ppt/tags/tag82.xml><?xml version="1.0" encoding="utf-8"?>
<p:tagLst xmlns:p="http://schemas.openxmlformats.org/presentationml/2006/main">
  <p:tag name="KSO_WM_SLIDE_ID" val="custom20231216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1216"/>
  <p:tag name="KSO_WM_SLIDE_LAYOUT" val="a_b_f"/>
  <p:tag name="KSO_WM_SLIDE_LAYOUT_CNT" val="1_1_2"/>
  <p:tag name="KSO_WM_SLIDE_TYPE" val="title"/>
  <p:tag name="KSO_WM_SLIDE_SUBTYPE" val="pureTxt"/>
  <p:tag name="KSO_WM_TEMPLATE_THUMBS_INDEX" val="1、9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6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目录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1216_6*l_h_i*1_1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01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1216_6*l_h_a*1_1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单击添加目录项标题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6*l_h_i*1_1_2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UNIT_TYPE" val="l_h_i"/>
  <p:tag name="KSO_WM_UNIT_INDEX" val="1_1_2"/>
  <p:tag name="KSO_WM_DIAGRAM_VERSION" val="3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solidLine&quot;:{&quot;brightness&quot;:0.5,&quot;colorType&quot;:1,&quot;foreColorIndex&quot;:13,&quot;transparency&quot;:0.20000000298023224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1216_6*l_h_i*1_2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02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1216_6*l_h_a*1_2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单击添加目录项标题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6*l_h_i*1_2_2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UNIT_TYPE" val="l_h_i"/>
  <p:tag name="KSO_WM_UNIT_INDEX" val="1_2_2"/>
  <p:tag name="KSO_WM_DIAGRAM_VERSION" val="3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solidLine&quot;:{&quot;brightness&quot;:0.5,&quot;colorType&quot;:1,&quot;foreColorIndex&quot;:13,&quot;transparency&quot;:0.20000000298023224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1216_6*l_h_i*1_3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03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1216_6*l_h_a*1_3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单击添加目录项标题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6*l_h_i*1_3_2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UNIT_TYPE" val="l_h_i"/>
  <p:tag name="KSO_WM_UNIT_INDEX" val="1_3_2"/>
  <p:tag name="KSO_WM_DIAGRAM_VERSION" val="3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solidLine&quot;:{&quot;brightness&quot;:0.5,&quot;colorType&quot;:1,&quot;foreColorIndex&quot;:13,&quot;transparency&quot;:0.20000000298023224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1216_6*l_h_i*1_4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04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1216_6*l_h_a*1_4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单击添加目录项标题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6*l_h_i*1_4_2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UNIT_TYPE" val="l_h_i"/>
  <p:tag name="KSO_WM_UNIT_INDEX" val="1_4_2"/>
  <p:tag name="KSO_WM_DIAGRAM_VERSION" val="3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solidLine&quot;:{&quot;brightness&quot;:0.5,&quot;colorType&quot;:1,&quot;foreColorIndex&quot;:13,&quot;transparency&quot;:0.20000000298023224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1216_6*l_h_i*1_5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05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custom20231216_6*l_h_a*1_5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单击添加目录项标题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6*l_h_i*1_5_2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UNIT_TYPE" val="l_h_i"/>
  <p:tag name="KSO_WM_UNIT_INDEX" val="1_5_2"/>
  <p:tag name="KSO_WM_DIAGRAM_VERSION" val="3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solidLine&quot;:{&quot;brightness&quot;:0.5,&quot;colorType&quot;:1,&quot;foreColorIndex&quot;:13,&quot;transparency&quot;:0.20000000298023224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1"/>
  <p:tag name="KSO_WM_UNIT_ID" val="custom20231216_6*l_h_i*1_6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06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6_1"/>
  <p:tag name="KSO_WM_UNIT_ID" val="custom20231216_6*l_h_a*1_6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单击添加目录项标题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6*l_h_i*1_6_2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UNIT_TYPE" val="l_h_i"/>
  <p:tag name="KSO_WM_UNIT_INDEX" val="1_6_2"/>
  <p:tag name="KSO_WM_DIAGRAM_VERSION" val="3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solidLine&quot;:{&quot;brightness&quot;:0.5,&quot;colorType&quot;:1,&quot;foreColorIndex&quot;:13,&quot;transparency&quot;:0.20000000298023224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2.xml><?xml version="1.0" encoding="utf-8"?>
<p:tagLst xmlns:p="http://schemas.openxmlformats.org/presentationml/2006/main">
  <p:tag name="KSO_WM_SLIDE_ID" val="custom20231216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1216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i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d"/>
  <p:tag name="KSO_WM_UNIT_TYPE" val="i"/>
  <p:tag name="KSO_WM_UNIT_INDEX" val="1"/>
  <p:tag name="KSO_WM_UNIT_PRESET_TEXT" val="01"/>
</p:tagLst>
</file>

<file path=ppt/tags/tag105.xml><?xml version="1.0" encoding="utf-8"?>
<p:tagLst xmlns:p="http://schemas.openxmlformats.org/presentationml/2006/main">
  <p:tag name="KSO_WM_SLIDE_ID" val="custom202312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6"/>
  <p:tag name="KSO_WM_SLIDE_TYPE" val="sectionTitle"/>
  <p:tag name="KSO_WM_SLIDE_SUBTYPE" val="pureTxt"/>
  <p:tag name="KSO_WM_SLIDE_LAYOUT" val="a_i"/>
  <p:tag name="KSO_WM_SLIDE_LAYOUT_CNT" val="1_1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i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d"/>
  <p:tag name="KSO_WM_UNIT_TYPE" val="i"/>
  <p:tag name="KSO_WM_UNIT_INDEX" val="1"/>
  <p:tag name="KSO_WM_UNIT_PRESET_TEXT" val="01"/>
</p:tagLst>
</file>

<file path=ppt/tags/tag108.xml><?xml version="1.0" encoding="utf-8"?>
<p:tagLst xmlns:p="http://schemas.openxmlformats.org/presentationml/2006/main">
  <p:tag name="KSO_WM_SLIDE_ID" val="custom202312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6"/>
  <p:tag name="KSO_WM_SLIDE_TYPE" val="sectionTitle"/>
  <p:tag name="KSO_WM_SLIDE_SUBTYPE" val="pureTxt"/>
  <p:tag name="KSO_WM_SLIDE_LAYOUT" val="a_i"/>
  <p:tag name="KSO_WM_SLIDE_LAYOUT_CNT" val="1_1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i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d"/>
  <p:tag name="KSO_WM_UNIT_TYPE" val="i"/>
  <p:tag name="KSO_WM_UNIT_INDEX" val="1"/>
  <p:tag name="KSO_WM_UNIT_PRESET_TEXT" val="01"/>
</p:tagLst>
</file>

<file path=ppt/tags/tag151.xml><?xml version="1.0" encoding="utf-8"?>
<p:tagLst xmlns:p="http://schemas.openxmlformats.org/presentationml/2006/main">
  <p:tag name="KSO_WM_SLIDE_ID" val="custom202312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6"/>
  <p:tag name="KSO_WM_SLIDE_TYPE" val="sectionTitle"/>
  <p:tag name="KSO_WM_SLIDE_SUBTYPE" val="pureTxt"/>
  <p:tag name="KSO_WM_SLIDE_LAYOUT" val="a_i"/>
  <p:tag name="KSO_WM_SLIDE_LAYOUT_CNT" val="1_1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017_5*l_h_i*1_2_1"/>
  <p:tag name="KSO_WM_TEMPLATE_CATEGORY" val="diagram"/>
  <p:tag name="KSO_WM_TEMPLATE_INDEX" val="20231017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DIAGRAM_MAX_ITEMCNT" val="6"/>
  <p:tag name="KSO_WM_DIAGRAM_MIN_ITEMCNT" val="2"/>
  <p:tag name="KSO_WM_DIAGRAM_VIRTUALLY_FRAME" val="{&quot;height&quot;:399.09999999999997,&quot;width&quot;:565}"/>
  <p:tag name="KSO_WM_DIAGRAM_COLOR_MATCH_VALUE" val="{&quot;shape&quot;:{&quot;fill&quot;:{&quot;solid&quot;:{&quot;brightness&quot;:0,&quot;colorType&quot;:2,&quot;rgb&quot;:&quot;#00993f&quot;,&quot;transparency&quot;:1},&quot;type&quot;:1},&quot;glow&quot;:{&quot;colorType&quot;:0},&quot;line&quot;:{&quot;solidLine&quot;:{&quot;brightness&quot;:-0.25,&quot;colorType&quot;:1,&quot;foreColorIndex&quot;:14,&quot;transparency&quot;:0.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SUBTYPE" val="e"/>
  <p:tag name="KSO_WM_UNIT_TYPE" val="l_h_i"/>
  <p:tag name="KSO_WM_UNIT_INDEX" val="1_1_2"/>
  <p:tag name="KSO_WM_UNIT_ID" val="diagram20231017_5*l_h_i*1_1_2"/>
  <p:tag name="KSO_WM_TEMPLATE_CATEGORY" val="diagram"/>
  <p:tag name="KSO_WM_TEMPLATE_INDEX" val="20231017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99.09999999999997,&quot;width&quot;:5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SUBTYPE" val="d"/>
  <p:tag name="KSO_WM_UNIT_TYPE" val="l_h_i"/>
  <p:tag name="KSO_WM_UNIT_INDEX" val="1_1_1"/>
  <p:tag name="KSO_WM_UNIT_ID" val="diagram20231017_5*l_h_i*1_1_1"/>
  <p:tag name="KSO_WM_TEMPLATE_CATEGORY" val="diagram"/>
  <p:tag name="KSO_WM_TEMPLATE_INDEX" val="20231017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DIAGRAM_MAX_ITEMCNT" val="6"/>
  <p:tag name="KSO_WM_DIAGRAM_MIN_ITEMCNT" val="2"/>
  <p:tag name="KSO_WM_DIAGRAM_VIRTUALLY_FRAME" val="{&quot;height&quot;:399.09999999999997,&quot;width&quot;:5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1_1"/>
  <p:tag name="KSO_WM_UNIT_ID" val="diagram20231017_5*l_h_a*1_1_1"/>
  <p:tag name="KSO_WM_TEMPLATE_CATEGORY" val="diagram"/>
  <p:tag name="KSO_WM_TEMPLATE_INDEX" val="20231017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添加标题"/>
  <p:tag name="KSO_WM_UNIT_TEXT_FILL_FORE_SCHEMECOLOR_INDEX" val="5"/>
  <p:tag name="KSO_WM_DIAGRAM_MAX_ITEMCNT" val="6"/>
  <p:tag name="KSO_WM_DIAGRAM_MIN_ITEMCNT" val="2"/>
  <p:tag name="KSO_WM_DIAGRAM_VIRTUALLY_FRAME" val="{&quot;height&quot;:399.09999999999997,&quot;width&quot;:5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017_5*l_h_f*1_1_1"/>
  <p:tag name="KSO_WM_TEMPLATE_CATEGORY" val="diagram"/>
  <p:tag name="KSO_WM_TEMPLATE_INDEX" val="20231017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添加文本具体内容，简明扼要地阐述您的观点。根据需要可酌情增减文字"/>
  <p:tag name="KSO_WM_DIAGRAM_MAX_ITEMCNT" val="6"/>
  <p:tag name="KSO_WM_DIAGRAM_MIN_ITEMCNT" val="2"/>
  <p:tag name="KSO_WM_DIAGRAM_VIRTUALLY_FRAME" val="{&quot;height&quot;:399.09999999999997,&quot;width&quot;:5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SUBTYPE" val="e"/>
  <p:tag name="KSO_WM_UNIT_TYPE" val="l_h_i"/>
  <p:tag name="KSO_WM_UNIT_INDEX" val="1_2_3"/>
  <p:tag name="KSO_WM_UNIT_ID" val="diagram20231017_5*l_h_i*1_2_3"/>
  <p:tag name="KSO_WM_TEMPLATE_CATEGORY" val="diagram"/>
  <p:tag name="KSO_WM_TEMPLATE_INDEX" val="20231017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99.09999999999997,&quot;width&quot;:5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SUBTYPE" val="d"/>
  <p:tag name="KSO_WM_UNIT_TYPE" val="l_h_i"/>
  <p:tag name="KSO_WM_UNIT_INDEX" val="1_2_2"/>
  <p:tag name="KSO_WM_UNIT_ID" val="diagram20231017_5*l_h_i*1_2_2"/>
  <p:tag name="KSO_WM_TEMPLATE_CATEGORY" val="diagram"/>
  <p:tag name="KSO_WM_TEMPLATE_INDEX" val="20231017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DIAGRAM_MAX_ITEMCNT" val="6"/>
  <p:tag name="KSO_WM_DIAGRAM_MIN_ITEMCNT" val="2"/>
  <p:tag name="KSO_WM_DIAGRAM_VIRTUALLY_FRAME" val="{&quot;height&quot;:399.09999999999997,&quot;width&quot;:5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2_1"/>
  <p:tag name="KSO_WM_UNIT_ID" val="diagram20231017_5*l_h_a*1_2_1"/>
  <p:tag name="KSO_WM_TEMPLATE_CATEGORY" val="diagram"/>
  <p:tag name="KSO_WM_TEMPLATE_INDEX" val="20231017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添加标题"/>
  <p:tag name="KSO_WM_UNIT_TEXT_FILL_FORE_SCHEMECOLOR_INDEX" val="6"/>
  <p:tag name="KSO_WM_DIAGRAM_MAX_ITEMCNT" val="6"/>
  <p:tag name="KSO_WM_DIAGRAM_MIN_ITEMCNT" val="2"/>
  <p:tag name="KSO_WM_DIAGRAM_VIRTUALLY_FRAME" val="{&quot;height&quot;:399.09999999999997,&quot;width&quot;:5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017_5*l_h_f*1_2_1"/>
  <p:tag name="KSO_WM_TEMPLATE_CATEGORY" val="diagram"/>
  <p:tag name="KSO_WM_TEMPLATE_INDEX" val="20231017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添加文本具体内容，简明扼要地阐述您的观点。根据需要可酌情增减文字"/>
  <p:tag name="KSO_WM_DIAGRAM_MAX_ITEMCNT" val="6"/>
  <p:tag name="KSO_WM_DIAGRAM_MIN_ITEMCNT" val="2"/>
  <p:tag name="KSO_WM_DIAGRAM_VIRTUALLY_FRAME" val="{&quot;height&quot;:399.09999999999997,&quot;width&quot;:5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SUBTYPE" val="e"/>
  <p:tag name="KSO_WM_UNIT_TYPE" val="l_h_i"/>
  <p:tag name="KSO_WM_UNIT_INDEX" val="1_3_3"/>
  <p:tag name="KSO_WM_UNIT_ID" val="diagram20231017_5*l_h_i*1_3_3"/>
  <p:tag name="KSO_WM_TEMPLATE_CATEGORY" val="diagram"/>
  <p:tag name="KSO_WM_TEMPLATE_INDEX" val="20231017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99.09999999999997,&quot;width&quot;:56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SUBTYPE" val="d"/>
  <p:tag name="KSO_WM_UNIT_TYPE" val="l_h_i"/>
  <p:tag name="KSO_WM_UNIT_INDEX" val="1_3_2"/>
  <p:tag name="KSO_WM_UNIT_ID" val="diagram20231017_5*l_h_i*1_3_2"/>
  <p:tag name="KSO_WM_TEMPLATE_CATEGORY" val="diagram"/>
  <p:tag name="KSO_WM_TEMPLATE_INDEX" val="20231017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DIAGRAM_MAX_ITEMCNT" val="6"/>
  <p:tag name="KSO_WM_DIAGRAM_MIN_ITEMCNT" val="2"/>
  <p:tag name="KSO_WM_DIAGRAM_VIRTUALLY_FRAME" val="{&quot;height&quot;:399.09999999999997,&quot;width&quot;:5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3_1"/>
  <p:tag name="KSO_WM_UNIT_ID" val="diagram20231017_5*l_h_a*1_3_1"/>
  <p:tag name="KSO_WM_TEMPLATE_CATEGORY" val="diagram"/>
  <p:tag name="KSO_WM_TEMPLATE_INDEX" val="20231017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添加标题"/>
  <p:tag name="KSO_WM_UNIT_TEXT_FILL_FORE_SCHEMECOLOR_INDEX" val="7"/>
  <p:tag name="KSO_WM_DIAGRAM_MAX_ITEMCNT" val="6"/>
  <p:tag name="KSO_WM_DIAGRAM_MIN_ITEMCNT" val="2"/>
  <p:tag name="KSO_WM_DIAGRAM_VIRTUALLY_FRAME" val="{&quot;height&quot;:399.09999999999997,&quot;width&quot;:5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017_5*l_h_f*1_3_1"/>
  <p:tag name="KSO_WM_TEMPLATE_CATEGORY" val="diagram"/>
  <p:tag name="KSO_WM_TEMPLATE_INDEX" val="20231017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添加文本具体内容，简明扼要地阐述您的观点。根据需要可酌情增减文字"/>
  <p:tag name="KSO_WM_DIAGRAM_MAX_ITEMCNT" val="6"/>
  <p:tag name="KSO_WM_DIAGRAM_MIN_ITEMCNT" val="2"/>
  <p:tag name="KSO_WM_DIAGRAM_VIRTUALLY_FRAME" val="{&quot;height&quot;:399.09999999999997,&quot;width&quot;:5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SUBTYPE" val="e"/>
  <p:tag name="KSO_WM_UNIT_TYPE" val="l_h_i"/>
  <p:tag name="KSO_WM_UNIT_INDEX" val="1_4_3"/>
  <p:tag name="KSO_WM_UNIT_ID" val="diagram20231017_5*l_h_i*1_4_3"/>
  <p:tag name="KSO_WM_TEMPLATE_CATEGORY" val="diagram"/>
  <p:tag name="KSO_WM_TEMPLATE_INDEX" val="20231017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99.09999999999997,&quot;width&quot;:5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SUBTYPE" val="d"/>
  <p:tag name="KSO_WM_UNIT_TYPE" val="l_h_i"/>
  <p:tag name="KSO_WM_UNIT_INDEX" val="1_4_2"/>
  <p:tag name="KSO_WM_UNIT_ID" val="diagram20231017_5*l_h_i*1_4_2"/>
  <p:tag name="KSO_WM_TEMPLATE_CATEGORY" val="diagram"/>
  <p:tag name="KSO_WM_TEMPLATE_INDEX" val="20231017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DIAGRAM_MAX_ITEMCNT" val="6"/>
  <p:tag name="KSO_WM_DIAGRAM_MIN_ITEMCNT" val="2"/>
  <p:tag name="KSO_WM_DIAGRAM_VIRTUALLY_FRAME" val="{&quot;height&quot;:399.09999999999997,&quot;width&quot;:5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4_1"/>
  <p:tag name="KSO_WM_UNIT_ID" val="diagram20231017_5*l_h_a*1_4_1"/>
  <p:tag name="KSO_WM_TEMPLATE_CATEGORY" val="diagram"/>
  <p:tag name="KSO_WM_TEMPLATE_INDEX" val="20231017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添加标题"/>
  <p:tag name="KSO_WM_UNIT_TEXT_FILL_FORE_SCHEMECOLOR_INDEX" val="8"/>
  <p:tag name="KSO_WM_DIAGRAM_MAX_ITEMCNT" val="6"/>
  <p:tag name="KSO_WM_DIAGRAM_MIN_ITEMCNT" val="2"/>
  <p:tag name="KSO_WM_DIAGRAM_VIRTUALLY_FRAME" val="{&quot;height&quot;:399.09999999999997,&quot;width&quot;:5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017_5*l_h_f*1_4_1"/>
  <p:tag name="KSO_WM_TEMPLATE_CATEGORY" val="diagram"/>
  <p:tag name="KSO_WM_TEMPLATE_INDEX" val="20231017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添加文本具体内容，简明扼要地阐述您的观点。根据需要可酌情增减文字"/>
  <p:tag name="KSO_WM_DIAGRAM_MAX_ITEMCNT" val="6"/>
  <p:tag name="KSO_WM_DIAGRAM_MIN_ITEMCNT" val="2"/>
  <p:tag name="KSO_WM_DIAGRAM_VIRTUALLY_FRAME" val="{&quot;height&quot;:399.09999999999997,&quot;width&quot;:5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SUBTYPE" val="e"/>
  <p:tag name="KSO_WM_UNIT_TYPE" val="l_h_i"/>
  <p:tag name="KSO_WM_UNIT_INDEX" val="1_5_3"/>
  <p:tag name="KSO_WM_UNIT_ID" val="diagram20231017_5*l_h_i*1_5_3"/>
  <p:tag name="KSO_WM_TEMPLATE_CATEGORY" val="diagram"/>
  <p:tag name="KSO_WM_TEMPLATE_INDEX" val="20231017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FILL_FORE_SCHEMECOLOR_INDEX" val="9"/>
  <p:tag name="KSO_WM_DIAGRAM_MAX_ITEMCNT" val="6"/>
  <p:tag name="KSO_WM_DIAGRAM_MIN_ITEMCNT" val="2"/>
  <p:tag name="KSO_WM_DIAGRAM_VIRTUALLY_FRAME" val="{&quot;height&quot;:399.09999999999997,&quot;width&quot;:565}"/>
  <p:tag name="KSO_WM_DIAGRAM_COLOR_MATCH_VALUE" val="{&quot;shape&quot;:{&quot;fill&quot;:{&quot;solid&quot;:{&quot;brightness&quot;:0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SUBTYPE" val="d"/>
  <p:tag name="KSO_WM_UNIT_TYPE" val="l_h_i"/>
  <p:tag name="KSO_WM_UNIT_INDEX" val="1_5_2"/>
  <p:tag name="KSO_WM_UNIT_ID" val="diagram20231017_5*l_h_i*1_5_2"/>
  <p:tag name="KSO_WM_TEMPLATE_CATEGORY" val="diagram"/>
  <p:tag name="KSO_WM_TEMPLATE_INDEX" val="20231017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DIAGRAM_MAX_ITEMCNT" val="6"/>
  <p:tag name="KSO_WM_DIAGRAM_MIN_ITEMCNT" val="2"/>
  <p:tag name="KSO_WM_DIAGRAM_VIRTUALLY_FRAME" val="{&quot;height&quot;:399.09999999999997,&quot;width&quot;:5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5_1"/>
  <p:tag name="KSO_WM_UNIT_ID" val="diagram20231017_5*l_h_a*1_5_1"/>
  <p:tag name="KSO_WM_TEMPLATE_CATEGORY" val="diagram"/>
  <p:tag name="KSO_WM_TEMPLATE_INDEX" val="20231017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添加标题"/>
  <p:tag name="KSO_WM_UNIT_TEXT_FILL_FORE_SCHEMECOLOR_INDEX" val="9"/>
  <p:tag name="KSO_WM_DIAGRAM_MAX_ITEMCNT" val="6"/>
  <p:tag name="KSO_WM_DIAGRAM_MIN_ITEMCNT" val="2"/>
  <p:tag name="KSO_WM_DIAGRAM_VIRTUALLY_FRAME" val="{&quot;height&quot;:399.09999999999997,&quot;width&quot;:5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5_1"/>
  <p:tag name="KSO_WM_UNIT_ID" val="diagram20231017_5*l_h_f*1_5_1"/>
  <p:tag name="KSO_WM_TEMPLATE_CATEGORY" val="diagram"/>
  <p:tag name="KSO_WM_TEMPLATE_INDEX" val="20231017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添加文本具体内容，简明扼要地阐述您的观点。根据需要可酌情增减文字"/>
  <p:tag name="KSO_WM_DIAGRAM_MAX_ITEMCNT" val="6"/>
  <p:tag name="KSO_WM_DIAGRAM_MIN_ITEMCNT" val="2"/>
  <p:tag name="KSO_WM_DIAGRAM_VIRTUALLY_FRAME" val="{&quot;height&quot;:399.09999999999997,&quot;width&quot;:5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SUBTYPE" val="e"/>
  <p:tag name="KSO_WM_UNIT_TYPE" val="l_h_i"/>
  <p:tag name="KSO_WM_UNIT_INDEX" val="1_6_3"/>
  <p:tag name="KSO_WM_UNIT_ID" val="diagram20231017_5*l_h_i*1_6_3"/>
  <p:tag name="KSO_WM_TEMPLATE_CATEGORY" val="diagram"/>
  <p:tag name="KSO_WM_TEMPLATE_INDEX" val="20231017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FILL_FORE_SCHEMECOLOR_INDEX" val="10"/>
  <p:tag name="KSO_WM_DIAGRAM_MAX_ITEMCNT" val="6"/>
  <p:tag name="KSO_WM_DIAGRAM_MIN_ITEMCNT" val="2"/>
  <p:tag name="KSO_WM_DIAGRAM_VIRTUALLY_FRAME" val="{&quot;height&quot;:399.09999999999997,&quot;width&quot;:5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SUBTYPE" val="d"/>
  <p:tag name="KSO_WM_UNIT_TYPE" val="l_h_i"/>
  <p:tag name="KSO_WM_UNIT_INDEX" val="1_6_2"/>
  <p:tag name="KSO_WM_UNIT_ID" val="diagram20231017_5*l_h_i*1_6_2"/>
  <p:tag name="KSO_WM_TEMPLATE_CATEGORY" val="diagram"/>
  <p:tag name="KSO_WM_TEMPLATE_INDEX" val="20231017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DIAGRAM_MAX_ITEMCNT" val="6"/>
  <p:tag name="KSO_WM_DIAGRAM_MIN_ITEMCNT" val="2"/>
  <p:tag name="KSO_WM_DIAGRAM_VIRTUALLY_FRAME" val="{&quot;height&quot;:399.09999999999997,&quot;width&quot;:5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6_1"/>
  <p:tag name="KSO_WM_UNIT_ID" val="diagram20231017_5*l_h_a*1_6_1"/>
  <p:tag name="KSO_WM_TEMPLATE_CATEGORY" val="diagram"/>
  <p:tag name="KSO_WM_TEMPLATE_INDEX" val="20231017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添加标题"/>
  <p:tag name="KSO_WM_UNIT_TEXT_FILL_FORE_SCHEMECOLOR_INDEX" val="10"/>
  <p:tag name="KSO_WM_DIAGRAM_MAX_ITEMCNT" val="6"/>
  <p:tag name="KSO_WM_DIAGRAM_MIN_ITEMCNT" val="2"/>
  <p:tag name="KSO_WM_DIAGRAM_VIRTUALLY_FRAME" val="{&quot;height&quot;:399.09999999999997,&quot;width&quot;:5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0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6_1"/>
  <p:tag name="KSO_WM_UNIT_ID" val="diagram20231017_5*l_h_f*1_6_1"/>
  <p:tag name="KSO_WM_TEMPLATE_CATEGORY" val="diagram"/>
  <p:tag name="KSO_WM_TEMPLATE_INDEX" val="20231017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添加文本具体内容，简明扼要地阐述您的观点。根据需要可酌情增减文字"/>
  <p:tag name="KSO_WM_DIAGRAM_MAX_ITEMCNT" val="6"/>
  <p:tag name="KSO_WM_DIAGRAM_MIN_ITEMCNT" val="2"/>
  <p:tag name="KSO_WM_DIAGRAM_VIRTUALLY_FRAME" val="{&quot;height&quot;:399.09999999999997,&quot;width&quot;:5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017_5*l_h_i*1_3_1"/>
  <p:tag name="KSO_WM_TEMPLATE_CATEGORY" val="diagram"/>
  <p:tag name="KSO_WM_TEMPLATE_INDEX" val="20231017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DIAGRAM_MAX_ITEMCNT" val="6"/>
  <p:tag name="KSO_WM_DIAGRAM_MIN_ITEMCNT" val="2"/>
  <p:tag name="KSO_WM_DIAGRAM_VIRTUALLY_FRAME" val="{&quot;height&quot;:399.09999999999997,&quot;width&quot;:565}"/>
  <p:tag name="KSO_WM_DIAGRAM_COLOR_MATCH_VALUE" val="{&quot;shape&quot;:{&quot;fill&quot;:{&quot;solid&quot;:{&quot;brightness&quot;:0,&quot;colorType&quot;:2,&quot;rgb&quot;:&quot;#00993f&quot;,&quot;transparency&quot;:1},&quot;type&quot;:1},&quot;glow&quot;:{&quot;colorType&quot;:0},&quot;line&quot;:{&quot;solidLine&quot;:{&quot;brightness&quot;:-0.25,&quot;colorType&quot;:1,&quot;foreColorIndex&quot;:14,&quot;transparency&quot;:0.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017_5*l_h_i*1_4_1"/>
  <p:tag name="KSO_WM_TEMPLATE_CATEGORY" val="diagram"/>
  <p:tag name="KSO_WM_TEMPLATE_INDEX" val="20231017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DIAGRAM_MAX_ITEMCNT" val="6"/>
  <p:tag name="KSO_WM_DIAGRAM_MIN_ITEMCNT" val="2"/>
  <p:tag name="KSO_WM_DIAGRAM_VIRTUALLY_FRAME" val="{&quot;height&quot;:399.09999999999997,&quot;width&quot;:565}"/>
  <p:tag name="KSO_WM_DIAGRAM_COLOR_MATCH_VALUE" val="{&quot;shape&quot;:{&quot;fill&quot;:{&quot;solid&quot;:{&quot;brightness&quot;:0,&quot;colorType&quot;:2,&quot;rgb&quot;:&quot;#00993f&quot;,&quot;transparency&quot;:1},&quot;type&quot;:1},&quot;glow&quot;:{&quot;colorType&quot;:0},&quot;line&quot;:{&quot;solidLine&quot;:{&quot;brightness&quot;:-0.25,&quot;colorType&quot;:1,&quot;foreColorIndex&quot;:14,&quot;transparency&quot;:0.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1"/>
  <p:tag name="KSO_WM_UNIT_ID" val="diagram20231017_5*l_h_i*1_5_1"/>
  <p:tag name="KSO_WM_TEMPLATE_CATEGORY" val="diagram"/>
  <p:tag name="KSO_WM_TEMPLATE_INDEX" val="20231017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DIAGRAM_MAX_ITEMCNT" val="6"/>
  <p:tag name="KSO_WM_DIAGRAM_MIN_ITEMCNT" val="2"/>
  <p:tag name="KSO_WM_DIAGRAM_VIRTUALLY_FRAME" val="{&quot;height&quot;:399.09999999999997,&quot;width&quot;:565}"/>
  <p:tag name="KSO_WM_DIAGRAM_COLOR_MATCH_VALUE" val="{&quot;shape&quot;:{&quot;fill&quot;:{&quot;solid&quot;:{&quot;brightness&quot;:0,&quot;colorType&quot;:2,&quot;rgb&quot;:&quot;#00993f&quot;,&quot;transparency&quot;:1},&quot;type&quot;:1},&quot;glow&quot;:{&quot;colorType&quot;:0},&quot;line&quot;:{&quot;solidLine&quot;:{&quot;brightness&quot;:-0.25,&quot;colorType&quot;:1,&quot;foreColorIndex&quot;:14,&quot;transparency&quot;:0.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1"/>
  <p:tag name="KSO_WM_UNIT_ID" val="diagram20231017_5*l_h_i*1_6_1"/>
  <p:tag name="KSO_WM_TEMPLATE_CATEGORY" val="diagram"/>
  <p:tag name="KSO_WM_TEMPLATE_INDEX" val="20231017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DIAGRAM_MAX_ITEMCNT" val="6"/>
  <p:tag name="KSO_WM_DIAGRAM_MIN_ITEMCNT" val="2"/>
  <p:tag name="KSO_WM_DIAGRAM_VIRTUALLY_FRAME" val="{&quot;height&quot;:399.09999999999997,&quot;width&quot;:565}"/>
  <p:tag name="KSO_WM_DIAGRAM_COLOR_MATCH_VALUE" val="{&quot;shape&quot;:{&quot;fill&quot;:{&quot;solid&quot;:{&quot;brightness&quot;:0,&quot;colorType&quot;:2,&quot;rgb&quot;:&quot;#00993f&quot;,&quot;transparency&quot;:1},&quot;type&quot;:1},&quot;glow&quot;:{&quot;colorType&quot;:0},&quot;line&quot;:{&quot;solidLine&quot;:{&quot;brightness&quot;:-0.25,&quot;colorType&quot;:1,&quot;foreColorIndex&quot;:14,&quot;transparency&quot;:0.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9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4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4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4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4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4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4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4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4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VALUE" val="36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4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4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4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4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4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4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4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4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3"/>
  <p:tag name="KSO_WM_UNIT_ID" val="diagram20231301_4*l_h_i*1_5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2"/>
  <p:tag name="KSO_WM_UNIT_ID" val="diagram20231301_4*l_h_i*1_5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9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9,&quot;transparency&quot;:0},&quot;type&quot;:1},&quot;glow&quot;:{&quot;colorType&quot;:0},&quot;line&quot;:{&quot;type&quot;:0},&quot;shadow&quot;:{&quot;brightness&quot;:0,&quot;colorType&quot;:1,&quot;foreColorIndex&quot;:9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1"/>
  <p:tag name="KSO_WM_UNIT_ID" val="diagram20231301_4*l_h_i*1_5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9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5_1"/>
  <p:tag name="KSO_WM_UNIT_ID" val="diagram20231301_4*l_h_f*1_5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i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d"/>
  <p:tag name="KSO_WM_UNIT_TYPE" val="i"/>
  <p:tag name="KSO_WM_UNIT_INDEX" val="1"/>
  <p:tag name="KSO_WM_UNIT_PRESET_TEXT" val="01"/>
</p:tagLst>
</file>

<file path=ppt/tags/tag229.xml><?xml version="1.0" encoding="utf-8"?>
<p:tagLst xmlns:p="http://schemas.openxmlformats.org/presentationml/2006/main">
  <p:tag name="KSO_WM_SLIDE_ID" val="custom202312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6"/>
  <p:tag name="KSO_WM_SLIDE_TYPE" val="sectionTitle"/>
  <p:tag name="KSO_WM_SLIDE_SUBTYPE" val="pureTxt"/>
  <p:tag name="KSO_WM_SLIDE_LAYOUT" val="a_i"/>
  <p:tag name="KSO_WM_SLIDE_LAYOUT_CNT" val="1_1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i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d"/>
  <p:tag name="KSO_WM_UNIT_TYPE" val="i"/>
  <p:tag name="KSO_WM_UNIT_INDEX" val="1"/>
  <p:tag name="KSO_WM_UNIT_PRESET_TEXT" val="01"/>
</p:tagLst>
</file>

<file path=ppt/tags/tag268.xml><?xml version="1.0" encoding="utf-8"?>
<p:tagLst xmlns:p="http://schemas.openxmlformats.org/presentationml/2006/main">
  <p:tag name="KSO_WM_SLIDE_ID" val="custom202312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6"/>
  <p:tag name="KSO_WM_SLIDE_TYPE" val="sectionTitle"/>
  <p:tag name="KSO_WM_SLIDE_SUBTYPE" val="pureTxt"/>
  <p:tag name="KSO_WM_SLIDE_LAYOUT" val="a_i"/>
  <p:tag name="KSO_WM_SLIDE_LAYOUT_CNT" val="1_1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i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d"/>
  <p:tag name="KSO_WM_UNIT_TYPE" val="i"/>
  <p:tag name="KSO_WM_UNIT_INDEX" val="1"/>
  <p:tag name="KSO_WM_UNIT_PRESET_TEXT" val="01"/>
</p:tagLst>
</file>

<file path=ppt/tags/tag327.xml><?xml version="1.0" encoding="utf-8"?>
<p:tagLst xmlns:p="http://schemas.openxmlformats.org/presentationml/2006/main">
  <p:tag name="KSO_WM_SLIDE_ID" val="custom202312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6"/>
  <p:tag name="KSO_WM_SLIDE_TYPE" val="sectionTitle"/>
  <p:tag name="KSO_WM_SLIDE_SUBTYPE" val="pureTxt"/>
  <p:tag name="KSO_WM_SLIDE_LAYOUT" val="a_i"/>
  <p:tag name="KSO_WM_SLIDE_LAYOUT_CNT" val="1_1"/>
</p:tagLst>
</file>

<file path=ppt/tags/tag32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2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2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2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1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2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2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2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1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2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2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2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1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9*f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NOCLEAR" val="0"/>
  <p:tag name="KSO_WM_UNIT_SUBTYPE" val="g"/>
  <p:tag name="KSO_WM_UNIT_VALUE" val="124"/>
  <p:tag name="KSO_WM_UNIT_TYPE" val="f"/>
  <p:tag name="KSO_WM_UNIT_INDEX" val="1"/>
  <p:tag name="KSO_WM_UNIT_PRESET_TEXT" val="稻壳学院"/>
</p:tagLst>
</file>

<file path=ppt/tags/tag3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9*f*2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NOCLEAR" val="0"/>
  <p:tag name="KSO_WM_UNIT_SUBTYPE" val="b"/>
  <p:tag name="KSO_WM_UNIT_VALUE" val="28"/>
  <p:tag name="KSO_WM_UNIT_TYPE" val="f"/>
  <p:tag name="KSO_WM_UNIT_INDEX" val="2"/>
  <p:tag name="KSO_WM_UNIT_PRESET_TEXT" val="汇报人：WPS"/>
</p:tagLst>
</file>

<file path=ppt/tags/tag3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9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感谢观看"/>
</p:tagLst>
</file>

<file path=ppt/tags/tag360.xml><?xml version="1.0" encoding="utf-8"?>
<p:tagLst xmlns:p="http://schemas.openxmlformats.org/presentationml/2006/main">
  <p:tag name="KSO_WM_SLIDE_ID" val="custom20231216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1216"/>
  <p:tag name="KSO_WM_SLIDE_TYPE" val="endPage"/>
  <p:tag name="KSO_WM_SLIDE_SUBTYPE" val="pureTxt"/>
  <p:tag name="KSO_WM_SLIDE_LAYOUT" val="a_f"/>
  <p:tag name="KSO_WM_SLIDE_LAYOUT_CNT" val="1_2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自定义 159">
      <a:dk1>
        <a:srgbClr val="000000"/>
      </a:dk1>
      <a:lt1>
        <a:srgbClr val="FFFFFF"/>
      </a:lt1>
      <a:dk2>
        <a:srgbClr val="001548"/>
      </a:dk2>
      <a:lt2>
        <a:srgbClr val="D9D9D9"/>
      </a:lt2>
      <a:accent1>
        <a:srgbClr val="EE562E"/>
      </a:accent1>
      <a:accent2>
        <a:srgbClr val="B86B31"/>
      </a:accent2>
      <a:accent3>
        <a:srgbClr val="958739"/>
      </a:accent3>
      <a:accent4>
        <a:srgbClr val="71A440"/>
      </a:accent4>
      <a:accent5>
        <a:srgbClr val="22CC46"/>
      </a:accent5>
      <a:accent6>
        <a:srgbClr val="AA58AC"/>
      </a:accent6>
      <a:hlink>
        <a:srgbClr val="304FFE"/>
      </a:hlink>
      <a:folHlink>
        <a:srgbClr val="492067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>
        <a:ln w="15875">
          <a:solidFill>
            <a:schemeClr val="tx1">
              <a:lumMod val="50000"/>
              <a:lumOff val="50000"/>
              <a:alpha val="80000"/>
            </a:schemeClr>
          </a:solidFill>
        </a:ln>
      </a:spPr>
      <a:bodyPr/>
      <a:lstStyle/>
      <a:style>
        <a:lnRef idx="2">
          <a:schemeClr val="accent1"/>
        </a:lnRef>
        <a:fillRef idx="0">
          <a:srgbClr val="FFFFFF"/>
        </a:fillRef>
        <a:effectRef idx="0">
          <a:srgbClr val="FFFFFF"/>
        </a:effectRef>
        <a:fontRef idx="minor">
          <a:schemeClr val="tx1"/>
        </a:fontRef>
      </a:style>
    </a:lnDef>
    <a:txDef>
      <a:spPr>
        <a:noFill/>
      </a:spPr>
      <a:bodyPr anchor="b" bIns="0" lIns="0" rIns="0" rtlCol="0" tIns="0" wrap="square">
        <a:normAutofit/>
      </a:bodyPr>
      <a:lstStyle>
        <a:defPPr>
          <a:lnSpc>
            <a:spcPct val="100000"/>
          </a:lnSpc>
          <a:defRPr altLang="en-US" b="1" dirty="0" lang="zh-CN" spc="300">
            <a:solidFill>
              <a:schemeClr val="tx1">
                <a:lumMod val="85000"/>
                <a:lumOff val="15000"/>
              </a:schemeClr>
            </a:solidFill>
            <a:latin typeface="+mj-ea"/>
            <a:ea typeface="+mj-ea"/>
          </a:defRPr>
        </a:defPPr>
      </a:lstStyle>
    </a:tx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V1824A</dc:creator>
  <dcterms:created xsi:type="dcterms:W3CDTF">2023-12-17T10:19:59Z</dcterms:created>
  <dcterms:modified xsi:type="dcterms:W3CDTF">2023-12-17T10:19:59Z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478b5109c19d4ff7b06155a9a9b3ed8e_21</vt:lpwstr>
  </property>
</Properties>
</file>