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73" r:id="rId1"/>
    <p:sldMasterId id="2147496710" r:id="rId2"/>
  </p:sldMasterIdLst>
  <p:notesMasterIdLst>
    <p:notesMasterId r:id="rId3"/>
  </p:notesMasterIdLst>
  <p:sldIdLst>
    <p:sldId id="5922" r:id="rId4"/>
    <p:sldId id="5927" r:id="rId5"/>
    <p:sldId id="5932" r:id="rId6"/>
    <p:sldId id="5936" r:id="rId7"/>
    <p:sldId id="5939" r:id="rId8"/>
    <p:sldId id="5942" r:id="rId9"/>
    <p:sldId id="5946" r:id="rId10"/>
    <p:sldId id="5950" r:id="rId11"/>
    <p:sldId id="5953" r:id="rId12"/>
    <p:sldId id="5956" r:id="rId13"/>
    <p:sldId id="5960" r:id="rId14"/>
    <p:sldId id="5964" r:id="rId15"/>
    <p:sldId id="5967" r:id="rId16"/>
    <p:sldId id="5970" r:id="rId17"/>
    <p:sldId id="5973" r:id="rId18"/>
    <p:sldId id="5977" r:id="rId19"/>
    <p:sldId id="5981" r:id="rId20"/>
    <p:sldId id="5984" r:id="rId21"/>
    <p:sldId id="5987" r:id="rId22"/>
    <p:sldId id="5990" r:id="rId23"/>
    <p:sldId id="5994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74" r:id="rId1"/>
    <p:sldLayoutId id="2147496675" r:id="rId2"/>
    <p:sldLayoutId id="2147496676" r:id="rId3"/>
    <p:sldLayoutId id="2147496677" r:id="rId4"/>
    <p:sldLayoutId id="2147496678" r:id="rId5"/>
    <p:sldLayoutId id="2147496679" r:id="rId6"/>
    <p:sldLayoutId id="2147496680" r:id="rId7"/>
    <p:sldLayoutId id="2147496681" r:id="rId8"/>
    <p:sldLayoutId id="2147496682" r:id="rId9"/>
    <p:sldLayoutId id="2147496683" r:id="rId10"/>
    <p:sldLayoutId id="21474966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11" r:id="rId1"/>
    <p:sldLayoutId id="2147496712" r:id="rId2"/>
    <p:sldLayoutId id="2147496713" r:id="rId3"/>
    <p:sldLayoutId id="2147496714" r:id="rId4"/>
    <p:sldLayoutId id="2147496715" r:id="rId5"/>
    <p:sldLayoutId id="2147496716" r:id="rId6"/>
    <p:sldLayoutId id="2147496717" r:id="rId7"/>
    <p:sldLayoutId id="2147496718" r:id="rId8"/>
    <p:sldLayoutId id="2147496719" r:id="rId9"/>
    <p:sldLayoutId id="2147496720" r:id="rId10"/>
    <p:sldLayoutId id="214749672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小学教育中的团队合作与协作能力培养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团队合作与协作能力的重要性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小学教育中团队合作与协作能力的培养现状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提升小学教育中团队合作与协作能力的策略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团队合作与协作能力培养的实践建议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团队合作与协作能力的重要性</a:t>
            </a:r>
            <a:endParaRPr altLang="en-US" dirty="0" lang="zh-CN"/>
          </a:p>
        </p:txBody>
      </p:sp>
      <p:sp>
        <p:nvSpPr>
          <p:cNvPr id="10488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团队合作与协作能力对个人发展的影响</a:t>
            </a:r>
            <a:endParaRPr altLang="en-US" lang="zh-CN"/>
          </a:p>
        </p:txBody>
      </p:sp>
      <p:sp>
        <p:nvSpPr>
          <p:cNvPr id="104891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促进创新思维：团队中的不同成员可能有不同的想法和观点，通过交流和协作，可以激发新的创意和解决问题的思路。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提高沟通能力：在团队合作中，成员需要学会清晰地表达自己的观点，理解他人的需求，提升沟通技巧。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8889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增强责任感：在团队中，每个人都有自己的角色和任务，通过完成自己的职责，可以培养个人的责任感。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提升领导能力：在团队合作中，每个人都有机会领导和组织团队活动，通过这样的实践，可以提升个人的领导能力。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团队合作与协作能力对教育目标实现的作用</a:t>
            </a:r>
            <a:endParaRPr altLang="en-US" lang="zh-CN"/>
          </a:p>
        </p:txBody>
      </p:sp>
      <p:sp>
        <p:nvSpPr>
          <p:cNvPr id="10489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促进知识共享和互补，提高学习效率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培养沟通与表达能力，增强人际关系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提升问题解决能力，应对复杂挑战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培养团队精神和合作意识，增强社会责任感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团队合作与协作能力对未来职业发展的影响</a:t>
            </a:r>
            <a:endParaRPr altLang="en-US" lang="zh-CN"/>
          </a:p>
        </p:txBody>
      </p:sp>
      <p:sp>
        <p:nvSpPr>
          <p:cNvPr id="1049038" name="圆角矩形 3"/>
          <p:cNvSpPr/>
          <p:nvPr>
            <p:custDataLst>
              <p:tags r:id="rId1"/>
            </p:custDataLst>
          </p:nvPr>
        </p:nvSpPr>
        <p:spPr>
          <a:xfrm>
            <a:off x="804556" y="147814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2"/>
            </p:custDataLst>
          </p:nvPr>
        </p:nvSpPr>
        <p:spPr>
          <a:xfrm>
            <a:off x="1248447" y="238498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提高个人竞争力：团队合作与协作能力是许多职位所必需的，具备这些能力的人在求职市场上更具竞争力。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42" name="标题"/>
          <p:cNvSpPr txBox="1"/>
          <p:nvPr>
            <p:custDataLst>
              <p:tags r:id="rId3"/>
            </p:custDataLst>
          </p:nvPr>
        </p:nvSpPr>
        <p:spPr>
          <a:xfrm>
            <a:off x="1248447" y="192140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4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04" y="221098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046" name="圆角矩形 7"/>
          <p:cNvSpPr/>
          <p:nvPr>
            <p:custDataLst>
              <p:tags r:id="rId5"/>
            </p:custDataLst>
          </p:nvPr>
        </p:nvSpPr>
        <p:spPr>
          <a:xfrm>
            <a:off x="6761836" y="1478147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6"/>
            </p:custDataLst>
          </p:nvPr>
        </p:nvSpPr>
        <p:spPr>
          <a:xfrm>
            <a:off x="7200647" y="2384980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促进职业发展：团队合作与协作能力能够帮助员工在工作中更好地与同事合作，提高工作效率，从而获得更多的晋升机会。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50" name="标题"/>
          <p:cNvSpPr txBox="1"/>
          <p:nvPr>
            <p:custDataLst>
              <p:tags r:id="rId7"/>
            </p:custDataLst>
          </p:nvPr>
        </p:nvSpPr>
        <p:spPr>
          <a:xfrm>
            <a:off x="7200647" y="1921403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5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303" y="2210980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054" name="圆角矩形 10"/>
          <p:cNvSpPr/>
          <p:nvPr>
            <p:custDataLst>
              <p:tags r:id="rId9"/>
            </p:custDataLst>
          </p:nvPr>
        </p:nvSpPr>
        <p:spPr>
          <a:xfrm>
            <a:off x="804556" y="396114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0"/>
            </p:custDataLst>
          </p:nvPr>
        </p:nvSpPr>
        <p:spPr>
          <a:xfrm>
            <a:off x="1248447" y="486797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增强领导力：团队合作与协作能力是领导力的重要组成部分，具备这些能力的人更容易成为团队中的领导者。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58" name="标题"/>
          <p:cNvSpPr txBox="1"/>
          <p:nvPr>
            <p:custDataLst>
              <p:tags r:id="rId11"/>
            </p:custDataLst>
          </p:nvPr>
        </p:nvSpPr>
        <p:spPr>
          <a:xfrm>
            <a:off x="1248447" y="440439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6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04" y="469397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062" name="圆角矩形 9"/>
          <p:cNvSpPr/>
          <p:nvPr>
            <p:custDataLst>
              <p:tags r:id="rId13"/>
            </p:custDataLst>
          </p:nvPr>
        </p:nvSpPr>
        <p:spPr>
          <a:xfrm>
            <a:off x="6756756" y="3961141"/>
            <a:ext cx="4815484" cy="210006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4"/>
            </p:custDataLst>
          </p:nvPr>
        </p:nvSpPr>
        <p:spPr>
          <a:xfrm>
            <a:off x="7200647" y="4867974"/>
            <a:ext cx="4377308" cy="119259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适应未来职场：随着科技的发展和全球化进程的加速，团队合作与协作能力将更加重要，具备这些能力的人更能适应未来的职场环境。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66" name="标题"/>
          <p:cNvSpPr txBox="1"/>
          <p:nvPr>
            <p:custDataLst>
              <p:tags r:id="rId15"/>
            </p:custDataLst>
          </p:nvPr>
        </p:nvSpPr>
        <p:spPr>
          <a:xfrm>
            <a:off x="7200647" y="4404397"/>
            <a:ext cx="3577797" cy="45278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06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303" y="4693974"/>
            <a:ext cx="794431" cy="401978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小学教育中团队合作与协作能力的培养现状</a:t>
            </a:r>
            <a:endParaRPr altLang="en-US" dirty="0" lang="zh-CN"/>
          </a:p>
        </p:txBody>
      </p:sp>
      <p:sp>
        <p:nvSpPr>
          <p:cNvPr id="10491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当前小学教育中团队合作与协作能力培养的不足</a:t>
            </a:r>
            <a:endParaRPr altLang="en-US" lang="zh-CN"/>
          </a:p>
        </p:txBody>
      </p:sp>
      <p:sp>
        <p:nvSpPr>
          <p:cNvPr id="1049152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缺乏系统性的课程设计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评价机制不完善，难以衡量学生的团队合作与协作能力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学生缺乏实际操作和体验机会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教师对团队合作与协作能力的重视程度不够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小学教育中团队合作与协作能力培养的挑战</a:t>
            </a:r>
            <a:endParaRPr altLang="en-US" lang="zh-CN"/>
          </a:p>
        </p:txBody>
      </p:sp>
      <p:sp>
        <p:nvSpPr>
          <p:cNvPr id="10492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缺乏有效的教学方法和资源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教师对团队合作与协作能力的认识不足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学生个体差异大，难以统一培养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家庭教育观念影响学生团队合作与协作能力的培养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小学教育中团队合作与协作能力培养的成功案例</a:t>
            </a:r>
            <a:endParaRPr altLang="en-US" lang="zh-CN"/>
          </a:p>
        </p:txBody>
      </p:sp>
      <p:sp>
        <p:nvSpPr>
          <p:cNvPr id="104928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案例名称：小学课堂上的小组讨论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案例描述：通过小组讨论的形式，让学生积极参与课堂互动，提高团队合作和协作能力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案例效果：学生在小组讨论中学会了倾听、表达和协商，提高了解决问题的能力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案例推广：该案例可以应用于小学各个学科的课堂教学，促进学生的全面发展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提升小学教育中团队合作与协作能力的策略</a:t>
            </a:r>
            <a:endParaRPr altLang="en-US" dirty="0" lang="zh-CN"/>
          </a:p>
        </p:txBody>
      </p:sp>
      <p:sp>
        <p:nvSpPr>
          <p:cNvPr id="10493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课程设置与教学内容的调整</a:t>
            </a:r>
            <a:endParaRPr altLang="en-US" lang="zh-CN"/>
          </a:p>
        </p:txBody>
      </p:sp>
      <p:sp>
        <p:nvSpPr>
          <p:cNvPr id="104939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调整教学内容，注重培养学生的创新思维、批判性思维和解决问题的能力，这些能力在团队合作与协作中尤为重要。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针对不同年龄段的学生，设计不同难度的团队合作与协作活动，以适应学生的发展需求。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增加团队合作与协作相关的课程，如团队合作、沟通技巧等。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在其他课程中融入团队合作与协作能力的培养，如语文、数学等课程中设计小组讨论、合作完成作业等环节。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教师教学方法的改进</a:t>
            </a:r>
            <a:endParaRPr altLang="en-US" lang="zh-CN"/>
          </a:p>
        </p:txBody>
      </p:sp>
      <p:sp>
        <p:nvSpPr>
          <p:cNvPr id="104945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采用小组合作模式，促进学生交流与合作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引入游戏化教学，激发学生学习兴趣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定期组织团队活动，提升学生团队协作能力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注重个体差异，因材施教，提高教学效果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学校管理方式的优化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建立团队合作与协作的校园文化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制定明确的团队合作与协作教育政策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定期开展团队合作与协作的培训和活动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建立有效的团队合作与协作评估机制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家校合作与社区资源的利用</a:t>
            </a:r>
            <a:endParaRPr altLang="en-US" lang="zh-CN"/>
          </a:p>
        </p:txBody>
      </p:sp>
      <p:sp>
        <p:nvSpPr>
          <p:cNvPr id="104954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建立家校合作机制，共同参与学生团队合作与协作能力的培养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利用社区资源，开展丰富多彩的团队活动，增强学生团队合作意识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邀请专业人士进校园，为学生提供团队协作与沟通方面的指导与培训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建立家长、学校、社区共同参与的评价机制，激励学生提高团队合作与协作能力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团队合作与协作能力培养的实践建议</a:t>
            </a:r>
            <a:endParaRPr altLang="en-US" dirty="0" lang="zh-CN"/>
          </a:p>
        </p:txBody>
      </p:sp>
      <p:sp>
        <p:nvSpPr>
          <p:cNvPr id="10496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开展多样化的团队合作活动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举办团队竞赛，培养竞争与合作意识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组织户外拓展活动，增强团队凝聚力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开展小组讨论，提高沟通与协作能力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鼓励团队成员互相支持，共同成长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注重学生个体差异与团队角色的合理分配</a:t>
            </a:r>
            <a:endParaRPr altLang="en-US" lang="zh-CN"/>
          </a:p>
        </p:txBody>
      </p:sp>
      <p:sp>
        <p:nvSpPr>
          <p:cNvPr id="104971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针对不同学生的特点，制定个性化的培养方案，充分挖掘每个学生的潜力和特长。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在团队中合理分配角色，让每个成员都能发挥自己的优势，增强团队协作的效果。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定期评估学生的表现，及时调整培养方案和角色分配，确保团队合作与协作能力的持续提升。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培养学生的自我认知和角色认知能力，让他们了解自己的优势和不足，明确自己在团队中的定位和发展方向。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强化学生沟通与交流能力的培养</a:t>
            </a:r>
            <a:endParaRPr altLang="en-US" lang="zh-CN"/>
          </a:p>
        </p:txBody>
      </p:sp>
      <p:sp>
        <p:nvSpPr>
          <p:cNvPr id="104975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鼓励学生积极参与讨论，表达自己的观点和想法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培养学生的倾听能力，学会尊重他人意见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引导学生使用正确的沟通技巧，提高沟通效率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通过团队活动和项目，加强学生之间的交流与合作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建立科学的评价机制，鼓励学生积极参与团队合作与协作活动</a:t>
            </a:r>
            <a:endParaRPr altLang="en-US" lang="zh-CN"/>
          </a:p>
        </p:txBody>
      </p:sp>
      <p:sp>
        <p:nvSpPr>
          <p:cNvPr id="10498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加强团队建设：通过加强团队建设，提高学生的团队协作意识，增强团队凝聚力。可以组织一些团队拓展活动、团队游戏等，让学生在轻松愉快的氛围中增强团队协作能力。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培养学生的沟通能力：良好的沟通能力是团队协作的基础，教师应注重培养学生的沟通能力，让学生学会倾听、表达和协商，以提高团队协作效率。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8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建立科学的评价机制：评价标准应包括学生在团队中的表现、对团队的贡献以及协作能力的提升等方面，以激励学生积极参与团队合作与协作活动。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8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7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鼓励学生积极参与：通过设置多样化的团队活动和项目，鼓励学生积极参与，提高团队协作能力。同时，教师应关注学生的个体差异，根据不同学生的特点进行有针对性的引导和帮助。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87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6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1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3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2024-01-03T12:43:42Z</dcterms:created>
  <dcterms:modified xsi:type="dcterms:W3CDTF">2024-01-03T12:43:42Z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e7382e4f2aea492fbbd1aabf70bd5046_21</vt:lpwstr>
  </property>
</Properties>
</file>