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980" r:id="rId1"/>
    <p:sldMasterId id="2147500017" r:id="rId2"/>
  </p:sldMasterIdLst>
  <p:notesMasterIdLst>
    <p:notesMasterId r:id="rId3"/>
  </p:notesMasterIdLst>
  <p:sldIdLst>
    <p:sldId id="7323" r:id="rId4"/>
    <p:sldId id="7328" r:id="rId5"/>
    <p:sldId id="7333" r:id="rId6"/>
    <p:sldId id="7337" r:id="rId7"/>
    <p:sldId id="7340" r:id="rId8"/>
    <p:sldId id="7343" r:id="rId9"/>
    <p:sldId id="7347" r:id="rId10"/>
    <p:sldId id="7351" r:id="rId11"/>
    <p:sldId id="7354" r:id="rId12"/>
    <p:sldId id="7357" r:id="rId13"/>
    <p:sldId id="7361" r:id="rId14"/>
    <p:sldId id="7365" r:id="rId15"/>
    <p:sldId id="7368" r:id="rId16"/>
    <p:sldId id="7371" r:id="rId17"/>
    <p:sldId id="7375" r:id="rId18"/>
    <p:sldId id="7379" r:id="rId19"/>
    <p:sldId id="7382" r:id="rId20"/>
    <p:sldId id="7385" r:id="rId21"/>
    <p:sldId id="7389" r:id="rId22"/>
    <p:sldId id="7393" r:id="rId23"/>
    <p:sldId id="7396" r:id="rId24"/>
    <p:sldId id="7399" r:id="rId25"/>
    <p:sldId id="7403" r:id="rId26"/>
    <p:sldId id="7407" r:id="rId27"/>
    <p:sldId id="7410" r:id="rId28"/>
    <p:sldId id="7413" r:id="rId29"/>
    <p:sldId id="7417"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5" name="幻灯片图像占位符 1"/>
          <p:cNvSpPr>
            <a:spLocks noChangeAspect="1" noRot="1" noGrp="1"/>
          </p:cNvSpPr>
          <p:nvPr>
            <p:ph type="sldImg"/>
          </p:nvPr>
        </p:nvSpPr>
        <p:spPr/>
      </p:sp>
      <p:sp>
        <p:nvSpPr>
          <p:cNvPr id="1048667" name="备注占位符 2"/>
          <p:cNvSpPr>
            <a:spLocks noGrp="1"/>
          </p:cNvSpPr>
          <p:nvPr>
            <p:ph type="body" idx="1"/>
          </p:nvPr>
        </p:nvSpPr>
        <p:spPr/>
        <p:txBody>
          <a:bodyPr/>
          <a:p>
            <a:endParaRPr altLang="en-US" dirty="0" lang="zh-CN"/>
          </a:p>
        </p:txBody>
      </p:sp>
      <p:sp>
        <p:nvSpPr>
          <p:cNvPr id="104866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overrideClrMapping accent1="dk1" accent2="dk1" accent3="dk1" accent4="dk1" accent5="dk1" accent6="dk1" bg1="dk1" bg2="dk1" tx1="dk1" tx2="dk1" hlink="dk1" folHlink="dk1"/>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6" name="幻灯片图像占位符 1"/>
          <p:cNvSpPr>
            <a:spLocks noChangeAspect="1" noRot="1" noGrp="1"/>
          </p:cNvSpPr>
          <p:nvPr>
            <p:ph type="sldImg"/>
          </p:nvPr>
        </p:nvSpPr>
        <p:spPr/>
      </p:sp>
      <p:sp>
        <p:nvSpPr>
          <p:cNvPr id="1048608" name="备注占位符 2"/>
          <p:cNvSpPr>
            <a:spLocks noGrp="1"/>
          </p:cNvSpPr>
          <p:nvPr>
            <p:ph type="body" idx="1"/>
          </p:nvPr>
        </p:nvSpPr>
        <p:spPr/>
        <p:txBody>
          <a:bodyPr/>
          <a:p>
            <a:endParaRPr altLang="en-US" dirty="0" lang="zh-CN"/>
          </a:p>
        </p:txBody>
      </p:sp>
      <p:sp>
        <p:nvSpPr>
          <p:cNvPr id="1048610"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7" name="幻灯片图像占位符 1"/>
          <p:cNvSpPr>
            <a:spLocks noChangeAspect="1" noRot="1" noGrp="1"/>
          </p:cNvSpPr>
          <p:nvPr>
            <p:ph type="sldImg"/>
          </p:nvPr>
        </p:nvSpPr>
        <p:spPr/>
      </p:sp>
      <p:sp>
        <p:nvSpPr>
          <p:cNvPr id="1048609" name="备注占位符 2"/>
          <p:cNvSpPr>
            <a:spLocks noGrp="1"/>
          </p:cNvSpPr>
          <p:nvPr>
            <p:ph type="body" idx="1"/>
          </p:nvPr>
        </p:nvSpPr>
        <p:spPr/>
        <p:txBody>
          <a:bodyPr/>
          <a:p>
            <a:endParaRPr altLang="en-US" dirty="0" lang="zh-CN"/>
          </a:p>
        </p:txBody>
      </p:sp>
      <p:sp>
        <p:nvSpPr>
          <p:cNvPr id="1048611"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overrideClrMapping accent1="dk1" accent2="dk1" accent3="dk1" accent4="dk1" accent5="dk1" accent6="dk1" bg1="dk1" bg2="dk1" tx1="dk1" tx2="dk1" hlink="dk1" folHlink="dk1"/>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image" Target="../media/image2.jpeg"/><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image" Target="../media/image2.jpeg"/><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tags" Target="../tags/tag42.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tags" Target="../tags/tag58.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tags" Target="../tags/tag76.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image" Target="../media/image1.png"/><Relationship Id="rId6" Type="http://schemas.openxmlformats.org/officeDocument/2006/relationships/tags" Target="../tags/tag81.xml"/><Relationship Id="rId7" Type="http://schemas.openxmlformats.org/officeDocument/2006/relationships/image" Target="../media/image2.jpeg"/><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tags" Target="../tags/tag89.xml"/><Relationship Id="rId16" Type="http://schemas.openxmlformats.org/officeDocument/2006/relationships/tags" Target="../tags/tag90.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cxnSp>
        <p:nvCxnSpPr>
          <p:cNvPr id="3145731" name="直接连接符 17"/>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3" name="直接连接符 21"/>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3"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666"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68" name="矩形: 圆角 8"/>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0" name="椭圆 9"/>
          <p:cNvSpPr/>
          <p:nvPr>
            <p:custDataLst>
              <p:tags r:id="rId9"/>
            </p:custDataLst>
          </p:nvPr>
        </p:nvSpPr>
        <p:spPr>
          <a:xfrm>
            <a:off x="4504055" y="1584960"/>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672" name="椭圆 25"/>
          <p:cNvSpPr/>
          <p:nvPr>
            <p:custDataLst>
              <p:tags r:id="rId10"/>
            </p:custDataLst>
          </p:nvPr>
        </p:nvSpPr>
        <p:spPr>
          <a:xfrm>
            <a:off x="1486535" y="4551045"/>
            <a:ext cx="154940" cy="154940"/>
          </a:xfrm>
          <a:prstGeom prst="ellipse"/>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37" name="直接连接符 16"/>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3"/>
            <p:custDataLst>
              <p:tags r:id="rId12"/>
            </p:custDataLst>
          </p:nvPr>
        </p:nvSpPr>
        <p:spPr>
          <a:xfrm>
            <a:off x="5806440" y="4565015"/>
            <a:ext cx="5532120" cy="127952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a:sym typeface="+mn-ea"/>
              </a:rPr>
              <a:t>单击此处编辑母版文本样式</a:t>
            </a:r>
            <a:endParaRPr>
              <a:sym typeface="+mn-ea"/>
            </a:endParaRPr>
          </a:p>
        </p:txBody>
      </p:sp>
      <p:sp>
        <p:nvSpPr>
          <p:cNvPr id="1048676" name="副标题"/>
          <p:cNvSpPr txBox="1">
            <a:spLocks noGrp="1"/>
          </p:cNvSpPr>
          <p:nvPr>
            <p:ph type="body" idx="2" hasCustomPrompt="1"/>
            <p:custDataLst>
              <p:tags r:id="rId13"/>
            </p:custDataLst>
          </p:nvPr>
        </p:nvSpPr>
        <p:spPr>
          <a:xfrm>
            <a:off x="5806344" y="3570812"/>
            <a:ext cx="5518150" cy="54356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24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678" name="标题"/>
          <p:cNvSpPr txBox="1">
            <a:spLocks noGrp="1"/>
          </p:cNvSpPr>
          <p:nvPr>
            <p:ph type="title" idx="1" hasCustomPrompt="1"/>
            <p:custDataLst>
              <p:tags r:id="rId14"/>
            </p:custDataLst>
          </p:nvPr>
        </p:nvSpPr>
        <p:spPr>
          <a:xfrm>
            <a:off x="5806344" y="1303227"/>
            <a:ext cx="5532120" cy="2204085"/>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5400" i="0" kern="1200" kumimoji="0" lang="zh-CN"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a:sym typeface="+mn-ea"/>
              </a:rPr>
              <a:t>单击编辑标题</a:t>
            </a:r>
            <a:endParaRPr>
              <a:sym typeface="+mn-ea"/>
            </a:endParaRPr>
          </a:p>
        </p:txBody>
      </p:sp>
      <p:sp>
        <p:nvSpPr>
          <p:cNvPr id="1048680" name="日期占位符 3"/>
          <p:cNvSpPr>
            <a:spLocks noGrp="1"/>
          </p:cNvSpPr>
          <p:nvPr>
            <p:ph type="dt" sz="half" idx="10"/>
            <p:custDataLst>
              <p:tags r:id="rId1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2" name="页脚占位符 4"/>
          <p:cNvSpPr>
            <a:spLocks noGrp="1"/>
          </p:cNvSpPr>
          <p:nvPr>
            <p:ph type="ftr" sz="quarter" idx="11"/>
            <p:custDataLst>
              <p:tags r:id="rId16"/>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6" name="正文"/>
          <p:cNvSpPr txBox="1">
            <a:spLocks noGrp="1"/>
          </p:cNvSpPr>
          <p:nvPr>
            <p:ph idx="3"/>
            <p:custDataLst>
              <p:tags r:id="rId1"/>
            </p:custDataLst>
          </p:nvPr>
        </p:nvSpPr>
        <p:spPr>
          <a:xfrm>
            <a:off x="608330" y="1289050"/>
            <a:ext cx="10968990" cy="4960620"/>
          </a:xfrm>
          <a:prstGeom prst="rect"/>
          <a:ln>
            <a:noFill/>
            <a:prstDash val="sysDash"/>
          </a:ln>
        </p:spPr>
        <p:txBody>
          <a:bodyPr bIns="46800" lIns="90000" rIns="90000" rtlCol="0" tIns="46800" vert="horz">
            <a:normAutofit/>
          </a:bodyPr>
          <a:lstStyle>
            <a:lvl1pPr>
              <a:defRPr dirty="0">
                <a:latin typeface="+mn-ea"/>
                <a:ea typeface="+mn-ea"/>
                <a:sym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lang="zh-CN">
                <a:sym typeface="+mn-ea"/>
              </a:rPr>
              <a:t>第五级</a:t>
            </a:r>
            <a:endParaRPr altLang="en-US" dirty="0" lang="zh-CN">
              <a:sym typeface="+mn-ea"/>
            </a:endParaRPr>
          </a:p>
        </p:txBody>
      </p:sp>
      <p:sp>
        <p:nvSpPr>
          <p:cNvPr id="1048688" name="标题"/>
          <p:cNvSpPr txBox="1">
            <a:spLocks noGrp="1"/>
          </p:cNvSpPr>
          <p:nvPr>
            <p:ph type="title" idx="2"/>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cxnSp>
        <p:nvCxnSpPr>
          <p:cNvPr id="3145739" name="直接连接符 6"/>
          <p:cNvCxnSpPr>
            <a:cxnSpLocks/>
          </p:cNvCxnSpPr>
          <p:nvPr>
            <p:custDataLst>
              <p:tags r:id="rId3"/>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92"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cxnSp>
        <p:nvCxnSpPr>
          <p:cNvPr id="3145741" name="直接连接符 8"/>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3" name="直接连接符 6"/>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5" name="直接连接符 16"/>
          <p:cNvCxnSpPr>
            <a:cxnSpLocks/>
          </p:cNvCxnSpPr>
          <p:nvPr>
            <p:custDataLst>
              <p:tags r:id="rId3"/>
            </p:custDataLst>
          </p:nvPr>
        </p:nvCxnSpPr>
        <p:spPr>
          <a:xfrm flipV="1">
            <a:off x="2926080" y="604911"/>
            <a:ext cx="0" cy="5627077"/>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6" name="标题"/>
          <p:cNvSpPr txBox="1">
            <a:spLocks noGrp="1"/>
          </p:cNvSpPr>
          <p:nvPr>
            <p:ph type="title" idx="3" hasCustomPrompt="1"/>
            <p:custDataLst>
              <p:tags r:id="rId4"/>
            </p:custDataLst>
          </p:nvPr>
        </p:nvSpPr>
        <p:spPr>
          <a:xfrm>
            <a:off x="551815" y="1823085"/>
            <a:ext cx="2317115" cy="2828925"/>
          </a:xfrm>
          <a:prstGeom prst="rect"/>
          <a:noFill/>
        </p:spPr>
        <p:txBody>
          <a:bodyPr anchor="ctr" anchorCtr="0" bIns="0" lIns="0" rIns="0" rtlCol="0" tIns="0" vert="eaVert" wrap="square">
            <a:normAutofit/>
          </a:bodyPr>
          <a:lstStyle>
            <a:lvl1pPr algn="ctr" defTabSz="914400" eaLnBrk="1" fontAlgn="auto" hangingPunct="1" latinLnBrk="0" marL="0" marR="0" rtl="0">
              <a:lnSpc>
                <a:spcPct val="120000"/>
              </a:lnSpc>
              <a:buClrTx/>
              <a:buSzTx/>
              <a:buFontTx/>
              <a:buNone/>
              <a:defRPr altLang="en-US" baseline="0" b="0" cap="none" dirty="0" sz="9600" i="0" kern="1200" kumimoji="0" lang="zh-CN" noProof="1" normalizeH="0" spc="300" strike="noStrike" u="none">
                <a:gradFill>
                  <a:gsLst>
                    <a:gs pos="0">
                      <a:schemeClr val="accent1"/>
                    </a:gs>
                    <a:gs pos="100000">
                      <a:schemeClr val="accent1">
                        <a:alpha val="71000"/>
                      </a:schemeClr>
                    </a:gs>
                  </a:gsLst>
                  <a:lin ang="8100000" scaled="0"/>
                </a:gradFill>
                <a:latin typeface="+mj-ea"/>
                <a:ea typeface="+mj-ea"/>
                <a:cs typeface="+mj-ea"/>
              </a:defRPr>
            </a:lvl1pPr>
          </a:lstStyle>
          <a:p>
            <a:pPr algn="ctr" lvl="0">
              <a:lnSpc>
                <a:spcPct val="120000"/>
              </a:lnSpc>
            </a:pPr>
            <a:r>
              <a:rPr>
                <a:sym typeface="+mn-ea"/>
              </a:rPr>
              <a:t>标题</a:t>
            </a:r>
            <a:endParaRPr>
              <a:sym typeface="+mn-ea"/>
            </a:endParaRPr>
          </a:p>
        </p:txBody>
      </p:sp>
      <p:cxnSp>
        <p:nvCxnSpPr>
          <p:cNvPr id="3145747" name="直接连接符 17"/>
          <p:cNvCxnSpPr>
            <a:cxnSpLocks/>
          </p:cNvCxnSpPr>
          <p:nvPr>
            <p:custDataLst>
              <p:tags r:id="rId5"/>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49" name="直接连接符 22"/>
          <p:cNvCxnSpPr>
            <a:cxnSpLocks/>
          </p:cNvCxnSpPr>
          <p:nvPr>
            <p:custDataLst>
              <p:tags r:id="rId6"/>
            </p:custDataLst>
          </p:nvPr>
        </p:nvCxnSpPr>
        <p:spPr>
          <a:xfrm>
            <a:off x="505167" y="567342"/>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51" name="直接连接符 13"/>
          <p:cNvCxnSpPr>
            <a:cxnSpLocks/>
          </p:cNvCxnSpPr>
          <p:nvPr>
            <p:custDataLst>
              <p:tags r:id="rId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3" name="直接连接符 17"/>
          <p:cNvCxnSpPr>
            <a:cxnSpLocks/>
          </p:cNvCxnSpPr>
          <p:nvPr>
            <p:custDataLst>
              <p:tags r:id="rId2"/>
            </p:custDataLst>
          </p:nvPr>
        </p:nvCxnSpPr>
        <p:spPr>
          <a:xfrm>
            <a:off x="492369" y="62319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3"/>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57" name="直接连接符 22"/>
          <p:cNvCxnSpPr>
            <a:cxnSpLocks/>
          </p:cNvCxnSpPr>
          <p:nvPr>
            <p:custDataLst>
              <p:tags r:id="rId4"/>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04" name="标题"/>
          <p:cNvSpPr txBox="1">
            <a:spLocks noGrp="1"/>
          </p:cNvSpPr>
          <p:nvPr>
            <p:ph type="title" idx="5"/>
            <p:custDataLst>
              <p:tags r:id="rId5"/>
            </p:custDataLst>
          </p:nvPr>
        </p:nvSpPr>
        <p:spPr>
          <a:xfrm>
            <a:off x="2587943" y="3900842"/>
            <a:ext cx="7016115" cy="1617307"/>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3600" i="0" kern="1200" kumimoji="0" noProof="1" normalizeH="0" spc="300" err="1" strike="noStrike" u="none">
                <a:solidFill>
                  <a:schemeClr val="tx1">
                    <a:lumMod val="75000"/>
                    <a:lumOff val="25000"/>
                  </a:schemeClr>
                </a:solidFill>
                <a:latin typeface="+mj-ea"/>
                <a:ea typeface="+mj-ea"/>
                <a:cs typeface="+mj-ea"/>
              </a:defRPr>
            </a:lvl1pPr>
          </a:lstStyle>
          <a:p>
            <a:pPr algn="ctr" lvl="0"/>
            <a:r>
              <a:rPr>
                <a:sym typeface="+mn-ea"/>
              </a:rPr>
              <a:t>单击此处编辑母版标题样式</a:t>
            </a:r>
            <a:endParaRPr>
              <a:sym typeface="+mn-ea"/>
            </a:endParaRPr>
          </a:p>
        </p:txBody>
      </p:sp>
      <p:sp>
        <p:nvSpPr>
          <p:cNvPr id="1048706" name="矩形: 圆角 5"/>
          <p:cNvSpPr/>
          <p:nvPr>
            <p:custDataLst>
              <p:tags r:id="rId6"/>
            </p:custDataLst>
          </p:nvPr>
        </p:nvSpPr>
        <p:spPr>
          <a:xfrm rot="16200000">
            <a:off x="4876165" y="328930"/>
            <a:ext cx="2439670" cy="4037330"/>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08" name="椭圆 8"/>
          <p:cNvSpPr/>
          <p:nvPr>
            <p:custDataLst>
              <p:tags r:id="rId7"/>
            </p:custDataLst>
          </p:nvPr>
        </p:nvSpPr>
        <p:spPr>
          <a:xfrm rot="16200000">
            <a:off x="4639945" y="1193165"/>
            <a:ext cx="155575" cy="162560"/>
          </a:xfrm>
          <a:prstGeom prst="ellipse"/>
          <a:solidFill>
            <a:schemeClr val="bg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10" name="VCG211375358076"/>
          <p:cNvSpPr/>
          <p:nvPr>
            <p:custDataLst>
              <p:tags r:id="rId8"/>
            </p:custDataLst>
          </p:nvPr>
        </p:nvSpPr>
        <p:spPr>
          <a:xfrm>
            <a:off x="4265295" y="1339850"/>
            <a:ext cx="3661410" cy="2063750"/>
          </a:xfrm>
          <a:prstGeom prst="roundRect">
            <a:avLst>
              <a:gd name="adj" fmla="val 50000"/>
            </a:avLst>
          </a:prstGeom>
          <a:blipFill>
            <a:blip xmlns:r="http://schemas.openxmlformats.org/officeDocument/2006/relationships" r:embed="rId9"/>
            <a:stretch>
              <a:fillRect t="-329" b="-1910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iSans Normal" panose="00000500000000000000" pitchFamily="2" charset="-122"/>
            </a:endParaRPr>
          </a:p>
        </p:txBody>
      </p:sp>
      <p:sp>
        <p:nvSpPr>
          <p:cNvPr id="1048712" name="节编号"/>
          <p:cNvSpPr txBox="1">
            <a:spLocks noGrp="1"/>
          </p:cNvSpPr>
          <p:nvPr>
            <p:ph type="body" idx="1" hasCustomPrompt="1"/>
            <p:custDataLst>
              <p:tags r:id="rId10"/>
            </p:custDataLst>
          </p:nvPr>
        </p:nvSpPr>
        <p:spPr>
          <a:xfrm>
            <a:off x="5276215" y="1837055"/>
            <a:ext cx="1610995" cy="1181100"/>
          </a:xfrm>
          <a:prstGeom prst="rect"/>
          <a:noFill/>
        </p:spPr>
        <p:txBody>
          <a:bodyPr anchor="ctr" anchorCtr="0" bIns="0" lIns="0" rIns="0" rtlCol="0" tIns="0" wrap="square">
            <a:noAutofit/>
          </a:bodyPr>
          <a:lstStyle>
            <a:lvl1pPr algn="ctr" defTabSz="914400" eaLnBrk="1" fontAlgn="auto" hangingPunct="1" latinLnBrk="0" marL="0" marR="0" rtl="0">
              <a:lnSpc>
                <a:spcPct val="100000"/>
              </a:lnSpc>
              <a:buClrTx/>
              <a:buSzTx/>
              <a:buFontTx/>
              <a:buNone/>
              <a:defRPr altLang="zh-CN" baseline="0" b="1" cap="none" dirty="0" sz="9600" i="0" kern="1200" kumimoji="0" lang="en-US" noProof="1" normalizeH="0" spc="300" strike="noStrike" u="none">
                <a:gradFill>
                  <a:gsLst>
                    <a:gs pos="0">
                      <a:schemeClr val="accent1"/>
                    </a:gs>
                    <a:gs pos="100000">
                      <a:schemeClr val="accent1">
                        <a:lumMod val="50000"/>
                      </a:schemeClr>
                    </a:gs>
                  </a:gsLst>
                  <a:lin ang="5400000" scaled="0"/>
                </a:gradFill>
                <a:latin typeface="+mj-ea"/>
                <a:ea typeface="+mj-ea"/>
                <a:cs typeface="MiSans Normal" panose="00000500000000000000" pitchFamily="2" charset="-122"/>
              </a:defRPr>
            </a:lvl1pPr>
          </a:lstStyle>
          <a:p>
            <a:pPr algn="ctr" lvl="0"/>
            <a:r>
              <a:rPr dirty="0" err="1">
                <a:sym typeface="+mn-ea"/>
              </a:rPr>
              <a:t>编号</a:t>
            </a:r>
            <a:endParaRPr dirty="0">
              <a:sym typeface="+mn-ea"/>
            </a:endParaRPr>
          </a:p>
        </p:txBody>
      </p:sp>
      <p:sp>
        <p:nvSpPr>
          <p:cNvPr id="1048714"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6"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cxnSp>
        <p:nvCxnSpPr>
          <p:cNvPr id="3145759" name="直接连接符 10"/>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正文"/>
          <p:cNvSpPr txBox="1">
            <a:spLocks noGrp="1"/>
          </p:cNvSpPr>
          <p:nvPr>
            <p:ph idx="3"/>
            <p:custDataLst>
              <p:tags r:id="rId2"/>
            </p:custDataLst>
          </p:nvPr>
        </p:nvSpPr>
        <p:spPr>
          <a:xfrm>
            <a:off x="640080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2" name="正文"/>
          <p:cNvSpPr txBox="1">
            <a:spLocks noGrp="1"/>
          </p:cNvSpPr>
          <p:nvPr>
            <p:ph idx="2"/>
            <p:custDataLst>
              <p:tags r:id="rId3"/>
            </p:custDataLst>
          </p:nvPr>
        </p:nvSpPr>
        <p:spPr>
          <a:xfrm>
            <a:off x="608330" y="1289050"/>
            <a:ext cx="5176520" cy="496062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标题"/>
          <p:cNvSpPr txBox="1">
            <a:spLocks noGrp="1"/>
          </p:cNvSpPr>
          <p:nvPr>
            <p:ph type="title" idx="1"/>
            <p:custDataLst>
              <p:tags r:id="rId4"/>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26" name="日期占位符 4"/>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28" name="页脚占位符 5"/>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30" name="灯片编号占位符 6"/>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cxnSp>
        <p:nvCxnSpPr>
          <p:cNvPr id="3145761" name="直接连接符 14"/>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32" name="正文"/>
          <p:cNvSpPr txBox="1">
            <a:spLocks noGrp="1"/>
          </p:cNvSpPr>
          <p:nvPr>
            <p:ph idx="5"/>
            <p:custDataLst>
              <p:tags r:id="rId2"/>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4" name="标题"/>
          <p:cNvSpPr txBox="1">
            <a:spLocks noGrp="1"/>
          </p:cNvSpPr>
          <p:nvPr>
            <p:ph type="title" idx="4"/>
            <p:custDataLst>
              <p:tags r:id="rId3"/>
            </p:custDataLst>
          </p:nvPr>
        </p:nvSpPr>
        <p:spPr>
          <a:xfrm>
            <a:off x="6235065"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36" name="正文"/>
          <p:cNvSpPr txBox="1">
            <a:spLocks noGrp="1"/>
          </p:cNvSpPr>
          <p:nvPr>
            <p:ph idx="3"/>
            <p:custDataLst>
              <p:tags r:id="rId4"/>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8" name="标题"/>
          <p:cNvSpPr txBox="1">
            <a:spLocks noGrp="1"/>
          </p:cNvSpPr>
          <p:nvPr>
            <p:ph type="title" idx="2"/>
            <p:custDataLst>
              <p:tags r:id="rId5"/>
            </p:custDataLst>
          </p:nvPr>
        </p:nvSpPr>
        <p:spPr>
          <a:xfrm>
            <a:off x="608330" y="1353185"/>
            <a:ext cx="5342255" cy="4762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0" name="标题"/>
          <p:cNvSpPr txBox="1">
            <a:spLocks noGrp="1"/>
          </p:cNvSpPr>
          <p:nvPr>
            <p:ph type="title" idx="1"/>
            <p:custDataLst>
              <p:tags r:id="rId6"/>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dirty="0">
                <a:sym typeface="+mn-ea"/>
              </a:rPr>
              <a:t>单击此处编辑母版标题样式</a:t>
            </a:r>
            <a:endParaRPr dirty="0">
              <a:sym typeface="+mn-ea"/>
            </a:endParaRPr>
          </a:p>
        </p:txBody>
      </p:sp>
      <p:sp>
        <p:nvSpPr>
          <p:cNvPr id="1048742" name="日期占位符 6"/>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4" name="页脚占位符 7"/>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6" name="灯片编号占位符 8"/>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cxnSp>
        <p:nvCxnSpPr>
          <p:cNvPr id="3145763" name="直接连接符 6"/>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8" name="标题"/>
          <p:cNvSpPr txBox="1">
            <a:spLocks noGrp="1"/>
          </p:cNvSpPr>
          <p:nvPr>
            <p:ph type="title" idx="1"/>
            <p:custDataLst>
              <p:tags r:id="rId2"/>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50" name="日期占位符 2"/>
          <p:cNvSpPr>
            <a:spLocks noGrp="1"/>
          </p:cNvSpPr>
          <p:nvPr>
            <p:ph type="dt" sz="half" idx="10"/>
            <p:custDataLst>
              <p:tags r:id="rId3"/>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2" name="页脚占位符 3"/>
          <p:cNvSpPr>
            <a:spLocks noGrp="1"/>
          </p:cNvSpPr>
          <p:nvPr>
            <p:ph type="ftr" sz="quarter" idx="11"/>
            <p:custDataLst>
              <p:tags r:id="rId4"/>
            </p:custDataLst>
          </p:nvPr>
        </p:nvSpPr>
        <p:spPr>
          <a:xfrm>
            <a:off x="4116000" y="6314400"/>
            <a:ext cx="3960000" cy="316800"/>
          </a:xfrm>
        </p:spPr>
        <p:txBody>
          <a:bodyPr/>
          <a:p>
            <a:endParaRPr altLang="en-US" dirty="0" lang="zh-CN"/>
          </a:p>
        </p:txBody>
      </p:sp>
      <p:sp>
        <p:nvSpPr>
          <p:cNvPr id="1048754" name="灯片编号占位符 4"/>
          <p:cNvSpPr>
            <a:spLocks noGrp="1"/>
          </p:cNvSpPr>
          <p:nvPr>
            <p:ph type="sldNum" sz="quarter" idx="12"/>
            <p:custDataLst>
              <p:tags r:id="rId5"/>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dirty="0" lang="zh-CN"/>
          </a:p>
        </p:txBody>
      </p:sp>
      <p:sp>
        <p:nvSpPr>
          <p:cNvPr id="1048758" name="页脚占位符 2"/>
          <p:cNvSpPr>
            <a:spLocks noGrp="1"/>
          </p:cNvSpPr>
          <p:nvPr>
            <p:ph type="ftr" sz="quarter" idx="11"/>
            <p:custDataLst>
              <p:tags r:id="rId2"/>
            </p:custDataLst>
          </p:nvPr>
        </p:nvSpPr>
        <p:spPr/>
        <p:txBody>
          <a:bodyPr/>
          <a:p>
            <a:endParaRPr altLang="en-US" dirty="0" lang="zh-CN"/>
          </a:p>
        </p:txBody>
      </p:sp>
      <p:sp>
        <p:nvSpPr>
          <p:cNvPr id="1048760"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2"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日期占位符 3"/>
          <p:cNvSpPr>
            <a:spLocks noGrp="1"/>
          </p:cNvSpPr>
          <p:nvPr>
            <p:ph type="dt" sz="half" idx="10"/>
            <p:custDataLst>
              <p:tags r:id="rId2"/>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4"/>
          <p:cNvSpPr>
            <a:spLocks noGrp="1"/>
          </p:cNvSpPr>
          <p:nvPr>
            <p:ph type="ftr" sz="quarter" idx="11"/>
            <p:custDataLst>
              <p:tags r:id="rId3"/>
            </p:custDataLst>
          </p:nvPr>
        </p:nvSpPr>
        <p:spPr>
          <a:xfrm>
            <a:off x="4116000" y="6314400"/>
            <a:ext cx="3960000" cy="316800"/>
          </a:xfrm>
        </p:spPr>
        <p:txBody>
          <a:bodyPr/>
          <a:p>
            <a:endParaRPr altLang="en-US" dirty="0" lang="zh-CN"/>
          </a:p>
        </p:txBody>
      </p:sp>
      <p:sp>
        <p:nvSpPr>
          <p:cNvPr id="1048768" name="灯片编号占位符 5"/>
          <p:cNvSpPr>
            <a:spLocks noGrp="1"/>
          </p:cNvSpPr>
          <p:nvPr>
            <p:ph type="sldNum" sz="quarter" idx="12"/>
            <p:custDataLst>
              <p:tags r:id="rId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65" name="直接连接符 7"/>
          <p:cNvCxnSpPr>
            <a:cxnSpLocks/>
          </p:cNvCxnSpPr>
          <p:nvPr>
            <p:custDataLst>
              <p:tags r:id="rId1"/>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0" name="副标题"/>
          <p:cNvSpPr txBox="1">
            <a:spLocks noGrp="1"/>
          </p:cNvSpPr>
          <p:nvPr>
            <p:ph type="body" idx="2" hasCustomPrompt="1"/>
            <p:custDataLst>
              <p:tags r:id="rId2"/>
            </p:custDataLst>
          </p:nvPr>
        </p:nvSpPr>
        <p:spPr>
          <a:xfrm>
            <a:off x="608400" y="1030605"/>
            <a:ext cx="10968990" cy="503555"/>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MiSans Normal" panose="00000500000000000000" pitchFamily="2" charset="-122"/>
              </a:defRPr>
            </a:lvl1pPr>
          </a:lstStyle>
          <a:p>
            <a:pPr algn="l" lvl="0"/>
            <a:r>
              <a:rPr>
                <a:sym typeface="+mn-ea"/>
              </a:rPr>
              <a:t>单击此处编辑母版副标题样式</a:t>
            </a:r>
            <a:endParaRPr>
              <a:sym typeface="+mn-ea"/>
            </a:endParaRPr>
          </a:p>
        </p:txBody>
      </p:sp>
      <p:sp>
        <p:nvSpPr>
          <p:cNvPr id="1048772" name="标题"/>
          <p:cNvSpPr txBox="1">
            <a:spLocks noGrp="1"/>
          </p:cNvSpPr>
          <p:nvPr>
            <p:ph type="title" idx="1"/>
            <p:custDataLst>
              <p:tags r:id="rId3"/>
            </p:custDataLst>
          </p:nvPr>
        </p:nvSpPr>
        <p:spPr>
          <a:xfrm>
            <a:off x="608400" y="330905"/>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a:lstStyle>
          <a:p>
            <a:pPr lvl="0"/>
            <a:r>
              <a:rPr>
                <a:sym typeface="+mn-ea"/>
              </a:rPr>
              <a:t>单击此处编辑母版标题样式</a:t>
            </a:r>
            <a:endParaRPr>
              <a:sym typeface="+mn-ea"/>
            </a:endParaRPr>
          </a:p>
        </p:txBody>
      </p:sp>
      <p:sp>
        <p:nvSpPr>
          <p:cNvPr id="1048774"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6"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78"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cxnSp>
        <p:nvCxnSpPr>
          <p:cNvPr id="3145767" name="直接连接符 11"/>
          <p:cNvCxnSpPr>
            <a:cxnSpLocks/>
          </p:cNvCxnSpPr>
          <p:nvPr>
            <p:custDataLst>
              <p:tags r:id="rId1"/>
            </p:custDataLst>
          </p:nvPr>
        </p:nvCxnSpPr>
        <p:spPr>
          <a:xfrm>
            <a:off x="461890" y="4495"/>
            <a:ext cx="0" cy="6853555"/>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69" name="直接连接符 10"/>
          <p:cNvCxnSpPr>
            <a:cxnSpLocks/>
          </p:cNvCxnSpPr>
          <p:nvPr>
            <p:custDataLst>
              <p:tags r:id="rId2"/>
            </p:custDataLst>
          </p:nvPr>
        </p:nvCxnSpPr>
        <p:spPr>
          <a:xfrm>
            <a:off x="492369" y="6295487"/>
            <a:ext cx="11183816"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5771" name="直接连接符 9"/>
          <p:cNvCxnSpPr>
            <a:cxnSpLocks/>
          </p:cNvCxnSpPr>
          <p:nvPr>
            <p:custDataLst>
              <p:tags r:id="rId3"/>
            </p:custDataLst>
          </p:nvPr>
        </p:nvCxnSpPr>
        <p:spPr>
          <a:xfrm>
            <a:off x="505167" y="574430"/>
            <a:ext cx="11686833"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VCG41172951964"/>
          <p:cNvPicPr>
            <a:picLocks noChangeAspect="1"/>
          </p:cNvPicPr>
          <p:nvPr>
            <p:custDataLst>
              <p:tags r:id="rId4"/>
            </p:custDataLst>
          </p:nvPr>
        </p:nvPicPr>
        <p:blipFill rotWithShape="1">
          <a:blip xmlns:r="http://schemas.openxmlformats.org/officeDocument/2006/relationships" r:embed="rId5">
            <a:alphaModFix amt="14000"/>
          </a:blip>
          <a:srcRect b="5546"/>
          <a:stretch>
            <a:fillRect/>
          </a:stretch>
        </p:blipFill>
        <p:spPr>
          <a:xfrm>
            <a:off x="9565991" y="3138078"/>
            <a:ext cx="2627604" cy="3719922"/>
          </a:xfrm>
          <a:prstGeom prst="rect"/>
        </p:spPr>
      </p:pic>
      <p:sp>
        <p:nvSpPr>
          <p:cNvPr id="1048780" name="VCG211375358076"/>
          <p:cNvSpPr/>
          <p:nvPr>
            <p:custDataLst>
              <p:tags r:id="rId6"/>
            </p:custDataLst>
          </p:nvPr>
        </p:nvSpPr>
        <p:spPr>
          <a:xfrm>
            <a:off x="1710690" y="994410"/>
            <a:ext cx="2967990" cy="4873625"/>
          </a:xfrm>
          <a:prstGeom prst="roundRect">
            <a:avLst>
              <a:gd name="adj" fmla="val 50000"/>
            </a:avLst>
          </a:prstGeom>
          <a:blipFill>
            <a:blip xmlns:r="http://schemas.openxmlformats.org/officeDocument/2006/relationships"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2" name="矩形: 圆角 16"/>
          <p:cNvSpPr/>
          <p:nvPr>
            <p:custDataLst>
              <p:tags r:id="rId8"/>
            </p:custDataLst>
          </p:nvPr>
        </p:nvSpPr>
        <p:spPr>
          <a:xfrm>
            <a:off x="1553845" y="874395"/>
            <a:ext cx="3237865" cy="5131435"/>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4" name="椭圆 17"/>
          <p:cNvSpPr/>
          <p:nvPr>
            <p:custDataLst>
              <p:tags r:id="rId9"/>
            </p:custDataLst>
          </p:nvPr>
        </p:nvSpPr>
        <p:spPr>
          <a:xfrm>
            <a:off x="4510405" y="1584960"/>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sp>
        <p:nvSpPr>
          <p:cNvPr id="1048786" name="椭圆 18"/>
          <p:cNvSpPr/>
          <p:nvPr>
            <p:custDataLst>
              <p:tags r:id="rId10"/>
            </p:custDataLst>
          </p:nvPr>
        </p:nvSpPr>
        <p:spPr>
          <a:xfrm>
            <a:off x="1511935" y="4551045"/>
            <a:ext cx="154940" cy="154940"/>
          </a:xfrm>
          <a:prstGeom prst="ellipse"/>
          <a:solidFill>
            <a:schemeClr val="accent1"/>
          </a:solidFill>
          <a:ln w="28575">
            <a:solidFill>
              <a:srgbClr val="F6FBF8"/>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pitchFamily="2" charset="-122"/>
            </a:endParaRPr>
          </a:p>
        </p:txBody>
      </p:sp>
      <p:cxnSp>
        <p:nvCxnSpPr>
          <p:cNvPr id="3145773" name="直接连接符 19"/>
          <p:cNvCxnSpPr>
            <a:cxnSpLocks/>
          </p:cNvCxnSpPr>
          <p:nvPr>
            <p:custDataLst>
              <p:tags r:id="rId11"/>
            </p:custDataLst>
          </p:nvPr>
        </p:nvCxnSpPr>
        <p:spPr>
          <a:xfrm>
            <a:off x="11690254" y="574430"/>
            <a:ext cx="0" cy="628357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88" name="署名"/>
          <p:cNvSpPr txBox="1">
            <a:spLocks noGrp="1"/>
          </p:cNvSpPr>
          <p:nvPr>
            <p:ph type="body" idx="2"/>
            <p:custDataLst>
              <p:tags r:id="rId12"/>
            </p:custDataLst>
          </p:nvPr>
        </p:nvSpPr>
        <p:spPr>
          <a:xfrm>
            <a:off x="5807075" y="4437380"/>
            <a:ext cx="5518150" cy="1350645"/>
          </a:xfrm>
          <a:prstGeom prst="rect"/>
          <a:noFill/>
        </p:spPr>
        <p:txBody>
          <a:bodyPr anchor="t" anchorCtr="0" bIns="0" lIns="0" rIns="0" rtlCol="0" tIns="0" vert="horz"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accent1"/>
                </a:solidFill>
                <a:latin typeface="+mj-ea"/>
                <a:ea typeface="+mj-ea"/>
                <a:cs typeface="MiSans Normal" panose="00000500000000000000" pitchFamily="2" charset="-122"/>
              </a:defRPr>
            </a:lvl1pPr>
          </a:lstStyle>
          <a:p>
            <a:pPr algn="l" lvl="0">
              <a:lnSpc>
                <a:spcPct val="150000"/>
              </a:lnSpc>
            </a:pPr>
            <a:r>
              <a:rPr dirty="0">
                <a:sym typeface="+mn-ea"/>
              </a:rPr>
              <a:t>单击此处编辑母版文本样式</a:t>
            </a:r>
            <a:endParaRPr dirty="0">
              <a:sym typeface="+mn-ea"/>
            </a:endParaRPr>
          </a:p>
        </p:txBody>
      </p:sp>
      <p:sp>
        <p:nvSpPr>
          <p:cNvPr id="1048790" name="标题"/>
          <p:cNvSpPr txBox="1">
            <a:spLocks noGrp="1"/>
          </p:cNvSpPr>
          <p:nvPr>
            <p:ph type="title" idx="1" hasCustomPrompt="1"/>
            <p:custDataLst>
              <p:tags r:id="rId13"/>
            </p:custDataLst>
          </p:nvPr>
        </p:nvSpPr>
        <p:spPr>
          <a:xfrm>
            <a:off x="5793009" y="1584960"/>
            <a:ext cx="5532120" cy="2480842"/>
          </a:xfrm>
          <a:prstGeom prst="rect"/>
          <a:noFill/>
        </p:spPr>
        <p:txBody>
          <a:bodyPr anchor="b" anchorCtr="0" bIns="0" lIns="0" rIns="0" rtlCol="0" tIns="0" vert="horz" wrap="square">
            <a:normAutofit/>
          </a:bodyPr>
          <a:lstStyle>
            <a:lvl1pPr algn="l" defTabSz="914400" eaLnBrk="1" fontAlgn="auto" hangingPunct="1" latinLnBrk="0" marL="0" marR="0" rtl="0">
              <a:lnSpc>
                <a:spcPct val="100000"/>
              </a:lnSpc>
              <a:buClrTx/>
              <a:buSzTx/>
              <a:buFontTx/>
              <a:buNone/>
              <a:defRPr baseline="0" b="1" cap="none" dirty="0" sz="8000" i="0" kern="1200" kumimoji="0" noProof="1" normalizeH="0" spc="300" strike="noStrike" u="none">
                <a:gradFill>
                  <a:gsLst>
                    <a:gs pos="0">
                      <a:schemeClr val="accent1">
                        <a:lumMod val="75000"/>
                      </a:schemeClr>
                    </a:gs>
                    <a:gs pos="100000">
                      <a:schemeClr val="accent1"/>
                    </a:gs>
                  </a:gsLst>
                  <a:lin ang="8100000" scaled="0"/>
                </a:gradFill>
                <a:latin typeface="+mj-ea"/>
                <a:ea typeface="+mj-ea"/>
                <a:cs typeface="+mj-ea"/>
              </a:defRPr>
            </a:lvl1pPr>
          </a:lstStyle>
          <a:p>
            <a:pPr lvl="0"/>
            <a:r>
              <a:rPr dirty="0">
                <a:sym typeface="+mn-ea"/>
              </a:rPr>
              <a:t>编辑标题</a:t>
            </a:r>
            <a:endParaRPr dirty="0">
              <a:sym typeface="+mn-ea"/>
            </a:endParaRPr>
          </a:p>
        </p:txBody>
      </p:sp>
      <p:sp>
        <p:nvSpPr>
          <p:cNvPr id="1048792"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94"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796"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1.xml"/><Relationship Id="rId13" Type="http://schemas.openxmlformats.org/officeDocument/2006/relationships/tags" Target="../tags/tag92.xml"/><Relationship Id="rId14" Type="http://schemas.openxmlformats.org/officeDocument/2006/relationships/tags" Target="../tags/tag93.xml"/><Relationship Id="rId15" Type="http://schemas.openxmlformats.org/officeDocument/2006/relationships/tags" Target="../tags/tag94.xml"/><Relationship Id="rId16" Type="http://schemas.openxmlformats.org/officeDocument/2006/relationships/tags" Target="../tags/tag95.xml"/><Relationship Id="rId17" Type="http://schemas.openxmlformats.org/officeDocument/2006/relationships/tags" Target="../tags/tag96.xml"/><Relationship Id="rId18" Type="http://schemas.openxmlformats.org/officeDocument/2006/relationships/tags" Target="../tags/tag97.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981" r:id="rId1"/>
    <p:sldLayoutId id="2147499982" r:id="rId2"/>
    <p:sldLayoutId id="2147499983" r:id="rId3"/>
    <p:sldLayoutId id="2147499984" r:id="rId4"/>
    <p:sldLayoutId id="2147499985" r:id="rId5"/>
    <p:sldLayoutId id="2147499986" r:id="rId6"/>
    <p:sldLayoutId id="2147499987" r:id="rId7"/>
    <p:sldLayoutId id="2147499988" r:id="rId8"/>
    <p:sldLayoutId id="2147499989" r:id="rId9"/>
    <p:sldLayoutId id="2147499990" r:id="rId10"/>
    <p:sldLayoutId id="214749999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0" y="961888"/>
            <a:ext cx="12192000"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3"/>
            </p:custDataLst>
          </p:nvPr>
        </p:nvSpPr>
        <p:spPr>
          <a:xfrm>
            <a:off x="612000" y="6314400"/>
            <a:ext cx="2700000" cy="316800"/>
          </a:xfrm>
        </p:spPr>
        <p:txBody>
          <a:bodyPr/>
          <a:lstStyle>
            <a:lvl1pPr>
              <a:defRPr>
                <a:cs typeface="MiSans Normal" panose="00000500000000000000" pitchFamily="2"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4"/>
            </p:custDataLst>
          </p:nvPr>
        </p:nvSpPr>
        <p:spPr>
          <a:xfrm>
            <a:off x="4116000" y="6314400"/>
            <a:ext cx="3960000" cy="316800"/>
          </a:xfrm>
        </p:spPr>
        <p:txBody>
          <a:bodyPr/>
          <a:lstStyle>
            <a:lvl1pPr>
              <a:defRPr>
                <a:cs typeface="MiSans Normal" panose="00000500000000000000" pitchFamily="2" charset="-122"/>
              </a:defRPr>
            </a:lvl1pPr>
          </a:lstStyle>
          <a:p>
            <a:endParaRPr altLang="en-US" dirty="0" lang="zh-CN"/>
          </a:p>
        </p:txBody>
      </p:sp>
      <p:sp>
        <p:nvSpPr>
          <p:cNvPr id="1048658" name="灯片编号占位符 11"/>
          <p:cNvSpPr>
            <a:spLocks noGrp="1"/>
          </p:cNvSpPr>
          <p:nvPr>
            <p:ph type="sldNum" sz="quarter" idx="12"/>
            <p:custDataLst>
              <p:tags r:id="rId15"/>
            </p:custDataLst>
          </p:nvPr>
        </p:nvSpPr>
        <p:spPr>
          <a:xfrm>
            <a:off x="8877600" y="6314400"/>
            <a:ext cx="2700000" cy="316800"/>
          </a:xfrm>
        </p:spPr>
        <p:txBody>
          <a:bodyPr/>
          <a:lstStyle>
            <a:lvl1pPr>
              <a:defRPr>
                <a:cs typeface="MiSans Normal" panose="00000500000000000000" pitchFamily="2"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6"/>
            </p:custDataLst>
          </p:nvPr>
        </p:nvSpPr>
        <p:spPr>
          <a:xfrm>
            <a:off x="608330" y="1359535"/>
            <a:ext cx="10968990" cy="4807585"/>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2" name="标题占位符 2"/>
          <p:cNvSpPr>
            <a:spLocks noGrp="1"/>
          </p:cNvSpPr>
          <p:nvPr>
            <p:ph type="title"/>
            <p:custDataLst>
              <p:tags r:id="rId17"/>
            </p:custDataLst>
          </p:nvPr>
        </p:nvSpPr>
        <p:spPr>
          <a:xfrm>
            <a:off x="614680" y="365126"/>
            <a:ext cx="10962640" cy="59676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500018" r:id="rId1"/>
    <p:sldLayoutId id="2147500019" r:id="rId2"/>
    <p:sldLayoutId id="2147500020" r:id="rId3"/>
    <p:sldLayoutId id="2147500021" r:id="rId4"/>
    <p:sldLayoutId id="2147500022" r:id="rId5"/>
    <p:sldLayoutId id="2147500023" r:id="rId6"/>
    <p:sldLayoutId id="2147500024" r:id="rId7"/>
    <p:sldLayoutId id="2147500025" r:id="rId8"/>
    <p:sldLayoutId id="2147500026" r:id="rId9"/>
    <p:sldLayoutId id="2147500027" r:id="rId10"/>
    <p:sldLayoutId id="2147500028" r:id="rId11"/>
  </p:sldLayoutIdLst>
  <p:txStyles>
    <p:titleStyle>
      <a:lvl1pPr algn="l" defTabSz="914400" eaLnBrk="1" fontAlgn="auto" hangingPunct="1" latinLnBrk="0" rtl="0">
        <a:lnSpc>
          <a:spcPct val="100000"/>
        </a:lnSpc>
        <a:spcBef>
          <a:spcPct val="0"/>
        </a:spcBef>
        <a:buNone/>
        <a:defRPr altLang="en-US" baseline="0" b="1" cap="none" dirty="0" sz="3600" i="0" kern="1200" kumimoji="0" lang="zh-CN" normalizeH="0" spc="300" strike="noStrike" u="none" smtClean="0">
          <a:ln>
            <a:noFill/>
            <a:prstDash val="sysDot"/>
          </a:ln>
          <a:gradFill>
            <a:gsLst>
              <a:gs pos="0">
                <a:schemeClr val="accent1"/>
              </a:gs>
              <a:gs pos="100000">
                <a:schemeClr val="accent1">
                  <a:lumMod val="50000"/>
                </a:schemeClr>
              </a:gs>
            </a:gsLst>
            <a:lin ang="2700000" scaled="0"/>
          </a:gradFill>
          <a:latin typeface="+mj-ea"/>
          <a:ea typeface="+mj-ea"/>
          <a:cs typeface="MiSans Normal" panose="00000500000000000000" pitchFamily="2"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pitchFamily="2" charset="-122"/>
          <a:sym typeface="+mn-ea"/>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lumMod val="65000"/>
              <a:lumOff val="35000"/>
            </a:schemeClr>
          </a:solidFill>
          <a:latin typeface="+mn-ea"/>
          <a:ea typeface="+mn-ea"/>
          <a:cs typeface="MiSans Normal" panose="00000500000000000000" pitchFamily="2"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8.xml"/><Relationship Id="rId2" Type="http://schemas.openxmlformats.org/officeDocument/2006/relationships/tags" Target="../tags/tag99.xml"/><Relationship Id="rId3" Type="http://schemas.openxmlformats.org/officeDocument/2006/relationships/tags" Target="../tags/tag100.xml"/><Relationship Id="rId4" Type="http://schemas.openxmlformats.org/officeDocument/2006/relationships/tags" Target="../tags/tag101.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tags" Target="../tags/tag103.xml"/><Relationship Id="rId3" Type="http://schemas.openxmlformats.org/officeDocument/2006/relationships/tags" Target="../tags/tag104.xml"/><Relationship Id="rId4" Type="http://schemas.openxmlformats.org/officeDocument/2006/relationships/tags" Target="../tags/tag105.xml"/><Relationship Id="rId5" Type="http://schemas.openxmlformats.org/officeDocument/2006/relationships/tags" Target="../tags/tag106.xml"/><Relationship Id="rId6" Type="http://schemas.openxmlformats.org/officeDocument/2006/relationships/tags" Target="../tags/tag107.xml"/><Relationship Id="rId7" Type="http://schemas.openxmlformats.org/officeDocument/2006/relationships/tags" Target="../tags/tag108.xml"/><Relationship Id="rId8" Type="http://schemas.openxmlformats.org/officeDocument/2006/relationships/tags" Target="../tags/tag109.xml"/><Relationship Id="rId9" Type="http://schemas.openxmlformats.org/officeDocument/2006/relationships/tags" Target="../tags/tag110.xml"/><Relationship Id="rId10" Type="http://schemas.openxmlformats.org/officeDocument/2006/relationships/tags" Target="../tags/tag111.xml"/><Relationship Id="rId11" Type="http://schemas.openxmlformats.org/officeDocument/2006/relationships/tags" Target="../tags/tag112.xml"/><Relationship Id="rId12" Type="http://schemas.openxmlformats.org/officeDocument/2006/relationships/tags" Target="../tags/tag113.xml"/><Relationship Id="rId13" Type="http://schemas.openxmlformats.org/officeDocument/2006/relationships/tags" Target="../tags/tag114.xml"/><Relationship Id="rId14" Type="http://schemas.openxmlformats.org/officeDocument/2006/relationships/tags" Target="../tags/tag115.xml"/><Relationship Id="rId15" Type="http://schemas.openxmlformats.org/officeDocument/2006/relationships/slideLayout" Target="../slideLayouts/slideLayout14.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tags" Target="../tags/tag125.xml"/><Relationship Id="rId8" Type="http://schemas.openxmlformats.org/officeDocument/2006/relationships/tags" Target="../tags/tag126.xml"/><Relationship Id="rId9" Type="http://schemas.openxmlformats.org/officeDocument/2006/relationships/tags" Target="../tags/tag127.xml"/><Relationship Id="rId10" Type="http://schemas.openxmlformats.org/officeDocument/2006/relationships/tags" Target="../tags/tag128.xml"/><Relationship Id="rId11" Type="http://schemas.openxmlformats.org/officeDocument/2006/relationships/tags" Target="../tags/tag129.xml"/><Relationship Id="rId12" Type="http://schemas.openxmlformats.org/officeDocument/2006/relationships/tags" Target="../tags/tag130.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tags" Target="../tags/tag136.xml"/><Relationship Id="rId3" Type="http://schemas.openxmlformats.org/officeDocument/2006/relationships/tags" Target="../tags/tag137.xml"/><Relationship Id="rId4" Type="http://schemas.openxmlformats.org/officeDocument/2006/relationships/tags" Target="../tags/tag138.xml"/><Relationship Id="rId5" Type="http://schemas.openxmlformats.org/officeDocument/2006/relationships/tags" Target="../tags/tag139.xml"/><Relationship Id="rId6" Type="http://schemas.openxmlformats.org/officeDocument/2006/relationships/tags" Target="../tags/tag140.xml"/><Relationship Id="rId7" Type="http://schemas.openxmlformats.org/officeDocument/2006/relationships/tags" Target="../tags/tag141.xml"/><Relationship Id="rId8" Type="http://schemas.openxmlformats.org/officeDocument/2006/relationships/tags" Target="../tags/tag142.xml"/><Relationship Id="rId9" Type="http://schemas.openxmlformats.org/officeDocument/2006/relationships/tags" Target="../tags/tag143.xml"/><Relationship Id="rId10" Type="http://schemas.openxmlformats.org/officeDocument/2006/relationships/tags" Target="../tags/tag144.xml"/><Relationship Id="rId11" Type="http://schemas.openxmlformats.org/officeDocument/2006/relationships/tags" Target="../tags/tag145.xml"/><Relationship Id="rId12" Type="http://schemas.openxmlformats.org/officeDocument/2006/relationships/tags" Target="../tags/tag146.xml"/><Relationship Id="rId13" Type="http://schemas.openxmlformats.org/officeDocument/2006/relationships/tags" Target="../tags/tag147.xml"/><Relationship Id="rId14" Type="http://schemas.openxmlformats.org/officeDocument/2006/relationships/tags" Target="../tags/tag148.xml"/><Relationship Id="rId15" Type="http://schemas.openxmlformats.org/officeDocument/2006/relationships/tags" Target="../tags/tag149.xml"/><Relationship Id="rId16" Type="http://schemas.openxmlformats.org/officeDocument/2006/relationships/tags" Target="../tags/tag150.xml"/><Relationship Id="rId17" Type="http://schemas.openxmlformats.org/officeDocument/2006/relationships/tags" Target="../tags/tag151.xml"/><Relationship Id="rId18" Type="http://schemas.openxmlformats.org/officeDocument/2006/relationships/tags" Target="../tags/tag152.xml"/><Relationship Id="rId19" Type="http://schemas.openxmlformats.org/officeDocument/2006/relationships/tags" Target="../tags/tag153.xml"/><Relationship Id="rId20" Type="http://schemas.openxmlformats.org/officeDocument/2006/relationships/tags" Target="../tags/tag154.xml"/><Relationship Id="rId21" Type="http://schemas.openxmlformats.org/officeDocument/2006/relationships/tags" Target="../tags/tag155.xml"/><Relationship Id="rId22" Type="http://schemas.openxmlformats.org/officeDocument/2006/relationships/tags" Target="../tags/tag156.xml"/><Relationship Id="rId23" Type="http://schemas.openxmlformats.org/officeDocument/2006/relationships/tags" Target="../tags/tag157.xml"/><Relationship Id="rId24" Type="http://schemas.openxmlformats.org/officeDocument/2006/relationships/tags" Target="../tags/tag158.xml"/><Relationship Id="rId25" Type="http://schemas.openxmlformats.org/officeDocument/2006/relationships/tags" Target="../tags/tag159.xml"/><Relationship Id="rId26" Type="http://schemas.openxmlformats.org/officeDocument/2006/relationships/tags" Target="../tags/tag160.xml"/><Relationship Id="rId27" Type="http://schemas.openxmlformats.org/officeDocument/2006/relationships/tags" Target="../tags/tag161.xml"/><Relationship Id="rId28" Type="http://schemas.openxmlformats.org/officeDocument/2006/relationships/tags" Target="../tags/tag162.xml"/><Relationship Id="rId29" Type="http://schemas.openxmlformats.org/officeDocument/2006/relationships/tags" Target="../tags/tag163.xml"/><Relationship Id="rId30"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tags" Target="../tags/tag191.xml"/><Relationship Id="rId14" Type="http://schemas.openxmlformats.org/officeDocument/2006/relationships/tags" Target="../tags/tag192.xml"/><Relationship Id="rId15" Type="http://schemas.openxmlformats.org/officeDocument/2006/relationships/tags" Target="../tags/tag193.xml"/><Relationship Id="rId16" Type="http://schemas.openxmlformats.org/officeDocument/2006/relationships/tags" Target="../tags/tag194.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tags" Target="../tags/tag227.xml"/><Relationship Id="rId5" Type="http://schemas.openxmlformats.org/officeDocument/2006/relationships/tags" Target="../tags/tag228.xml"/><Relationship Id="rId6" Type="http://schemas.openxmlformats.org/officeDocument/2006/relationships/tags" Target="../tags/tag229.xml"/><Relationship Id="rId7" Type="http://schemas.openxmlformats.org/officeDocument/2006/relationships/tags" Target="../tags/tag230.xml"/><Relationship Id="rId8" Type="http://schemas.openxmlformats.org/officeDocument/2006/relationships/tags" Target="../tags/tag231.xml"/><Relationship Id="rId9" Type="http://schemas.openxmlformats.org/officeDocument/2006/relationships/tags" Target="../tags/tag232.xml"/><Relationship Id="rId10" Type="http://schemas.openxmlformats.org/officeDocument/2006/relationships/tags" Target="../tags/tag233.xml"/><Relationship Id="rId11" Type="http://schemas.openxmlformats.org/officeDocument/2006/relationships/tags" Target="../tags/tag234.xml"/><Relationship Id="rId12" Type="http://schemas.openxmlformats.org/officeDocument/2006/relationships/tags" Target="../tags/tag23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tags" Target="../tags/tag263.xml"/><Relationship Id="rId14" Type="http://schemas.openxmlformats.org/officeDocument/2006/relationships/tags" Target="../tags/tag264.xml"/><Relationship Id="rId15" Type="http://schemas.openxmlformats.org/officeDocument/2006/relationships/tags" Target="../tags/tag265.xml"/><Relationship Id="rId16" Type="http://schemas.openxmlformats.org/officeDocument/2006/relationships/tags" Target="../tags/tag266.xml"/><Relationship Id="rId17"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tags" Target="../tags/tag271.xml"/><Relationship Id="rId6" Type="http://schemas.openxmlformats.org/officeDocument/2006/relationships/tags" Target="../tags/tag272.xml"/><Relationship Id="rId7" Type="http://schemas.openxmlformats.org/officeDocument/2006/relationships/tags" Target="../tags/tag273.xml"/><Relationship Id="rId8" Type="http://schemas.openxmlformats.org/officeDocument/2006/relationships/tags" Target="../tags/tag274.xml"/><Relationship Id="rId9" Type="http://schemas.openxmlformats.org/officeDocument/2006/relationships/tags" Target="../tags/tag275.xml"/><Relationship Id="rId10" Type="http://schemas.openxmlformats.org/officeDocument/2006/relationships/tags" Target="../tags/tag276.xml"/><Relationship Id="rId11" Type="http://schemas.openxmlformats.org/officeDocument/2006/relationships/tags" Target="../tags/tag277.xml"/><Relationship Id="rId12" Type="http://schemas.openxmlformats.org/officeDocument/2006/relationships/tags" Target="../tags/tag27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9.xml"/><Relationship Id="rId2" Type="http://schemas.openxmlformats.org/officeDocument/2006/relationships/tags" Target="../tags/tag280.xml"/><Relationship Id="rId3" Type="http://schemas.openxmlformats.org/officeDocument/2006/relationships/tags" Target="../tags/tag281.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tags" Target="../tags/tag347.xml"/><Relationship Id="rId8" Type="http://schemas.openxmlformats.org/officeDocument/2006/relationships/tags" Target="../tags/tag348.xml"/><Relationship Id="rId9" Type="http://schemas.openxmlformats.org/officeDocument/2006/relationships/tags" Target="../tags/tag349.xml"/><Relationship Id="rId10" Type="http://schemas.openxmlformats.org/officeDocument/2006/relationships/tags" Target="../tags/tag350.xml"/><Relationship Id="rId11" Type="http://schemas.openxmlformats.org/officeDocument/2006/relationships/tags" Target="../tags/tag351.xml"/><Relationship Id="rId12" Type="http://schemas.openxmlformats.org/officeDocument/2006/relationships/tags" Target="../tags/tag352.xml"/><Relationship Id="rId13" Type="http://schemas.openxmlformats.org/officeDocument/2006/relationships/tags" Target="../tags/tag353.xml"/><Relationship Id="rId14" Type="http://schemas.openxmlformats.org/officeDocument/2006/relationships/tags" Target="../tags/tag354.xml"/><Relationship Id="rId15" Type="http://schemas.openxmlformats.org/officeDocument/2006/relationships/tags" Target="../tags/tag355.xml"/><Relationship Id="rId16" Type="http://schemas.openxmlformats.org/officeDocument/2006/relationships/tags" Target="../tags/tag356.xml"/><Relationship Id="rId17"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tags" Target="../tags/tag360.xml"/><Relationship Id="rId5" Type="http://schemas.openxmlformats.org/officeDocument/2006/relationships/tags" Target="../tags/tag361.xml"/><Relationship Id="rId6" Type="http://schemas.openxmlformats.org/officeDocument/2006/relationships/tags" Target="../tags/tag362.xml"/><Relationship Id="rId7" Type="http://schemas.openxmlformats.org/officeDocument/2006/relationships/tags" Target="../tags/tag363.xml"/><Relationship Id="rId8" Type="http://schemas.openxmlformats.org/officeDocument/2006/relationships/tags" Target="../tags/tag364.xml"/><Relationship Id="rId9" Type="http://schemas.openxmlformats.org/officeDocument/2006/relationships/tags" Target="../tags/tag365.xml"/><Relationship Id="rId10" Type="http://schemas.openxmlformats.org/officeDocument/2006/relationships/tags" Target="../tags/tag366.xml"/><Relationship Id="rId11" Type="http://schemas.openxmlformats.org/officeDocument/2006/relationships/tags" Target="../tags/tag367.xml"/><Relationship Id="rId12" Type="http://schemas.openxmlformats.org/officeDocument/2006/relationships/tags" Target="../tags/tag368.xml"/><Relationship Id="rId13" Type="http://schemas.openxmlformats.org/officeDocument/2006/relationships/tags" Target="../tags/tag369.xml"/><Relationship Id="rId14" Type="http://schemas.openxmlformats.org/officeDocument/2006/relationships/tags" Target="../tags/tag370.xml"/><Relationship Id="rId15" Type="http://schemas.openxmlformats.org/officeDocument/2006/relationships/tags" Target="../tags/tag371.xml"/><Relationship Id="rId16" Type="http://schemas.openxmlformats.org/officeDocument/2006/relationships/tags" Target="../tags/tag372.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6"/>
          <p:cNvSpPr>
            <a:spLocks noGrp="1"/>
          </p:cNvSpPr>
          <p:nvPr>
            <p:ph type="body" idx="2"/>
            <p:custDataLst>
              <p:tags r:id="rId2"/>
            </p:custDataLst>
          </p:nvPr>
        </p:nvSpPr>
        <p:spPr/>
        <p:txBody>
          <a:bodyPr/>
          <a:p>
            <a:r>
              <a:rPr altLang="en-US" lang="zh-CN"/>
              <a:t>单击此处添加副标题</a:t>
            </a:r>
            <a:endParaRPr altLang="en-US" lang="zh-CN"/>
          </a:p>
        </p:txBody>
      </p:sp>
      <p:sp>
        <p:nvSpPr>
          <p:cNvPr id="1048652" name="标题 7"/>
          <p:cNvSpPr>
            <a:spLocks noGrp="1"/>
          </p:cNvSpPr>
          <p:nvPr>
            <p:ph type="title" idx="1"/>
            <p:custDataLst>
              <p:tags r:id="rId3"/>
            </p:custDataLst>
          </p:nvPr>
        </p:nvSpPr>
        <p:spPr/>
        <p:txBody>
          <a:bodyPr/>
          <a:p>
            <a:r>
              <a:rPr altLang="en-US" dirty="0" lang="zh-CN"/>
              <a:t>小学生创意思维培养的策略研究</a:t>
            </a:r>
            <a:endParaRPr altLang="en-US" dirty="0" lang="zh-CN"/>
          </a:p>
        </p:txBody>
      </p:sp>
    </p:spTree>
    <p:custDataLst>
      <p:tags r:id="rId4"/>
    </p:custDataLst>
  </p:cSld>
  <p:clrMapOvr>
    <a:overrideClrMapping accent1="accent1" accent2="accent2" accent3="accent3" accent4="accent4" accent5="accent5" accent6="accent6" bg1="lt1" bg2="lt2" tx1="dk1" tx2="dk2"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18" name="标题 1"/>
          <p:cNvSpPr>
            <a:spLocks noGrp="1"/>
          </p:cNvSpPr>
          <p:nvPr>
            <p:ph type="title" idx="3"/>
            <p:custDataLst>
              <p:tags r:id="rId1"/>
            </p:custDataLst>
          </p:nvPr>
        </p:nvSpPr>
        <p:spPr/>
        <p:txBody>
          <a:bodyPr/>
          <a:p>
            <a:r>
              <a:rPr altLang="en-US" lang="zh-CN"/>
              <a:t>目录</a:t>
            </a:r>
            <a:endParaRPr altLang="en-US" lang="zh-CN"/>
          </a:p>
        </p:txBody>
      </p:sp>
      <p:sp>
        <p:nvSpPr>
          <p:cNvPr id="1048820" name="序号"/>
          <p:cNvSpPr txBox="1"/>
          <p:nvPr>
            <p:custDataLst>
              <p:tags r:id="rId2"/>
            </p:custDataLst>
          </p:nvPr>
        </p:nvSpPr>
        <p:spPr>
          <a:xfrm>
            <a:off x="334200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01</a:t>
            </a:r>
            <a:endParaRPr b="1" dirty="0" sz="2000" lang="en-US">
              <a:solidFill>
                <a:schemeClr val="accent1"/>
              </a:solidFill>
              <a:latin typeface="+mj-ea"/>
              <a:ea typeface="+mj-ea"/>
              <a:cs typeface="MiSans Normal" panose="00000500000000000000" pitchFamily="2" charset="-122"/>
            </a:endParaRPr>
          </a:p>
        </p:txBody>
      </p:sp>
      <p:sp>
        <p:nvSpPr>
          <p:cNvPr id="1048822" name="标题"/>
          <p:cNvSpPr txBox="1"/>
          <p:nvPr>
            <p:custDataLst>
              <p:tags r:id="rId3"/>
            </p:custDataLst>
          </p:nvPr>
        </p:nvSpPr>
        <p:spPr>
          <a:xfrm>
            <a:off x="428498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培养小学生创意思维的重要性</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4" name="序号"/>
          <p:cNvSpPr txBox="1"/>
          <p:nvPr>
            <p:custDataLst>
              <p:tags r:id="rId4"/>
            </p:custDataLst>
          </p:nvPr>
        </p:nvSpPr>
        <p:spPr>
          <a:xfrm>
            <a:off x="7534275" y="133921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02</a:t>
            </a:r>
            <a:endParaRPr b="1" dirty="0" sz="2000" lang="en-US">
              <a:solidFill>
                <a:schemeClr val="accent1"/>
              </a:solidFill>
              <a:latin typeface="+mj-ea"/>
              <a:ea typeface="+mj-ea"/>
              <a:cs typeface="MiSans Normal" panose="00000500000000000000" pitchFamily="2" charset="-122"/>
            </a:endParaRPr>
          </a:p>
        </p:txBody>
      </p:sp>
      <p:sp>
        <p:nvSpPr>
          <p:cNvPr id="1048826" name="标题"/>
          <p:cNvSpPr txBox="1"/>
          <p:nvPr>
            <p:custDataLst>
              <p:tags r:id="rId5"/>
            </p:custDataLst>
          </p:nvPr>
        </p:nvSpPr>
        <p:spPr>
          <a:xfrm>
            <a:off x="8477250" y="104902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小学生创意思维培养的现状和问题</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28" name="序号"/>
          <p:cNvSpPr txBox="1"/>
          <p:nvPr>
            <p:custDataLst>
              <p:tags r:id="rId6"/>
            </p:custDataLst>
          </p:nvPr>
        </p:nvSpPr>
        <p:spPr>
          <a:xfrm>
            <a:off x="334200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03</a:t>
            </a:r>
            <a:endParaRPr b="1" dirty="0" sz="2000" lang="en-US">
              <a:solidFill>
                <a:schemeClr val="accent1"/>
              </a:solidFill>
              <a:latin typeface="+mj-ea"/>
              <a:ea typeface="+mj-ea"/>
              <a:cs typeface="MiSans Normal" panose="00000500000000000000" pitchFamily="2" charset="-122"/>
            </a:endParaRPr>
          </a:p>
        </p:txBody>
      </p:sp>
      <p:sp>
        <p:nvSpPr>
          <p:cNvPr id="1048830" name="标题"/>
          <p:cNvSpPr txBox="1"/>
          <p:nvPr>
            <p:custDataLst>
              <p:tags r:id="rId7"/>
            </p:custDataLst>
          </p:nvPr>
        </p:nvSpPr>
        <p:spPr>
          <a:xfrm>
            <a:off x="428498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小学生创意思维培养的策略和方法</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2" name="序号"/>
          <p:cNvSpPr txBox="1"/>
          <p:nvPr>
            <p:custDataLst>
              <p:tags r:id="rId8"/>
            </p:custDataLst>
          </p:nvPr>
        </p:nvSpPr>
        <p:spPr>
          <a:xfrm>
            <a:off x="7534275" y="3003550"/>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04</a:t>
            </a:r>
            <a:endParaRPr b="1" dirty="0" sz="2000" lang="en-US">
              <a:solidFill>
                <a:schemeClr val="accent1"/>
              </a:solidFill>
              <a:latin typeface="+mj-ea"/>
              <a:ea typeface="+mj-ea"/>
              <a:cs typeface="MiSans Normal" panose="00000500000000000000" pitchFamily="2" charset="-122"/>
            </a:endParaRPr>
          </a:p>
        </p:txBody>
      </p:sp>
      <p:sp>
        <p:nvSpPr>
          <p:cNvPr id="1048834" name="标题"/>
          <p:cNvSpPr txBox="1"/>
          <p:nvPr>
            <p:custDataLst>
              <p:tags r:id="rId9"/>
            </p:custDataLst>
          </p:nvPr>
        </p:nvSpPr>
        <p:spPr>
          <a:xfrm>
            <a:off x="8477250" y="2713355"/>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小学生创意思维培养的实践和案例</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36" name="序号"/>
          <p:cNvSpPr txBox="1"/>
          <p:nvPr>
            <p:custDataLst>
              <p:tags r:id="rId10"/>
            </p:custDataLst>
          </p:nvPr>
        </p:nvSpPr>
        <p:spPr>
          <a:xfrm>
            <a:off x="334200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05</a:t>
            </a:r>
            <a:endParaRPr b="1" dirty="0" sz="2000" lang="en-US">
              <a:solidFill>
                <a:schemeClr val="accent1"/>
              </a:solidFill>
              <a:latin typeface="+mj-ea"/>
              <a:ea typeface="+mj-ea"/>
              <a:cs typeface="MiSans Normal" panose="00000500000000000000" pitchFamily="2" charset="-122"/>
            </a:endParaRPr>
          </a:p>
        </p:txBody>
      </p:sp>
      <p:sp>
        <p:nvSpPr>
          <p:cNvPr id="1048838" name="标题"/>
          <p:cNvSpPr txBox="1"/>
          <p:nvPr>
            <p:custDataLst>
              <p:tags r:id="rId11"/>
            </p:custDataLst>
          </p:nvPr>
        </p:nvSpPr>
        <p:spPr>
          <a:xfrm>
            <a:off x="4284980" y="437769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小学生创意思维培养的评估和效果</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
        <p:nvSpPr>
          <p:cNvPr id="1048840" name="序号"/>
          <p:cNvSpPr txBox="1"/>
          <p:nvPr>
            <p:custDataLst>
              <p:tags r:id="rId12"/>
            </p:custDataLst>
          </p:nvPr>
        </p:nvSpPr>
        <p:spPr>
          <a:xfrm>
            <a:off x="7534275" y="4667885"/>
            <a:ext cx="685165" cy="685165"/>
          </a:xfrm>
          <a:prstGeom prst="ellipse"/>
          <a:noFill/>
          <a:ln w="12700">
            <a:solidFill>
              <a:schemeClr val="accent1"/>
            </a:solidFill>
          </a:ln>
        </p:spPr>
        <p:txBody>
          <a:bodyPr anchor="ctr" bIns="0" lIns="0" rIns="0" rtlCol="0" tIns="0" wrap="square">
            <a:normAutofit/>
          </a:bodyPr>
          <a:p>
            <a:pPr algn="ctr">
              <a:lnSpc>
                <a:spcPct val="120000"/>
              </a:lnSpc>
            </a:pPr>
            <a:r>
              <a:rPr b="1" dirty="0" sz="2000" lang="en-US">
                <a:solidFill>
                  <a:schemeClr val="accent1"/>
                </a:solidFill>
                <a:latin typeface="+mj-ea"/>
                <a:ea typeface="+mj-ea"/>
                <a:cs typeface="MiSans Normal" panose="00000500000000000000" pitchFamily="2" charset="-122"/>
              </a:rPr>
              <a:t>06</a:t>
            </a:r>
            <a:endParaRPr b="1" dirty="0" sz="2000" lang="en-US">
              <a:solidFill>
                <a:schemeClr val="accent1"/>
              </a:solidFill>
              <a:latin typeface="+mj-ea"/>
              <a:ea typeface="+mj-ea"/>
              <a:cs typeface="MiSans Normal" panose="00000500000000000000" pitchFamily="2" charset="-122"/>
            </a:endParaRPr>
          </a:p>
        </p:txBody>
      </p:sp>
      <p:sp>
        <p:nvSpPr>
          <p:cNvPr id="1048842" name="标题"/>
          <p:cNvSpPr txBox="1"/>
          <p:nvPr>
            <p:custDataLst>
              <p:tags r:id="rId13"/>
            </p:custDataLst>
          </p:nvPr>
        </p:nvSpPr>
        <p:spPr>
          <a:xfrm>
            <a:off x="8477250" y="4377690"/>
            <a:ext cx="3056890" cy="1244600"/>
          </a:xfrm>
          <a:prstGeom prst="rect"/>
          <a:noFill/>
        </p:spPr>
        <p:txBody>
          <a:bodyPr anchor="ctr" bIns="0" lIns="0" rIns="0" rtlCol="0" tIns="0" wrap="square">
            <a:normAutofit/>
          </a:bodyPr>
          <a:p>
            <a:pPr>
              <a:lnSpc>
                <a:spcPct val="90000"/>
              </a:lnSpc>
            </a:pPr>
            <a:r>
              <a:rPr altLang="en-US" dirty="0" sz="2400" lang="zh-CN" spc="300">
                <a:solidFill>
                  <a:schemeClr val="tx1">
                    <a:lumMod val="75000"/>
                    <a:lumOff val="25000"/>
                  </a:schemeClr>
                </a:solidFill>
                <a:latin typeface="+mj-ea"/>
                <a:ea typeface="+mj-ea"/>
                <a:cs typeface="MiSans Normal" panose="00000500000000000000" pitchFamily="2" charset="-122"/>
              </a:rPr>
              <a:t>小学生创意思维培养的未来展望和发展趋势</a:t>
            </a:r>
            <a:endParaRPr altLang="en-US" dirty="0" sz="2400" lang="zh-CN" spc="300">
              <a:solidFill>
                <a:schemeClr val="tx1">
                  <a:lumMod val="75000"/>
                  <a:lumOff val="25000"/>
                </a:schemeClr>
              </a:solidFill>
              <a:latin typeface="+mj-ea"/>
              <a:ea typeface="+mj-ea"/>
              <a:cs typeface="MiSans Normal" panose="00000500000000000000" pitchFamily="2" charset="-122"/>
            </a:endParaRPr>
          </a:p>
        </p:txBody>
      </p:sp>
    </p:spTree>
    <p:custDataLst>
      <p:tags r:id="rId14"/>
    </p:custDataLst>
  </p:cSld>
  <p:clrMapOvr>
    <a:overrideClrMapping accent1="accent1" accent2="accent2" accent3="accent3" accent4="accent4" accent5="accent5" accent6="accent6" bg1="lt1" bg2="lt2" tx1="dk1" tx2="dk2"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2" name="标题 1"/>
          <p:cNvSpPr>
            <a:spLocks noGrp="1"/>
          </p:cNvSpPr>
          <p:nvPr>
            <p:ph type="title" idx="5"/>
            <p:custDataLst>
              <p:tags r:id="rId1"/>
            </p:custDataLst>
          </p:nvPr>
        </p:nvSpPr>
        <p:spPr/>
        <p:txBody>
          <a:bodyPr/>
          <a:p>
            <a:r>
              <a:rPr altLang="en-US" dirty="0" lang="zh-CN"/>
              <a:t>培养小学生创意思维的重要性</a:t>
            </a:r>
            <a:endParaRPr altLang="en-US" dirty="0" lang="zh-CN"/>
          </a:p>
        </p:txBody>
      </p:sp>
      <p:sp>
        <p:nvSpPr>
          <p:cNvPr id="1048874" name="文本占位符 3"/>
          <p:cNvSpPr>
            <a:spLocks noGrp="1"/>
          </p:cNvSpPr>
          <p:nvPr>
            <p:ph type="body" idx="1"/>
            <p:custDataLst>
              <p:tags r:id="rId2"/>
            </p:custDataLst>
          </p:nvPr>
        </p:nvSpPr>
        <p:spPr/>
        <p:txBody>
          <a:bodyPr/>
          <a:p>
            <a:r>
              <a:rPr altLang="en-US" lang="zh-CN"/>
              <a:t>01</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20" name="标题 2"/>
          <p:cNvSpPr>
            <a:spLocks noGrp="1"/>
          </p:cNvSpPr>
          <p:nvPr>
            <p:ph type="title" idx="2"/>
          </p:nvPr>
        </p:nvSpPr>
        <p:spPr/>
        <p:txBody>
          <a:bodyPr/>
          <a:p>
            <a:r>
              <a:rPr altLang="en-US" lang="zh-CN"/>
              <a:t>创意思维的定义和作用</a:t>
            </a:r>
            <a:endParaRPr altLang="en-US" lang="zh-CN"/>
          </a:p>
        </p:txBody>
      </p:sp>
      <p:sp>
        <p:nvSpPr>
          <p:cNvPr id="1048922"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创意思维是一种独特的思维方式，强调突破常规、寻求新奇的创意和想法。</a:t>
            </a:r>
            <a:endParaRPr altLang="en-US" dirty="0" sz="1200" lang="zh-CN" spc="150">
              <a:solidFill>
                <a:schemeClr val="tx1">
                  <a:lumMod val="85000"/>
                  <a:lumOff val="15000"/>
                </a:schemeClr>
              </a:solidFill>
              <a:latin typeface="+mn-ea"/>
              <a:sym typeface="+mn-ea"/>
            </a:endParaRPr>
          </a:p>
        </p:txBody>
      </p:sp>
      <p:sp>
        <p:nvSpPr>
          <p:cNvPr id="1048924"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6"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28"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创意思维在小学生阶段具有重要意义，能够激发他们的想象力和创造力。</a:t>
            </a:r>
            <a:endParaRPr altLang="en-US" dirty="0" sz="1200" lang="zh-CN" spc="150">
              <a:solidFill>
                <a:schemeClr val="tx1">
                  <a:lumMod val="85000"/>
                  <a:lumOff val="15000"/>
                </a:schemeClr>
              </a:solidFill>
              <a:latin typeface="+mn-ea"/>
              <a:sym typeface="+mn-ea"/>
            </a:endParaRPr>
          </a:p>
        </p:txBody>
      </p:sp>
      <p:sp>
        <p:nvSpPr>
          <p:cNvPr id="1048930"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2"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4"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创意思维有助于小学生更好地应对未来的挑战和机遇，培养创新能力和解决问题的能力。</a:t>
            </a:r>
            <a:endParaRPr altLang="en-US" dirty="0" sz="1200" lang="zh-CN" spc="150">
              <a:solidFill>
                <a:schemeClr val="tx1">
                  <a:lumMod val="85000"/>
                  <a:lumOff val="15000"/>
                </a:schemeClr>
              </a:solidFill>
              <a:latin typeface="+mn-ea"/>
              <a:sym typeface="+mn-ea"/>
            </a:endParaRPr>
          </a:p>
        </p:txBody>
      </p:sp>
      <p:sp>
        <p:nvSpPr>
          <p:cNvPr id="1048936"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38"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0"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创意思维的培养对于小学生的个人成长和社会发展都具有积极的影响。</a:t>
            </a:r>
            <a:endParaRPr altLang="en-US" dirty="0" sz="1200" lang="zh-CN" spc="150">
              <a:solidFill>
                <a:schemeClr val="tx1">
                  <a:lumMod val="85000"/>
                  <a:lumOff val="15000"/>
                </a:schemeClr>
              </a:solidFill>
              <a:latin typeface="+mn-ea"/>
              <a:sym typeface="+mn-ea"/>
            </a:endParaRPr>
          </a:p>
        </p:txBody>
      </p:sp>
      <p:sp>
        <p:nvSpPr>
          <p:cNvPr id="1048942"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8944"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78" name="标题 2"/>
          <p:cNvSpPr>
            <a:spLocks noGrp="1"/>
          </p:cNvSpPr>
          <p:nvPr>
            <p:ph type="title" idx="2"/>
          </p:nvPr>
        </p:nvSpPr>
        <p:spPr/>
        <p:txBody>
          <a:bodyPr/>
          <a:p>
            <a:r>
              <a:rPr altLang="en-US" lang="zh-CN"/>
              <a:t>培养创意思维对小学生成长的影响</a:t>
            </a:r>
            <a:endParaRPr altLang="en-US" lang="zh-CN"/>
          </a:p>
        </p:txBody>
      </p:sp>
      <p:sp>
        <p:nvSpPr>
          <p:cNvPr id="1048980" name="正文"/>
          <p:cNvSpPr txBox="1"/>
          <p:nvPr>
            <p:custDataLst>
              <p:tags r:id="rId1"/>
            </p:custDataLst>
          </p:nvPr>
        </p:nvSpPr>
        <p:spPr>
          <a:xfrm>
            <a:off x="2266284" y="1289050"/>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提高解决问题的能力：创意思维能够帮助小学生从不同的角度看待问题，寻找更好的解决方案。</a:t>
            </a:r>
            <a:endParaRPr altLang="en-US" dirty="0" sz="1200" lang="zh-CN" spc="150">
              <a:solidFill>
                <a:schemeClr val="tx1">
                  <a:lumMod val="65000"/>
                  <a:lumOff val="35000"/>
                </a:schemeClr>
              </a:solidFill>
              <a:latin typeface="+mn-ea"/>
              <a:sym typeface="+mn-ea"/>
            </a:endParaRPr>
          </a:p>
        </p:txBody>
      </p:sp>
      <p:sp>
        <p:nvSpPr>
          <p:cNvPr id="1048982" name="正文"/>
          <p:cNvSpPr txBox="1"/>
          <p:nvPr>
            <p:custDataLst>
              <p:tags r:id="rId2"/>
            </p:custDataLst>
          </p:nvPr>
        </p:nvSpPr>
        <p:spPr>
          <a:xfrm>
            <a:off x="2266284" y="2605345"/>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增强创新能力：培养创意思维有助于激发小学生的想象力和创造力，让他们能够不断创新和改进。</a:t>
            </a:r>
            <a:endParaRPr altLang="en-US" dirty="0" sz="1200" lang="zh-CN" spc="150">
              <a:solidFill>
                <a:schemeClr val="tx1">
                  <a:lumMod val="65000"/>
                  <a:lumOff val="35000"/>
                </a:schemeClr>
              </a:solidFill>
              <a:latin typeface="+mn-ea"/>
              <a:sym typeface="+mn-ea"/>
            </a:endParaRPr>
          </a:p>
        </p:txBody>
      </p:sp>
      <p:sp>
        <p:nvSpPr>
          <p:cNvPr id="1048984" name="正文"/>
          <p:cNvSpPr txBox="1"/>
          <p:nvPr>
            <p:custDataLst>
              <p:tags r:id="rId3"/>
            </p:custDataLst>
          </p:nvPr>
        </p:nvSpPr>
        <p:spPr>
          <a:xfrm>
            <a:off x="2266284" y="3921641"/>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促进个人发展：创意思维有助于小学生形成独立思考和自主学习的习惯，促进个人全面发展。</a:t>
            </a:r>
            <a:endParaRPr altLang="en-US" dirty="0" sz="1200" lang="zh-CN" spc="150">
              <a:solidFill>
                <a:schemeClr val="tx1">
                  <a:lumMod val="65000"/>
                  <a:lumOff val="35000"/>
                </a:schemeClr>
              </a:solidFill>
              <a:latin typeface="+mn-ea"/>
              <a:sym typeface="+mn-ea"/>
            </a:endParaRPr>
          </a:p>
        </p:txBody>
      </p:sp>
      <p:sp>
        <p:nvSpPr>
          <p:cNvPr id="1048986" name="正文"/>
          <p:cNvSpPr txBox="1"/>
          <p:nvPr>
            <p:custDataLst>
              <p:tags r:id="rId4"/>
            </p:custDataLst>
          </p:nvPr>
        </p:nvSpPr>
        <p:spPr>
          <a:xfrm>
            <a:off x="2266284" y="5237936"/>
            <a:ext cx="7653082" cy="101173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提高竞争力：拥有创意思维的小学生在未来的学习和工作中更具有竞争力，能够更好地适应社会发展的需要。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创意思维在当今社会的重要性</a:t>
            </a:r>
            <a:endParaRPr altLang="en-US" lang="zh-CN"/>
          </a:p>
        </p:txBody>
      </p:sp>
      <p:sp>
        <p:nvSpPr>
          <p:cNvPr id="1049022" name="椭圆 262"/>
          <p:cNvSpPr/>
          <p:nvPr>
            <p:custDataLst>
              <p:tags r:id="rId1"/>
            </p:custDataLst>
          </p:nvPr>
        </p:nvSpPr>
        <p:spPr>
          <a:xfrm>
            <a:off x="2414057" y="4021626"/>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4" name="椭圆 263"/>
          <p:cNvSpPr/>
          <p:nvPr>
            <p:custDataLst>
              <p:tags r:id="rId2"/>
            </p:custDataLst>
          </p:nvPr>
        </p:nvSpPr>
        <p:spPr>
          <a:xfrm>
            <a:off x="3266271" y="4102011"/>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64"/>
          <p:cNvSpPr/>
          <p:nvPr>
            <p:custDataLst>
              <p:tags r:id="rId3"/>
            </p:custDataLst>
          </p:nvPr>
        </p:nvSpPr>
        <p:spPr>
          <a:xfrm>
            <a:off x="4064242" y="4338592"/>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8" name="椭圆 265"/>
          <p:cNvSpPr/>
          <p:nvPr>
            <p:custDataLst>
              <p:tags r:id="rId4"/>
            </p:custDataLst>
          </p:nvPr>
        </p:nvSpPr>
        <p:spPr>
          <a:xfrm>
            <a:off x="4738693" y="4538575"/>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0" name="椭圆 266"/>
          <p:cNvSpPr/>
          <p:nvPr>
            <p:custDataLst>
              <p:tags r:id="rId5"/>
            </p:custDataLst>
          </p:nvPr>
        </p:nvSpPr>
        <p:spPr>
          <a:xfrm>
            <a:off x="5430137" y="4743132"/>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5" name="直接连接符 267"/>
          <p:cNvCxnSpPr>
            <a:cxnSpLocks/>
          </p:cNvCxnSpPr>
          <p:nvPr>
            <p:custDataLst>
              <p:tags r:id="rId6"/>
            </p:custDataLst>
          </p:nvPr>
        </p:nvCxnSpPr>
        <p:spPr>
          <a:xfrm>
            <a:off x="2869573" y="4668629"/>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2" name="椭圆 268"/>
          <p:cNvSpPr/>
          <p:nvPr>
            <p:custDataLst>
              <p:tags r:id="rId7"/>
            </p:custDataLst>
          </p:nvPr>
        </p:nvSpPr>
        <p:spPr>
          <a:xfrm flipV="1">
            <a:off x="2778078" y="4482371"/>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4" name="椭圆 269"/>
          <p:cNvSpPr/>
          <p:nvPr>
            <p:custDataLst>
              <p:tags r:id="rId8"/>
            </p:custDataLst>
          </p:nvPr>
        </p:nvSpPr>
        <p:spPr>
          <a:xfrm flipV="1">
            <a:off x="2819904" y="4524851"/>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6" name="椭圆 270"/>
          <p:cNvSpPr/>
          <p:nvPr>
            <p:custDataLst>
              <p:tags r:id="rId9"/>
            </p:custDataLst>
          </p:nvPr>
        </p:nvSpPr>
        <p:spPr>
          <a:xfrm flipV="1">
            <a:off x="7786797" y="3668062"/>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7" name="直接连接符 271"/>
          <p:cNvCxnSpPr>
            <a:cxnSpLocks/>
          </p:cNvCxnSpPr>
          <p:nvPr>
            <p:custDataLst>
              <p:tags r:id="rId10"/>
            </p:custDataLst>
          </p:nvPr>
        </p:nvCxnSpPr>
        <p:spPr>
          <a:xfrm>
            <a:off x="7839734" y="3783084"/>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8" name="椭圆 272"/>
          <p:cNvSpPr/>
          <p:nvPr>
            <p:custDataLst>
              <p:tags r:id="rId11"/>
            </p:custDataLst>
          </p:nvPr>
        </p:nvSpPr>
        <p:spPr>
          <a:xfrm flipV="1">
            <a:off x="4009998" y="3542582"/>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39" name="直接连接符 273"/>
          <p:cNvCxnSpPr>
            <a:cxnSpLocks/>
          </p:cNvCxnSpPr>
          <p:nvPr>
            <p:custDataLst>
              <p:tags r:id="rId12"/>
            </p:custDataLst>
          </p:nvPr>
        </p:nvCxnSpPr>
        <p:spPr>
          <a:xfrm>
            <a:off x="4202792" y="3962154"/>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41" name="直接连接符 274"/>
          <p:cNvCxnSpPr>
            <a:cxnSpLocks/>
          </p:cNvCxnSpPr>
          <p:nvPr>
            <p:custDataLst>
              <p:tags r:id="rId13"/>
            </p:custDataLst>
          </p:nvPr>
        </p:nvCxnSpPr>
        <p:spPr>
          <a:xfrm>
            <a:off x="7130644" y="3649762"/>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0" name="椭圆 275"/>
          <p:cNvSpPr/>
          <p:nvPr>
            <p:custDataLst>
              <p:tags r:id="rId14"/>
            </p:custDataLst>
          </p:nvPr>
        </p:nvSpPr>
        <p:spPr>
          <a:xfrm flipV="1">
            <a:off x="7039149" y="3463504"/>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2" name="椭圆 276"/>
          <p:cNvSpPr/>
          <p:nvPr>
            <p:custDataLst>
              <p:tags r:id="rId15"/>
            </p:custDataLst>
          </p:nvPr>
        </p:nvSpPr>
        <p:spPr>
          <a:xfrm flipV="1">
            <a:off x="7080975" y="3505984"/>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4" name="椭圆 277"/>
          <p:cNvSpPr/>
          <p:nvPr>
            <p:custDataLst>
              <p:tags r:id="rId16"/>
            </p:custDataLst>
          </p:nvPr>
        </p:nvSpPr>
        <p:spPr>
          <a:xfrm flipV="1">
            <a:off x="3758386" y="4324214"/>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3" name="直接连接符 278"/>
          <p:cNvCxnSpPr>
            <a:cxnSpLocks/>
          </p:cNvCxnSpPr>
          <p:nvPr>
            <p:custDataLst>
              <p:tags r:id="rId17"/>
            </p:custDataLst>
          </p:nvPr>
        </p:nvCxnSpPr>
        <p:spPr>
          <a:xfrm>
            <a:off x="3811322" y="4439237"/>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6" name="椭圆 279"/>
          <p:cNvSpPr/>
          <p:nvPr>
            <p:custDataLst>
              <p:tags r:id="rId18"/>
            </p:custDataLst>
          </p:nvPr>
        </p:nvSpPr>
        <p:spPr>
          <a:xfrm flipV="1">
            <a:off x="8529217" y="4560142"/>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5" name="直接连接符 280"/>
          <p:cNvCxnSpPr>
            <a:cxnSpLocks/>
          </p:cNvCxnSpPr>
          <p:nvPr>
            <p:custDataLst>
              <p:tags r:id="rId19"/>
            </p:custDataLst>
          </p:nvPr>
        </p:nvCxnSpPr>
        <p:spPr>
          <a:xfrm>
            <a:off x="8659924" y="4852927"/>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8" name="椭圆 281"/>
          <p:cNvSpPr/>
          <p:nvPr>
            <p:custDataLst>
              <p:tags r:id="rId20"/>
            </p:custDataLst>
          </p:nvPr>
        </p:nvSpPr>
        <p:spPr>
          <a:xfrm flipV="1">
            <a:off x="4949133" y="4871879"/>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47" name="直接连接符 282"/>
          <p:cNvCxnSpPr>
            <a:cxnSpLocks/>
          </p:cNvCxnSpPr>
          <p:nvPr>
            <p:custDataLst>
              <p:tags r:id="rId21"/>
            </p:custDataLst>
          </p:nvPr>
        </p:nvCxnSpPr>
        <p:spPr>
          <a:xfrm>
            <a:off x="5109903" y="5250932"/>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50" name="图形 15"/>
          <p:cNvSpPr/>
          <p:nvPr>
            <p:custDataLst>
              <p:tags r:id="rId22"/>
            </p:custDataLst>
          </p:nvPr>
        </p:nvSpPr>
        <p:spPr>
          <a:xfrm>
            <a:off x="5016447" y="4941808"/>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2" name="图形 19"/>
          <p:cNvSpPr/>
          <p:nvPr>
            <p:custDataLst>
              <p:tags r:id="rId23"/>
            </p:custDataLst>
          </p:nvPr>
        </p:nvSpPr>
        <p:spPr>
          <a:xfrm>
            <a:off x="8597185" y="4633991"/>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4" name="图形 27"/>
          <p:cNvSpPr/>
          <p:nvPr>
            <p:custDataLst>
              <p:tags r:id="rId24"/>
            </p:custDataLst>
          </p:nvPr>
        </p:nvSpPr>
        <p:spPr>
          <a:xfrm>
            <a:off x="4113257" y="3666754"/>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6" name="任意多边形: 形状 286"/>
          <p:cNvSpPr/>
          <p:nvPr>
            <p:custDataLst>
              <p:tags r:id="rId25"/>
            </p:custDataLst>
          </p:nvPr>
        </p:nvSpPr>
        <p:spPr>
          <a:xfrm>
            <a:off x="5420988" y="3615778"/>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8" name="正文"/>
          <p:cNvSpPr txBox="1"/>
          <p:nvPr>
            <p:custDataLst>
              <p:tags r:id="rId26"/>
            </p:custDataLst>
          </p:nvPr>
        </p:nvSpPr>
        <p:spPr>
          <a:xfrm>
            <a:off x="608330" y="3688321"/>
            <a:ext cx="2158056" cy="808861"/>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创新是推动社会进步的重要动力，创意思维是创新的核心。</a:t>
            </a:r>
            <a:endParaRPr altLang="en-US" dirty="0" sz="1200" lang="zh-CN" spc="150">
              <a:solidFill>
                <a:schemeClr val="tx1">
                  <a:lumMod val="65000"/>
                  <a:lumOff val="35000"/>
                </a:schemeClr>
              </a:solidFill>
              <a:latin typeface="+mn-ea"/>
              <a:sym typeface="+mn-ea"/>
            </a:endParaRPr>
          </a:p>
        </p:txBody>
      </p:sp>
      <p:sp>
        <p:nvSpPr>
          <p:cNvPr id="1049060" name="正文"/>
          <p:cNvSpPr txBox="1"/>
          <p:nvPr>
            <p:custDataLst>
              <p:tags r:id="rId27"/>
            </p:custDataLst>
          </p:nvPr>
        </p:nvSpPr>
        <p:spPr>
          <a:xfrm>
            <a:off x="9419336" y="3688321"/>
            <a:ext cx="2158056" cy="808861"/>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创意思维有助于培养小学生的想象力，为未来的创新发展奠定基础。</a:t>
            </a:r>
            <a:endParaRPr altLang="en-US" dirty="0" sz="1200" lang="zh-CN" spc="150">
              <a:solidFill>
                <a:schemeClr val="tx1">
                  <a:lumMod val="65000"/>
                  <a:lumOff val="35000"/>
                </a:schemeClr>
              </a:solidFill>
              <a:latin typeface="+mn-ea"/>
              <a:sym typeface="+mn-ea"/>
            </a:endParaRPr>
          </a:p>
        </p:txBody>
      </p:sp>
      <p:sp>
        <p:nvSpPr>
          <p:cNvPr id="1049062" name="正文"/>
          <p:cNvSpPr txBox="1"/>
          <p:nvPr>
            <p:custDataLst>
              <p:tags r:id="rId28"/>
            </p:custDataLst>
          </p:nvPr>
        </p:nvSpPr>
        <p:spPr>
          <a:xfrm>
            <a:off x="7063330" y="1564975"/>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创意思维能够激发个体的创造力，提高个人竞争力。</a:t>
            </a:r>
            <a:endParaRPr altLang="en-US" dirty="0" sz="1200" lang="zh-CN" spc="150">
              <a:solidFill>
                <a:schemeClr val="tx1">
                  <a:lumMod val="65000"/>
                  <a:lumOff val="35000"/>
                </a:schemeClr>
              </a:solidFill>
              <a:latin typeface="+mn-ea"/>
              <a:sym typeface="+mn-ea"/>
            </a:endParaRPr>
          </a:p>
        </p:txBody>
      </p:sp>
      <p:sp>
        <p:nvSpPr>
          <p:cNvPr id="1049064" name="正文"/>
          <p:cNvSpPr txBox="1"/>
          <p:nvPr>
            <p:custDataLst>
              <p:tags r:id="rId29"/>
            </p:custDataLst>
          </p:nvPr>
        </p:nvSpPr>
        <p:spPr>
          <a:xfrm>
            <a:off x="2964336" y="1564975"/>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创意思维有助于解决复杂问题，推动科学技术的发展。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8" name="标题 1"/>
          <p:cNvSpPr>
            <a:spLocks noGrp="1"/>
          </p:cNvSpPr>
          <p:nvPr>
            <p:ph type="title" idx="5"/>
            <p:custDataLst>
              <p:tags r:id="rId1"/>
            </p:custDataLst>
          </p:nvPr>
        </p:nvSpPr>
        <p:spPr/>
        <p:txBody>
          <a:bodyPr/>
          <a:p>
            <a:r>
              <a:rPr altLang="en-US" dirty="0" lang="zh-CN"/>
              <a:t>小学生创意思维培养的现状和问题</a:t>
            </a:r>
            <a:endParaRPr altLang="en-US" dirty="0" lang="zh-CN"/>
          </a:p>
        </p:txBody>
      </p:sp>
      <p:sp>
        <p:nvSpPr>
          <p:cNvPr id="1049100" name="文本占位符 3"/>
          <p:cNvSpPr>
            <a:spLocks noGrp="1"/>
          </p:cNvSpPr>
          <p:nvPr>
            <p:ph type="body" idx="1"/>
            <p:custDataLst>
              <p:tags r:id="rId2"/>
            </p:custDataLst>
          </p:nvPr>
        </p:nvSpPr>
        <p:spPr/>
        <p:txBody>
          <a:bodyPr/>
          <a:p>
            <a:r>
              <a:rPr altLang="en-US" lang="zh-CN"/>
              <a:t>02</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6" name="标题 2"/>
          <p:cNvSpPr>
            <a:spLocks noGrp="1"/>
          </p:cNvSpPr>
          <p:nvPr>
            <p:ph type="title" idx="2"/>
          </p:nvPr>
        </p:nvSpPr>
        <p:spPr/>
        <p:txBody>
          <a:bodyPr/>
          <a:p>
            <a:r>
              <a:rPr altLang="en-US" lang="zh-CN"/>
              <a:t>小学生创意思维培养的现状</a:t>
            </a:r>
            <a:endParaRPr altLang="en-US" lang="zh-CN"/>
          </a:p>
        </p:txBody>
      </p:sp>
      <p:sp>
        <p:nvSpPr>
          <p:cNvPr id="1049148" name="圆角矩形 3"/>
          <p:cNvSpPr/>
          <p:nvPr>
            <p:custDataLst>
              <p:tags r:id="rId1"/>
            </p:custDataLst>
          </p:nvPr>
        </p:nvSpPr>
        <p:spPr>
          <a:xfrm rot="16200000">
            <a:off x="5608955" y="-361140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0" name="圆角矩形 4"/>
          <p:cNvSpPr/>
          <p:nvPr>
            <p:custDataLst>
              <p:tags r:id="rId2"/>
            </p:custDataLst>
          </p:nvPr>
        </p:nvSpPr>
        <p:spPr>
          <a:xfrm rot="16200000">
            <a:off x="198411" y="179913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52" name="圆角矩形 5"/>
          <p:cNvSpPr/>
          <p:nvPr>
            <p:custDataLst>
              <p:tags r:id="rId3"/>
            </p:custDataLst>
          </p:nvPr>
        </p:nvSpPr>
        <p:spPr>
          <a:xfrm rot="16200000">
            <a:off x="5610230" y="-233830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4" name="圆角矩形 6"/>
          <p:cNvSpPr/>
          <p:nvPr>
            <p:custDataLst>
              <p:tags r:id="rId4"/>
            </p:custDataLst>
          </p:nvPr>
        </p:nvSpPr>
        <p:spPr>
          <a:xfrm rot="16200000">
            <a:off x="199686" y="307288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56" name="圆角矩形 9"/>
          <p:cNvSpPr/>
          <p:nvPr>
            <p:custDataLst>
              <p:tags r:id="rId5"/>
            </p:custDataLst>
          </p:nvPr>
        </p:nvSpPr>
        <p:spPr>
          <a:xfrm rot="16200000">
            <a:off x="5608955" y="-108941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58" name="圆角矩形 10"/>
          <p:cNvSpPr/>
          <p:nvPr>
            <p:custDataLst>
              <p:tags r:id="rId6"/>
            </p:custDataLst>
          </p:nvPr>
        </p:nvSpPr>
        <p:spPr>
          <a:xfrm rot="16200000">
            <a:off x="198411" y="4321125"/>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60" name="圆角矩形 11"/>
          <p:cNvSpPr/>
          <p:nvPr>
            <p:custDataLst>
              <p:tags r:id="rId7"/>
            </p:custDataLst>
          </p:nvPr>
        </p:nvSpPr>
        <p:spPr>
          <a:xfrm rot="16200000">
            <a:off x="5610230" y="18305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62" name="圆角矩形 12"/>
          <p:cNvSpPr/>
          <p:nvPr>
            <p:custDataLst>
              <p:tags r:id="rId8"/>
            </p:custDataLst>
          </p:nvPr>
        </p:nvSpPr>
        <p:spPr>
          <a:xfrm rot="16200000">
            <a:off x="199686" y="559423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64" name="文本框 7"/>
          <p:cNvSpPr txBox="1"/>
          <p:nvPr>
            <p:custDataLst>
              <p:tags r:id="rId9"/>
            </p:custDataLst>
          </p:nvPr>
        </p:nvSpPr>
        <p:spPr>
          <a:xfrm>
            <a:off x="1069249" y="391056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缺乏实践和动手能力的机会</a:t>
            </a:r>
            <a:endParaRPr altLang="en-US" dirty="0" sz="2400" lang="zh-CN">
              <a:latin typeface="+mn-ea"/>
              <a:ea typeface="+mn-ea"/>
            </a:endParaRPr>
          </a:p>
        </p:txBody>
      </p:sp>
      <p:sp>
        <p:nvSpPr>
          <p:cNvPr id="1049166" name="文本框 8"/>
          <p:cNvSpPr txBox="1"/>
          <p:nvPr>
            <p:custDataLst>
              <p:tags r:id="rId10"/>
            </p:custDataLst>
          </p:nvPr>
        </p:nvSpPr>
        <p:spPr>
          <a:xfrm>
            <a:off x="1069249" y="5184313"/>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创意思维培养的师资力量不足</a:t>
            </a:r>
            <a:endParaRPr altLang="en-US" dirty="0" sz="2400" lang="zh-CN">
              <a:latin typeface="+mn-ea"/>
              <a:ea typeface="+mn-ea"/>
            </a:endParaRPr>
          </a:p>
        </p:txBody>
      </p:sp>
      <p:sp>
        <p:nvSpPr>
          <p:cNvPr id="1049168" name="文本框 13"/>
          <p:cNvSpPr txBox="1"/>
          <p:nvPr>
            <p:custDataLst>
              <p:tags r:id="rId11"/>
            </p:custDataLst>
          </p:nvPr>
        </p:nvSpPr>
        <p:spPr>
          <a:xfrm>
            <a:off x="1069249" y="138858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缺乏创新意识和创意思维</a:t>
            </a:r>
            <a:endParaRPr altLang="en-US" dirty="0" sz="2400" lang="zh-CN">
              <a:latin typeface="+mn-ea"/>
              <a:ea typeface="+mn-ea"/>
            </a:endParaRPr>
          </a:p>
        </p:txBody>
      </p:sp>
      <p:sp>
        <p:nvSpPr>
          <p:cNvPr id="1049170" name="文本框 14"/>
          <p:cNvSpPr txBox="1"/>
          <p:nvPr>
            <p:custDataLst>
              <p:tags r:id="rId12"/>
            </p:custDataLst>
          </p:nvPr>
        </p:nvSpPr>
        <p:spPr>
          <a:xfrm>
            <a:off x="1069249" y="266360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传统教育观念的束缚</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4" name="标题 2"/>
          <p:cNvSpPr>
            <a:spLocks noGrp="1"/>
          </p:cNvSpPr>
          <p:nvPr>
            <p:ph type="title" idx="2"/>
          </p:nvPr>
        </p:nvSpPr>
        <p:spPr/>
        <p:txBody>
          <a:bodyPr/>
          <a:p>
            <a:r>
              <a:rPr altLang="en-US" lang="zh-CN"/>
              <a:t>当前培养中存在的问题和挑战</a:t>
            </a:r>
            <a:endParaRPr altLang="en-US" lang="zh-CN"/>
          </a:p>
        </p:txBody>
      </p:sp>
      <p:sp>
        <p:nvSpPr>
          <p:cNvPr id="1049206"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08"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0"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2"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创意思维教育资源不足：缺乏专业的教师和教学资源</a:t>
            </a:r>
            <a:endParaRPr altLang="zh-CN" dirty="0" lang="en-US">
              <a:solidFill>
                <a:schemeClr val="dk1">
                  <a:lumMod val="80000"/>
                  <a:lumOff val="20000"/>
                </a:schemeClr>
              </a:solidFill>
              <a:latin typeface="+mn-ea"/>
              <a:sym typeface="+mn-ea"/>
            </a:endParaRPr>
          </a:p>
        </p:txBody>
      </p:sp>
      <p:sp>
        <p:nvSpPr>
          <p:cNvPr id="1049214"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6"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18"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0"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教育观念落后：传统教育方式限制了学生的创意思维发展</a:t>
            </a:r>
            <a:endParaRPr altLang="en-US" dirty="0" lang="zh-CN">
              <a:solidFill>
                <a:schemeClr val="dk1">
                  <a:lumMod val="80000"/>
                  <a:lumOff val="20000"/>
                </a:schemeClr>
              </a:solidFill>
              <a:latin typeface="+mn-ea"/>
              <a:sym typeface="+mn-ea"/>
            </a:endParaRPr>
          </a:p>
        </p:txBody>
      </p:sp>
      <p:sp>
        <p:nvSpPr>
          <p:cNvPr id="1049222"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4"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6"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28"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缺乏创新教育环境：学校和家庭缺乏鼓励创新和独立思考的氛围</a:t>
            </a:r>
            <a:endParaRPr altLang="en-US" dirty="0" lang="zh-CN">
              <a:solidFill>
                <a:schemeClr val="dk1">
                  <a:lumMod val="80000"/>
                  <a:lumOff val="20000"/>
                </a:schemeClr>
              </a:solidFill>
              <a:latin typeface="+mn-ea"/>
              <a:sym typeface="+mn-ea"/>
            </a:endParaRPr>
          </a:p>
        </p:txBody>
      </p:sp>
      <p:sp>
        <p:nvSpPr>
          <p:cNvPr id="1049230"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2"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4"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36"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学生创意思维意识薄弱：缺乏主动性和自信心，难以发挥创意思维潜力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0" name="标题 2"/>
          <p:cNvSpPr>
            <a:spLocks noGrp="1"/>
          </p:cNvSpPr>
          <p:nvPr>
            <p:ph type="title" idx="2"/>
          </p:nvPr>
        </p:nvSpPr>
        <p:spPr/>
        <p:txBody>
          <a:bodyPr/>
          <a:p>
            <a:r>
              <a:rPr altLang="en-US" lang="zh-CN"/>
              <a:t>问题产生的原因和影响</a:t>
            </a:r>
            <a:endParaRPr altLang="en-US" lang="zh-CN"/>
          </a:p>
        </p:txBody>
      </p:sp>
      <p:sp>
        <p:nvSpPr>
          <p:cNvPr id="1049272" name="矩形 31"/>
          <p:cNvSpPr/>
          <p:nvPr>
            <p:custDataLst>
              <p:tags r:id="rId1"/>
            </p:custDataLst>
          </p:nvPr>
        </p:nvSpPr>
        <p:spPr>
          <a:xfrm>
            <a:off x="2532642" y="1289050"/>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教育体制的缺陷：传统教育方式限制了学生的创新思维</a:t>
            </a:r>
            <a:endParaRPr altLang="en-US" dirty="0" sz="1200" lang="zh-CN" spc="150">
              <a:solidFill>
                <a:schemeClr val="tx1">
                  <a:lumMod val="65000"/>
                  <a:lumOff val="35000"/>
                </a:schemeClr>
              </a:solidFill>
              <a:latin typeface="+mn-ea"/>
              <a:sym typeface="+mn-ea"/>
            </a:endParaRPr>
          </a:p>
        </p:txBody>
      </p:sp>
      <p:sp>
        <p:nvSpPr>
          <p:cNvPr id="1049274" name="矩形 4"/>
          <p:cNvSpPr/>
          <p:nvPr>
            <p:custDataLst>
              <p:tags r:id="rId2"/>
            </p:custDataLst>
          </p:nvPr>
        </p:nvSpPr>
        <p:spPr>
          <a:xfrm>
            <a:off x="2532642" y="2576531"/>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家庭教育的误区：家长过于注重学习成绩，忽略了孩子的创造力培养</a:t>
            </a:r>
            <a:endParaRPr altLang="en-US" dirty="0" sz="1200" lang="zh-CN" spc="150">
              <a:solidFill>
                <a:schemeClr val="tx1">
                  <a:lumMod val="65000"/>
                  <a:lumOff val="35000"/>
                </a:schemeClr>
              </a:solidFill>
              <a:latin typeface="+mn-ea"/>
              <a:sym typeface="+mn-ea"/>
            </a:endParaRPr>
          </a:p>
        </p:txBody>
      </p:sp>
      <p:sp>
        <p:nvSpPr>
          <p:cNvPr id="1049276" name="矩形 5"/>
          <p:cNvSpPr/>
          <p:nvPr>
            <p:custDataLst>
              <p:tags r:id="rId3"/>
            </p:custDataLst>
          </p:nvPr>
        </p:nvSpPr>
        <p:spPr>
          <a:xfrm>
            <a:off x="2532642" y="3864012"/>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社会环境的制约：缺乏鼓励创新的社会环境和氛围</a:t>
            </a:r>
            <a:endParaRPr altLang="en-US" dirty="0" sz="1200" lang="zh-CN" spc="150">
              <a:solidFill>
                <a:schemeClr val="tx1">
                  <a:lumMod val="65000"/>
                  <a:lumOff val="35000"/>
                </a:schemeClr>
              </a:solidFill>
              <a:latin typeface="+mn-ea"/>
              <a:sym typeface="+mn-ea"/>
            </a:endParaRPr>
          </a:p>
        </p:txBody>
      </p:sp>
      <p:sp>
        <p:nvSpPr>
          <p:cNvPr id="1049278" name="矩形 7"/>
          <p:cNvSpPr/>
          <p:nvPr>
            <p:custDataLst>
              <p:tags r:id="rId4"/>
            </p:custDataLst>
          </p:nvPr>
        </p:nvSpPr>
        <p:spPr>
          <a:xfrm>
            <a:off x="2532642" y="5151494"/>
            <a:ext cx="7121413" cy="109817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学生自身的问题：缺乏自信和勇气，不敢尝试新事物</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12" name="标题 1"/>
          <p:cNvSpPr>
            <a:spLocks noGrp="1"/>
          </p:cNvSpPr>
          <p:nvPr>
            <p:ph type="title" idx="5"/>
            <p:custDataLst>
              <p:tags r:id="rId1"/>
            </p:custDataLst>
          </p:nvPr>
        </p:nvSpPr>
        <p:spPr/>
        <p:txBody>
          <a:bodyPr/>
          <a:p>
            <a:r>
              <a:rPr altLang="en-US" dirty="0" lang="zh-CN"/>
              <a:t>小学生创意思维培养的策略和方法</a:t>
            </a:r>
            <a:endParaRPr altLang="en-US" dirty="0" lang="zh-CN"/>
          </a:p>
        </p:txBody>
      </p:sp>
      <p:sp>
        <p:nvSpPr>
          <p:cNvPr id="1049314" name="文本占位符 3"/>
          <p:cNvSpPr>
            <a:spLocks noGrp="1"/>
          </p:cNvSpPr>
          <p:nvPr>
            <p:ph type="body" idx="1"/>
            <p:custDataLst>
              <p:tags r:id="rId2"/>
            </p:custDataLst>
          </p:nvPr>
        </p:nvSpPr>
        <p:spPr/>
        <p:txBody>
          <a:bodyPr/>
          <a:p>
            <a:r>
              <a:rPr altLang="en-US" lang="zh-CN"/>
              <a:t>03</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60" name="标题 2"/>
          <p:cNvSpPr>
            <a:spLocks noGrp="1"/>
          </p:cNvSpPr>
          <p:nvPr>
            <p:ph type="title" idx="2"/>
          </p:nvPr>
        </p:nvSpPr>
        <p:spPr/>
        <p:txBody>
          <a:bodyPr/>
          <a:p>
            <a:r>
              <a:rPr altLang="en-US" lang="zh-CN"/>
              <a:t>创意思维培养的原则和目标</a:t>
            </a:r>
            <a:endParaRPr altLang="en-US" lang="zh-CN"/>
          </a:p>
        </p:txBody>
      </p:sp>
      <p:sp>
        <p:nvSpPr>
          <p:cNvPr id="1049362" name="五边形 2"/>
          <p:cNvSpPr/>
          <p:nvPr>
            <p:custDataLst>
              <p:tags r:id="rId1"/>
            </p:custDataLst>
          </p:nvPr>
        </p:nvSpPr>
        <p:spPr>
          <a:xfrm rot="16200000" flipH="1">
            <a:off x="3825599" y="1080301"/>
            <a:ext cx="1026368" cy="298476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五边形 3"/>
          <p:cNvSpPr/>
          <p:nvPr>
            <p:custDataLst>
              <p:tags r:id="rId2"/>
            </p:custDataLst>
          </p:nvPr>
        </p:nvSpPr>
        <p:spPr>
          <a:xfrm rot="16200000" flipH="1">
            <a:off x="3852943" y="4406944"/>
            <a:ext cx="975706" cy="267991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任意多边形 4"/>
          <p:cNvSpPr/>
          <p:nvPr>
            <p:custDataLst>
              <p:tags r:id="rId3"/>
            </p:custDataLst>
          </p:nvPr>
        </p:nvSpPr>
        <p:spPr>
          <a:xfrm>
            <a:off x="2999941" y="2056019"/>
            <a:ext cx="2679915" cy="404433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8" name="任意多边形 5"/>
          <p:cNvSpPr/>
          <p:nvPr>
            <p:custDataLst>
              <p:tags r:id="rId4"/>
            </p:custDataLst>
          </p:nvPr>
        </p:nvSpPr>
        <p:spPr>
          <a:xfrm flipV="1">
            <a:off x="2846547" y="1289050"/>
            <a:ext cx="2984768" cy="1435170"/>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5"/>
            </p:custDataLst>
          </p:nvPr>
        </p:nvSpPr>
        <p:spPr bwMode="auto">
          <a:xfrm>
            <a:off x="2999941" y="2907020"/>
            <a:ext cx="2679915" cy="2414563"/>
          </a:xfrm>
          <a:prstGeom prst="rect"/>
          <a:noFill/>
          <a:ln>
            <a:noFill/>
          </a:ln>
        </p:spPr>
        <p:txBody>
          <a:bodyPr wrap="square">
            <a:normAutofit fontScale="95455"/>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原则：尊重学生的个性，鼓励创新思维，培养解决问题的能力</a:t>
            </a:r>
            <a:endParaRPr altLang="en-US" baseline="0" b="0" cap="none" dirty="0" sz="22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72" name="五边形 9"/>
          <p:cNvSpPr/>
          <p:nvPr>
            <p:custDataLst>
              <p:tags r:id="rId6"/>
            </p:custDataLst>
          </p:nvPr>
        </p:nvSpPr>
        <p:spPr>
          <a:xfrm rot="16200000" flipH="1">
            <a:off x="7334314" y="1096307"/>
            <a:ext cx="1026368" cy="298476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五边形 10"/>
          <p:cNvSpPr/>
          <p:nvPr>
            <p:custDataLst>
              <p:tags r:id="rId7"/>
            </p:custDataLst>
          </p:nvPr>
        </p:nvSpPr>
        <p:spPr>
          <a:xfrm rot="16200000" flipH="1">
            <a:off x="7360324" y="4422284"/>
            <a:ext cx="975706" cy="267991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6" name="任意多边形 11"/>
          <p:cNvSpPr/>
          <p:nvPr>
            <p:custDataLst>
              <p:tags r:id="rId8"/>
            </p:custDataLst>
          </p:nvPr>
        </p:nvSpPr>
        <p:spPr>
          <a:xfrm>
            <a:off x="6508656" y="2071358"/>
            <a:ext cx="2679915" cy="404433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78" name="任意多边形 12"/>
          <p:cNvSpPr/>
          <p:nvPr>
            <p:custDataLst>
              <p:tags r:id="rId9"/>
            </p:custDataLst>
          </p:nvPr>
        </p:nvSpPr>
        <p:spPr>
          <a:xfrm flipV="1">
            <a:off x="6355262" y="1305056"/>
            <a:ext cx="2984768" cy="1435170"/>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508656" y="2907020"/>
            <a:ext cx="2679915" cy="2414563"/>
          </a:xfrm>
          <a:prstGeom prst="rect"/>
          <a:noFill/>
          <a:ln>
            <a:noFill/>
          </a:ln>
        </p:spPr>
        <p:txBody>
          <a:bodyPr wrap="square">
            <a:normAutofit fontScale="85833"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目标：提高学生的创意思维能力，培养其独立思考和解决问题的能力，为未来的学习和工作打下基础</a:t>
            </a:r>
            <a:endParaRPr altLang="en-US" baseline="0" b="0" cap="none" dirty="0" sz="24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14" name="标题 2"/>
          <p:cNvSpPr>
            <a:spLocks noGrp="1"/>
          </p:cNvSpPr>
          <p:nvPr>
            <p:ph type="title" idx="2"/>
          </p:nvPr>
        </p:nvSpPr>
        <p:spPr/>
        <p:txBody>
          <a:bodyPr/>
          <a:p>
            <a:r>
              <a:rPr altLang="en-US" lang="zh-CN"/>
              <a:t>创意思维培养的策略和步骤</a:t>
            </a:r>
            <a:endParaRPr altLang="en-US" lang="zh-CN"/>
          </a:p>
        </p:txBody>
      </p:sp>
      <p:sp>
        <p:nvSpPr>
          <p:cNvPr id="1049416"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18"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20"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激发兴趣：通过有趣的活动和游戏，激发学生的创意和想象力。</a:t>
            </a:r>
            <a:endParaRPr altLang="en-US" dirty="0" sz="2000" lang="zh-CN" spc="200">
              <a:solidFill>
                <a:schemeClr val="tx1">
                  <a:lumMod val="85000"/>
                  <a:lumOff val="15000"/>
                </a:schemeClr>
              </a:solidFill>
              <a:latin typeface="+mn-ea"/>
              <a:sym typeface="+mn-ea"/>
            </a:endParaRPr>
          </a:p>
        </p:txBody>
      </p:sp>
      <p:sp>
        <p:nvSpPr>
          <p:cNvPr id="1049422"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4"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26"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鼓励尝试：鼓励学生尝试不同的方法和思路，培养他们的创新意识和实践能力。</a:t>
            </a:r>
            <a:endParaRPr altLang="en-US" dirty="0" sz="2000" lang="zh-CN" spc="200">
              <a:solidFill>
                <a:schemeClr val="tx1">
                  <a:lumMod val="85000"/>
                  <a:lumOff val="15000"/>
                </a:schemeClr>
              </a:solidFill>
              <a:latin typeface="+mn-ea"/>
              <a:sym typeface="+mn-ea"/>
            </a:endParaRPr>
          </a:p>
        </p:txBody>
      </p:sp>
      <p:sp>
        <p:nvSpPr>
          <p:cNvPr id="1049428"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0"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2"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引导观察：引导学生观察周围的事物和环境，培养他们的观察力和分析能力。</a:t>
            </a:r>
            <a:endParaRPr altLang="en-US" dirty="0" sz="2000" lang="zh-CN" spc="200">
              <a:solidFill>
                <a:schemeClr val="tx1">
                  <a:lumMod val="85000"/>
                  <a:lumOff val="15000"/>
                </a:schemeClr>
              </a:solidFill>
              <a:latin typeface="+mn-ea"/>
              <a:sym typeface="+mn-ea"/>
            </a:endParaRPr>
          </a:p>
        </p:txBody>
      </p:sp>
      <p:sp>
        <p:nvSpPr>
          <p:cNvPr id="1049434"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6"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8"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拓展思维：通过讨论、交流和分享，拓展学生的思路和思维方式，培养他们的创新思维和创造力。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72" name="标题 2"/>
          <p:cNvSpPr>
            <a:spLocks noGrp="1"/>
          </p:cNvSpPr>
          <p:nvPr>
            <p:ph type="title" idx="2"/>
          </p:nvPr>
        </p:nvSpPr>
        <p:spPr/>
        <p:txBody>
          <a:bodyPr/>
          <a:p>
            <a:r>
              <a:rPr altLang="en-US" lang="zh-CN"/>
              <a:t>创意思维培养的具体方法和技术</a:t>
            </a:r>
            <a:endParaRPr altLang="en-US" lang="zh-CN"/>
          </a:p>
        </p:txBody>
      </p:sp>
      <p:sp>
        <p:nvSpPr>
          <p:cNvPr id="1049474" name="圆角矩形 30"/>
          <p:cNvSpPr/>
          <p:nvPr>
            <p:custDataLst>
              <p:tags r:id="rId1"/>
            </p:custDataLst>
          </p:nvPr>
        </p:nvSpPr>
        <p:spPr>
          <a:xfrm>
            <a:off x="2241828" y="1289050"/>
            <a:ext cx="8108780" cy="113807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76" name="圆角矩形 65"/>
          <p:cNvSpPr/>
          <p:nvPr>
            <p:custDataLst>
              <p:tags r:id="rId2"/>
            </p:custDataLst>
          </p:nvPr>
        </p:nvSpPr>
        <p:spPr>
          <a:xfrm>
            <a:off x="2241828" y="2563232"/>
            <a:ext cx="8108780" cy="113807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78" name="圆角矩形 72"/>
          <p:cNvSpPr/>
          <p:nvPr>
            <p:custDataLst>
              <p:tags r:id="rId3"/>
            </p:custDataLst>
          </p:nvPr>
        </p:nvSpPr>
        <p:spPr>
          <a:xfrm>
            <a:off x="2241828" y="3837414"/>
            <a:ext cx="8108780" cy="113807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80" name="圆角矩形 78"/>
          <p:cNvSpPr/>
          <p:nvPr>
            <p:custDataLst>
              <p:tags r:id="rId4"/>
            </p:custDataLst>
          </p:nvPr>
        </p:nvSpPr>
        <p:spPr>
          <a:xfrm>
            <a:off x="2241828" y="5111596"/>
            <a:ext cx="8108780" cy="1138074"/>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482" name="圆角矩形 35"/>
          <p:cNvSpPr/>
          <p:nvPr>
            <p:custDataLst>
              <p:tags r:id="rId5"/>
            </p:custDataLst>
          </p:nvPr>
        </p:nvSpPr>
        <p:spPr>
          <a:xfrm>
            <a:off x="1835812" y="1503592"/>
            <a:ext cx="1955489" cy="70899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84" name="圆角矩形 35"/>
          <p:cNvSpPr/>
          <p:nvPr>
            <p:custDataLst>
              <p:tags r:id="rId6"/>
            </p:custDataLst>
          </p:nvPr>
        </p:nvSpPr>
        <p:spPr>
          <a:xfrm>
            <a:off x="1835812" y="5326138"/>
            <a:ext cx="1955489" cy="70899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86" name="圆角矩形 35"/>
          <p:cNvSpPr/>
          <p:nvPr>
            <p:custDataLst>
              <p:tags r:id="rId7"/>
            </p:custDataLst>
          </p:nvPr>
        </p:nvSpPr>
        <p:spPr>
          <a:xfrm>
            <a:off x="1835812" y="4051956"/>
            <a:ext cx="1955489" cy="70899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88" name="圆角矩形 35"/>
          <p:cNvSpPr/>
          <p:nvPr>
            <p:custDataLst>
              <p:tags r:id="rId8"/>
            </p:custDataLst>
          </p:nvPr>
        </p:nvSpPr>
        <p:spPr>
          <a:xfrm>
            <a:off x="1835812" y="2777774"/>
            <a:ext cx="1955489" cy="708990"/>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490" name="文本框 4"/>
          <p:cNvSpPr txBox="1"/>
          <p:nvPr>
            <p:custDataLst>
              <p:tags r:id="rId9"/>
            </p:custDataLst>
          </p:nvPr>
        </p:nvSpPr>
        <p:spPr>
          <a:xfrm>
            <a:off x="4249606" y="1345954"/>
            <a:ext cx="6044098" cy="1024267"/>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激发好奇心：鼓励小学生提问、探索和发现新事物，培养他们的好奇心和求知欲。</a:t>
            </a:r>
            <a:endParaRPr altLang="en-US" dirty="0" sz="1400" lang="zh-CN">
              <a:solidFill>
                <a:schemeClr val="tx1">
                  <a:lumMod val="65000"/>
                  <a:lumOff val="35000"/>
                </a:schemeClr>
              </a:solidFill>
              <a:effectLst/>
              <a:latin typeface="+mn-ea"/>
              <a:cs typeface="mn-cs"/>
              <a:sym typeface="+mn-ea"/>
            </a:endParaRPr>
          </a:p>
        </p:txBody>
      </p:sp>
      <p:sp>
        <p:nvSpPr>
          <p:cNvPr id="1049492" name="文本框 5"/>
          <p:cNvSpPr txBox="1"/>
          <p:nvPr>
            <p:custDataLst>
              <p:tags r:id="rId10"/>
            </p:custDataLst>
          </p:nvPr>
        </p:nvSpPr>
        <p:spPr>
          <a:xfrm>
            <a:off x="4249606" y="2620136"/>
            <a:ext cx="6044098" cy="1024267"/>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培养想象力：通过故事、绘画、音乐等方式激发小学生的想象力，让他们能够从不同角度思考问题。</a:t>
            </a:r>
            <a:endParaRPr altLang="en-US" dirty="0" sz="1400" lang="zh-CN">
              <a:solidFill>
                <a:schemeClr val="tx1">
                  <a:lumMod val="65000"/>
                  <a:lumOff val="35000"/>
                </a:schemeClr>
              </a:solidFill>
              <a:effectLst/>
              <a:latin typeface="+mn-ea"/>
              <a:cs typeface="mn-cs"/>
              <a:sym typeface="+mn-ea"/>
            </a:endParaRPr>
          </a:p>
        </p:txBody>
      </p:sp>
      <p:sp>
        <p:nvSpPr>
          <p:cNvPr id="1049494" name="文本框 6"/>
          <p:cNvSpPr txBox="1"/>
          <p:nvPr>
            <p:custDataLst>
              <p:tags r:id="rId11"/>
            </p:custDataLst>
          </p:nvPr>
        </p:nvSpPr>
        <p:spPr>
          <a:xfrm>
            <a:off x="4249606" y="3894318"/>
            <a:ext cx="6044098" cy="1024267"/>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鼓励创新实践：让小学生动手制作、实验、尝试新事物，培养他们的创新实践能力。</a:t>
            </a:r>
            <a:endParaRPr altLang="en-US" dirty="0" sz="1400" lang="zh-CN">
              <a:solidFill>
                <a:schemeClr val="tx1">
                  <a:lumMod val="65000"/>
                  <a:lumOff val="35000"/>
                </a:schemeClr>
              </a:solidFill>
              <a:effectLst/>
              <a:latin typeface="+mn-ea"/>
              <a:cs typeface="mn-cs"/>
              <a:sym typeface="+mn-ea"/>
            </a:endParaRPr>
          </a:p>
        </p:txBody>
      </p:sp>
      <p:sp>
        <p:nvSpPr>
          <p:cNvPr id="1049496" name="文本框 8"/>
          <p:cNvSpPr txBox="1"/>
          <p:nvPr>
            <p:custDataLst>
              <p:tags r:id="rId12"/>
            </p:custDataLst>
          </p:nvPr>
        </p:nvSpPr>
        <p:spPr>
          <a:xfrm>
            <a:off x="4249606" y="5168499"/>
            <a:ext cx="6044098" cy="1024267"/>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引导团队合作：通过小组讨论、合作完成任务等方式，让小学生学会倾听他人意见、表达自己的观点，提高团队合作能力。</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30" name="标题 1"/>
          <p:cNvSpPr>
            <a:spLocks noGrp="1"/>
          </p:cNvSpPr>
          <p:nvPr>
            <p:ph type="title" idx="5"/>
            <p:custDataLst>
              <p:tags r:id="rId1"/>
            </p:custDataLst>
          </p:nvPr>
        </p:nvSpPr>
        <p:spPr/>
        <p:txBody>
          <a:bodyPr/>
          <a:p>
            <a:r>
              <a:rPr altLang="en-US" dirty="0" lang="zh-CN"/>
              <a:t>小学生创意思维培养的实践和案例</a:t>
            </a:r>
            <a:endParaRPr altLang="en-US" dirty="0" lang="zh-CN"/>
          </a:p>
        </p:txBody>
      </p:sp>
      <p:sp>
        <p:nvSpPr>
          <p:cNvPr id="1049532" name="文本占位符 3"/>
          <p:cNvSpPr>
            <a:spLocks noGrp="1"/>
          </p:cNvSpPr>
          <p:nvPr>
            <p:ph type="body" idx="1"/>
            <p:custDataLst>
              <p:tags r:id="rId2"/>
            </p:custDataLst>
          </p:nvPr>
        </p:nvSpPr>
        <p:spPr/>
        <p:txBody>
          <a:bodyPr/>
          <a:p>
            <a:r>
              <a:rPr altLang="en-US" lang="zh-CN"/>
              <a:t>04</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8" name="标题 2"/>
          <p:cNvSpPr>
            <a:spLocks noGrp="1"/>
          </p:cNvSpPr>
          <p:nvPr>
            <p:ph type="title" idx="2"/>
          </p:nvPr>
        </p:nvSpPr>
        <p:spPr/>
        <p:txBody>
          <a:bodyPr/>
          <a:p>
            <a:r>
              <a:rPr altLang="en-US" lang="zh-CN"/>
              <a:t>成功培养小学生创意思维的实践经验</a:t>
            </a:r>
            <a:endParaRPr altLang="en-US" lang="zh-CN"/>
          </a:p>
        </p:txBody>
      </p:sp>
      <p:sp>
        <p:nvSpPr>
          <p:cNvPr id="1049580"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2"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84"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创设开放式课堂环境：鼓励小学生自由表达和探索，激发创意思维</a:t>
            </a:r>
            <a:endParaRPr altLang="en-US" dirty="0" sz="2000" lang="zh-CN" spc="200">
              <a:solidFill>
                <a:schemeClr val="tx1">
                  <a:lumMod val="85000"/>
                  <a:lumOff val="15000"/>
                </a:schemeClr>
              </a:solidFill>
              <a:latin typeface="+mn-ea"/>
              <a:sym typeface="+mn-ea"/>
            </a:endParaRPr>
          </a:p>
        </p:txBody>
      </p:sp>
      <p:sp>
        <p:nvSpPr>
          <p:cNvPr id="1049586"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88"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0"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引入创意游戏：通过游戏的方式培养小学生的创意思维和创新能力</a:t>
            </a:r>
            <a:endParaRPr altLang="en-US" dirty="0" sz="2000" lang="zh-CN" spc="200">
              <a:solidFill>
                <a:schemeClr val="tx1">
                  <a:lumMod val="85000"/>
                  <a:lumOff val="15000"/>
                </a:schemeClr>
              </a:solidFill>
              <a:latin typeface="+mn-ea"/>
              <a:sym typeface="+mn-ea"/>
            </a:endParaRPr>
          </a:p>
        </p:txBody>
      </p:sp>
      <p:sp>
        <p:nvSpPr>
          <p:cNvPr id="1049592"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94"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96"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跨学科融合：将不同学科的知识融合在一起，促进小学生创意思维的全面发展</a:t>
            </a:r>
            <a:endParaRPr altLang="en-US" dirty="0" sz="2000" lang="zh-CN" spc="200">
              <a:solidFill>
                <a:schemeClr val="tx1">
                  <a:lumMod val="85000"/>
                  <a:lumOff val="15000"/>
                </a:schemeClr>
              </a:solidFill>
              <a:latin typeface="+mn-ea"/>
              <a:sym typeface="+mn-ea"/>
            </a:endParaRPr>
          </a:p>
        </p:txBody>
      </p:sp>
      <p:sp>
        <p:nvSpPr>
          <p:cNvPr id="1049598"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0"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02"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创意思维训练：定期进行创意思维训练，提高小学生的创意思维水平</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36" name="标题 2"/>
          <p:cNvSpPr>
            <a:spLocks noGrp="1"/>
          </p:cNvSpPr>
          <p:nvPr>
            <p:ph type="title" idx="2"/>
          </p:nvPr>
        </p:nvSpPr>
        <p:spPr/>
        <p:txBody>
          <a:bodyPr/>
          <a:p>
            <a:r>
              <a:rPr altLang="en-US" lang="zh-CN"/>
              <a:t>典型案例的分析和解读</a:t>
            </a:r>
            <a:endParaRPr altLang="en-US" lang="zh-CN"/>
          </a:p>
        </p:txBody>
      </p:sp>
      <p:sp>
        <p:nvSpPr>
          <p:cNvPr id="1049638"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0"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2"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4"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案例解读：从案例中提炼出创意思维培养的规律、特点和启示</a:t>
            </a:r>
            <a:endParaRPr altLang="zh-CN" dirty="0" lang="en-US">
              <a:solidFill>
                <a:schemeClr val="dk1">
                  <a:lumMod val="80000"/>
                  <a:lumOff val="20000"/>
                </a:schemeClr>
              </a:solidFill>
              <a:latin typeface="+mn-ea"/>
              <a:sym typeface="+mn-ea"/>
            </a:endParaRPr>
          </a:p>
        </p:txBody>
      </p:sp>
      <p:sp>
        <p:nvSpPr>
          <p:cNvPr id="1049646"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48"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0"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2"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案例选择：具有代表性、典型性</a:t>
            </a:r>
            <a:endParaRPr altLang="en-US" dirty="0" lang="zh-CN">
              <a:solidFill>
                <a:schemeClr val="dk1">
                  <a:lumMod val="80000"/>
                  <a:lumOff val="20000"/>
                </a:schemeClr>
              </a:solidFill>
              <a:latin typeface="+mn-ea"/>
              <a:sym typeface="+mn-ea"/>
            </a:endParaRPr>
          </a:p>
        </p:txBody>
      </p:sp>
      <p:sp>
        <p:nvSpPr>
          <p:cNvPr id="1049654"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6"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58"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文本框 8"/>
          <p:cNvSpPr txBox="1"/>
          <p:nvPr>
            <p:custDataLst>
              <p:tags r:id="rId12"/>
            </p:custDataLst>
          </p:nvPr>
        </p:nvSpPr>
        <p:spPr>
          <a:xfrm>
            <a:off x="1925582" y="2783018"/>
            <a:ext cx="8652018" cy="793200"/>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案例分析：分析案例中创意思维培养的方法、策略和效果</a:t>
            </a:r>
            <a:endParaRPr altLang="en-US" dirty="0" lang="zh-CN">
              <a:solidFill>
                <a:schemeClr val="dk1">
                  <a:lumMod val="80000"/>
                  <a:lumOff val="20000"/>
                </a:schemeClr>
              </a:solidFill>
              <a:latin typeface="+mn-ea"/>
              <a:sym typeface="+mn-ea"/>
            </a:endParaRPr>
          </a:p>
        </p:txBody>
      </p:sp>
      <p:sp>
        <p:nvSpPr>
          <p:cNvPr id="1049662"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案例应用：将案例应用于实际教学，提升小学生的创意思维能力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2" name="标题 2"/>
          <p:cNvSpPr>
            <a:spLocks noGrp="1"/>
          </p:cNvSpPr>
          <p:nvPr>
            <p:ph type="title" idx="2"/>
          </p:nvPr>
        </p:nvSpPr>
        <p:spPr/>
        <p:txBody>
          <a:bodyPr/>
          <a:p>
            <a:r>
              <a:rPr altLang="en-US" lang="zh-CN"/>
              <a:t>从案例中提炼的培养策略和方法</a:t>
            </a:r>
            <a:endParaRPr altLang="en-US" lang="zh-CN"/>
          </a:p>
        </p:txBody>
      </p:sp>
      <p:sp>
        <p:nvSpPr>
          <p:cNvPr id="1049704" name="任意多边形 20"/>
          <p:cNvSpPr/>
          <p:nvPr>
            <p:custDataLst>
              <p:tags r:id="rId1"/>
            </p:custDataLst>
          </p:nvPr>
        </p:nvSpPr>
        <p:spPr>
          <a:xfrm rot="2700000">
            <a:off x="1537429"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06" name="文本框 24"/>
          <p:cNvSpPr txBox="1"/>
          <p:nvPr>
            <p:custDataLst>
              <p:tags r:id="rId2"/>
            </p:custDataLst>
          </p:nvPr>
        </p:nvSpPr>
        <p:spPr bwMode="auto">
          <a:xfrm>
            <a:off x="116800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鼓励小学生多角度思考问题，培养发散性思维</a:t>
            </a:r>
            <a:endParaRPr altLang="en-US" dirty="0" sz="2000" lang="zh-CN" spc="150">
              <a:solidFill>
                <a:schemeClr val="tx1">
                  <a:lumMod val="75000"/>
                  <a:lumOff val="25000"/>
                </a:schemeClr>
              </a:solidFill>
              <a:latin typeface="+mn-ea"/>
              <a:sym typeface="+mn-ea"/>
            </a:endParaRPr>
          </a:p>
        </p:txBody>
      </p:sp>
      <p:sp>
        <p:nvSpPr>
          <p:cNvPr id="1049708" name="矩形 42"/>
          <p:cNvSpPr/>
          <p:nvPr>
            <p:custDataLst>
              <p:tags r:id="rId3"/>
            </p:custDataLst>
          </p:nvPr>
        </p:nvSpPr>
        <p:spPr>
          <a:xfrm>
            <a:off x="1305101" y="2699906"/>
            <a:ext cx="1795952" cy="127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0" name="任意多边形 18"/>
          <p:cNvSpPr/>
          <p:nvPr>
            <p:custDataLst>
              <p:tags r:id="rId4"/>
            </p:custDataLst>
          </p:nvPr>
        </p:nvSpPr>
        <p:spPr>
          <a:xfrm rot="5400000">
            <a:off x="413086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2" name="文本框 27"/>
          <p:cNvSpPr txBox="1"/>
          <p:nvPr>
            <p:custDataLst>
              <p:tags r:id="rId5"/>
            </p:custDataLst>
          </p:nvPr>
        </p:nvSpPr>
        <p:spPr bwMode="auto">
          <a:xfrm>
            <a:off x="3760760"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通过游戏和活动激发小学生的创造力和想象力</a:t>
            </a:r>
            <a:endParaRPr altLang="en-US" dirty="0" sz="2000" lang="zh-CN" spc="150">
              <a:solidFill>
                <a:schemeClr val="tx1">
                  <a:lumMod val="75000"/>
                  <a:lumOff val="25000"/>
                </a:schemeClr>
              </a:solidFill>
              <a:latin typeface="+mn-ea"/>
              <a:sym typeface="+mn-ea"/>
            </a:endParaRPr>
          </a:p>
        </p:txBody>
      </p:sp>
      <p:sp>
        <p:nvSpPr>
          <p:cNvPr id="1049714" name="矩形 43"/>
          <p:cNvSpPr/>
          <p:nvPr>
            <p:custDataLst>
              <p:tags r:id="rId6"/>
            </p:custDataLst>
          </p:nvPr>
        </p:nvSpPr>
        <p:spPr>
          <a:xfrm>
            <a:off x="3898536" y="2699906"/>
            <a:ext cx="1795952" cy="127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6" name="任意多边形 21"/>
          <p:cNvSpPr/>
          <p:nvPr>
            <p:custDataLst>
              <p:tags r:id="rId7"/>
            </p:custDataLst>
          </p:nvPr>
        </p:nvSpPr>
        <p:spPr>
          <a:xfrm rot="18900000" flipH="1">
            <a:off x="672362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8" name="文本框 30"/>
          <p:cNvSpPr txBox="1"/>
          <p:nvPr>
            <p:custDataLst>
              <p:tags r:id="rId8"/>
            </p:custDataLst>
          </p:nvPr>
        </p:nvSpPr>
        <p:spPr bwMode="auto">
          <a:xfrm>
            <a:off x="6354195"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引导小学生观察生活，发现创意点子</a:t>
            </a:r>
            <a:endParaRPr altLang="en-US" dirty="0" sz="2000" lang="zh-CN" spc="150">
              <a:solidFill>
                <a:schemeClr val="tx1">
                  <a:lumMod val="75000"/>
                  <a:lumOff val="25000"/>
                </a:schemeClr>
              </a:solidFill>
              <a:latin typeface="+mn-ea"/>
              <a:sym typeface="+mn-ea"/>
            </a:endParaRPr>
          </a:p>
        </p:txBody>
      </p:sp>
      <p:sp>
        <p:nvSpPr>
          <p:cNvPr id="1049720" name="矩形 44"/>
          <p:cNvSpPr/>
          <p:nvPr>
            <p:custDataLst>
              <p:tags r:id="rId9"/>
            </p:custDataLst>
          </p:nvPr>
        </p:nvSpPr>
        <p:spPr>
          <a:xfrm>
            <a:off x="6490620" y="2699906"/>
            <a:ext cx="1795952" cy="127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2" name="任意多边形 22"/>
          <p:cNvSpPr/>
          <p:nvPr>
            <p:custDataLst>
              <p:tags r:id="rId10"/>
            </p:custDataLst>
          </p:nvPr>
        </p:nvSpPr>
        <p:spPr>
          <a:xfrm rot="2700000" flipH="1" flipV="1">
            <a:off x="9316384" y="1289050"/>
            <a:ext cx="1331163" cy="1333475"/>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4" name="文本框 33"/>
          <p:cNvSpPr txBox="1"/>
          <p:nvPr>
            <p:custDataLst>
              <p:tags r:id="rId11"/>
            </p:custDataLst>
          </p:nvPr>
        </p:nvSpPr>
        <p:spPr bwMode="auto">
          <a:xfrm>
            <a:off x="8946954" y="3091622"/>
            <a:ext cx="2070509" cy="315794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培养小学生的创意思维需要耐心和持续的引导</a:t>
            </a:r>
            <a:endParaRPr altLang="en-US" dirty="0" sz="2000" lang="zh-CN" spc="150">
              <a:solidFill>
                <a:schemeClr val="tx1">
                  <a:lumMod val="75000"/>
                  <a:lumOff val="25000"/>
                </a:schemeClr>
              </a:solidFill>
              <a:latin typeface="+mn-ea"/>
              <a:sym typeface="+mn-ea"/>
            </a:endParaRPr>
          </a:p>
        </p:txBody>
      </p:sp>
      <p:sp>
        <p:nvSpPr>
          <p:cNvPr id="1049726" name="矩形 45"/>
          <p:cNvSpPr/>
          <p:nvPr>
            <p:custDataLst>
              <p:tags r:id="rId12"/>
            </p:custDataLst>
          </p:nvPr>
        </p:nvSpPr>
        <p:spPr>
          <a:xfrm>
            <a:off x="9084055" y="2699906"/>
            <a:ext cx="1795952" cy="127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60" name="标题 1"/>
          <p:cNvSpPr>
            <a:spLocks noGrp="1"/>
          </p:cNvSpPr>
          <p:nvPr>
            <p:ph type="title" idx="5"/>
            <p:custDataLst>
              <p:tags r:id="rId1"/>
            </p:custDataLst>
          </p:nvPr>
        </p:nvSpPr>
        <p:spPr/>
        <p:txBody>
          <a:bodyPr/>
          <a:p>
            <a:r>
              <a:rPr altLang="en-US" dirty="0" lang="zh-CN"/>
              <a:t>小学生创意思维培养的评估和效果</a:t>
            </a:r>
            <a:endParaRPr altLang="en-US" dirty="0" lang="zh-CN"/>
          </a:p>
        </p:txBody>
      </p:sp>
      <p:sp>
        <p:nvSpPr>
          <p:cNvPr id="1049762" name="文本占位符 3"/>
          <p:cNvSpPr>
            <a:spLocks noGrp="1"/>
          </p:cNvSpPr>
          <p:nvPr>
            <p:ph type="body" idx="1"/>
            <p:custDataLst>
              <p:tags r:id="rId2"/>
            </p:custDataLst>
          </p:nvPr>
        </p:nvSpPr>
        <p:spPr/>
        <p:txBody>
          <a:bodyPr/>
          <a:p>
            <a:r>
              <a:rPr altLang="en-US" lang="zh-CN"/>
              <a:t>05</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8" name="标题 2"/>
          <p:cNvSpPr>
            <a:spLocks noGrp="1"/>
          </p:cNvSpPr>
          <p:nvPr>
            <p:ph type="title" idx="2"/>
          </p:nvPr>
        </p:nvSpPr>
        <p:spPr/>
        <p:txBody>
          <a:bodyPr/>
          <a:p>
            <a:r>
              <a:rPr altLang="en-US" lang="zh-CN"/>
              <a:t>创意思维培养效果的评估标准和方法</a:t>
            </a:r>
            <a:endParaRPr altLang="en-US" lang="zh-CN"/>
          </a:p>
        </p:txBody>
      </p:sp>
      <p:sp>
        <p:nvSpPr>
          <p:cNvPr id="1049810"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2"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14"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评估标准：学生的创意作品是否具有新颖性、实用性、可行性和社会价值</a:t>
            </a:r>
            <a:endParaRPr altLang="en-US" dirty="0" sz="2000" lang="zh-CN" spc="200">
              <a:solidFill>
                <a:schemeClr val="tx1">
                  <a:lumMod val="85000"/>
                  <a:lumOff val="15000"/>
                </a:schemeClr>
              </a:solidFill>
              <a:latin typeface="+mn-ea"/>
              <a:sym typeface="+mn-ea"/>
            </a:endParaRPr>
          </a:p>
        </p:txBody>
      </p:sp>
      <p:sp>
        <p:nvSpPr>
          <p:cNvPr id="1049816"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8"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20" name="文本框 34"/>
          <p:cNvSpPr txBox="1"/>
          <p:nvPr>
            <p:custDataLst>
              <p:tags r:id="rId6"/>
            </p:custDataLst>
          </p:nvPr>
        </p:nvSpPr>
        <p:spPr>
          <a:xfrm>
            <a:off x="3557953"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评估方法：通过观察、问卷调查、创意作品展示等方式进行评估</a:t>
            </a:r>
            <a:endParaRPr altLang="en-US" dirty="0" sz="2000" lang="zh-CN" spc="200">
              <a:solidFill>
                <a:schemeClr val="tx1">
                  <a:lumMod val="85000"/>
                  <a:lumOff val="15000"/>
                </a:schemeClr>
              </a:solidFill>
              <a:latin typeface="+mn-ea"/>
              <a:sym typeface="+mn-ea"/>
            </a:endParaRPr>
          </a:p>
        </p:txBody>
      </p:sp>
      <p:sp>
        <p:nvSpPr>
          <p:cNvPr id="1049822"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4"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26" name="文本框 5"/>
          <p:cNvSpPr txBox="1"/>
          <p:nvPr>
            <p:custDataLst>
              <p:tags r:id="rId9"/>
            </p:custDataLst>
          </p:nvPr>
        </p:nvSpPr>
        <p:spPr>
          <a:xfrm>
            <a:off x="6349425"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评估过程：制定评估标准、收集创意作品、进行评估、反馈评估结果</a:t>
            </a:r>
            <a:endParaRPr altLang="en-US" dirty="0" sz="2000" lang="zh-CN" spc="200">
              <a:solidFill>
                <a:schemeClr val="tx1">
                  <a:lumMod val="85000"/>
                  <a:lumOff val="15000"/>
                </a:schemeClr>
              </a:solidFill>
              <a:latin typeface="+mn-ea"/>
              <a:sym typeface="+mn-ea"/>
            </a:endParaRPr>
          </a:p>
        </p:txBody>
      </p:sp>
      <p:sp>
        <p:nvSpPr>
          <p:cNvPr id="1049828"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0"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32"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评估结果：根据评估结果，调整创意思维培养策略，提高培养效果</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6" name="标题 2"/>
          <p:cNvSpPr>
            <a:spLocks noGrp="1"/>
          </p:cNvSpPr>
          <p:nvPr>
            <p:ph type="title" idx="2"/>
          </p:nvPr>
        </p:nvSpPr>
        <p:spPr/>
        <p:txBody>
          <a:bodyPr/>
          <a:p>
            <a:r>
              <a:rPr altLang="en-US" lang="zh-CN"/>
              <a:t>评估实践和案例的效果和影响</a:t>
            </a:r>
            <a:endParaRPr altLang="en-US" lang="zh-CN"/>
          </a:p>
        </p:txBody>
      </p:sp>
      <p:sp>
        <p:nvSpPr>
          <p:cNvPr id="1049868" name="矩形 15"/>
          <p:cNvSpPr/>
          <p:nvPr>
            <p:custDataLst>
              <p:tags r:id="rId1"/>
            </p:custDataLst>
          </p:nvPr>
        </p:nvSpPr>
        <p:spPr>
          <a:xfrm>
            <a:off x="2267933" y="1373272"/>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评估方法：采用问卷调查、观察、作品评价等多种方式进行评估</a:t>
            </a:r>
            <a:endParaRPr altLang="en-US" dirty="0" sz="1200" lang="zh-CN" spc="150">
              <a:solidFill>
                <a:schemeClr val="tx1">
                  <a:lumMod val="85000"/>
                  <a:lumOff val="15000"/>
                </a:schemeClr>
              </a:solidFill>
              <a:latin typeface="+mn-ea"/>
              <a:sym typeface="+mn-ea"/>
            </a:endParaRPr>
          </a:p>
        </p:txBody>
      </p:sp>
      <p:sp>
        <p:nvSpPr>
          <p:cNvPr id="1049870" name="任意多边形 17"/>
          <p:cNvSpPr/>
          <p:nvPr>
            <p:custDataLst>
              <p:tags r:id="rId2"/>
            </p:custDataLst>
          </p:nvPr>
        </p:nvSpPr>
        <p:spPr>
          <a:xfrm flipV="1">
            <a:off x="2186262" y="1289050"/>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2" name="任意多边形 18"/>
          <p:cNvSpPr/>
          <p:nvPr>
            <p:custDataLst>
              <p:tags r:id="rId3"/>
            </p:custDataLst>
          </p:nvPr>
        </p:nvSpPr>
        <p:spPr>
          <a:xfrm flipH="1">
            <a:off x="8631410" y="1873503"/>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4" name="矩形 27"/>
          <p:cNvSpPr/>
          <p:nvPr>
            <p:custDataLst>
              <p:tags r:id="rId4"/>
            </p:custDataLst>
          </p:nvPr>
        </p:nvSpPr>
        <p:spPr>
          <a:xfrm>
            <a:off x="2267933" y="2746354"/>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实践案例：介绍具体的实践案例，如创意绘画、创意手工等</a:t>
            </a:r>
            <a:endParaRPr altLang="en-US" dirty="0" sz="1200" lang="zh-CN" spc="150">
              <a:solidFill>
                <a:schemeClr val="tx1">
                  <a:lumMod val="85000"/>
                  <a:lumOff val="15000"/>
                </a:schemeClr>
              </a:solidFill>
              <a:latin typeface="+mn-ea"/>
              <a:sym typeface="+mn-ea"/>
            </a:endParaRPr>
          </a:p>
        </p:txBody>
      </p:sp>
      <p:sp>
        <p:nvSpPr>
          <p:cNvPr id="1049876" name="任意多边形 29"/>
          <p:cNvSpPr/>
          <p:nvPr>
            <p:custDataLst>
              <p:tags r:id="rId5"/>
            </p:custDataLst>
          </p:nvPr>
        </p:nvSpPr>
        <p:spPr>
          <a:xfrm flipV="1">
            <a:off x="2186262" y="2662132"/>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78" name="任意多边形 30"/>
          <p:cNvSpPr/>
          <p:nvPr>
            <p:custDataLst>
              <p:tags r:id="rId6"/>
            </p:custDataLst>
          </p:nvPr>
        </p:nvSpPr>
        <p:spPr>
          <a:xfrm flipH="1">
            <a:off x="8631410" y="3246585"/>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0" name="矩形 5"/>
          <p:cNvSpPr/>
          <p:nvPr>
            <p:custDataLst>
              <p:tags r:id="rId7"/>
            </p:custDataLst>
          </p:nvPr>
        </p:nvSpPr>
        <p:spPr>
          <a:xfrm>
            <a:off x="2267933" y="4119436"/>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效果和影响：分析实践案例的效果和影响，如学生的创意能力、自信心等方面的提升</a:t>
            </a:r>
            <a:endParaRPr altLang="en-US" dirty="0" sz="1200" lang="zh-CN" spc="150">
              <a:solidFill>
                <a:schemeClr val="tx1">
                  <a:lumMod val="85000"/>
                  <a:lumOff val="15000"/>
                </a:schemeClr>
              </a:solidFill>
              <a:latin typeface="+mn-ea"/>
              <a:sym typeface="+mn-ea"/>
            </a:endParaRPr>
          </a:p>
        </p:txBody>
      </p:sp>
      <p:sp>
        <p:nvSpPr>
          <p:cNvPr id="1049882" name="任意多边形 7"/>
          <p:cNvSpPr/>
          <p:nvPr>
            <p:custDataLst>
              <p:tags r:id="rId8"/>
            </p:custDataLst>
          </p:nvPr>
        </p:nvSpPr>
        <p:spPr>
          <a:xfrm flipV="1">
            <a:off x="2186262" y="4035214"/>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4" name="任意多边形 8"/>
          <p:cNvSpPr/>
          <p:nvPr>
            <p:custDataLst>
              <p:tags r:id="rId9"/>
            </p:custDataLst>
          </p:nvPr>
        </p:nvSpPr>
        <p:spPr>
          <a:xfrm flipH="1">
            <a:off x="8631410" y="4619667"/>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86" name="矩形 10"/>
          <p:cNvSpPr/>
          <p:nvPr>
            <p:custDataLst>
              <p:tags r:id="rId10"/>
            </p:custDataLst>
          </p:nvPr>
        </p:nvSpPr>
        <p:spPr>
          <a:xfrm>
            <a:off x="2267933" y="5492518"/>
            <a:ext cx="7653188" cy="67292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总结与反思：总结评估实践和案例的经验和不足，提出改进措施</a:t>
            </a:r>
            <a:endParaRPr altLang="en-US" dirty="0" sz="1200" lang="zh-CN" spc="150">
              <a:solidFill>
                <a:schemeClr val="tx1">
                  <a:lumMod val="85000"/>
                  <a:lumOff val="15000"/>
                </a:schemeClr>
              </a:solidFill>
              <a:latin typeface="+mn-ea"/>
              <a:sym typeface="+mn-ea"/>
            </a:endParaRPr>
          </a:p>
        </p:txBody>
      </p:sp>
      <p:sp>
        <p:nvSpPr>
          <p:cNvPr id="1049888" name="任意多边形 12"/>
          <p:cNvSpPr/>
          <p:nvPr>
            <p:custDataLst>
              <p:tags r:id="rId11"/>
            </p:custDataLst>
          </p:nvPr>
        </p:nvSpPr>
        <p:spPr>
          <a:xfrm flipV="1">
            <a:off x="2186262" y="5408296"/>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90" name="任意多边形 13"/>
          <p:cNvSpPr/>
          <p:nvPr>
            <p:custDataLst>
              <p:tags r:id="rId12"/>
            </p:custDataLst>
          </p:nvPr>
        </p:nvSpPr>
        <p:spPr>
          <a:xfrm flipH="1">
            <a:off x="8631410" y="5992749"/>
            <a:ext cx="1368828" cy="25777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24" name="标题 2"/>
          <p:cNvSpPr>
            <a:spLocks noGrp="1"/>
          </p:cNvSpPr>
          <p:nvPr>
            <p:ph type="title" idx="2"/>
          </p:nvPr>
        </p:nvSpPr>
        <p:spPr/>
        <p:txBody>
          <a:bodyPr/>
          <a:p>
            <a:r>
              <a:rPr altLang="en-US" lang="zh-CN"/>
              <a:t>对评估结果的反思和改进建议</a:t>
            </a:r>
            <a:endParaRPr altLang="en-US" lang="zh-CN"/>
          </a:p>
        </p:txBody>
      </p:sp>
      <p:sp>
        <p:nvSpPr>
          <p:cNvPr id="1049926" name="圆角矩形 26"/>
          <p:cNvSpPr/>
          <p:nvPr>
            <p:custDataLst>
              <p:tags r:id="rId1"/>
            </p:custDataLst>
          </p:nvPr>
        </p:nvSpPr>
        <p:spPr>
          <a:xfrm>
            <a:off x="60833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8" name="圆角矩形 28"/>
          <p:cNvSpPr/>
          <p:nvPr>
            <p:custDataLst>
              <p:tags r:id="rId2"/>
            </p:custDataLst>
          </p:nvPr>
        </p:nvSpPr>
        <p:spPr>
          <a:xfrm>
            <a:off x="610871"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30" name="文本框 31"/>
          <p:cNvSpPr txBox="1"/>
          <p:nvPr>
            <p:custDataLst>
              <p:tags r:id="rId3"/>
            </p:custDataLst>
          </p:nvPr>
        </p:nvSpPr>
        <p:spPr>
          <a:xfrm>
            <a:off x="763306" y="218974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评估方法：采用多种评估方法，如观察、测试、问卷调查等，确保评估结果的客观性和准确性。</a:t>
            </a:r>
            <a:endParaRPr altLang="en-US" dirty="0" sz="2000" lang="zh-CN" spc="200">
              <a:solidFill>
                <a:schemeClr val="tx1">
                  <a:lumMod val="85000"/>
                  <a:lumOff val="15000"/>
                </a:schemeClr>
              </a:solidFill>
              <a:latin typeface="+mn-ea"/>
              <a:sym typeface="+mn-ea"/>
            </a:endParaRPr>
          </a:p>
        </p:txBody>
      </p:sp>
      <p:sp>
        <p:nvSpPr>
          <p:cNvPr id="1049932" name="圆角矩形 29"/>
          <p:cNvSpPr/>
          <p:nvPr>
            <p:custDataLst>
              <p:tags r:id="rId4"/>
            </p:custDataLst>
          </p:nvPr>
        </p:nvSpPr>
        <p:spPr>
          <a:xfrm>
            <a:off x="3400437"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34" name="圆角矩形 32"/>
          <p:cNvSpPr/>
          <p:nvPr>
            <p:custDataLst>
              <p:tags r:id="rId5"/>
            </p:custDataLst>
          </p:nvPr>
        </p:nvSpPr>
        <p:spPr>
          <a:xfrm>
            <a:off x="3402977"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36" name="文本框 34"/>
          <p:cNvSpPr txBox="1"/>
          <p:nvPr>
            <p:custDataLst>
              <p:tags r:id="rId6"/>
            </p:custDataLst>
          </p:nvPr>
        </p:nvSpPr>
        <p:spPr>
          <a:xfrm>
            <a:off x="3557953" y="218974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评估结果分析：对评估结果进行深入分析，找出创意思维培养中存在的问题和不足，为改进提供依据。</a:t>
            </a:r>
            <a:endParaRPr altLang="en-US" dirty="0" sz="2000" lang="zh-CN" spc="200">
              <a:solidFill>
                <a:schemeClr val="tx1">
                  <a:lumMod val="85000"/>
                  <a:lumOff val="15000"/>
                </a:schemeClr>
              </a:solidFill>
              <a:latin typeface="+mn-ea"/>
              <a:sym typeface="+mn-ea"/>
            </a:endParaRPr>
          </a:p>
        </p:txBody>
      </p:sp>
      <p:sp>
        <p:nvSpPr>
          <p:cNvPr id="1049938" name="圆角矩形 3"/>
          <p:cNvSpPr/>
          <p:nvPr>
            <p:custDataLst>
              <p:tags r:id="rId7"/>
            </p:custDataLst>
          </p:nvPr>
        </p:nvSpPr>
        <p:spPr>
          <a:xfrm>
            <a:off x="6192543"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0" name="圆角矩形 4"/>
          <p:cNvSpPr/>
          <p:nvPr>
            <p:custDataLst>
              <p:tags r:id="rId8"/>
            </p:custDataLst>
          </p:nvPr>
        </p:nvSpPr>
        <p:spPr>
          <a:xfrm>
            <a:off x="6195084"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42" name="文本框 5"/>
          <p:cNvSpPr txBox="1"/>
          <p:nvPr>
            <p:custDataLst>
              <p:tags r:id="rId9"/>
            </p:custDataLst>
          </p:nvPr>
        </p:nvSpPr>
        <p:spPr>
          <a:xfrm>
            <a:off x="6349425" y="2189749"/>
            <a:ext cx="2280059" cy="3406454"/>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改进建议：根据评估结果，提出具体的改进措施和建议，如加强创意训练、优化教学方式、提高教学资源等。</a:t>
            </a:r>
            <a:endParaRPr altLang="en-US" dirty="0" sz="2000" lang="zh-CN" spc="200">
              <a:solidFill>
                <a:schemeClr val="tx1">
                  <a:lumMod val="85000"/>
                  <a:lumOff val="15000"/>
                </a:schemeClr>
              </a:solidFill>
              <a:latin typeface="+mn-ea"/>
              <a:sym typeface="+mn-ea"/>
            </a:endParaRPr>
          </a:p>
        </p:txBody>
      </p:sp>
      <p:sp>
        <p:nvSpPr>
          <p:cNvPr id="1049944" name="圆角矩形 8"/>
          <p:cNvSpPr/>
          <p:nvPr>
            <p:custDataLst>
              <p:tags r:id="rId10"/>
            </p:custDataLst>
          </p:nvPr>
        </p:nvSpPr>
        <p:spPr>
          <a:xfrm>
            <a:off x="8984650" y="176864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46" name="圆角矩形 9"/>
          <p:cNvSpPr/>
          <p:nvPr>
            <p:custDataLst>
              <p:tags r:id="rId11"/>
            </p:custDataLst>
          </p:nvPr>
        </p:nvSpPr>
        <p:spPr>
          <a:xfrm>
            <a:off x="8987190" y="176864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48" name="文本框 10"/>
          <p:cNvSpPr txBox="1"/>
          <p:nvPr>
            <p:custDataLst>
              <p:tags r:id="rId12"/>
            </p:custDataLst>
          </p:nvPr>
        </p:nvSpPr>
        <p:spPr>
          <a:xfrm>
            <a:off x="9141531" y="218974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跟踪评估：对改进后的创意思维培养进行跟踪评估，验证改进效果，不断完善和优化培养策略。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2" name="标题 1"/>
          <p:cNvSpPr>
            <a:spLocks noGrp="1"/>
          </p:cNvSpPr>
          <p:nvPr>
            <p:ph type="title" idx="5"/>
            <p:custDataLst>
              <p:tags r:id="rId1"/>
            </p:custDataLst>
          </p:nvPr>
        </p:nvSpPr>
        <p:spPr/>
        <p:txBody>
          <a:bodyPr/>
          <a:p>
            <a:r>
              <a:rPr altLang="en-US" dirty="0" lang="zh-CN"/>
              <a:t>小学生创意思维培养的未来展望和发展趋势</a:t>
            </a:r>
            <a:endParaRPr altLang="en-US" dirty="0" lang="zh-CN"/>
          </a:p>
        </p:txBody>
      </p:sp>
      <p:sp>
        <p:nvSpPr>
          <p:cNvPr id="1049984" name="文本占位符 3"/>
          <p:cNvSpPr>
            <a:spLocks noGrp="1"/>
          </p:cNvSpPr>
          <p:nvPr>
            <p:ph type="body" idx="1"/>
            <p:custDataLst>
              <p:tags r:id="rId2"/>
            </p:custDataLst>
          </p:nvPr>
        </p:nvSpPr>
        <p:spPr/>
        <p:txBody>
          <a:bodyPr/>
          <a:p>
            <a:r>
              <a:rPr altLang="en-US" lang="zh-CN"/>
              <a:t>06</a:t>
            </a:r>
            <a:endParaRPr altLang="en-US"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30" name="标题 2"/>
          <p:cNvSpPr>
            <a:spLocks noGrp="1"/>
          </p:cNvSpPr>
          <p:nvPr>
            <p:ph type="title" idx="2"/>
          </p:nvPr>
        </p:nvSpPr>
        <p:spPr/>
        <p:txBody>
          <a:bodyPr/>
          <a:p>
            <a:r>
              <a:rPr altLang="en-US" lang="zh-CN"/>
              <a:t>未来社会对创意思维的需求和挑战</a:t>
            </a:r>
            <a:endParaRPr altLang="en-US" lang="zh-CN"/>
          </a:p>
        </p:txBody>
      </p:sp>
      <p:sp>
        <p:nvSpPr>
          <p:cNvPr id="1050032" name="五边形 16"/>
          <p:cNvSpPr/>
          <p:nvPr>
            <p:custDataLst>
              <p:tags r:id="rId1"/>
            </p:custDataLst>
          </p:nvPr>
        </p:nvSpPr>
        <p:spPr>
          <a:xfrm rot="16200000" flipH="1">
            <a:off x="7128718" y="151526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五边形 17"/>
          <p:cNvSpPr/>
          <p:nvPr>
            <p:custDataLst>
              <p:tags r:id="rId2"/>
            </p:custDataLst>
          </p:nvPr>
        </p:nvSpPr>
        <p:spPr>
          <a:xfrm rot="16200000" flipH="1">
            <a:off x="7149865"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18"/>
          <p:cNvSpPr/>
          <p:nvPr>
            <p:custDataLst>
              <p:tags r:id="rId3"/>
            </p:custDataLst>
          </p:nvPr>
        </p:nvSpPr>
        <p:spPr>
          <a:xfrm>
            <a:off x="6439191"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任意多边形 19"/>
          <p:cNvSpPr/>
          <p:nvPr>
            <p:custDataLst>
              <p:tags r:id="rId4"/>
            </p:custDataLst>
          </p:nvPr>
        </p:nvSpPr>
        <p:spPr>
          <a:xfrm flipV="1">
            <a:off x="6311667" y="168956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2"/>
          <p:cNvSpPr/>
          <p:nvPr>
            <p:custDataLst>
              <p:tags r:id="rId5"/>
            </p:custDataLst>
          </p:nvPr>
        </p:nvSpPr>
        <p:spPr>
          <a:xfrm rot="16200000" flipH="1">
            <a:off x="1424740" y="151590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五边形 3"/>
          <p:cNvSpPr/>
          <p:nvPr>
            <p:custDataLst>
              <p:tags r:id="rId6"/>
            </p:custDataLst>
          </p:nvPr>
        </p:nvSpPr>
        <p:spPr>
          <a:xfrm rot="16200000" flipH="1">
            <a:off x="1447169" y="428874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4"/>
          <p:cNvSpPr/>
          <p:nvPr>
            <p:custDataLst>
              <p:tags r:id="rId7"/>
            </p:custDataLst>
          </p:nvPr>
        </p:nvSpPr>
        <p:spPr>
          <a:xfrm>
            <a:off x="736495" y="232910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任意多边形 5"/>
          <p:cNvSpPr/>
          <p:nvPr>
            <p:custDataLst>
              <p:tags r:id="rId8"/>
            </p:custDataLst>
          </p:nvPr>
        </p:nvSpPr>
        <p:spPr>
          <a:xfrm flipV="1">
            <a:off x="608330" y="168956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人工智能和机器学习的发展将需要更多的创意思维</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3850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未来社会将面临更多的复杂问题，需要创意思维来解决</a:t>
            </a:r>
            <a:endParaRPr dirty="0" sz="2000" err="1">
              <a:solidFill>
                <a:schemeClr val="tx1">
                  <a:lumMod val="75000"/>
                  <a:lumOff val="25000"/>
                </a:schemeClr>
              </a:solidFill>
              <a:latin typeface="+mn-ea"/>
              <a:ea typeface="+mn-ea"/>
              <a:cs typeface="+mn-ea"/>
              <a:sym typeface="+mn-lt"/>
            </a:endParaRPr>
          </a:p>
        </p:txBody>
      </p:sp>
      <p:sp>
        <p:nvSpPr>
          <p:cNvPr id="1050052" name="五边形 9"/>
          <p:cNvSpPr/>
          <p:nvPr>
            <p:custDataLst>
              <p:tags r:id="rId11"/>
            </p:custDataLst>
          </p:nvPr>
        </p:nvSpPr>
        <p:spPr>
          <a:xfrm rot="16200000" flipH="1">
            <a:off x="4350103" y="152871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五边形 10"/>
          <p:cNvSpPr/>
          <p:nvPr>
            <p:custDataLst>
              <p:tags r:id="rId12"/>
            </p:custDataLst>
          </p:nvPr>
        </p:nvSpPr>
        <p:spPr>
          <a:xfrm rot="16200000" flipH="1">
            <a:off x="4371891" y="430156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11"/>
          <p:cNvSpPr/>
          <p:nvPr>
            <p:custDataLst>
              <p:tags r:id="rId13"/>
            </p:custDataLst>
          </p:nvPr>
        </p:nvSpPr>
        <p:spPr>
          <a:xfrm>
            <a:off x="3661217" y="234128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58" name="任意多边形 12"/>
          <p:cNvSpPr/>
          <p:nvPr>
            <p:custDataLst>
              <p:tags r:id="rId14"/>
            </p:custDataLst>
          </p:nvPr>
        </p:nvSpPr>
        <p:spPr>
          <a:xfrm flipV="1">
            <a:off x="3533693" y="170302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23"/>
          <p:cNvSpPr/>
          <p:nvPr>
            <p:custDataLst>
              <p:tags r:id="rId15"/>
            </p:custDataLst>
          </p:nvPr>
        </p:nvSpPr>
        <p:spPr>
          <a:xfrm rot="16200000" flipH="1">
            <a:off x="9906050" y="155371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五边形 24"/>
          <p:cNvSpPr/>
          <p:nvPr>
            <p:custDataLst>
              <p:tags r:id="rId16"/>
            </p:custDataLst>
          </p:nvPr>
        </p:nvSpPr>
        <p:spPr>
          <a:xfrm rot="16200000" flipH="1">
            <a:off x="9927838" y="432527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25"/>
          <p:cNvSpPr/>
          <p:nvPr>
            <p:custDataLst>
              <p:tags r:id="rId17"/>
            </p:custDataLst>
          </p:nvPr>
        </p:nvSpPr>
        <p:spPr>
          <a:xfrm>
            <a:off x="9216523" y="236627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任意多边形 26"/>
          <p:cNvSpPr/>
          <p:nvPr>
            <p:custDataLst>
              <p:tags r:id="rId18"/>
            </p:custDataLst>
          </p:nvPr>
        </p:nvSpPr>
        <p:spPr>
          <a:xfrm flipV="1">
            <a:off x="9089640" y="172801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075668"/>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培养小学生的创意思维是应对未来社会挑战的重要途径</a:t>
            </a:r>
            <a:endParaRPr dirty="0" sz="2000" err="1">
              <a:solidFill>
                <a:schemeClr val="tx1">
                  <a:lumMod val="75000"/>
                  <a:lumOff val="25000"/>
                </a:schemeClr>
              </a:solidFill>
              <a:latin typeface="+mn-ea"/>
              <a:ea typeface="+mn-ea"/>
              <a:cs typeface="+mn-ea"/>
              <a:sym typeface="+mn-lt"/>
            </a:endParaRPr>
          </a:p>
        </p:txBody>
      </p:sp>
      <p:sp>
        <p:nvSpPr>
          <p:cNvPr id="10500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050676"/>
            <a:ext cx="2234029" cy="2012826"/>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创新是推动社会进步的重要动力，创意思维是创新的核心</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04" name="标题 2"/>
          <p:cNvSpPr>
            <a:spLocks noGrp="1"/>
          </p:cNvSpPr>
          <p:nvPr>
            <p:ph type="title" idx="2"/>
          </p:nvPr>
        </p:nvSpPr>
        <p:spPr/>
        <p:txBody>
          <a:bodyPr/>
          <a:p>
            <a:r>
              <a:rPr altLang="en-US" lang="zh-CN"/>
              <a:t>小学生创意思维培养的发展趋势和方向</a:t>
            </a:r>
            <a:endParaRPr altLang="en-US" lang="zh-CN"/>
          </a:p>
        </p:txBody>
      </p:sp>
      <p:sp>
        <p:nvSpPr>
          <p:cNvPr id="1050106"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08"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0"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2" name="文本框 27"/>
          <p:cNvSpPr txBox="1"/>
          <p:nvPr>
            <p:custDataLst>
              <p:tags r:id="rId4"/>
            </p:custDataLst>
          </p:nvPr>
        </p:nvSpPr>
        <p:spPr>
          <a:xfrm>
            <a:off x="1925582" y="4118311"/>
            <a:ext cx="8652018" cy="793200"/>
          </a:xfrm>
          <a:prstGeom prst="rect"/>
          <a:noFill/>
        </p:spPr>
        <p:txBody>
          <a:bodyPr anchor="ctr" anchorCtr="0" bIns="107950" rtlCol="0" tIns="0" wrap="square">
            <a:normAutofit fontScale="73333" lnSpcReduction="10000"/>
          </a:bodyPr>
          <a:p>
            <a:pPr>
              <a:lnSpc>
                <a:spcPct val="150000"/>
              </a:lnSpc>
            </a:pPr>
            <a:r>
              <a:rPr altLang="zh-CN" dirty="0" lang="en-US">
                <a:solidFill>
                  <a:schemeClr val="dk1">
                    <a:lumMod val="80000"/>
                    <a:lumOff val="20000"/>
                  </a:schemeClr>
                </a:solidFill>
                <a:latin typeface="+mn-ea"/>
                <a:sym typeface="+mn-ea"/>
              </a:rPr>
              <a:t>创意思维教育将更加注重数字化技术的应用，利用人工智能、大数据等新兴技术，推动教育信息化和个性化发展，提升学生的学习体验和效果。</a:t>
            </a:r>
            <a:endParaRPr altLang="zh-CN" dirty="0" lang="en-US">
              <a:solidFill>
                <a:schemeClr val="dk1">
                  <a:lumMod val="80000"/>
                  <a:lumOff val="20000"/>
                </a:schemeClr>
              </a:solidFill>
              <a:latin typeface="+mn-ea"/>
              <a:sym typeface="+mn-ea"/>
            </a:endParaRPr>
          </a:p>
        </p:txBody>
      </p:sp>
      <p:sp>
        <p:nvSpPr>
          <p:cNvPr id="1050114"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6"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18"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0" name="文本框 56"/>
          <p:cNvSpPr txBox="1"/>
          <p:nvPr>
            <p:custDataLst>
              <p:tags r:id="rId8"/>
            </p:custDataLst>
          </p:nvPr>
        </p:nvSpPr>
        <p:spPr>
          <a:xfrm>
            <a:off x="1925582" y="1439657"/>
            <a:ext cx="8652018" cy="793200"/>
          </a:xfrm>
          <a:prstGeom prst="rect"/>
          <a:noFill/>
        </p:spPr>
        <p:txBody>
          <a:bodyPr anchor="ctr" anchorCtr="0" bIns="107950" rtlCol="0" tIns="0" wrap="square">
            <a:normAutofit fontScale="73333" lnSpcReduction="10000"/>
          </a:bodyPr>
          <a:p>
            <a:pPr>
              <a:lnSpc>
                <a:spcPct val="150000"/>
              </a:lnSpc>
            </a:pPr>
            <a:r>
              <a:rPr altLang="en-US" dirty="0" lang="zh-CN">
                <a:solidFill>
                  <a:schemeClr val="dk1">
                    <a:lumMod val="80000"/>
                    <a:lumOff val="20000"/>
                  </a:schemeClr>
                </a:solidFill>
                <a:latin typeface="+mn-ea"/>
                <a:sym typeface="+mn-ea"/>
              </a:rPr>
              <a:t>创意思维教育将更加注重实践性和应用性，通过项目式学习、探究式学习等方式，引导学生将理论知识与实践相结合，提高解决实际问题的能力。</a:t>
            </a:r>
            <a:endParaRPr altLang="en-US" dirty="0" lang="zh-CN">
              <a:solidFill>
                <a:schemeClr val="dk1">
                  <a:lumMod val="80000"/>
                  <a:lumOff val="20000"/>
                </a:schemeClr>
              </a:solidFill>
              <a:latin typeface="+mn-ea"/>
              <a:sym typeface="+mn-ea"/>
            </a:endParaRPr>
          </a:p>
        </p:txBody>
      </p:sp>
      <p:sp>
        <p:nvSpPr>
          <p:cNvPr id="1050122"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4"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6"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28"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78889" lnSpcReduction="10000"/>
          </a:bodyPr>
          <a:p>
            <a:pPr>
              <a:lnSpc>
                <a:spcPct val="150000"/>
              </a:lnSpc>
            </a:pPr>
            <a:r>
              <a:rPr altLang="en-US" dirty="0" lang="zh-CN">
                <a:solidFill>
                  <a:schemeClr val="dk1">
                    <a:lumMod val="80000"/>
                    <a:lumOff val="20000"/>
                  </a:schemeClr>
                </a:solidFill>
                <a:latin typeface="+mn-ea"/>
                <a:sym typeface="+mn-ea"/>
              </a:rPr>
              <a:t>创意思维教育将更加注重跨学科整合，通过融合不同领域的知识和技能，培养学生的综合素质和创新能力。</a:t>
            </a:r>
            <a:endParaRPr altLang="en-US" dirty="0" lang="zh-CN">
              <a:solidFill>
                <a:schemeClr val="dk1">
                  <a:lumMod val="80000"/>
                  <a:lumOff val="20000"/>
                </a:schemeClr>
              </a:solidFill>
              <a:latin typeface="+mn-ea"/>
              <a:sym typeface="+mn-ea"/>
            </a:endParaRPr>
          </a:p>
        </p:txBody>
      </p:sp>
      <p:sp>
        <p:nvSpPr>
          <p:cNvPr id="1050130"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2"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4"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36" name="文本框 12"/>
          <p:cNvSpPr txBox="1"/>
          <p:nvPr>
            <p:custDataLst>
              <p:tags r:id="rId16"/>
            </p:custDataLst>
          </p:nvPr>
        </p:nvSpPr>
        <p:spPr>
          <a:xfrm>
            <a:off x="1925582" y="5453604"/>
            <a:ext cx="8652018" cy="793200"/>
          </a:xfrm>
          <a:prstGeom prst="rect"/>
          <a:noFill/>
        </p:spPr>
        <p:txBody>
          <a:bodyPr anchor="ctr" anchorCtr="0" bIns="107950" rtlCol="0" tIns="0" wrap="square">
            <a:normAutofit fontScale="73333" lnSpcReduction="10000"/>
          </a:bodyPr>
          <a:p>
            <a:pPr>
              <a:lnSpc>
                <a:spcPct val="150000"/>
              </a:lnSpc>
            </a:pPr>
            <a:r>
              <a:rPr altLang="zh-CN" dirty="0" lang="en-US">
                <a:solidFill>
                  <a:schemeClr val="dk1">
                    <a:lumMod val="80000"/>
                    <a:lumOff val="20000"/>
                  </a:schemeClr>
                </a:solidFill>
                <a:latin typeface="+mn-ea"/>
                <a:sym typeface="+mn-ea"/>
              </a:rPr>
              <a:t>创意思维教育将更加注重与产业界的合作，通过产学研一体化，推动创新成果的转化和应用，为学生提供更多的实践机会和职业发展前景。</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70" name="标题 2"/>
          <p:cNvSpPr>
            <a:spLocks noGrp="1"/>
          </p:cNvSpPr>
          <p:nvPr>
            <p:ph type="title" idx="2"/>
          </p:nvPr>
        </p:nvSpPr>
        <p:spPr/>
        <p:txBody>
          <a:bodyPr/>
          <a:p>
            <a:r>
              <a:rPr altLang="en-US" lang="zh-CN"/>
              <a:t>对未来培养工作的展望和建议</a:t>
            </a:r>
            <a:endParaRPr altLang="en-US" lang="zh-CN"/>
          </a:p>
        </p:txBody>
      </p:sp>
      <p:sp>
        <p:nvSpPr>
          <p:cNvPr id="1050172" name="对角圆角矩形 15"/>
          <p:cNvSpPr/>
          <p:nvPr>
            <p:custDataLst>
              <p:tags r:id="rId1"/>
            </p:custDataLst>
          </p:nvPr>
        </p:nvSpPr>
        <p:spPr>
          <a:xfrm>
            <a:off x="1305000" y="4106881"/>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对角圆角矩形 16"/>
          <p:cNvSpPr/>
          <p:nvPr>
            <p:custDataLst>
              <p:tags r:id="rId2"/>
            </p:custDataLst>
          </p:nvPr>
        </p:nvSpPr>
        <p:spPr>
          <a:xfrm>
            <a:off x="1305000" y="3960308"/>
            <a:ext cx="582800" cy="55611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6" name="直角三角形 17"/>
          <p:cNvSpPr/>
          <p:nvPr>
            <p:custDataLst>
              <p:tags r:id="rId3"/>
            </p:custDataLst>
          </p:nvPr>
        </p:nvSpPr>
        <p:spPr>
          <a:xfrm>
            <a:off x="1887930" y="3960981"/>
            <a:ext cx="87808" cy="146346"/>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8" name="文本框 27"/>
          <p:cNvSpPr txBox="1"/>
          <p:nvPr>
            <p:custDataLst>
              <p:tags r:id="rId4"/>
            </p:custDataLst>
          </p:nvPr>
        </p:nvSpPr>
        <p:spPr>
          <a:xfrm>
            <a:off x="1925582" y="4118311"/>
            <a:ext cx="8652018" cy="793200"/>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强化创意思维训练：开设专门的创意思维训练课程，提高学生的创意思维能力。</a:t>
            </a:r>
            <a:endParaRPr altLang="zh-CN" dirty="0" sz="1600" lang="en-US">
              <a:solidFill>
                <a:schemeClr val="dk1">
                  <a:lumMod val="80000"/>
                  <a:lumOff val="20000"/>
                </a:schemeClr>
              </a:solidFill>
              <a:latin typeface="+mn-ea"/>
              <a:sym typeface="+mn-ea"/>
            </a:endParaRPr>
          </a:p>
        </p:txBody>
      </p:sp>
      <p:sp>
        <p:nvSpPr>
          <p:cNvPr id="1050180" name="对角圆角矩形 52"/>
          <p:cNvSpPr/>
          <p:nvPr>
            <p:custDataLst>
              <p:tags r:id="rId5"/>
            </p:custDataLst>
          </p:nvPr>
        </p:nvSpPr>
        <p:spPr>
          <a:xfrm>
            <a:off x="1305000" y="1436295"/>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对角圆角矩形 53"/>
          <p:cNvSpPr/>
          <p:nvPr>
            <p:custDataLst>
              <p:tags r:id="rId6"/>
            </p:custDataLst>
          </p:nvPr>
        </p:nvSpPr>
        <p:spPr>
          <a:xfrm>
            <a:off x="1305000" y="1289050"/>
            <a:ext cx="582800" cy="55611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4" name="直角三角形 54"/>
          <p:cNvSpPr/>
          <p:nvPr>
            <p:custDataLst>
              <p:tags r:id="rId7"/>
            </p:custDataLst>
          </p:nvPr>
        </p:nvSpPr>
        <p:spPr>
          <a:xfrm>
            <a:off x="1887930" y="1289722"/>
            <a:ext cx="87808" cy="1463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文本框 56"/>
          <p:cNvSpPr txBox="1"/>
          <p:nvPr>
            <p:custDataLst>
              <p:tags r:id="rId8"/>
            </p:custDataLst>
          </p:nvPr>
        </p:nvSpPr>
        <p:spPr>
          <a:xfrm>
            <a:off x="1925582" y="1439657"/>
            <a:ext cx="8652018" cy="793200"/>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创新教育理念：注重培养学生的创新思维和创造力，将创新教育融入日常教学中。</a:t>
            </a:r>
            <a:endParaRPr altLang="en-US" dirty="0" sz="1600" lang="zh-CN">
              <a:solidFill>
                <a:schemeClr val="dk1">
                  <a:lumMod val="80000"/>
                  <a:lumOff val="20000"/>
                </a:schemeClr>
              </a:solidFill>
              <a:latin typeface="+mn-ea"/>
              <a:sym typeface="+mn-ea"/>
            </a:endParaRPr>
          </a:p>
        </p:txBody>
      </p:sp>
      <p:sp>
        <p:nvSpPr>
          <p:cNvPr id="1050188" name="对角圆角矩形 5"/>
          <p:cNvSpPr/>
          <p:nvPr>
            <p:custDataLst>
              <p:tags r:id="rId9"/>
            </p:custDataLst>
          </p:nvPr>
        </p:nvSpPr>
        <p:spPr>
          <a:xfrm>
            <a:off x="1305000" y="2771588"/>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对角圆角矩形 6"/>
          <p:cNvSpPr/>
          <p:nvPr>
            <p:custDataLst>
              <p:tags r:id="rId10"/>
            </p:custDataLst>
          </p:nvPr>
        </p:nvSpPr>
        <p:spPr>
          <a:xfrm>
            <a:off x="1305000" y="2624343"/>
            <a:ext cx="582800" cy="55611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2" name="直角三角形 7"/>
          <p:cNvSpPr/>
          <p:nvPr>
            <p:custDataLst>
              <p:tags r:id="rId11"/>
            </p:custDataLst>
          </p:nvPr>
        </p:nvSpPr>
        <p:spPr>
          <a:xfrm>
            <a:off x="1887930" y="2625688"/>
            <a:ext cx="87808" cy="1463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文本框 8"/>
          <p:cNvSpPr txBox="1"/>
          <p:nvPr>
            <p:custDataLst>
              <p:tags r:id="rId12"/>
            </p:custDataLst>
          </p:nvPr>
        </p:nvSpPr>
        <p:spPr>
          <a:xfrm>
            <a:off x="1925582" y="2783018"/>
            <a:ext cx="8652018" cy="793200"/>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多元化教学方式：采用项目式、探究式等多元化的教学方式，引导学生主动思考和发现问题。</a:t>
            </a:r>
            <a:endParaRPr altLang="en-US" dirty="0" lang="zh-CN">
              <a:solidFill>
                <a:schemeClr val="dk1">
                  <a:lumMod val="80000"/>
                  <a:lumOff val="20000"/>
                </a:schemeClr>
              </a:solidFill>
              <a:latin typeface="+mn-ea"/>
              <a:sym typeface="+mn-ea"/>
            </a:endParaRPr>
          </a:p>
        </p:txBody>
      </p:sp>
      <p:sp>
        <p:nvSpPr>
          <p:cNvPr id="1050196" name="对角圆角矩形 9"/>
          <p:cNvSpPr/>
          <p:nvPr>
            <p:custDataLst>
              <p:tags r:id="rId13"/>
            </p:custDataLst>
          </p:nvPr>
        </p:nvSpPr>
        <p:spPr>
          <a:xfrm>
            <a:off x="1305000" y="5442847"/>
            <a:ext cx="9575806" cy="807102"/>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对角圆角矩形 10"/>
          <p:cNvSpPr/>
          <p:nvPr>
            <p:custDataLst>
              <p:tags r:id="rId14"/>
            </p:custDataLst>
          </p:nvPr>
        </p:nvSpPr>
        <p:spPr>
          <a:xfrm>
            <a:off x="1305000" y="5295601"/>
            <a:ext cx="582800" cy="55611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0" name="直角三角形 11"/>
          <p:cNvSpPr/>
          <p:nvPr>
            <p:custDataLst>
              <p:tags r:id="rId15"/>
            </p:custDataLst>
          </p:nvPr>
        </p:nvSpPr>
        <p:spPr>
          <a:xfrm>
            <a:off x="1887930" y="5296274"/>
            <a:ext cx="87808" cy="146346"/>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02" name="文本框 12"/>
          <p:cNvSpPr txBox="1"/>
          <p:nvPr>
            <p:custDataLst>
              <p:tags r:id="rId16"/>
            </p:custDataLst>
          </p:nvPr>
        </p:nvSpPr>
        <p:spPr>
          <a:xfrm>
            <a:off x="1925582" y="5453604"/>
            <a:ext cx="8652018" cy="793200"/>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加强与科技产业的合作：与科技企业合作，共同推进创意思维培养工作的发展。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36" name="文本占位符 4"/>
          <p:cNvSpPr>
            <a:spLocks noGrp="1"/>
          </p:cNvSpPr>
          <p:nvPr>
            <p:ph type="body" idx="2"/>
            <p:custDataLst>
              <p:tags r:id="rId1"/>
            </p:custDataLst>
          </p:nvPr>
        </p:nvSpPr>
        <p:spPr/>
        <p:txBody>
          <a:bodyPr/>
          <a:p>
            <a:r>
              <a:rPr altLang="en-US" lang="zh-CN"/>
              <a:t>汇报人：</a:t>
            </a:r>
            <a:r>
              <a:rPr altLang="zh-CN" lang="en-US"/>
              <a:t>XX</a:t>
            </a:r>
            <a:endParaRPr altLang="en-US" dirty="0" lang="zh-CN"/>
          </a:p>
        </p:txBody>
      </p:sp>
      <p:sp>
        <p:nvSpPr>
          <p:cNvPr id="1050238" name="标题 5"/>
          <p:cNvSpPr>
            <a:spLocks noGrp="1"/>
          </p:cNvSpPr>
          <p:nvPr>
            <p:ph type="title" idx="1"/>
            <p:custDataLst>
              <p:tags r:id="rId2"/>
            </p:custDataLst>
          </p:nvPr>
        </p:nvSpPr>
        <p:spPr/>
        <p:txBody>
          <a:bodyPr/>
          <a:p>
            <a:r>
              <a:rPr altLang="en-US" dirty="0" lang="zh-CN"/>
              <a:t>THANKS</a:t>
            </a:r>
            <a:endParaRPr altLang="en-US" dirty="0" lang="zh-CN"/>
          </a:p>
        </p:txBody>
      </p:sp>
    </p:spTree>
    <p:custDataLst>
      <p:tags r:id="rId3"/>
    </p:custDataLst>
  </p:cSld>
  <p:clrMapOvr>
    <a:overrideClrMapping accent1="accent1" accent2="accent2" accent3="accent3" accent4="accent4" accent5="accent5" accent6="accent6" bg1="lt1" bg2="lt2" tx1="dk1" tx2="dk2" hlink="hlink" folHlink="folHlink"/>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0.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CONTENT_GROUP_TYPE" val="contentchip"/>
  <p:tag name="KSO_WM_UNIT_TYPE" val="i"/>
  <p:tag name="KSO_WM_UNIT_INDEX" val="5"/>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CONTENT_GROUP_TYPE" val="contentchip"/>
  <p:tag name="KSO_WM_UNIT_TYPE" val="i"/>
  <p:tag name="KSO_WM_UNIT_INDEX" val="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BEAUTIFY_FLAG" val="#wm#"/>
  <p:tag name="KSO_WM_UNIT_CONTENT_GROUP_TYPE" val="contentchip"/>
  <p:tag name="KSO_WM_UNIT_TYPE" val="i"/>
  <p:tag name="KSO_WM_UNIT_INDEX" val="7"/>
</p:tagLst>
</file>

<file path=ppt/tags/tag3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2.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BEAUTIFY_FLAG" val="#wm#"/>
  <p:tag name="KSO_WM_UNIT_TYPE" val="i"/>
  <p:tag name="KSO_WM_UNIT_INDEX" val="9"/>
</p:tagLst>
</file>

<file path=ppt/tags/tag86.xml><?xml version="1.0" encoding="utf-8"?>
<p:tagLst xmlns:p="http://schemas.openxmlformats.org/presentationml/2006/main">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87.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0"/>
</p:tagLst>
</file>

<file path=ppt/tags/tag97.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0"/>
  <p:tag name="KSO_WM_SPECIAL_SOURCE" val="bdnull"/>
  <p:tag name="KSO_WM_TEMPLATE_THUMBS_INDEX" val="1、9"/>
</p:tagLst>
</file>

<file path=ppt/tags/tag9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1*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9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0_1*b*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添加副标题"/>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1*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此处 添加文档标题"/>
</p:tagLst>
</file>

<file path=ppt/tags/tag101.xml><?xml version="1.0" encoding="utf-8"?>
<p:tagLst xmlns:p="http://schemas.openxmlformats.org/presentationml/2006/main">
  <p:tag name="KSO_WM_SLIDE_ID" val="custom2023028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8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13.45&quot;,&quot;top&quot;:&quot;89.95&quot;,&quot;width&quot;:&quot;493.5&quot;,&quot;height&quot;:&quot;323.95&quot;}"/>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6*a*1"/>
  <p:tag name="KSO_WM_TEMPLATE_CATEGORY" val="custom"/>
  <p:tag name="KSO_WM_TEMPLATE_INDEX" val="20230280"/>
  <p:tag name="KSO_WM_UNIT_LAYERLEVEL" val="1"/>
  <p:tag name="KSO_WM_TAG_VERSION" val="1.0"/>
  <p:tag name="KSO_WM_BEAUTIFY_FLAG" val="#wm#"/>
  <p:tag name="KSO_WM_DIAGRAM_GROUP_CODE" val="l1-1"/>
  <p:tag name="KSO_WM_UNIT_PRESET_TEXT" val="目录"/>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6*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1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6*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2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6*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3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6*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4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0_6*l_h_i*1_5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5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0_6*l_h_i*1_6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0"/>
  <p:tag name="KSO_WM_UNIT_LAYERLEVEL" val="1_1_1"/>
  <p:tag name="KSO_WM_TAG_VERSION" val="1.0"/>
  <p:tag name="KSO_WM_BEAUTIFY_FLAG" val="#wm#"/>
  <p:tag name="KSO_WM_DIAGRAM_GROUP_CODE" val="l1-1"/>
  <p:tag name="KSO_WM_UNIT_VALUE" val="40"/>
  <p:tag name="KSO_WM_UNIT_TYPE" val="l_h_a"/>
  <p:tag name="KSO_WM_UNIT_ID" val="custom20230280_6*l_h_a*1_6_1"/>
  <p:tag name="KSO_WM_DIAGRAM_VERSION" val="3"/>
  <p:tag name="KSO_WM_UNIT_PRESET_TEXT" val="添加目录文本"/>
  <p:tag name="KSO_WM_DIAGRAM_MAX_ITEMCNT" val="6"/>
  <p:tag name="KSO_WM_DIAGRAM_MIN_ITEMCNT" val="2"/>
  <p:tag name="KSO_WM_DIAGRAM_VIRTUALLY_FRAME" val="{&quot;height&quot;:360.1,&quot;width&quot;:645.0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28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1"/>
</p:tagLst>
</file>

<file path=ppt/tags/tag11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1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2"/>
</p:tagLst>
</file>

<file path=ppt/tags/tag166.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0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3"/>
</p:tagLst>
</file>

<file path=ppt/tags/tag20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1*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1*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1*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1*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1*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1*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1*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1*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1*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SUBTYPE" val="a"/>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1*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3*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3*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3*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3*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3*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3*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38964844,&quot;width&quot;:55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3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4"/>
</p:tagLst>
</file>

<file path=ppt/tags/tag238.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2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5"/>
</p:tagLst>
</file>

<file path=ppt/tags/tag281.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7*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单击添加文档标题"/>
</p:tagLst>
</file>

<file path=ppt/tags/tag3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0_7*e*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06"/>
</p:tagLst>
</file>

<file path=ppt/tags/tag320.xml><?xml version="1.0" encoding="utf-8"?>
<p:tagLst xmlns:p="http://schemas.openxmlformats.org/presentationml/2006/main">
  <p:tag name="KSO_WM_SLIDE_ID" val="custom2023028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80"/>
  <p:tag name="KSO_WM_SLIDE_TYPE" val="sectionTitle"/>
  <p:tag name="KSO_WM_SLIDE_SUBTYPE" val="pureTxt"/>
  <p:tag name="KSO_WM_SLIDE_LAYOUT" val="a_e"/>
  <p:tag name="KSO_WM_SLIDE_LAYOUT_CNT" val="1_1"/>
  <p:tag name="KSO_WM_SPECIAL_SOURCE" val="bdnull"/>
  <p:tag name="KSO_WM_SLIDE_CONTENT_AREA" val="{&quot;left&quot;:&quot;139.5&quot;,&quot;top&quot;:&quot;66.4&quot;,&quot;width&quot;:&quot;693&quot;,&quot;height&quot;:&quot;392.25&quot;}"/>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0_9*f*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汇报人：WPS"/>
</p:tagLst>
</file>

<file path=ppt/tags/tag3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9*a*1"/>
  <p:tag name="KSO_WM_TEMPLATE_CATEGORY" val="custom"/>
  <p:tag name="KSO_WM_TEMPLATE_INDEX" val="20230280"/>
  <p:tag name="KSO_WM_UNIT_LAYERLEVEL" val="1"/>
  <p:tag name="KSO_WM_TAG_VERSION" val="1.0"/>
  <p:tag name="KSO_WM_BEAUTIFY_FLAG" val="#wm#"/>
  <p:tag name="KSO_WM_UNIT_CONTENT_GROUP_TYPE" val="contentchip"/>
  <p:tag name="KSO_WM_UNIT_PRESET_TEXT" val="THANKS"/>
</p:tagLst>
</file>

<file path=ppt/tags/tag375.xml><?xml version="1.0" encoding="utf-8"?>
<p:tagLst xmlns:p="http://schemas.openxmlformats.org/presentationml/2006/main">
  <p:tag name="KSO_WM_SLIDE_ID" val="custom2023028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0"/>
  <p:tag name="KSO_WM_SLIDE_TYPE" val="endPage"/>
  <p:tag name="KSO_WM_SLIDE_SUBTYPE" val="pureTxt"/>
  <p:tag name="KSO_WM_SLIDE_LAYOUT" val="a_f"/>
  <p:tag name="KSO_WM_SLIDE_LAYOUT_CNT" val="1_1"/>
  <p:tag name="KSO_WM_SPECIAL_SOURCE" val="bdnull"/>
  <p:tag name="KSO_WM_SLIDE_CONTENT_AREA" val="{&quot;left&quot;:&quot;425.85&quot;,&quot;top&quot;:&quot;88.35&quot;,&quot;width&quot;:&quot;476.05&quot;,&quot;height&quot;:&quot;32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6">
      <a:dk1>
        <a:srgbClr val="000000"/>
      </a:dk1>
      <a:lt1>
        <a:srgbClr val="FFFFFF"/>
      </a:lt1>
      <a:dk2>
        <a:srgbClr val="1F4A2C"/>
      </a:dk2>
      <a:lt2>
        <a:srgbClr val="F1F9F3"/>
      </a:lt2>
      <a:accent1>
        <a:srgbClr val="80B0B2"/>
      </a:accent1>
      <a:accent2>
        <a:srgbClr val="789FB8"/>
      </a:accent2>
      <a:accent3>
        <a:srgbClr val="6F8EBE"/>
      </a:accent3>
      <a:accent4>
        <a:srgbClr val="9FC597"/>
      </a:accent4>
      <a:accent5>
        <a:srgbClr val="94B77F"/>
      </a:accent5>
      <a:accent6>
        <a:srgbClr val="7EA560"/>
      </a:accent6>
      <a:hlink>
        <a:srgbClr val="0563C1"/>
      </a:hlink>
      <a:folHlink>
        <a:srgbClr val="954D72"/>
      </a:folHlink>
    </a:clrScheme>
    <a:fontScheme name="自定义 47">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2024-01-05T09:13:36Z</dcterms:created>
  <dcterms:modified xsi:type="dcterms:W3CDTF">2024-01-05T09:13:36Z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b1cddc82f0ac4591b0f9d896ae1cac9e_21</vt:lpwstr>
  </property>
</Properties>
</file>