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504192" r:id="rId1"/>
    <p:sldMasterId id="2147504229" r:id="rId2"/>
  </p:sldMasterIdLst>
  <p:notesMasterIdLst>
    <p:notesMasterId r:id="rId3"/>
  </p:notesMasterIdLst>
  <p:sldIdLst>
    <p:sldId id="9670" r:id="rId4"/>
    <p:sldId id="9674" r:id="rId5"/>
    <p:sldId id="9678" r:id="rId6"/>
    <p:sldId id="9681" r:id="rId7"/>
    <p:sldId id="9684" r:id="rId8"/>
    <p:sldId id="9687" r:id="rId9"/>
    <p:sldId id="9690" r:id="rId10"/>
    <p:sldId id="9693" r:id="rId11"/>
    <p:sldId id="9696" r:id="rId12"/>
    <p:sldId id="9699" r:id="rId13"/>
    <p:sldId id="9702" r:id="rId14"/>
    <p:sldId id="9705" r:id="rId15"/>
    <p:sldId id="9708" r:id="rId16"/>
    <p:sldId id="9711" r:id="rId17"/>
    <p:sldId id="9714" r:id="rId18"/>
    <p:sldId id="9717" r:id="rId19"/>
    <p:sldId id="9720" r:id="rId20"/>
    <p:sldId id="9723" r:id="rId21"/>
    <p:sldId id="9726" r:id="rId22"/>
    <p:sldId id="9729" r:id="rId23"/>
    <p:sldId id="9732" r:id="rId24"/>
    <p:sldId id="9735" r:id="rId25"/>
    <p:sldId id="9738" r:id="rId26"/>
    <p:sldId id="9741" r:id="rId27"/>
    <p:sldId id="9744" r:id="rId28"/>
    <p:sldId id="9747" r:id="rId29"/>
    <p:sldId id="9750" r:id="rId30"/>
    <p:sldId id="9753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4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image" Target="../media/image1.png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jpe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tags" Target="../tags/tag13.xml"/><Relationship Id="rId17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tags" Target="../tags/tag15.xml"/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4.jpe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image" Target="../media/image5.png"/><Relationship Id="rId7" Type="http://schemas.openxmlformats.org/officeDocument/2006/relationships/tags" Target="../tags/tag23.xml"/><Relationship Id="rId8" Type="http://schemas.openxmlformats.org/officeDocument/2006/relationships/tags" Target="../tags/tag24.xml"/><Relationship Id="rId9" Type="http://schemas.openxmlformats.org/officeDocument/2006/relationships/tags" Target="../tags/tag25.xml"/><Relationship Id="rId10" Type="http://schemas.openxmlformats.org/officeDocument/2006/relationships/tags" Target="../tags/tag26.xml"/><Relationship Id="rId11" Type="http://schemas.openxmlformats.org/officeDocument/2006/relationships/tags" Target="../tags/tag27.xml"/><Relationship Id="rId12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jpe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image" Target="../media/image6.png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image" Target="../media/image7.png"/><Relationship Id="rId11" Type="http://schemas.openxmlformats.org/officeDocument/2006/relationships/tags" Target="../tags/tag35.xml"/><Relationship Id="rId12" Type="http://schemas.openxmlformats.org/officeDocument/2006/relationships/tags" Target="../tags/tag36.xml"/><Relationship Id="rId13" Type="http://schemas.openxmlformats.org/officeDocument/2006/relationships/tags" Target="../tags/tag37.xml"/><Relationship Id="rId14" Type="http://schemas.openxmlformats.org/officeDocument/2006/relationships/tags" Target="../tags/tag38.xml"/><Relationship Id="rId15" Type="http://schemas.openxmlformats.org/officeDocument/2006/relationships/tags" Target="../tags/tag39.xml"/><Relationship Id="rId16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tags" Target="../tags/tag66.xml"/><Relationship Id="rId3" Type="http://schemas.openxmlformats.org/officeDocument/2006/relationships/tags" Target="../tags/tag67.xml"/><Relationship Id="rId4" Type="http://schemas.openxmlformats.org/officeDocument/2006/relationships/tags" Target="../tags/tag68.xml"/><Relationship Id="rId5" Type="http://schemas.openxmlformats.org/officeDocument/2006/relationships/tags" Target="../tags/tag69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image" Target="../media/image1.png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image" Target="../media/image2.jpeg"/><Relationship Id="rId7" Type="http://schemas.openxmlformats.org/officeDocument/2006/relationships/tags" Target="../tags/tag74.xml"/><Relationship Id="rId8" Type="http://schemas.openxmlformats.org/officeDocument/2006/relationships/image" Target="../media/image3.png"/><Relationship Id="rId9" Type="http://schemas.openxmlformats.org/officeDocument/2006/relationships/tags" Target="../tags/tag75.xml"/><Relationship Id="rId10" Type="http://schemas.openxmlformats.org/officeDocument/2006/relationships/tags" Target="../tags/tag76.xml"/><Relationship Id="rId11" Type="http://schemas.openxmlformats.org/officeDocument/2006/relationships/tags" Target="../tags/tag77.xml"/><Relationship Id="rId12" Type="http://schemas.openxmlformats.org/officeDocument/2006/relationships/tags" Target="../tags/tag78.xml"/><Relationship Id="rId13" Type="http://schemas.openxmlformats.org/officeDocument/2006/relationships/tags" Target="../tags/tag79.xml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672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pic>
        <p:nvPicPr>
          <p:cNvPr id="2097153" name="图片 25" descr="高楼大厦的景色  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74" name="任意多边形: 形状 74"/>
          <p:cNvSpPr/>
          <p:nvPr userDrawn="1">
            <p:custDataLst>
              <p:tags r:id="rId6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76" name="任意多边形: 形状 26"/>
          <p:cNvSpPr/>
          <p:nvPr userDrawn="1">
            <p:custDataLst>
              <p:tags r:id="rId7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78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9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55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80" name="任意多边形: 形状 19"/>
          <p:cNvSpPr/>
          <p:nvPr userDrawn="1">
            <p:custDataLst>
              <p:tags r:id="rId12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682" name="弧形 10"/>
          <p:cNvSpPr/>
          <p:nvPr userDrawn="1">
            <p:custDataLst>
              <p:tags r:id="rId13"/>
            </p:custDataLst>
          </p:nvPr>
        </p:nvSpPr>
        <p:spPr>
          <a:xfrm rot="10800000">
            <a:off x="682625" y="3547110"/>
            <a:ext cx="616372" cy="616563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684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编辑母版标题</a:t>
            </a:r>
            <a:endParaRPr altLang="en-US" dirty="0" lang="zh-CN"/>
          </a:p>
        </p:txBody>
      </p:sp>
      <p:sp>
        <p:nvSpPr>
          <p:cNvPr id="1048686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algn="l" indent="0" marL="0">
              <a:lnSpc>
                <a:spcPct val="100000"/>
              </a:lnSpc>
              <a:buNone/>
              <a:defRPr cap="none" sz="1400" kern="0" normalizeH="0" spc="300" strike="noStrike" u="none">
                <a:solidFill>
                  <a:schemeClr val="tx1"/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WPS,A CLICK TO UNLIMITED POSSIBILITES</a:t>
            </a:r>
            <a:endParaRPr altLang="zh-CN" dirty="0" lang="en-US"/>
          </a:p>
        </p:txBody>
      </p:sp>
      <p:sp>
        <p:nvSpPr>
          <p:cNvPr id="104868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algn="tl" blurRad="203200" dir="2700000" dist="101600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矩形: 圆角 51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2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02" name="任意多边形: 形状 417"/>
          <p:cNvSpPr/>
          <p:nvPr userDrawn="1">
            <p:custDataLst>
              <p:tags r:id="rId3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4" name="任意多边形: 形状 418"/>
          <p:cNvSpPr/>
          <p:nvPr userDrawn="1">
            <p:custDataLst>
              <p:tags r:id="rId4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6" name="任意多边形: 形状 419"/>
          <p:cNvSpPr/>
          <p:nvPr userDrawn="1">
            <p:custDataLst>
              <p:tags r:id="rId5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dirty="0"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0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cap="none" sz="5400" kern="0" normalizeH="0" spc="1600" strike="noStrike" u="none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710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eaLnBrk="1" fontAlgn="auto" hangingPunct="1" indent="0" latinLnBrk="0" marL="0">
              <a:lnSpc>
                <a:spcPct val="100000"/>
              </a:lnSpc>
              <a:spcBef>
                <a:spcPts val="0"/>
              </a:spcBef>
              <a:buNone/>
              <a:defRPr b="1" cap="none" sz="3200" kern="0" normalizeH="0" spc="200" strike="noStrike" u="none">
                <a:solidFill>
                  <a:schemeClr val="lt1">
                    <a:lumMod val="10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dirty="0" lang="en-US"/>
              <a:t>CONTENTS</a:t>
            </a:r>
            <a:endParaRPr altLang="zh-CN" dirty="0" lang="en-US"/>
          </a:p>
        </p:txBody>
      </p:sp>
      <p:sp>
        <p:nvSpPr>
          <p:cNvPr id="1048712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6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矩形: 圆角 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xmlns:r="http://schemas.openxmlformats.org/officeDocument/2006/relationships" r:embed="rId2" cstate="print">
              <a:alphaModFix amt="10000"/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0" name="任意多边形: 形状 10"/>
          <p:cNvSpPr/>
          <p:nvPr userDrawn="1">
            <p:custDataLst>
              <p:tags r:id="rId3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2" name="弧形 11"/>
          <p:cNvSpPr/>
          <p:nvPr userDrawn="1">
            <p:custDataLst>
              <p:tags r:id="rId4"/>
            </p:custDataLst>
          </p:nvPr>
        </p:nvSpPr>
        <p:spPr>
          <a:xfrm rot="10800000">
            <a:off x="682625" y="2806065"/>
            <a:ext cx="390525" cy="39052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724" name="任意多边形: 形状 32"/>
          <p:cNvSpPr/>
          <p:nvPr userDrawn="1">
            <p:custDataLst>
              <p:tags r:id="rId5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6" name="任意多边形: 形状 33"/>
          <p:cNvSpPr/>
          <p:nvPr userDrawn="1">
            <p:custDataLst>
              <p:tags r:id="rId6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rotWithShape="0" dpi="0">
            <a:blip xmlns:r="http://schemas.openxmlformats.org/officeDocument/2006/relationships"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728" name="任意多边形: 形状 34"/>
          <p:cNvSpPr/>
          <p:nvPr userDrawn="1">
            <p:custDataLst>
              <p:tags r:id="rId8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2097157" name="图片 35" descr="图片包含 看着, 西装, 穿着, 男人  描述已自动生成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/>
        </p:spPr>
      </p:pic>
      <p:sp>
        <p:nvSpPr>
          <p:cNvPr id="1048730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cap="none" sz="6500" kern="0" normalizeH="0" spc="300" strike="noStrike" u="none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altLang="en-US" dirty="0" lang="zh-CN"/>
              <a:t>添加章节标题</a:t>
            </a:r>
            <a:endParaRPr altLang="en-US" dirty="0" lang="zh-CN"/>
          </a:p>
        </p:txBody>
      </p:sp>
      <p:sp>
        <p:nvSpPr>
          <p:cNvPr id="1048732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6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38" name="文本占位符 7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algn="l" indent="0" marL="0">
              <a:buNone/>
              <a:defRPr b="1" sz="50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altLang="zh-CN" dirty="0" lang="en-US"/>
              <a:t>PART 01</a:t>
            </a:r>
            <a:endParaRPr altLang="zh-CN"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2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6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8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0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4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56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8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2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4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0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8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2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4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5" descr="高楼大厦的景色  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00" name="任意多边形: 形状 74"/>
          <p:cNvSpPr/>
          <p:nvPr userDrawn="1">
            <p:custDataLst>
              <p:tags r:id="rId3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802" name="任意多边形: 形状 26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04" name="任意多边形: 形状 28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xmlns:r="http://schemas.openxmlformats.org/officeDocument/2006/relationships" r:embed="rId6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pic>
        <p:nvPicPr>
          <p:cNvPr id="2097161" name="图片 30" descr="图片包含 看着, 西装, 穿着, 男人  描述已自动生成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5" name="组合 10"/>
          <p:cNvGrpSpPr/>
          <p:nvPr userDrawn="1">
            <p:custDataLst>
              <p:tags r:id="rId9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048806" name="任意多边形: 形状 19"/>
            <p:cNvSpPr/>
            <p:nvPr>
              <p:custDataLst>
                <p:tags r:id="rId10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dirty="0" lang="zh-CN">
                <a:cs typeface="微软雅黑" panose="020B0503020204020204" charset="-122"/>
              </a:endParaRPr>
            </a:p>
          </p:txBody>
        </p:sp>
        <p:sp>
          <p:nvSpPr>
            <p:cNvPr id="1048808" name="弧形 12"/>
            <p:cNvSpPr/>
            <p:nvPr>
              <p:custDataLst>
                <p:tags r:id="rId11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 rtlCol="0"/>
            <a:p>
              <a:pPr algn="ctr"/>
              <a:endParaRPr altLang="en-US" lang="zh-CN">
                <a:cs typeface="微软雅黑" panose="020B0503020204020204" charset="-122"/>
              </a:endParaRPr>
            </a:p>
          </p:txBody>
        </p:sp>
      </p:grpSp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18" name="文本占位符 23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algn="ctr" indent="0" marL="0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altLang="en-US" dirty="0" lang="zh-CN"/>
              <a:t>汇报人：稻小壳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83.xml"/><Relationship Id="rId13" Type="http://schemas.openxmlformats.org/officeDocument/2006/relationships/tags" Target="../tags/tag84.xml"/><Relationship Id="rId14" Type="http://schemas.openxmlformats.org/officeDocument/2006/relationships/tags" Target="../tags/tag85.xml"/><Relationship Id="rId15" Type="http://schemas.openxmlformats.org/officeDocument/2006/relationships/tags" Target="../tags/tag86.xml"/><Relationship Id="rId16" Type="http://schemas.openxmlformats.org/officeDocument/2006/relationships/tags" Target="../tags/tag87.xml"/><Relationship Id="rId17" Type="http://schemas.openxmlformats.org/officeDocument/2006/relationships/tags" Target="../tags/tag88.xml"/><Relationship Id="rId18" Type="http://schemas.openxmlformats.org/officeDocument/2006/relationships/tags" Target="../tags/tag89.xml"/><Relationship Id="rId1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193" r:id="rId1"/>
    <p:sldLayoutId id="2147504194" r:id="rId2"/>
    <p:sldLayoutId id="2147504195" r:id="rId3"/>
    <p:sldLayoutId id="2147504196" r:id="rId4"/>
    <p:sldLayoutId id="2147504197" r:id="rId5"/>
    <p:sldLayoutId id="2147504198" r:id="rId6"/>
    <p:sldLayoutId id="2147504199" r:id="rId7"/>
    <p:sldLayoutId id="2147504200" r:id="rId8"/>
    <p:sldLayoutId id="2147504201" r:id="rId9"/>
    <p:sldLayoutId id="2147504202" r:id="rId10"/>
    <p:sldLayoutId id="214750420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5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5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64" name="任意多边形: 形状 15"/>
          <p:cNvSpPr/>
          <p:nvPr userDrawn="1"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r="2700000" dist="127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1048666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/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504230" r:id="rId1"/>
    <p:sldLayoutId id="2147504231" r:id="rId2"/>
    <p:sldLayoutId id="2147504232" r:id="rId3"/>
    <p:sldLayoutId id="2147504233" r:id="rId4"/>
    <p:sldLayoutId id="2147504234" r:id="rId5"/>
    <p:sldLayoutId id="2147504235" r:id="rId6"/>
    <p:sldLayoutId id="2147504236" r:id="rId7"/>
    <p:sldLayoutId id="2147504237" r:id="rId8"/>
    <p:sldLayoutId id="2147504238" r:id="rId9"/>
    <p:sldLayoutId id="2147504239" r:id="rId10"/>
    <p:sldLayoutId id="2147504240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image" Target="../media/image8.png"/><Relationship Id="rId8" Type="http://schemas.openxmlformats.org/officeDocument/2006/relationships/tags" Target="../tags/tag100.xml"/><Relationship Id="rId9" Type="http://schemas.openxmlformats.org/officeDocument/2006/relationships/tags" Target="../tags/tag101.xml"/><Relationship Id="rId10" Type="http://schemas.openxmlformats.org/officeDocument/2006/relationships/tags" Target="../tags/tag102.xml"/><Relationship Id="rId11" Type="http://schemas.openxmlformats.org/officeDocument/2006/relationships/tags" Target="../tags/tag103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image" Target="../media/image9.png"/><Relationship Id="rId15" Type="http://schemas.openxmlformats.org/officeDocument/2006/relationships/tags" Target="../tags/tag106.xml"/><Relationship Id="rId16" Type="http://schemas.openxmlformats.org/officeDocument/2006/relationships/tags" Target="../tags/tag107.xml"/><Relationship Id="rId17" Type="http://schemas.openxmlformats.org/officeDocument/2006/relationships/tags" Target="../tags/tag108.xml"/><Relationship Id="rId18" Type="http://schemas.openxmlformats.org/officeDocument/2006/relationships/tags" Target="../tags/tag109.xml"/><Relationship Id="rId19" Type="http://schemas.openxmlformats.org/officeDocument/2006/relationships/tags" Target="../tags/tag110.xml"/><Relationship Id="rId20" Type="http://schemas.openxmlformats.org/officeDocument/2006/relationships/tags" Target="../tags/tag111.xml"/><Relationship Id="rId21" Type="http://schemas.openxmlformats.org/officeDocument/2006/relationships/image" Target="../media/image10.png"/><Relationship Id="rId22" Type="http://schemas.openxmlformats.org/officeDocument/2006/relationships/tags" Target="../tags/tag112.xml"/><Relationship Id="rId23" Type="http://schemas.openxmlformats.org/officeDocument/2006/relationships/tags" Target="../tags/tag113.xml"/><Relationship Id="rId24" Type="http://schemas.openxmlformats.org/officeDocument/2006/relationships/tags" Target="../tags/tag114.xml"/><Relationship Id="rId25" Type="http://schemas.openxmlformats.org/officeDocument/2006/relationships/tags" Target="../tags/tag115.xml"/><Relationship Id="rId26" Type="http://schemas.openxmlformats.org/officeDocument/2006/relationships/tags" Target="../tags/tag116.xml"/><Relationship Id="rId27" Type="http://schemas.openxmlformats.org/officeDocument/2006/relationships/tags" Target="../tags/tag117.xml"/><Relationship Id="rId28" Type="http://schemas.openxmlformats.org/officeDocument/2006/relationships/image" Target="../media/image11.png"/><Relationship Id="rId29" Type="http://schemas.openxmlformats.org/officeDocument/2006/relationships/tags" Target="../tags/tag118.xml"/><Relationship Id="rId30" Type="http://schemas.openxmlformats.org/officeDocument/2006/relationships/tags" Target="../tags/tag119.xml"/><Relationship Id="rId31" Type="http://schemas.openxmlformats.org/officeDocument/2006/relationships/tags" Target="../tags/tag120.xml"/><Relationship Id="rId32" Type="http://schemas.openxmlformats.org/officeDocument/2006/relationships/tags" Target="../tags/tag121.xml"/><Relationship Id="rId33" Type="http://schemas.openxmlformats.org/officeDocument/2006/relationships/tags" Target="../tags/tag122.xml"/><Relationship Id="rId34" Type="http://schemas.openxmlformats.org/officeDocument/2006/relationships/tags" Target="../tags/tag123.xml"/><Relationship Id="rId35" Type="http://schemas.openxmlformats.org/officeDocument/2006/relationships/image" Target="../media/image12.png"/><Relationship Id="rId36" Type="http://schemas.openxmlformats.org/officeDocument/2006/relationships/tags" Target="../tags/tag124.xml"/><Relationship Id="rId37" Type="http://schemas.openxmlformats.org/officeDocument/2006/relationships/tags" Target="../tags/tag125.xml"/><Relationship Id="rId38" Type="http://schemas.openxmlformats.org/officeDocument/2006/relationships/tags" Target="../tags/tag126.xml"/><Relationship Id="rId39" Type="http://schemas.openxmlformats.org/officeDocument/2006/relationships/slideLayout" Target="../slideLayouts/slideLayout14.xml"/><Relationship Id="rId40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0.xml"/><Relationship Id="rId2" Type="http://schemas.openxmlformats.org/officeDocument/2006/relationships/tags" Target="../tags/tag131.xml"/><Relationship Id="rId3" Type="http://schemas.openxmlformats.org/officeDocument/2006/relationships/tags" Target="../tags/tag132.xml"/><Relationship Id="rId4" Type="http://schemas.openxmlformats.org/officeDocument/2006/relationships/tags" Target="../tags/tag133.xml"/><Relationship Id="rId5" Type="http://schemas.openxmlformats.org/officeDocument/2006/relationships/tags" Target="../tags/tag134.xml"/><Relationship Id="rId6" Type="http://schemas.openxmlformats.org/officeDocument/2006/relationships/tags" Target="../tags/tag135.xml"/><Relationship Id="rId7" Type="http://schemas.openxmlformats.org/officeDocument/2006/relationships/tags" Target="../tags/tag136.xml"/><Relationship Id="rId8" Type="http://schemas.openxmlformats.org/officeDocument/2006/relationships/tags" Target="../tags/tag137.xml"/><Relationship Id="rId9" Type="http://schemas.openxmlformats.org/officeDocument/2006/relationships/tags" Target="../tags/tag138.xml"/><Relationship Id="rId10" Type="http://schemas.openxmlformats.org/officeDocument/2006/relationships/tags" Target="../tags/tag139.xml"/><Relationship Id="rId11" Type="http://schemas.openxmlformats.org/officeDocument/2006/relationships/tags" Target="../tags/tag140.xml"/><Relationship Id="rId12" Type="http://schemas.openxmlformats.org/officeDocument/2006/relationships/tags" Target="../tags/tag141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42.xml"/><Relationship Id="rId2" Type="http://schemas.openxmlformats.org/officeDocument/2006/relationships/tags" Target="../tags/tag143.xml"/><Relationship Id="rId3" Type="http://schemas.openxmlformats.org/officeDocument/2006/relationships/tags" Target="../tags/tag144.xml"/><Relationship Id="rId4" Type="http://schemas.openxmlformats.org/officeDocument/2006/relationships/tags" Target="../tags/tag145.xml"/><Relationship Id="rId5" Type="http://schemas.openxmlformats.org/officeDocument/2006/relationships/tags" Target="../tags/tag146.xml"/><Relationship Id="rId6" Type="http://schemas.openxmlformats.org/officeDocument/2006/relationships/tags" Target="../tags/tag147.xml"/><Relationship Id="rId7" Type="http://schemas.openxmlformats.org/officeDocument/2006/relationships/tags" Target="../tags/tag148.xml"/><Relationship Id="rId8" Type="http://schemas.openxmlformats.org/officeDocument/2006/relationships/tags" Target="../tags/tag149.xml"/><Relationship Id="rId9" Type="http://schemas.openxmlformats.org/officeDocument/2006/relationships/tags" Target="../tags/tag150.xml"/><Relationship Id="rId10" Type="http://schemas.openxmlformats.org/officeDocument/2006/relationships/tags" Target="../tags/tag151.xml"/><Relationship Id="rId11" Type="http://schemas.openxmlformats.org/officeDocument/2006/relationships/tags" Target="../tags/tag152.xml"/><Relationship Id="rId12" Type="http://schemas.openxmlformats.org/officeDocument/2006/relationships/tags" Target="../tags/tag153.xml"/><Relationship Id="rId13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4.xml"/><Relationship Id="rId2" Type="http://schemas.openxmlformats.org/officeDocument/2006/relationships/tags" Target="../tags/tag155.xml"/><Relationship Id="rId3" Type="http://schemas.openxmlformats.org/officeDocument/2006/relationships/tags" Target="../tags/tag156.xml"/><Relationship Id="rId4" Type="http://schemas.openxmlformats.org/officeDocument/2006/relationships/tags" Target="../tags/tag157.xml"/><Relationship Id="rId5" Type="http://schemas.openxmlformats.org/officeDocument/2006/relationships/tags" Target="../tags/tag158.xml"/><Relationship Id="rId6" Type="http://schemas.openxmlformats.org/officeDocument/2006/relationships/tags" Target="../tags/tag159.xml"/><Relationship Id="rId7" Type="http://schemas.openxmlformats.org/officeDocument/2006/relationships/tags" Target="../tags/tag160.xml"/><Relationship Id="rId8" Type="http://schemas.openxmlformats.org/officeDocument/2006/relationships/tags" Target="../tags/tag161.xml"/><Relationship Id="rId9" Type="http://schemas.openxmlformats.org/officeDocument/2006/relationships/tags" Target="../tags/tag162.xml"/><Relationship Id="rId10" Type="http://schemas.openxmlformats.org/officeDocument/2006/relationships/tags" Target="../tags/tag163.xml"/><Relationship Id="rId11" Type="http://schemas.openxmlformats.org/officeDocument/2006/relationships/tags" Target="../tags/tag164.xml"/><Relationship Id="rId12" Type="http://schemas.openxmlformats.org/officeDocument/2006/relationships/tags" Target="../tags/tag165.xml"/><Relationship Id="rId13" Type="http://schemas.openxmlformats.org/officeDocument/2006/relationships/tags" Target="../tags/tag166.xml"/><Relationship Id="rId14" Type="http://schemas.openxmlformats.org/officeDocument/2006/relationships/tags" Target="../tags/tag167.xml"/><Relationship Id="rId15" Type="http://schemas.openxmlformats.org/officeDocument/2006/relationships/tags" Target="../tags/tag168.xml"/><Relationship Id="rId16" Type="http://schemas.openxmlformats.org/officeDocument/2006/relationships/tags" Target="../tags/tag169.xml"/><Relationship Id="rId17" Type="http://schemas.openxmlformats.org/officeDocument/2006/relationships/tags" Target="../tags/tag170.xml"/><Relationship Id="rId18" Type="http://schemas.openxmlformats.org/officeDocument/2006/relationships/tags" Target="../tags/tag171.xml"/><Relationship Id="rId19" Type="http://schemas.openxmlformats.org/officeDocument/2006/relationships/tags" Target="../tags/tag172.xml"/><Relationship Id="rId20" Type="http://schemas.openxmlformats.org/officeDocument/2006/relationships/tags" Target="../tags/tag173.xml"/><Relationship Id="rId2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2.xml"/><Relationship Id="rId2" Type="http://schemas.openxmlformats.org/officeDocument/2006/relationships/tags" Target="../tags/tag183.xml"/><Relationship Id="rId3" Type="http://schemas.openxmlformats.org/officeDocument/2006/relationships/tags" Target="../tags/tag184.xml"/><Relationship Id="rId4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85.xml"/><Relationship Id="rId2" Type="http://schemas.openxmlformats.org/officeDocument/2006/relationships/tags" Target="../tags/tag186.xml"/><Relationship Id="rId3" Type="http://schemas.openxmlformats.org/officeDocument/2006/relationships/tags" Target="../tags/tag187.xml"/><Relationship Id="rId4" Type="http://schemas.openxmlformats.org/officeDocument/2006/relationships/tags" Target="../tags/tag188.xml"/><Relationship Id="rId5" Type="http://schemas.openxmlformats.org/officeDocument/2006/relationships/tags" Target="../tags/tag189.xml"/><Relationship Id="rId6" Type="http://schemas.openxmlformats.org/officeDocument/2006/relationships/tags" Target="../tags/tag190.xml"/><Relationship Id="rId7" Type="http://schemas.openxmlformats.org/officeDocument/2006/relationships/tags" Target="../tags/tag191.xml"/><Relationship Id="rId8" Type="http://schemas.openxmlformats.org/officeDocument/2006/relationships/tags" Target="../tags/tag192.xml"/><Relationship Id="rId9" Type="http://schemas.openxmlformats.org/officeDocument/2006/relationships/tags" Target="../tags/tag193.xml"/><Relationship Id="rId10" Type="http://schemas.openxmlformats.org/officeDocument/2006/relationships/tags" Target="../tags/tag194.xml"/><Relationship Id="rId11" Type="http://schemas.openxmlformats.org/officeDocument/2006/relationships/tags" Target="../tags/tag195.xml"/><Relationship Id="rId12" Type="http://schemas.openxmlformats.org/officeDocument/2006/relationships/tags" Target="../tags/tag196.xml"/><Relationship Id="rId13" Type="http://schemas.openxmlformats.org/officeDocument/2006/relationships/tags" Target="../tags/tag197.xml"/><Relationship Id="rId14" Type="http://schemas.openxmlformats.org/officeDocument/2006/relationships/tags" Target="../tags/tag198.xml"/><Relationship Id="rId15" Type="http://schemas.openxmlformats.org/officeDocument/2006/relationships/tags" Target="../tags/tag199.xml"/><Relationship Id="rId16" Type="http://schemas.openxmlformats.org/officeDocument/2006/relationships/tags" Target="../tags/tag200.xml"/><Relationship Id="rId17" Type="http://schemas.openxmlformats.org/officeDocument/2006/relationships/tags" Target="../tags/tag201.xml"/><Relationship Id="rId18" Type="http://schemas.openxmlformats.org/officeDocument/2006/relationships/tags" Target="../tags/tag202.xml"/><Relationship Id="rId19" Type="http://schemas.openxmlformats.org/officeDocument/2006/relationships/tags" Target="../tags/tag203.xml"/><Relationship Id="rId20" Type="http://schemas.openxmlformats.org/officeDocument/2006/relationships/tags" Target="../tags/tag204.xml"/><Relationship Id="rId21" Type="http://schemas.openxmlformats.org/officeDocument/2006/relationships/tags" Target="../tags/tag205.xml"/><Relationship Id="rId22" Type="http://schemas.openxmlformats.org/officeDocument/2006/relationships/tags" Target="../tags/tag206.xml"/><Relationship Id="rId23" Type="http://schemas.openxmlformats.org/officeDocument/2006/relationships/tags" Target="../tags/tag207.xml"/><Relationship Id="rId24" Type="http://schemas.openxmlformats.org/officeDocument/2006/relationships/tags" Target="../tags/tag208.xml"/><Relationship Id="rId25" Type="http://schemas.openxmlformats.org/officeDocument/2006/relationships/tags" Target="../tags/tag209.xml"/><Relationship Id="rId26" Type="http://schemas.openxmlformats.org/officeDocument/2006/relationships/tags" Target="../tags/tag210.xml"/><Relationship Id="rId27" Type="http://schemas.openxmlformats.org/officeDocument/2006/relationships/tags" Target="../tags/tag211.xml"/><Relationship Id="rId28" Type="http://schemas.openxmlformats.org/officeDocument/2006/relationships/tags" Target="../tags/tag212.xml"/><Relationship Id="rId29" Type="http://schemas.openxmlformats.org/officeDocument/2006/relationships/tags" Target="../tags/tag213.xml"/><Relationship Id="rId30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14.xml"/><Relationship Id="rId2" Type="http://schemas.openxmlformats.org/officeDocument/2006/relationships/tags" Target="../tags/tag215.xml"/><Relationship Id="rId3" Type="http://schemas.openxmlformats.org/officeDocument/2006/relationships/tags" Target="../tags/tag216.xml"/><Relationship Id="rId4" Type="http://schemas.openxmlformats.org/officeDocument/2006/relationships/tags" Target="../tags/tag217.xml"/><Relationship Id="rId5" Type="http://schemas.openxmlformats.org/officeDocument/2006/relationships/tags" Target="../tags/tag218.xml"/><Relationship Id="rId6" Type="http://schemas.openxmlformats.org/officeDocument/2006/relationships/tags" Target="../tags/tag219.xml"/><Relationship Id="rId7" Type="http://schemas.openxmlformats.org/officeDocument/2006/relationships/tags" Target="../tags/tag220.xml"/><Relationship Id="rId8" Type="http://schemas.openxmlformats.org/officeDocument/2006/relationships/tags" Target="../tags/tag221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22.xml"/><Relationship Id="rId2" Type="http://schemas.openxmlformats.org/officeDocument/2006/relationships/tags" Target="../tags/tag223.xml"/><Relationship Id="rId3" Type="http://schemas.openxmlformats.org/officeDocument/2006/relationships/tags" Target="../tags/tag224.xml"/><Relationship Id="rId4" Type="http://schemas.openxmlformats.org/officeDocument/2006/relationships/tags" Target="../tags/tag225.xml"/><Relationship Id="rId5" Type="http://schemas.openxmlformats.org/officeDocument/2006/relationships/tags" Target="../tags/tag226.xml"/><Relationship Id="rId6" Type="http://schemas.openxmlformats.org/officeDocument/2006/relationships/tags" Target="../tags/tag227.xml"/><Relationship Id="rId7" Type="http://schemas.openxmlformats.org/officeDocument/2006/relationships/tags" Target="../tags/tag228.xml"/><Relationship Id="rId8" Type="http://schemas.openxmlformats.org/officeDocument/2006/relationships/tags" Target="../tags/tag229.xml"/><Relationship Id="rId9" Type="http://schemas.openxmlformats.org/officeDocument/2006/relationships/tags" Target="../tags/tag230.xml"/><Relationship Id="rId10" Type="http://schemas.openxmlformats.org/officeDocument/2006/relationships/tags" Target="../tags/tag231.xml"/><Relationship Id="rId11" Type="http://schemas.openxmlformats.org/officeDocument/2006/relationships/tags" Target="../tags/tag232.xml"/><Relationship Id="rId12" Type="http://schemas.openxmlformats.org/officeDocument/2006/relationships/tags" Target="../tags/tag233.xml"/><Relationship Id="rId13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4.xml"/><Relationship Id="rId2" Type="http://schemas.openxmlformats.org/officeDocument/2006/relationships/tags" Target="../tags/tag235.xml"/><Relationship Id="rId3" Type="http://schemas.openxmlformats.org/officeDocument/2006/relationships/tags" Target="../tags/tag236.xml"/><Relationship Id="rId4" Type="http://schemas.openxmlformats.org/officeDocument/2006/relationships/tags" Target="../tags/tag237.xml"/><Relationship Id="rId5" Type="http://schemas.openxmlformats.org/officeDocument/2006/relationships/tags" Target="../tags/tag238.xml"/><Relationship Id="rId6" Type="http://schemas.openxmlformats.org/officeDocument/2006/relationships/tags" Target="../tags/tag239.xml"/><Relationship Id="rId7" Type="http://schemas.openxmlformats.org/officeDocument/2006/relationships/tags" Target="../tags/tag240.xml"/><Relationship Id="rId8" Type="http://schemas.openxmlformats.org/officeDocument/2006/relationships/tags" Target="../tags/tag241.xml"/><Relationship Id="rId9" Type="http://schemas.openxmlformats.org/officeDocument/2006/relationships/tags" Target="../tags/tag242.xml"/><Relationship Id="rId10" Type="http://schemas.openxmlformats.org/officeDocument/2006/relationships/tags" Target="../tags/tag243.xml"/><Relationship Id="rId11" Type="http://schemas.openxmlformats.org/officeDocument/2006/relationships/tags" Target="../tags/tag244.xml"/><Relationship Id="rId12" Type="http://schemas.openxmlformats.org/officeDocument/2006/relationships/tags" Target="../tags/tag245.xml"/><Relationship Id="rId13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49.xml"/><Relationship Id="rId2" Type="http://schemas.openxmlformats.org/officeDocument/2006/relationships/tags" Target="../tags/tag250.xml"/><Relationship Id="rId3" Type="http://schemas.openxmlformats.org/officeDocument/2006/relationships/tags" Target="../tags/tag251.xml"/><Relationship Id="rId4" Type="http://schemas.openxmlformats.org/officeDocument/2006/relationships/tags" Target="../tags/tag252.xml"/><Relationship Id="rId5" Type="http://schemas.openxmlformats.org/officeDocument/2006/relationships/tags" Target="../tags/tag253.xml"/><Relationship Id="rId6" Type="http://schemas.openxmlformats.org/officeDocument/2006/relationships/tags" Target="../tags/tag254.xml"/><Relationship Id="rId7" Type="http://schemas.openxmlformats.org/officeDocument/2006/relationships/tags" Target="../tags/tag255.xml"/><Relationship Id="rId8" Type="http://schemas.openxmlformats.org/officeDocument/2006/relationships/tags" Target="../tags/tag256.xml"/><Relationship Id="rId9" Type="http://schemas.openxmlformats.org/officeDocument/2006/relationships/tags" Target="../tags/tag257.xml"/><Relationship Id="rId10" Type="http://schemas.openxmlformats.org/officeDocument/2006/relationships/tags" Target="../tags/tag258.xml"/><Relationship Id="rId11" Type="http://schemas.openxmlformats.org/officeDocument/2006/relationships/tags" Target="../tags/tag259.xml"/><Relationship Id="rId12" Type="http://schemas.openxmlformats.org/officeDocument/2006/relationships/tags" Target="../tags/tag260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1.xml"/><Relationship Id="rId2" Type="http://schemas.openxmlformats.org/officeDocument/2006/relationships/tags" Target="../tags/tag262.xml"/><Relationship Id="rId3" Type="http://schemas.openxmlformats.org/officeDocument/2006/relationships/tags" Target="../tags/tag263.xml"/><Relationship Id="rId4" Type="http://schemas.openxmlformats.org/officeDocument/2006/relationships/tags" Target="../tags/tag264.xml"/><Relationship Id="rId5" Type="http://schemas.openxmlformats.org/officeDocument/2006/relationships/tags" Target="../tags/tag265.xml"/><Relationship Id="rId6" Type="http://schemas.openxmlformats.org/officeDocument/2006/relationships/tags" Target="../tags/tag266.xml"/><Relationship Id="rId7" Type="http://schemas.openxmlformats.org/officeDocument/2006/relationships/tags" Target="../tags/tag267.xml"/><Relationship Id="rId8" Type="http://schemas.openxmlformats.org/officeDocument/2006/relationships/tags" Target="../tags/tag268.xml"/><Relationship Id="rId9" Type="http://schemas.openxmlformats.org/officeDocument/2006/relationships/tags" Target="../tags/tag269.xml"/><Relationship Id="rId10" Type="http://schemas.openxmlformats.org/officeDocument/2006/relationships/tags" Target="../tags/tag270.xml"/><Relationship Id="rId11" Type="http://schemas.openxmlformats.org/officeDocument/2006/relationships/tags" Target="../tags/tag271.xml"/><Relationship Id="rId12" Type="http://schemas.openxmlformats.org/officeDocument/2006/relationships/tags" Target="../tags/tag272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77.xml"/><Relationship Id="rId2" Type="http://schemas.openxmlformats.org/officeDocument/2006/relationships/tags" Target="../tags/tag278.xml"/><Relationship Id="rId3" Type="http://schemas.openxmlformats.org/officeDocument/2006/relationships/tags" Target="../tags/tag279.xml"/><Relationship Id="rId4" Type="http://schemas.openxmlformats.org/officeDocument/2006/relationships/tags" Target="../tags/tag280.xml"/><Relationship Id="rId5" Type="http://schemas.openxmlformats.org/officeDocument/2006/relationships/tags" Target="../tags/tag281.xml"/><Relationship Id="rId6" Type="http://schemas.openxmlformats.org/officeDocument/2006/relationships/tags" Target="../tags/tag282.xml"/><Relationship Id="rId7" Type="http://schemas.openxmlformats.org/officeDocument/2006/relationships/tags" Target="../tags/tag283.xml"/><Relationship Id="rId8" Type="http://schemas.openxmlformats.org/officeDocument/2006/relationships/tags" Target="../tags/tag284.xml"/><Relationship Id="rId9" Type="http://schemas.openxmlformats.org/officeDocument/2006/relationships/tags" Target="../tags/tag285.xml"/><Relationship Id="rId10" Type="http://schemas.openxmlformats.org/officeDocument/2006/relationships/tags" Target="../tags/tag286.xml"/><Relationship Id="rId11" Type="http://schemas.openxmlformats.org/officeDocument/2006/relationships/tags" Target="../tags/tag287.xml"/><Relationship Id="rId12" Type="http://schemas.openxmlformats.org/officeDocument/2006/relationships/tags" Target="../tags/tag288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92.xml"/><Relationship Id="rId2" Type="http://schemas.openxmlformats.org/officeDocument/2006/relationships/tags" Target="../tags/tag293.xml"/><Relationship Id="rId3" Type="http://schemas.openxmlformats.org/officeDocument/2006/relationships/tags" Target="../tags/tag294.xml"/><Relationship Id="rId4" Type="http://schemas.openxmlformats.org/officeDocument/2006/relationships/tags" Target="../tags/tag295.xml"/><Relationship Id="rId5" Type="http://schemas.openxmlformats.org/officeDocument/2006/relationships/tags" Target="../tags/tag296.xml"/><Relationship Id="rId6" Type="http://schemas.openxmlformats.org/officeDocument/2006/relationships/tags" Target="../tags/tag297.xml"/><Relationship Id="rId7" Type="http://schemas.openxmlformats.org/officeDocument/2006/relationships/tags" Target="../tags/tag298.xml"/><Relationship Id="rId8" Type="http://schemas.openxmlformats.org/officeDocument/2006/relationships/tags" Target="../tags/tag299.xml"/><Relationship Id="rId9" Type="http://schemas.openxmlformats.org/officeDocument/2006/relationships/tags" Target="../tags/tag300.xml"/><Relationship Id="rId10" Type="http://schemas.openxmlformats.org/officeDocument/2006/relationships/tags" Target="../tags/tag301.xml"/><Relationship Id="rId11" Type="http://schemas.openxmlformats.org/officeDocument/2006/relationships/tags" Target="../tags/tag302.xml"/><Relationship Id="rId12" Type="http://schemas.openxmlformats.org/officeDocument/2006/relationships/tags" Target="../tags/tag303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04.xml"/><Relationship Id="rId2" Type="http://schemas.openxmlformats.org/officeDocument/2006/relationships/tags" Target="../tags/tag305.xml"/><Relationship Id="rId3" Type="http://schemas.openxmlformats.org/officeDocument/2006/relationships/tags" Target="../tags/tag306.xml"/><Relationship Id="rId4" Type="http://schemas.openxmlformats.org/officeDocument/2006/relationships/tags" Target="../tags/tag307.xml"/><Relationship Id="rId5" Type="http://schemas.openxmlformats.org/officeDocument/2006/relationships/tags" Target="../tags/tag308.xml"/><Relationship Id="rId6" Type="http://schemas.openxmlformats.org/officeDocument/2006/relationships/tags" Target="../tags/tag309.xml"/><Relationship Id="rId7" Type="http://schemas.openxmlformats.org/officeDocument/2006/relationships/tags" Target="../tags/tag310.xml"/><Relationship Id="rId8" Type="http://schemas.openxmlformats.org/officeDocument/2006/relationships/tags" Target="../tags/tag311.xml"/><Relationship Id="rId9" Type="http://schemas.openxmlformats.org/officeDocument/2006/relationships/tags" Target="../tags/tag312.xml"/><Relationship Id="rId10" Type="http://schemas.openxmlformats.org/officeDocument/2006/relationships/tags" Target="../tags/tag313.xml"/><Relationship Id="rId11" Type="http://schemas.openxmlformats.org/officeDocument/2006/relationships/tags" Target="../tags/tag314.xml"/><Relationship Id="rId12" Type="http://schemas.openxmlformats.org/officeDocument/2006/relationships/tags" Target="../tags/tag315.xml"/><Relationship Id="rId13" Type="http://schemas.openxmlformats.org/officeDocument/2006/relationships/tags" Target="../tags/tag316.xml"/><Relationship Id="rId14" Type="http://schemas.openxmlformats.org/officeDocument/2006/relationships/tags" Target="../tags/tag317.xml"/><Relationship Id="rId15" Type="http://schemas.openxmlformats.org/officeDocument/2006/relationships/tags" Target="../tags/tag318.xml"/><Relationship Id="rId16" Type="http://schemas.openxmlformats.org/officeDocument/2006/relationships/tags" Target="../tags/tag319.xml"/><Relationship Id="rId17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28.xml"/><Relationship Id="rId2" Type="http://schemas.openxmlformats.org/officeDocument/2006/relationships/tags" Target="../tags/tag329.xml"/><Relationship Id="rId3" Type="http://schemas.openxmlformats.org/officeDocument/2006/relationships/tags" Target="../tags/tag330.xml"/><Relationship Id="rId4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tags" Target="../tags/tag334.xml"/><Relationship Id="rId5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35.xml"/><Relationship Id="rId2" Type="http://schemas.openxmlformats.org/officeDocument/2006/relationships/tags" Target="../tags/tag336.xml"/><Relationship Id="rId3" Type="http://schemas.openxmlformats.org/officeDocument/2006/relationships/tags" Target="../tags/tag337.xml"/><Relationship Id="rId4" Type="http://schemas.openxmlformats.org/officeDocument/2006/relationships/tags" Target="../tags/tag338.xml"/><Relationship Id="rId5" Type="http://schemas.openxmlformats.org/officeDocument/2006/relationships/tags" Target="../tags/tag339.xml"/><Relationship Id="rId6" Type="http://schemas.openxmlformats.org/officeDocument/2006/relationships/tags" Target="../tags/tag340.xml"/><Relationship Id="rId7" Type="http://schemas.openxmlformats.org/officeDocument/2006/relationships/tags" Target="../tags/tag341.xml"/><Relationship Id="rId8" Type="http://schemas.openxmlformats.org/officeDocument/2006/relationships/tags" Target="../tags/tag342.xml"/><Relationship Id="rId9" Type="http://schemas.openxmlformats.org/officeDocument/2006/relationships/tags" Target="../tags/tag343.xml"/><Relationship Id="rId10" Type="http://schemas.openxmlformats.org/officeDocument/2006/relationships/tags" Target="../tags/tag344.xml"/><Relationship Id="rId11" Type="http://schemas.openxmlformats.org/officeDocument/2006/relationships/tags" Target="../tags/tag345.xml"/><Relationship Id="rId12" Type="http://schemas.openxmlformats.org/officeDocument/2006/relationships/tags" Target="../tags/tag346.xml"/><Relationship Id="rId13" Type="http://schemas.openxmlformats.org/officeDocument/2006/relationships/tags" Target="../tags/tag347.xml"/><Relationship Id="rId14" Type="http://schemas.openxmlformats.org/officeDocument/2006/relationships/tags" Target="../tags/tag348.xml"/><Relationship Id="rId15" Type="http://schemas.openxmlformats.org/officeDocument/2006/relationships/tags" Target="../tags/tag349.xml"/><Relationship Id="rId16" Type="http://schemas.openxmlformats.org/officeDocument/2006/relationships/tags" Target="../tags/tag350.xml"/><Relationship Id="rId17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51.xml"/><Relationship Id="rId2" Type="http://schemas.openxmlformats.org/officeDocument/2006/relationships/tags" Target="../tags/tag352.xml"/><Relationship Id="rId3" Type="http://schemas.openxmlformats.org/officeDocument/2006/relationships/tags" Target="../tags/tag353.xml"/><Relationship Id="rId4" Type="http://schemas.openxmlformats.org/officeDocument/2006/relationships/tags" Target="../tags/tag354.xml"/><Relationship Id="rId5" Type="http://schemas.openxmlformats.org/officeDocument/2006/relationships/tags" Target="../tags/tag355.xml"/><Relationship Id="rId6" Type="http://schemas.openxmlformats.org/officeDocument/2006/relationships/tags" Target="../tags/tag356.xml"/><Relationship Id="rId7" Type="http://schemas.openxmlformats.org/officeDocument/2006/relationships/tags" Target="../tags/tag357.xml"/><Relationship Id="rId8" Type="http://schemas.openxmlformats.org/officeDocument/2006/relationships/tags" Target="../tags/tag358.xml"/><Relationship Id="rId9" Type="http://schemas.openxmlformats.org/officeDocument/2006/relationships/tags" Target="../tags/tag359.xml"/><Relationship Id="rId10" Type="http://schemas.openxmlformats.org/officeDocument/2006/relationships/tags" Target="../tags/tag360.xml"/><Relationship Id="rId11" Type="http://schemas.openxmlformats.org/officeDocument/2006/relationships/tags" Target="../tags/tag361.xml"/><Relationship Id="rId12" Type="http://schemas.openxmlformats.org/officeDocument/2006/relationships/tags" Target="../tags/tag362.xml"/><Relationship Id="rId13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63.xml"/><Relationship Id="rId2" Type="http://schemas.openxmlformats.org/officeDocument/2006/relationships/tags" Target="../tags/tag364.xml"/><Relationship Id="rId3" Type="http://schemas.openxmlformats.org/officeDocument/2006/relationships/tags" Target="../tags/tag365.xml"/><Relationship Id="rId4" Type="http://schemas.openxmlformats.org/officeDocument/2006/relationships/tags" Target="../tags/tag366.xml"/><Relationship Id="rId5" Type="http://schemas.openxmlformats.org/officeDocument/2006/relationships/tags" Target="../tags/tag367.xml"/><Relationship Id="rId6" Type="http://schemas.openxmlformats.org/officeDocument/2006/relationships/tags" Target="../tags/tag368.xml"/><Relationship Id="rId7" Type="http://schemas.openxmlformats.org/officeDocument/2006/relationships/tags" Target="../tags/tag369.xml"/><Relationship Id="rId8" Type="http://schemas.openxmlformats.org/officeDocument/2006/relationships/tags" Target="../tags/tag370.xml"/><Relationship Id="rId9" Type="http://schemas.openxmlformats.org/officeDocument/2006/relationships/tags" Target="../tags/tag371.xml"/><Relationship Id="rId10" Type="http://schemas.openxmlformats.org/officeDocument/2006/relationships/tags" Target="../tags/tag372.xml"/><Relationship Id="rId11" Type="http://schemas.openxmlformats.org/officeDocument/2006/relationships/tags" Target="../tags/tag373.xml"/><Relationship Id="rId12" Type="http://schemas.openxmlformats.org/officeDocument/2006/relationships/tags" Target="../tags/tag374.xml"/><Relationship Id="rId13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家居零售市场状况及2024年投资预测</a:t>
            </a:r>
            <a:endParaRPr altLang="en-US" dirty="0" lang="zh-CN"/>
          </a:p>
        </p:txBody>
      </p:sp>
      <p:sp>
        <p:nvSpPr>
          <p:cNvPr id="1048650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XX,A CLICK TO UNLIMITED POSSIBILITES</a:t>
            </a:r>
            <a:endParaRPr altLang="zh-CN" dirty="0" 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矩形: 圆角 31"/>
          <p:cNvSpPr/>
          <p:nvPr>
            <p:custDataLst>
              <p:tags r:id="rId1"/>
            </p:custDataLst>
          </p:nvPr>
        </p:nvSpPr>
        <p:spPr>
          <a:xfrm>
            <a:off x="72834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44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86741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46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26250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48" name="序号"/>
          <p:cNvSpPr txBox="1"/>
          <p:nvPr>
            <p:custDataLst>
              <p:tags r:id="rId4"/>
            </p:custDataLst>
          </p:nvPr>
        </p:nvSpPr>
        <p:spPr>
          <a:xfrm>
            <a:off x="176784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50" name="项标题"/>
          <p:cNvSpPr txBox="1"/>
          <p:nvPr>
            <p:custDataLst>
              <p:tags r:id="rId5"/>
            </p:custDataLst>
          </p:nvPr>
        </p:nvSpPr>
        <p:spPr>
          <a:xfrm>
            <a:off x="90106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0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家居零售市场概述</a:t>
            </a:r>
            <a:endParaRPr altLang="en-US" b="1" dirty="0" sz="20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7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99160" y="2993390"/>
            <a:ext cx="431800" cy="431800"/>
          </a:xfrm>
          <a:prstGeom prst="rect"/>
        </p:spPr>
      </p:pic>
      <p:sp>
        <p:nvSpPr>
          <p:cNvPr id="1048852" name="矩形: 圆角 31"/>
          <p:cNvSpPr/>
          <p:nvPr>
            <p:custDataLst>
              <p:tags r:id="rId8"/>
            </p:custDataLst>
          </p:nvPr>
        </p:nvSpPr>
        <p:spPr>
          <a:xfrm>
            <a:off x="509333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54" name="任意多边形: 形状 91"/>
          <p:cNvSpPr/>
          <p:nvPr>
            <p:custDataLst>
              <p:tags r:id="rId9"/>
            </p:custDataLst>
          </p:nvPr>
        </p:nvSpPr>
        <p:spPr>
          <a:xfrm flipH="1">
            <a:off x="523240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56" name="弧形 20"/>
          <p:cNvSpPr/>
          <p:nvPr>
            <p:custDataLst>
              <p:tags r:id="rId10"/>
            </p:custDataLst>
          </p:nvPr>
        </p:nvSpPr>
        <p:spPr>
          <a:xfrm rot="10800000" flipH="1">
            <a:off x="662749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58" name="序号"/>
          <p:cNvSpPr txBox="1"/>
          <p:nvPr>
            <p:custDataLst>
              <p:tags r:id="rId11"/>
            </p:custDataLst>
          </p:nvPr>
        </p:nvSpPr>
        <p:spPr>
          <a:xfrm>
            <a:off x="6132830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60" name="项标题"/>
          <p:cNvSpPr txBox="1"/>
          <p:nvPr>
            <p:custDataLst>
              <p:tags r:id="rId12"/>
            </p:custDataLst>
          </p:nvPr>
        </p:nvSpPr>
        <p:spPr>
          <a:xfrm>
            <a:off x="526605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2024年家居零售市场投资预测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69" name="图片 50" descr="343538343130363b343538383332393bbbf0bcf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 cstate="print"/>
          <a:stretch>
            <a:fillRect/>
          </a:stretch>
        </p:blipFill>
        <p:spPr>
          <a:xfrm>
            <a:off x="5265420" y="2993390"/>
            <a:ext cx="431800" cy="431800"/>
          </a:xfrm>
          <a:prstGeom prst="rect"/>
        </p:spPr>
      </p:pic>
      <p:sp>
        <p:nvSpPr>
          <p:cNvPr id="1048862" name="矩形: 圆角 31"/>
          <p:cNvSpPr/>
          <p:nvPr>
            <p:custDataLst>
              <p:tags r:id="rId15"/>
            </p:custDataLst>
          </p:nvPr>
        </p:nvSpPr>
        <p:spPr>
          <a:xfrm>
            <a:off x="291084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64" name="任意多边形: 形状 91"/>
          <p:cNvSpPr/>
          <p:nvPr>
            <p:custDataLst>
              <p:tags r:id="rId16"/>
            </p:custDataLst>
          </p:nvPr>
        </p:nvSpPr>
        <p:spPr>
          <a:xfrm flipH="1">
            <a:off x="304990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66" name="弧形 12"/>
          <p:cNvSpPr/>
          <p:nvPr>
            <p:custDataLst>
              <p:tags r:id="rId17"/>
            </p:custDataLst>
          </p:nvPr>
        </p:nvSpPr>
        <p:spPr>
          <a:xfrm rot="10800000" flipH="1">
            <a:off x="444500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68" name="序号"/>
          <p:cNvSpPr txBox="1"/>
          <p:nvPr>
            <p:custDataLst>
              <p:tags r:id="rId18"/>
            </p:custDataLst>
          </p:nvPr>
        </p:nvSpPr>
        <p:spPr>
          <a:xfrm>
            <a:off x="395033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70" name="项标题"/>
          <p:cNvSpPr txBox="1"/>
          <p:nvPr>
            <p:custDataLst>
              <p:tags r:id="rId19"/>
            </p:custDataLst>
          </p:nvPr>
        </p:nvSpPr>
        <p:spPr>
          <a:xfrm>
            <a:off x="308356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0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家居零售市场主要参与者</a:t>
            </a:r>
            <a:endParaRPr altLang="en-US" b="1" dirty="0" sz="20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1" name="图片 51" descr="343538343130363b343538383330333bb6d4bbb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xmlns:r="http://schemas.openxmlformats.org/officeDocument/2006/relationships" r:embed="rId21" cstate="print"/>
          <a:stretch>
            <a:fillRect/>
          </a:stretch>
        </p:blipFill>
        <p:spPr>
          <a:xfrm>
            <a:off x="3082290" y="2993390"/>
            <a:ext cx="431800" cy="431800"/>
          </a:xfrm>
          <a:prstGeom prst="rect"/>
        </p:spPr>
      </p:pic>
      <p:sp>
        <p:nvSpPr>
          <p:cNvPr id="1048872" name="矩形: 圆角 31"/>
          <p:cNvSpPr/>
          <p:nvPr>
            <p:custDataLst>
              <p:tags r:id="rId22"/>
            </p:custDataLst>
          </p:nvPr>
        </p:nvSpPr>
        <p:spPr>
          <a:xfrm>
            <a:off x="7275830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74" name="任意多边形: 形状 91"/>
          <p:cNvSpPr/>
          <p:nvPr>
            <p:custDataLst>
              <p:tags r:id="rId23"/>
            </p:custDataLst>
          </p:nvPr>
        </p:nvSpPr>
        <p:spPr>
          <a:xfrm flipH="1">
            <a:off x="7414895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76" name="弧形 28"/>
          <p:cNvSpPr/>
          <p:nvPr>
            <p:custDataLst>
              <p:tags r:id="rId24"/>
            </p:custDataLst>
          </p:nvPr>
        </p:nvSpPr>
        <p:spPr>
          <a:xfrm rot="10800000" flipH="1">
            <a:off x="8809990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78" name="序号"/>
          <p:cNvSpPr txBox="1"/>
          <p:nvPr>
            <p:custDataLst>
              <p:tags r:id="rId25"/>
            </p:custDataLst>
          </p:nvPr>
        </p:nvSpPr>
        <p:spPr>
          <a:xfrm>
            <a:off x="831532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80" name="项标题"/>
          <p:cNvSpPr txBox="1"/>
          <p:nvPr>
            <p:custDataLst>
              <p:tags r:id="rId26"/>
            </p:custDataLst>
          </p:nvPr>
        </p:nvSpPr>
        <p:spPr>
          <a:xfrm>
            <a:off x="7448550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 fontScale="90000"/>
          </a:bodyPr>
          <a:p>
            <a:pPr fontAlgn="auto" indent="0">
              <a:lnSpc>
                <a:spcPct val="120000"/>
              </a:lnSpc>
            </a:pPr>
            <a:r>
              <a:rPr altLang="en-US" b="1" dirty="0" sz="22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家居零售市场面临的挑战和机遇</a:t>
            </a:r>
            <a:endParaRPr altLang="en-US" b="1" dirty="0" sz="22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3" name="图片 52" descr="343538343130363b343538383334303bccf5d0cecdbc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xmlns:r="http://schemas.openxmlformats.org/officeDocument/2006/relationships" r:embed="rId28" cstate="print"/>
          <a:stretch>
            <a:fillRect/>
          </a:stretch>
        </p:blipFill>
        <p:spPr>
          <a:xfrm>
            <a:off x="7448550" y="2993390"/>
            <a:ext cx="431800" cy="431800"/>
          </a:xfrm>
          <a:prstGeom prst="rect"/>
        </p:spPr>
      </p:pic>
      <p:sp>
        <p:nvSpPr>
          <p:cNvPr id="1048882" name="矩形: 圆角 31"/>
          <p:cNvSpPr/>
          <p:nvPr>
            <p:custDataLst>
              <p:tags r:id="rId29"/>
            </p:custDataLst>
          </p:nvPr>
        </p:nvSpPr>
        <p:spPr>
          <a:xfrm>
            <a:off x="9458325" y="2479040"/>
            <a:ext cx="183261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algn="tl" blurRad="317500" dir="2700000" dist="38100" rotWithShape="0">
              <a:schemeClr val="accent2">
                <a:alpha val="20000"/>
              </a:schemeClr>
            </a:outerShdw>
          </a:effectLst>
        </p:spPr>
        <p:txBody>
          <a:bodyPr anchor="ctr" anchorCtr="0" bIns="22860" lIns="22860" numCol="1" rIns="22860" tIns="22860" wrap="square">
            <a:noAutofit/>
          </a:bodyPr>
          <a:p>
            <a:pPr algn="ctr" defTabSz="412750" hangingPunct="0">
              <a:lnSpc>
                <a:spcPct val="150000"/>
              </a:lnSpc>
            </a:pPr>
            <a:endParaRPr altLang="en-US" sz="1050" kern="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048884" name="任意多边形: 形状 91"/>
          <p:cNvSpPr/>
          <p:nvPr>
            <p:custDataLst>
              <p:tags r:id="rId30"/>
            </p:custDataLst>
          </p:nvPr>
        </p:nvSpPr>
        <p:spPr>
          <a:xfrm flipH="1">
            <a:off x="9597390" y="4892040"/>
            <a:ext cx="1482090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charset="-122"/>
            </a:endParaRPr>
          </a:p>
        </p:txBody>
      </p:sp>
      <p:sp>
        <p:nvSpPr>
          <p:cNvPr id="1048886" name="弧形 35"/>
          <p:cNvSpPr/>
          <p:nvPr>
            <p:custDataLst>
              <p:tags r:id="rId31"/>
            </p:custDataLst>
          </p:nvPr>
        </p:nvSpPr>
        <p:spPr>
          <a:xfrm rot="10800000" flipH="1">
            <a:off x="10992485" y="4699000"/>
            <a:ext cx="172720" cy="194945"/>
          </a:xfrm>
          <a:prstGeom prst="arc"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dirty="0" lang="zh-CN">
              <a:cs typeface="微软雅黑" panose="020B0503020204020204" charset="-122"/>
            </a:endParaRPr>
          </a:p>
        </p:txBody>
      </p:sp>
      <p:sp>
        <p:nvSpPr>
          <p:cNvPr id="1048888" name="序号"/>
          <p:cNvSpPr txBox="1"/>
          <p:nvPr>
            <p:custDataLst>
              <p:tags r:id="rId32"/>
            </p:custDataLst>
          </p:nvPr>
        </p:nvSpPr>
        <p:spPr>
          <a:xfrm>
            <a:off x="10497185" y="5029200"/>
            <a:ext cx="582295" cy="504190"/>
          </a:xfrm>
          <a:prstGeom prst="rect"/>
          <a:noFill/>
        </p:spPr>
        <p:txBody>
          <a:bodyPr anchor="b" anchorCtr="0" bIns="0" lIns="0" rIns="0" rtlCol="0" tIns="0" wrap="square">
            <a:normAutofit/>
          </a:bodyPr>
          <a:p>
            <a:pPr algn="r">
              <a:lnSpc>
                <a:spcPct val="100000"/>
              </a:lnSpc>
            </a:pPr>
            <a:r>
              <a:rPr b="1" sz="2600" lang="en-US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b="1" sz="2600" lang="en-US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048890" name="项标题"/>
          <p:cNvSpPr txBox="1"/>
          <p:nvPr>
            <p:custDataLst>
              <p:tags r:id="rId33"/>
            </p:custDataLst>
          </p:nvPr>
        </p:nvSpPr>
        <p:spPr>
          <a:xfrm>
            <a:off x="9631045" y="3348355"/>
            <a:ext cx="1477010" cy="1202055"/>
          </a:xfrm>
          <a:prstGeom prst="rect"/>
          <a:noFill/>
        </p:spPr>
        <p:txBody>
          <a:bodyPr anchor="b" bIns="0" lIns="0" rIns="0" rtlCol="0" tIns="0" wrap="square">
            <a:normAutofit/>
          </a:bodyPr>
          <a:p>
            <a:pPr fontAlgn="auto" indent="0">
              <a:lnSpc>
                <a:spcPct val="120000"/>
              </a:lnSpc>
            </a:pPr>
            <a:r>
              <a:rPr altLang="en-US" b="1" dirty="0" sz="2000" lang="zh-CN" spc="3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家居零售市场未来发展趋势</a:t>
            </a:r>
            <a:endParaRPr altLang="en-US" b="1" dirty="0" sz="2000" lang="zh-CN" spc="30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pic>
        <p:nvPicPr>
          <p:cNvPr id="2097175" name="图片 53" descr="32313538333630393b32313538333732303bcad5b2d8bfceb3cc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xmlns:r="http://schemas.openxmlformats.org/officeDocument/2006/relationships" r:embed="rId35" cstate="print"/>
          <a:stretch>
            <a:fillRect/>
          </a:stretch>
        </p:blipFill>
        <p:spPr>
          <a:xfrm>
            <a:off x="9631680" y="2992755"/>
            <a:ext cx="431800" cy="431800"/>
          </a:xfrm>
          <a:prstGeom prst="rect"/>
        </p:spPr>
      </p:pic>
      <p:sp>
        <p:nvSpPr>
          <p:cNvPr id="1048892" name="标题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/>
        <p:txBody>
          <a:bodyPr/>
          <a:p>
            <a:r>
              <a:rPr altLang="en-US" dirty="0" lang="zh-CN"/>
              <a:t>目录</a:t>
            </a:r>
            <a:endParaRPr altLang="en-US" dirty="0" lang="zh-CN"/>
          </a:p>
        </p:txBody>
      </p:sp>
      <p:sp>
        <p:nvSpPr>
          <p:cNvPr id="1048894" name="副标题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/>
        <p:txBody>
          <a:bodyPr/>
          <a:p>
            <a:r>
              <a:rPr altLang="en-US" dirty="0" lang="zh-CN"/>
              <a:t>CONTENTS</a:t>
            </a:r>
            <a:endParaRPr altLang="en-US" dirty="0" lang="zh-CN"/>
          </a:p>
        </p:txBody>
      </p:sp>
    </p:spTree>
    <p:custDataLst>
      <p:tags r:id="rId3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家居零售市场概述</a:t>
            </a:r>
            <a:endParaRPr altLang="en-US" dirty="0" lang="zh-CN"/>
          </a:p>
        </p:txBody>
      </p:sp>
      <p:sp>
        <p:nvSpPr>
          <p:cNvPr id="104894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01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市场规模和增长情况</a:t>
            </a:r>
            <a:endParaRPr altLang="en-US" lang="zh-CN"/>
          </a:p>
        </p:txBody>
      </p:sp>
      <p:sp>
        <p:nvSpPr>
          <p:cNvPr id="104901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01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2022年家居零售市场规模约为XX亿元，同比增长XX%。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1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预计到2024年，家居零售市场规模将达到XX亿元，复合年增长率为XX%。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2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随着城市化进程加速和居民生活水平的提高，家居零售市场将继续保持增长态势。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2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03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新冠疫情对家居零售市场产生了一定的冲击，但随着疫情得到控制，市场逐渐恢复。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市场竞争格局</a:t>
            </a:r>
            <a:endParaRPr altLang="en-US" lang="zh-CN"/>
          </a:p>
        </p:txBody>
      </p:sp>
      <p:sp>
        <p:nvSpPr>
          <p:cNvPr id="1049070" name="圆角矩形 26"/>
          <p:cNvSpPr/>
          <p:nvPr>
            <p:custDataLst>
              <p:tags r:id="rId1"/>
            </p:custDataLst>
          </p:nvPr>
        </p:nvSpPr>
        <p:spPr>
          <a:xfrm>
            <a:off x="838200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2" name="圆角矩形 28"/>
          <p:cNvSpPr/>
          <p:nvPr>
            <p:custDataLst>
              <p:tags r:id="rId2"/>
            </p:custDataLst>
          </p:nvPr>
        </p:nvSpPr>
        <p:spPr>
          <a:xfrm>
            <a:off x="840636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3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074" name="文本框 31"/>
          <p:cNvSpPr txBox="1"/>
          <p:nvPr>
            <p:custDataLst>
              <p:tags r:id="rId3"/>
            </p:custDataLst>
          </p:nvPr>
        </p:nvSpPr>
        <p:spPr>
          <a:xfrm>
            <a:off x="986770" y="2256680"/>
            <a:ext cx="2188497" cy="3264364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家居零售市场的参与者包括大型连锁店、独立零售商和在线平台等。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6" name="圆角矩形 29"/>
          <p:cNvSpPr/>
          <p:nvPr>
            <p:custDataLst>
              <p:tags r:id="rId4"/>
            </p:custDataLst>
          </p:nvPr>
        </p:nvSpPr>
        <p:spPr>
          <a:xfrm>
            <a:off x="3514898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78" name="圆角矩形 32"/>
          <p:cNvSpPr/>
          <p:nvPr>
            <p:custDataLst>
              <p:tags r:id="rId5"/>
            </p:custDataLst>
          </p:nvPr>
        </p:nvSpPr>
        <p:spPr>
          <a:xfrm>
            <a:off x="3517334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80" name="文本框 34"/>
          <p:cNvSpPr txBox="1"/>
          <p:nvPr>
            <p:custDataLst>
              <p:tags r:id="rId6"/>
            </p:custDataLst>
          </p:nvPr>
        </p:nvSpPr>
        <p:spPr>
          <a:xfrm>
            <a:off x="3665904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市场竞争激烈，价格战、促销活动和品牌推广是常见的竞争手段。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2" name="圆角矩形 3"/>
          <p:cNvSpPr/>
          <p:nvPr>
            <p:custDataLst>
              <p:tags r:id="rId7"/>
            </p:custDataLst>
          </p:nvPr>
        </p:nvSpPr>
        <p:spPr>
          <a:xfrm>
            <a:off x="6191596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84" name="圆角矩形 4"/>
          <p:cNvSpPr/>
          <p:nvPr>
            <p:custDataLst>
              <p:tags r:id="rId8"/>
            </p:custDataLst>
          </p:nvPr>
        </p:nvSpPr>
        <p:spPr>
          <a:xfrm>
            <a:off x="6194032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86" name="文本框 5"/>
          <p:cNvSpPr txBox="1"/>
          <p:nvPr>
            <p:custDataLst>
              <p:tags r:id="rId9"/>
            </p:custDataLst>
          </p:nvPr>
        </p:nvSpPr>
        <p:spPr>
          <a:xfrm>
            <a:off x="6341993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市场份额争夺主要集中在品牌知名度、产品质量和顾客体验等方面。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88" name="圆角矩形 8"/>
          <p:cNvSpPr/>
          <p:nvPr>
            <p:custDataLst>
              <p:tags r:id="rId10"/>
            </p:custDataLst>
          </p:nvPr>
        </p:nvSpPr>
        <p:spPr>
          <a:xfrm>
            <a:off x="8868295" y="1852984"/>
            <a:ext cx="2485527" cy="3835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090" name="圆角矩形 9"/>
          <p:cNvSpPr/>
          <p:nvPr>
            <p:custDataLst>
              <p:tags r:id="rId11"/>
            </p:custDataLst>
          </p:nvPr>
        </p:nvSpPr>
        <p:spPr>
          <a:xfrm>
            <a:off x="8870730" y="1852984"/>
            <a:ext cx="2480833" cy="203831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3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092" name="文本框 10"/>
          <p:cNvSpPr txBox="1"/>
          <p:nvPr>
            <p:custDataLst>
              <p:tags r:id="rId12"/>
            </p:custDataLst>
          </p:nvPr>
        </p:nvSpPr>
        <p:spPr>
          <a:xfrm>
            <a:off x="9018691" y="2256680"/>
            <a:ext cx="2185815" cy="3265652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跨界合作和差异化经营成为提高竞争力的关键策略。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消费者需求和购买行为</a:t>
            </a:r>
            <a:endParaRPr altLang="en-US" lang="zh-CN"/>
          </a:p>
        </p:txBody>
      </p:sp>
      <p:sp>
        <p:nvSpPr>
          <p:cNvPr id="1049130" name="Freeform 7"/>
          <p:cNvSpPr/>
          <p:nvPr>
            <p:custDataLst>
              <p:tags r:id="rId1"/>
            </p:custDataLst>
          </p:nvPr>
        </p:nvSpPr>
        <p:spPr bwMode="auto">
          <a:xfrm>
            <a:off x="1223058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132" name="矩形: 圆角 18"/>
          <p:cNvSpPr/>
          <p:nvPr>
            <p:custDataLst>
              <p:tags r:id="rId2"/>
            </p:custDataLst>
          </p:nvPr>
        </p:nvSpPr>
        <p:spPr bwMode="auto">
          <a:xfrm>
            <a:off x="838200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134" name="Freeform 6"/>
          <p:cNvSpPr/>
          <p:nvPr>
            <p:custDataLst>
              <p:tags r:id="rId3"/>
            </p:custDataLst>
          </p:nvPr>
        </p:nvSpPr>
        <p:spPr bwMode="auto">
          <a:xfrm>
            <a:off x="1320555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136" name="标题"/>
          <p:cNvSpPr txBox="1"/>
          <p:nvPr>
            <p:custDataLst>
              <p:tags r:id="rId4"/>
            </p:custDataLst>
          </p:nvPr>
        </p:nvSpPr>
        <p:spPr>
          <a:xfrm>
            <a:off x="1439220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38" name="正文"/>
          <p:cNvSpPr txBox="1"/>
          <p:nvPr>
            <p:custDataLst>
              <p:tags r:id="rId5"/>
            </p:custDataLst>
          </p:nvPr>
        </p:nvSpPr>
        <p:spPr>
          <a:xfrm>
            <a:off x="847821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消费者需求多样化：随着生活水平的提高，消费者对家居用品的需求越来越多样化，追求个性化、时尚化和品质化。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40" name="Freeform 7"/>
          <p:cNvSpPr/>
          <p:nvPr>
            <p:custDataLst>
              <p:tags r:id="rId6"/>
            </p:custDataLst>
          </p:nvPr>
        </p:nvSpPr>
        <p:spPr bwMode="auto">
          <a:xfrm>
            <a:off x="3926043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142" name="矩形: 圆角 33"/>
          <p:cNvSpPr/>
          <p:nvPr>
            <p:custDataLst>
              <p:tags r:id="rId7"/>
            </p:custDataLst>
          </p:nvPr>
        </p:nvSpPr>
        <p:spPr bwMode="auto">
          <a:xfrm>
            <a:off x="3540544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144" name="Freeform 6"/>
          <p:cNvSpPr/>
          <p:nvPr>
            <p:custDataLst>
              <p:tags r:id="rId8"/>
            </p:custDataLst>
          </p:nvPr>
        </p:nvSpPr>
        <p:spPr bwMode="auto">
          <a:xfrm>
            <a:off x="4022899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146" name="标题"/>
          <p:cNvSpPr txBox="1"/>
          <p:nvPr>
            <p:custDataLst>
              <p:tags r:id="rId9"/>
            </p:custDataLst>
          </p:nvPr>
        </p:nvSpPr>
        <p:spPr>
          <a:xfrm>
            <a:off x="4141563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48" name="正文"/>
          <p:cNvSpPr txBox="1"/>
          <p:nvPr>
            <p:custDataLst>
              <p:tags r:id="rId10"/>
            </p:custDataLst>
          </p:nvPr>
        </p:nvSpPr>
        <p:spPr>
          <a:xfrm>
            <a:off x="3550807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购买行为线上化：随着电商平台的普及和物流配送体系的完善，越来越多的消费者选择在线上购买家居用品，线上家居零售市场逐渐成为主流。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50" name="Freeform 7"/>
          <p:cNvSpPr/>
          <p:nvPr>
            <p:custDataLst>
              <p:tags r:id="rId11"/>
            </p:custDataLst>
          </p:nvPr>
        </p:nvSpPr>
        <p:spPr bwMode="auto">
          <a:xfrm>
            <a:off x="6628387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152" name="矩形: 圆角 46"/>
          <p:cNvSpPr/>
          <p:nvPr>
            <p:custDataLst>
              <p:tags r:id="rId12"/>
            </p:custDataLst>
          </p:nvPr>
        </p:nvSpPr>
        <p:spPr bwMode="auto">
          <a:xfrm>
            <a:off x="6243529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154" name="Freeform 6"/>
          <p:cNvSpPr/>
          <p:nvPr>
            <p:custDataLst>
              <p:tags r:id="rId13"/>
            </p:custDataLst>
          </p:nvPr>
        </p:nvSpPr>
        <p:spPr bwMode="auto">
          <a:xfrm>
            <a:off x="6725243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156" name="标题"/>
          <p:cNvSpPr txBox="1"/>
          <p:nvPr>
            <p:custDataLst>
              <p:tags r:id="rId14"/>
            </p:custDataLst>
          </p:nvPr>
        </p:nvSpPr>
        <p:spPr>
          <a:xfrm>
            <a:off x="6844549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58" name="正文"/>
          <p:cNvSpPr txBox="1"/>
          <p:nvPr>
            <p:custDataLst>
              <p:tags r:id="rId15"/>
            </p:custDataLst>
          </p:nvPr>
        </p:nvSpPr>
        <p:spPr>
          <a:xfrm>
            <a:off x="6253150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品牌忠诚度不高：由于家居零售市场竞争激烈，消费者对品牌的忠诚度普遍不高，更注重产品的性价比和实用性。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49160" name="Freeform 7"/>
          <p:cNvSpPr/>
          <p:nvPr>
            <p:custDataLst>
              <p:tags r:id="rId16"/>
            </p:custDataLst>
          </p:nvPr>
        </p:nvSpPr>
        <p:spPr bwMode="auto">
          <a:xfrm>
            <a:off x="9330730" y="1403803"/>
            <a:ext cx="228151" cy="114804"/>
          </a:xfrm>
          <a:custGeom>
            <a:avLst/>
            <a:gdLst>
              <a:gd name="T0" fmla="*/ 33 w 66"/>
              <a:gd name="T1" fmla="*/ 0 h 33"/>
              <a:gd name="T2" fmla="*/ 0 w 66"/>
              <a:gd name="T3" fmla="*/ 33 h 33"/>
              <a:gd name="T4" fmla="*/ 66 w 66"/>
              <a:gd name="T5" fmla="*/ 33 h 33"/>
              <a:gd name="T6" fmla="*/ 33 w 66"/>
              <a:gd name="T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" h="33">
                <a:moveTo>
                  <a:pt x="33" y="0"/>
                </a:moveTo>
                <a:cubicBezTo>
                  <a:pt x="14" y="0"/>
                  <a:pt x="0" y="14"/>
                  <a:pt x="0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14"/>
                  <a:pt x="51" y="0"/>
                  <a:pt x="3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Autofit/>
          </a:bodyPr>
          <a:p>
            <a:pPr algn="ctr"/>
            <a:endParaRPr b="1" sz="50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162" name="矩形: 圆角 52"/>
          <p:cNvSpPr/>
          <p:nvPr>
            <p:custDataLst>
              <p:tags r:id="rId17"/>
            </p:custDataLst>
          </p:nvPr>
        </p:nvSpPr>
        <p:spPr bwMode="auto">
          <a:xfrm>
            <a:off x="8945873" y="1518619"/>
            <a:ext cx="2408309" cy="4619281"/>
          </a:xfrm>
          <a:prstGeom prst="roundRect">
            <a:avLst>
              <a:gd name="adj" fmla="val 8319"/>
            </a:avLst>
          </a:prstGeom>
          <a:gradFill flip="none" rotWithShape="1">
            <a:gsLst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1"/>
            </a:gradFill>
            <a:round/>
          </a:ln>
        </p:spPr>
        <p:txBody>
          <a:bodyPr anchor="t" anchorCtr="0" bIns="45720" compatLnSpc="1" lIns="91440" numCol="1" rIns="91440" tIns="45720" vert="horz" wrap="square"/>
          <a:p>
            <a:endParaRPr altLang="en-US" dirty="0" lang="zh-CN"/>
          </a:p>
        </p:txBody>
      </p:sp>
      <p:sp>
        <p:nvSpPr>
          <p:cNvPr id="1049164" name="Freeform 6"/>
          <p:cNvSpPr/>
          <p:nvPr>
            <p:custDataLst>
              <p:tags r:id="rId18"/>
            </p:custDataLst>
          </p:nvPr>
        </p:nvSpPr>
        <p:spPr bwMode="auto">
          <a:xfrm>
            <a:off x="9428228" y="1403803"/>
            <a:ext cx="1320960" cy="1451750"/>
          </a:xfrm>
          <a:custGeom>
            <a:avLst/>
            <a:gdLst>
              <a:gd name="T0" fmla="*/ 351 w 384"/>
              <a:gd name="T1" fmla="*/ 0 h 420"/>
              <a:gd name="T2" fmla="*/ 33 w 384"/>
              <a:gd name="T3" fmla="*/ 0 h 420"/>
              <a:gd name="T4" fmla="*/ 0 w 384"/>
              <a:gd name="T5" fmla="*/ 0 h 420"/>
              <a:gd name="T6" fmla="*/ 33 w 384"/>
              <a:gd name="T7" fmla="*/ 33 h 420"/>
              <a:gd name="T8" fmla="*/ 33 w 384"/>
              <a:gd name="T9" fmla="*/ 400 h 420"/>
              <a:gd name="T10" fmla="*/ 53 w 384"/>
              <a:gd name="T11" fmla="*/ 420 h 420"/>
              <a:gd name="T12" fmla="*/ 364 w 384"/>
              <a:gd name="T13" fmla="*/ 420 h 420"/>
              <a:gd name="T14" fmla="*/ 384 w 384"/>
              <a:gd name="T15" fmla="*/ 400 h 420"/>
              <a:gd name="T16" fmla="*/ 384 w 384"/>
              <a:gd name="T17" fmla="*/ 33 h 420"/>
              <a:gd name="T18" fmla="*/ 351 w 384"/>
              <a:gd name="T19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420">
                <a:moveTo>
                  <a:pt x="351" y="0"/>
                </a:moveTo>
                <a:cubicBezTo>
                  <a:pt x="33" y="0"/>
                  <a:pt x="33" y="0"/>
                  <a:pt x="33" y="0"/>
                </a:cubicBezTo>
                <a:cubicBezTo>
                  <a:pt x="0" y="0"/>
                  <a:pt x="0" y="0"/>
                  <a:pt x="0" y="0"/>
                </a:cubicBezTo>
                <a:cubicBezTo>
                  <a:pt x="18" y="0"/>
                  <a:pt x="33" y="14"/>
                  <a:pt x="33" y="33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11"/>
                  <a:pt x="42" y="420"/>
                  <a:pt x="53" y="420"/>
                </a:cubicBezTo>
                <a:cubicBezTo>
                  <a:pt x="364" y="420"/>
                  <a:pt x="364" y="420"/>
                  <a:pt x="364" y="420"/>
                </a:cubicBezTo>
                <a:cubicBezTo>
                  <a:pt x="375" y="420"/>
                  <a:pt x="384" y="411"/>
                  <a:pt x="384" y="400"/>
                </a:cubicBezTo>
                <a:cubicBezTo>
                  <a:pt x="384" y="33"/>
                  <a:pt x="384" y="33"/>
                  <a:pt x="384" y="33"/>
                </a:cubicBezTo>
                <a:cubicBezTo>
                  <a:pt x="384" y="14"/>
                  <a:pt x="369" y="0"/>
                  <a:pt x="351" y="0"/>
                </a:cubicBezTo>
                <a:close/>
              </a:path>
            </a:pathLst>
          </a:cu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algn="tl" blurRad="63500" dir="2700000" dist="63500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36195" compatLnSpc="1" forceAA="0" fromWordArt="0" horzOverflow="overflow" lIns="144145" numCol="1" rIns="71755" rtlCol="0" spcCol="0" tIns="71755" vert="horz" vertOverflow="overflow" wrap="square">
            <a:normAutofit/>
          </a:bodyPr>
          <a:p>
            <a:pPr algn="ctr"/>
            <a:endParaRPr b="1" dirty="0" 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1049166" name="标题"/>
          <p:cNvSpPr txBox="1"/>
          <p:nvPr>
            <p:custDataLst>
              <p:tags r:id="rId19"/>
            </p:custDataLst>
          </p:nvPr>
        </p:nvSpPr>
        <p:spPr>
          <a:xfrm>
            <a:off x="9546892" y="1518619"/>
            <a:ext cx="1206157" cy="1336945"/>
          </a:xfrm>
          <a:prstGeom prst="rect"/>
          <a:noFill/>
        </p:spPr>
        <p:txBody>
          <a:bodyPr anchor="ctr" bIns="0" lIns="90000" rIns="90000" rtlCol="0" tIns="46800" wrap="square">
            <a:normAutofit/>
          </a:bodyPr>
          <a:p>
            <a:pPr algn="ctr"/>
            <a:r>
              <a:rPr altLang="en-US" b="1" dirty="0" sz="2400" lang="zh-CN" spc="3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添加标题</a:t>
            </a:r>
            <a:endParaRPr altLang="en-US" b="1" dirty="0" sz="2400" lang="zh-CN" spc="30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49168" name="正文"/>
          <p:cNvSpPr txBox="1"/>
          <p:nvPr>
            <p:custDataLst>
              <p:tags r:id="rId20"/>
            </p:custDataLst>
          </p:nvPr>
        </p:nvSpPr>
        <p:spPr>
          <a:xfrm>
            <a:off x="8955494" y="3073445"/>
            <a:ext cx="2389533" cy="3064424"/>
          </a:xfrm>
          <a:prstGeom prst="rect"/>
          <a:noFill/>
          <a:ln>
            <a:noFill/>
          </a:ln>
        </p:spPr>
        <p:txBody>
          <a:bodyPr anchor="t" anchorCtr="0" bIns="46800" lIns="90000" rIns="90000" rtlCol="0" tIns="46800" wrap="square">
            <a:normAutofit/>
          </a:bodyPr>
          <a:p>
            <a:pPr algn="ctr" fontAlgn="auto" indent="0">
              <a:lnSpc>
                <a:spcPct val="130000"/>
              </a:lnSpc>
              <a:spcAft>
                <a:spcPts val="1000"/>
              </a:spcAft>
            </a:pPr>
            <a:r>
              <a:rPr altLang="en-US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价格敏感度较高：家居用品属于大件消费品，消费者在购买时对价格较为敏感，更倾向于选择价格实惠、性价比高的产品。</a:t>
            </a:r>
            <a:endParaRPr altLang="en-US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行业趋势和未来发展</a:t>
            </a:r>
            <a:endParaRPr altLang="en-US" lang="zh-CN"/>
          </a:p>
        </p:txBody>
      </p:sp>
      <p:sp>
        <p:nvSpPr>
          <p:cNvPr id="1049206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08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0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2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214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随着智能家居的普及，家居零售市场将更加注重智能化产品的销售和服务。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6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家居零售市场将呈现线上线下融合的趋势，消费者购物体验将更加便捷。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18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绿色环保将成为家居零售市场的重要发展方向，消费者对环保产品的需求将不断增加。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220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未来家居零售市场将更加注重个性化、定制化产品的生产和销售，以满足消费者多样化的需求。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4615"/>
          </a:bodyPr>
          <a:p>
            <a:r>
              <a:rPr altLang="en-US" dirty="0" lang="zh-CN"/>
              <a:t>家居零售市场主要参与者</a:t>
            </a:r>
            <a:endParaRPr altLang="en-US" dirty="0" lang="zh-CN"/>
          </a:p>
        </p:txBody>
      </p:sp>
      <p:sp>
        <p:nvSpPr>
          <p:cNvPr id="10492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02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传统家居零售商</a:t>
            </a:r>
            <a:endParaRPr altLang="en-US" lang="zh-CN"/>
          </a:p>
        </p:txBody>
      </p:sp>
      <p:sp>
        <p:nvSpPr>
          <p:cNvPr id="1049320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2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4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6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28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0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2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34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6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38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0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49342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4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6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348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0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2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4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356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拥有实体店面，覆盖一定区域市场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8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受到电商冲击较大，面临转型压力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0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商品种类齐全，品质有保障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2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经营多年，品牌知名度较高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电商平台</a:t>
            </a:r>
            <a:endParaRPr altLang="en-US" lang="zh-CN"/>
          </a:p>
        </p:txBody>
      </p:sp>
      <p:sp>
        <p:nvSpPr>
          <p:cNvPr id="1049400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2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4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6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8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京东：作为中国第二大电商平台，在家居零售市场也有较大影响力。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0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阿里巴巴：拥有淘宝、天猫等电商平台，在家居零售市场占据重要地位。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2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拼多多：作为新兴电商平台，凭借低价策略在家居零售市场获得一定份额。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14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唯品会：专注于特卖电商，在家居零售市场也有一定的影响力。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家居品牌和制造商</a:t>
            </a:r>
            <a:endParaRPr altLang="en-US" lang="zh-CN"/>
          </a:p>
        </p:txBody>
      </p:sp>
      <p:sp>
        <p:nvSpPr>
          <p:cNvPr id="10494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54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56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介绍家居品牌的市场份额和影响力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60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62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分析制造商的供应链和物流能力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466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探讨品牌与制造商的合作模式和竞争关系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468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472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474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总结品牌和制造商在家居零售市场中的地位和作用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新兴市场参与者</a:t>
            </a:r>
            <a:endParaRPr altLang="en-US" lang="zh-CN"/>
          </a:p>
        </p:txBody>
      </p:sp>
      <p:sp>
        <p:nvSpPr>
          <p:cNvPr id="104951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互联网家居品牌：凭借线上渠道和个性化产品，快速占领市场份额。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1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1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家居定制企业：满足消费者个性化需求，提供一站式家居定制服务。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2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新零售企业：融合线上与线下，打造全新购物体验，提升品牌影响力。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2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3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跨境电商：拓展海外市场，引入国际家居品牌和产品，丰富消费者选择。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0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2024年家居零售市场投资预测</a:t>
            </a:r>
            <a:endParaRPr altLang="en-US" dirty="0" lang="zh-CN"/>
          </a:p>
        </p:txBody>
      </p:sp>
      <p:sp>
        <p:nvSpPr>
          <p:cNvPr id="1049572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03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投资机会和风险</a:t>
            </a:r>
            <a:endParaRPr altLang="en-US" lang="zh-CN"/>
          </a:p>
        </p:txBody>
      </p:sp>
      <p:sp>
        <p:nvSpPr>
          <p:cNvPr id="104963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3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投资机会：随着消费者对家居环境要求的提高，家居零售市场将迎来更多商机。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4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风险：市场竞争激烈，需要关注竞争对手的动态，同时保持对市场变化的敏感度。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4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4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 lnSpcReduction="1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建议：投资者需要了解行业趋势，选择有竞争力的品牌和产品，并制定合理的营销策略。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65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5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趋势：未来家居零售市场将更加注重品质和服务，投资者需要关注这些变化并做出相应的调整。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投资领域和方向</a:t>
            </a:r>
            <a:endParaRPr altLang="en-US" lang="zh-CN"/>
          </a:p>
        </p:txBody>
      </p:sp>
      <p:sp>
        <p:nvSpPr>
          <p:cNvPr id="1049694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6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8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 fontScale="85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智能家居：随着科技的发展，智能家居将成为投资热点，投资者可以关注相关领域。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00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2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4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家居定制：个性化需求的增加，家居定制市场将不断扩大，投资者可以关注相关企业。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06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08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0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家居饰品：随着生活品质的提高，家居饰品市场需求增加，投资者可以关注相关品牌。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712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4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16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绿色环保家居：随着环保意识的提高，绿色环保家居将成为趋势，投资者可以关注相关产品和技术。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投资回报和预期收益</a:t>
            </a:r>
            <a:endParaRPr altLang="en-US" lang="zh-CN"/>
          </a:p>
        </p:txBody>
      </p:sp>
      <p:sp>
        <p:nvSpPr>
          <p:cNvPr id="1049754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预计投资回报率：2024年家居零售市场投资回报率预计为10%-15%。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预期收益：投资者可以预期在2024年获得稳定的收益，市场规模和利润增长潜力较大。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8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投资风险：尽管预期收益较高，但投资风险也不可忽视，需要谨慎评估市场风险和竞争态势。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0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投资建议：投资者应该选择具有品牌优势、供应链整合能力和线上线下融合发展的家居零售企业进行投资。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投资建议和策略</a:t>
            </a:r>
            <a:endParaRPr altLang="en-US" lang="zh-CN"/>
          </a:p>
        </p:txBody>
      </p:sp>
      <p:sp>
        <p:nvSpPr>
          <p:cNvPr id="1049798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0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2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关注消费者需求变化，及时调整产品结构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04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6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08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加大线上渠道投入，提高电商平台的运营效率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10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2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4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强化供应链管理，降低成本，提高盈利能力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  <p:sp>
        <p:nvSpPr>
          <p:cNvPr id="1049816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18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20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80604020202020204" pitchFamily="34" charset="0"/>
              </a:rPr>
              <a:t>关注政策法规变化，规避投资风险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家居零售市场面临的挑战和机遇</a:t>
            </a:r>
            <a:endParaRPr altLang="en-US" dirty="0" lang="zh-CN"/>
          </a:p>
        </p:txBody>
      </p:sp>
      <p:sp>
        <p:nvSpPr>
          <p:cNvPr id="1049858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04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市场饱和度和竞争压力</a:t>
            </a:r>
            <a:endParaRPr altLang="en-US" lang="zh-CN"/>
          </a:p>
        </p:txBody>
      </p:sp>
      <p:sp>
        <p:nvSpPr>
          <p:cNvPr id="104992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家居零售市场已经饱和，企业竞争激烈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2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2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消费者需求多样化，对品质和服务要求更高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3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线上销售渠道的崛起对传统家居零售市场带来冲击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3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4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成本上升和价格战成为企业生存和发展的难题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技术创新和应用</a:t>
            </a:r>
            <a:endParaRPr altLang="en-US" lang="zh-CN"/>
          </a:p>
        </p:txBody>
      </p:sp>
      <p:sp>
        <p:nvSpPr>
          <p:cNvPr id="1049980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2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4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86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人工智能、大数据等技术的应用，为家居零售企业提供了更精准的市场分析和预测能力。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88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0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2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4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智能家居技术的普及，为家居零售市场带来新的机遇和挑战。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96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998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0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2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互联网、物联网等技术的发展，使得家居零售企业能够更好地实现线上线下融合。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04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6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08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010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新材料、新工艺的应用，为家居产品带来了更多的创新和差异化竞争优势。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消费者需求变化和个性化定制</a:t>
            </a:r>
            <a:endParaRPr altLang="en-US" lang="zh-CN"/>
          </a:p>
        </p:txBody>
      </p:sp>
      <p:sp>
        <p:nvSpPr>
          <p:cNvPr id="1050048" name="矩形 31"/>
          <p:cNvSpPr/>
          <p:nvPr>
            <p:custDataLst>
              <p:tags r:id="rId1"/>
            </p:custDataLst>
          </p:nvPr>
        </p:nvSpPr>
        <p:spPr>
          <a:xfrm>
            <a:off x="2641618" y="136440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消费者对家居产品的个性化需求日益增长，追求独特的设计和风格。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0" name="矩形 4"/>
          <p:cNvSpPr/>
          <p:nvPr>
            <p:custDataLst>
              <p:tags r:id="rId2"/>
            </p:custDataLst>
          </p:nvPr>
        </p:nvSpPr>
        <p:spPr>
          <a:xfrm>
            <a:off x="2641618" y="2613620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家居零售市场需要关注消费者需求的动态变化，及时调整产品线和营销策略。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2" name="矩形 5"/>
          <p:cNvSpPr/>
          <p:nvPr>
            <p:custDataLst>
              <p:tags r:id="rId3"/>
            </p:custDataLst>
          </p:nvPr>
        </p:nvSpPr>
        <p:spPr>
          <a:xfrm>
            <a:off x="2641618" y="386283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提供个性化定制服务，满足消费者对家居产品的个性化需求，提高市场竞争力。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54" name="矩形 7"/>
          <p:cNvSpPr/>
          <p:nvPr>
            <p:custDataLst>
              <p:tags r:id="rId4"/>
            </p:custDataLst>
          </p:nvPr>
        </p:nvSpPr>
        <p:spPr>
          <a:xfrm>
            <a:off x="2641618" y="5112059"/>
            <a:ext cx="6909778" cy="1065541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通过个性化定制服务，家居零售企业可以获得更高的利润空间和市场份额。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绿色环保和可持续发展</a:t>
            </a:r>
            <a:endParaRPr altLang="en-US" lang="zh-CN"/>
          </a:p>
        </p:txBody>
      </p:sp>
      <p:sp>
        <p:nvSpPr>
          <p:cNvPr id="1050092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家居零售市场需要关注环保和可持续发展，以满足消费者对绿色、健康、环保的需求。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4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随着政府对环保政策的加强，家居零售企业需要采取更加环保的生产方式，推广绿色产品，降低能耗和减少废弃物排放。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可持续发展已经成为家居零售市场的重要趋势，企业需要关注资源利用、环境保护和社会责任等方面，实现可持续发展。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8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绿色环保和可持续发展可以为家居零售市场带来新的机遇和挑战，企业需要不断创新和改进，以适应市场的变化和满足消费者的需求。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altLang="en-US" dirty="0" lang="zh-CN"/>
              <a:t>家居零售市场未来发展趋势</a:t>
            </a:r>
            <a:endParaRPr altLang="en-US" dirty="0" lang="zh-CN"/>
          </a:p>
        </p:txBody>
      </p:sp>
      <p:sp>
        <p:nvSpPr>
          <p:cNvPr id="105013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zh-CN" dirty="0" lang="en-US"/>
              <a:t>PART 05</a:t>
            </a:r>
            <a:endParaRPr altLang="zh-CN" dirty="0" 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线上线下融合发展</a:t>
            </a:r>
            <a:endParaRPr altLang="en-US" lang="zh-CN"/>
          </a:p>
        </p:txBody>
      </p:sp>
      <p:sp>
        <p:nvSpPr>
          <p:cNvPr id="1050198" name="正文"/>
          <p:cNvSpPr txBox="1"/>
          <p:nvPr>
            <p:custDataLst>
              <p:tags r:id="rId1"/>
            </p:custDataLst>
          </p:nvPr>
        </p:nvSpPr>
        <p:spPr>
          <a:xfrm>
            <a:off x="2383176" y="1364400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随着互联网技术的发展，越来越多的消费者选择线上购买家居用品，线上家居零售市场逐渐扩大。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0" name="正文"/>
          <p:cNvSpPr txBox="1"/>
          <p:nvPr>
            <p:custDataLst>
              <p:tags r:id="rId2"/>
            </p:custDataLst>
          </p:nvPr>
        </p:nvSpPr>
        <p:spPr>
          <a:xfrm>
            <a:off x="2383176" y="2641578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线下家居零售企业开始转型，通过线上平台拓展销售渠道，实现线上线下融合发展。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2" name="正文"/>
          <p:cNvSpPr txBox="1"/>
          <p:nvPr>
            <p:custDataLst>
              <p:tags r:id="rId3"/>
            </p:custDataLst>
          </p:nvPr>
        </p:nvSpPr>
        <p:spPr>
          <a:xfrm>
            <a:off x="2383176" y="3918755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未来，线上线下融合将成为家居零售市场的主要发展趋势，为消费者提供更加便捷、丰富的购物体验。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4" name="正文"/>
          <p:cNvSpPr txBox="1"/>
          <p:nvPr>
            <p:custDataLst>
              <p:tags r:id="rId4"/>
            </p:custDataLst>
          </p:nvPr>
        </p:nvSpPr>
        <p:spPr>
          <a:xfrm>
            <a:off x="2383176" y="5195933"/>
            <a:ext cx="7425647" cy="981667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just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家居零售企业需要不断创新，提高产品质量和服务水平，以适应市场的变化和满足消费者的需求。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智能化和数字化转型</a:t>
            </a:r>
            <a:endParaRPr altLang="en-US" lang="zh-CN"/>
          </a:p>
        </p:txBody>
      </p:sp>
      <p:sp>
        <p:nvSpPr>
          <p:cNvPr id="1050242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4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6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48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数字化转型将促进线上线下融合，形成全渠道销售模式，提高销售效率和客户满意度。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0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2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4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56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家居零售市场将加速智能化和数字化转型，以提高效率和客户体验。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58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0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2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4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随着物联网、大数据和人工智能技术的发展，家居零售企业将实现更精准的需求预测和智能推荐。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66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68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0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72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智能化和数字化转型将推动家居零售市场向更高品质、更个性化、更便捷的方向发展。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个性化和定制化服务</a:t>
            </a:r>
            <a:endParaRPr altLang="en-US" lang="zh-CN"/>
          </a:p>
        </p:txBody>
      </p:sp>
      <p:sp>
        <p:nvSpPr>
          <p:cNvPr id="1050310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12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4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消费者需求多样化，追求个性化与定制化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16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18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0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家居零售企业通过提供定制化服务满足消费者需求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22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324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个性化和定制化服务能够提高品牌形象和消费者忠诚度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326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8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330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32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家居零售市场未来发展趋势将更加注重个性化和定制化服务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绿色环保和可持续发展</a:t>
            </a:r>
            <a:endParaRPr altLang="en-US" lang="zh-CN"/>
          </a:p>
        </p:txBody>
      </p:sp>
      <p:sp>
        <p:nvSpPr>
          <p:cNvPr id="1050370" name="矩形 3"/>
          <p:cNvSpPr/>
          <p:nvPr>
            <p:custDataLst>
              <p:tags r:id="rId1"/>
            </p:custDataLst>
          </p:nvPr>
        </p:nvSpPr>
        <p:spPr>
          <a:xfrm>
            <a:off x="1564041" y="1364400"/>
            <a:ext cx="9598208" cy="105529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2" name="矩形 13"/>
          <p:cNvSpPr/>
          <p:nvPr>
            <p:custDataLst>
              <p:tags r:id="rId2"/>
            </p:custDataLst>
          </p:nvPr>
        </p:nvSpPr>
        <p:spPr>
          <a:xfrm>
            <a:off x="1029812" y="1364400"/>
            <a:ext cx="260300" cy="105529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74" name="文本框 4"/>
          <p:cNvSpPr txBox="1"/>
          <p:nvPr>
            <p:custDataLst>
              <p:tags r:id="rId3"/>
            </p:custDataLst>
          </p:nvPr>
        </p:nvSpPr>
        <p:spPr>
          <a:xfrm>
            <a:off x="1838861" y="1455579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家居零售市场将更加注重绿色环保和可持续发展，以满足消费者对健康、环保的需求。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76" name="矩形 39"/>
          <p:cNvSpPr/>
          <p:nvPr>
            <p:custDataLst>
              <p:tags r:id="rId4"/>
            </p:custDataLst>
          </p:nvPr>
        </p:nvSpPr>
        <p:spPr>
          <a:xfrm>
            <a:off x="1564041" y="2617142"/>
            <a:ext cx="9598208" cy="105529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78" name="矩形 5"/>
          <p:cNvSpPr/>
          <p:nvPr>
            <p:custDataLst>
              <p:tags r:id="rId5"/>
            </p:custDataLst>
          </p:nvPr>
        </p:nvSpPr>
        <p:spPr>
          <a:xfrm>
            <a:off x="1029812" y="2617142"/>
            <a:ext cx="260300" cy="105529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0" name="文本框 41"/>
          <p:cNvSpPr txBox="1"/>
          <p:nvPr>
            <p:custDataLst>
              <p:tags r:id="rId6"/>
            </p:custDataLst>
          </p:nvPr>
        </p:nvSpPr>
        <p:spPr>
          <a:xfrm>
            <a:off x="1838861" y="2708320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随着政府对环保政策的加强，家居零售企业将加大对绿色产品的研发和推广，推动绿色消费。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2" name="矩形 12"/>
          <p:cNvSpPr/>
          <p:nvPr>
            <p:custDataLst>
              <p:tags r:id="rId7"/>
            </p:custDataLst>
          </p:nvPr>
        </p:nvSpPr>
        <p:spPr>
          <a:xfrm>
            <a:off x="1564041" y="3869884"/>
            <a:ext cx="9598208" cy="105529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4" name="矩形 17"/>
          <p:cNvSpPr/>
          <p:nvPr>
            <p:custDataLst>
              <p:tags r:id="rId8"/>
            </p:custDataLst>
          </p:nvPr>
        </p:nvSpPr>
        <p:spPr>
          <a:xfrm>
            <a:off x="1029812" y="3869884"/>
            <a:ext cx="260300" cy="105529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86" name="文本框 19"/>
          <p:cNvSpPr txBox="1"/>
          <p:nvPr>
            <p:custDataLst>
              <p:tags r:id="rId9"/>
            </p:custDataLst>
          </p:nvPr>
        </p:nvSpPr>
        <p:spPr>
          <a:xfrm>
            <a:off x="1838861" y="39610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智能家居将成为未来家居零售市场的重要趋势，通过智能化技术实现节能、环保的目的。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88" name="矩形 49"/>
          <p:cNvSpPr/>
          <p:nvPr>
            <p:custDataLst>
              <p:tags r:id="rId10"/>
            </p:custDataLst>
          </p:nvPr>
        </p:nvSpPr>
        <p:spPr>
          <a:xfrm>
            <a:off x="1564041" y="5121984"/>
            <a:ext cx="9598208" cy="105529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0" name="矩形 26"/>
          <p:cNvSpPr/>
          <p:nvPr>
            <p:custDataLst>
              <p:tags r:id="rId11"/>
            </p:custDataLst>
          </p:nvPr>
        </p:nvSpPr>
        <p:spPr>
          <a:xfrm>
            <a:off x="1029812" y="5121984"/>
            <a:ext cx="260300" cy="105529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92" name="文本框 27"/>
          <p:cNvSpPr txBox="1"/>
          <p:nvPr>
            <p:custDataLst>
              <p:tags r:id="rId12"/>
            </p:custDataLst>
          </p:nvPr>
        </p:nvSpPr>
        <p:spPr>
          <a:xfrm>
            <a:off x="1838861" y="5213162"/>
            <a:ext cx="9183796" cy="872991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家居零售企业将加强与绿色建材、环保家具等企业的合作，共同推动绿色家居产业的发展。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感谢您的观看</a:t>
            </a:r>
            <a:endParaRPr altLang="en-US" dirty="0" lang="zh-CN"/>
          </a:p>
        </p:txBody>
      </p:sp>
      <p:sp>
        <p:nvSpPr>
          <p:cNvPr id="105043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dirty="0" 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160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160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1_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h_f"/>
  <p:tag name="KSO_WM_UNIT_INDEX" val="2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 添加文档标题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92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93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1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5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5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1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3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5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5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3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2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5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5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2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4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5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5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4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1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3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i*1_5_4"/>
  <p:tag name="KSO_WM_TEMPLATE_CATEGORY" val="custom"/>
  <p:tag name="KSO_WM_TEMPLATE_INDEX" val="20230977"/>
  <p:tag name="KSO_WM_UNIT_LAYERLEVEL" val="1_1_1"/>
  <p:tag name="KSO_WM_TAG_VERSION" val="1.0"/>
  <p:tag name="KSO_WM_DIAGRAM_GROUP_CODE" val="l1-1"/>
  <p:tag name="KSO_WM_UNIT_TYPE" val="l_h_i"/>
  <p:tag name="KSO_WM_UNIT_INDEX" val="1_5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5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5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 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5*l_h_x*1_5_1"/>
  <p:tag name="KSO_WM_TEMPLATE_CATEGORY" val="custom"/>
  <p:tag name="KSO_WM_TEMPLATE_INDEX" val="20230977"/>
  <p:tag name="KSO_WM_UNIT_LAYERLEVEL" val="1_1_1"/>
  <p:tag name="KSO_WM_TAG_VERSION" val="1.0"/>
  <p:tag name="KSO_WM_UNIT_VALUE" val="120*120"/>
  <p:tag name="KSO_WM_DIAGRAM_GROUP_CODE" val="l1-1"/>
  <p:tag name="KSO_WM_UNIT_TYPE" val="l_h_x"/>
  <p:tag name="KSO_WM_UNIT_INDEX" val="1_5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5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26.xml><?xml version="1.0" encoding="utf-8"?>
<p:tagLst xmlns:p="http://schemas.openxmlformats.org/presentationml/2006/main">
  <p:tag name="KSO_WM_SLIDE_ID" val="custom20230977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2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367.9745788574219,&quot;width&quot;:863.48199462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640_3*l_h_i*1_1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40_3*l_h_i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640_3*l_h_i*1_1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640_3*l_h_a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40_3*l_h_f*1_1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640_3*l_h_i*1_2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40_3*l_h_i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640_3*l_h_i*1_2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40_3*l_h_a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40_3*l_h_f*1_2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640_3*l_h_i*1_3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640_3*l_h_i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640_3*l_h_i*1_3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640_3*l_h_a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40_3*l_h_f*1_3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640_3*l_h_i*1_4_3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-0.25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640_3*l_h_i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949999988079071,&quot;colorType&quot;:1,&quot;foreColorIndex&quot;:5,&quot;pos&quot;:0.5199999809265137,&quot;transparency&quot;:1},{&quot;brightness&quot;:0.800000011920929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0,&quot;transparency&quot;:0},{&quot;brightness&quot;:0.6000000238418579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640_3*l_h_i*1_4_2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3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0.7400000095367432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640_3*l_h_a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添加标题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40_3*l_h_f*1_4_1"/>
  <p:tag name="KSO_WM_TEMPLATE_CATEGORY" val="diagram"/>
  <p:tag name="KSO_WM_TEMPLATE_INDEX" val="20231640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369.0259704589844,&quot;width&quot;:864.4111938476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8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184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4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291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00122070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2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3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499877929687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4.79998779296875,&quot;width&quot;:855.0528564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377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none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GM1910</dc:creator>
  <dcterms:created xsi:type="dcterms:W3CDTF">2024-01-05T01:46:20Z</dcterms:created>
  <dcterms:modified xsi:type="dcterms:W3CDTF">2024-01-05T01:46:20Z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b0d8d474bcc54ac18c5cb3a1620f0ea4_21</vt:lpwstr>
  </property>
</Properties>
</file>