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562" r:id="rId1"/>
    <p:sldMasterId id="2147493599" r:id="rId2"/>
  </p:sldMasterIdLst>
  <p:notesMasterIdLst>
    <p:notesMasterId r:id="rId3"/>
  </p:notesMasterIdLst>
  <p:sldIdLst>
    <p:sldId id="4487" r:id="rId4"/>
    <p:sldId id="4492" r:id="rId5"/>
    <p:sldId id="4496" r:id="rId6"/>
    <p:sldId id="4499" r:id="rId7"/>
    <p:sldId id="4502" r:id="rId8"/>
    <p:sldId id="4505" r:id="rId9"/>
    <p:sldId id="4508" r:id="rId10"/>
    <p:sldId id="4511" r:id="rId11"/>
    <p:sldId id="4514" r:id="rId12"/>
    <p:sldId id="4517" r:id="rId13"/>
    <p:sldId id="4520" r:id="rId14"/>
    <p:sldId id="4523" r:id="rId15"/>
    <p:sldId id="4526" r:id="rId16"/>
    <p:sldId id="4529" r:id="rId17"/>
    <p:sldId id="4532" r:id="rId18"/>
    <p:sldId id="4535" r:id="rId19"/>
    <p:sldId id="4538" r:id="rId20"/>
    <p:sldId id="4541" r:id="rId21"/>
    <p:sldId id="4544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563" r:id="rId1"/>
    <p:sldLayoutId id="2147493564" r:id="rId2"/>
    <p:sldLayoutId id="2147493565" r:id="rId3"/>
    <p:sldLayoutId id="2147493566" r:id="rId4"/>
    <p:sldLayoutId id="2147493567" r:id="rId5"/>
    <p:sldLayoutId id="2147493568" r:id="rId6"/>
    <p:sldLayoutId id="2147493569" r:id="rId7"/>
    <p:sldLayoutId id="2147493570" r:id="rId8"/>
    <p:sldLayoutId id="2147493571" r:id="rId9"/>
    <p:sldLayoutId id="2147493572" r:id="rId10"/>
    <p:sldLayoutId id="214749357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600" r:id="rId1"/>
    <p:sldLayoutId id="2147493601" r:id="rId2"/>
    <p:sldLayoutId id="2147493602" r:id="rId3"/>
    <p:sldLayoutId id="2147493603" r:id="rId4"/>
    <p:sldLayoutId id="2147493604" r:id="rId5"/>
    <p:sldLayoutId id="2147493605" r:id="rId6"/>
    <p:sldLayoutId id="2147493606" r:id="rId7"/>
    <p:sldLayoutId id="2147493607" r:id="rId8"/>
    <p:sldLayoutId id="2147493608" r:id="rId9"/>
    <p:sldLayoutId id="2147493609" r:id="rId10"/>
    <p:sldLayoutId id="214749361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4.xml"/><Relationship Id="rId1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小学体育教育的发展与引领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6974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小学体育教育的发展历程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5095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4993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6974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小学体育教育的引领作用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99415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dirty="0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小学体育教育的实践与创新</a:t>
            </a:r>
            <a:endParaRPr altLang="en-US" b="1" dirty="0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160" y="380619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0830" y="379730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5415" y="399415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小学体育教育的挑战与对策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小学体育教育的发展历程</a:t>
            </a:r>
            <a:endParaRPr altLang="en-US" lang="zh-CN"/>
          </a:p>
        </p:txBody>
      </p:sp>
      <p:sp>
        <p:nvSpPr>
          <p:cNvPr id="104888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小学体育教育的起源与早期发展</a:t>
            </a:r>
            <a:endParaRPr altLang="en-US" lang="zh-CN"/>
          </a:p>
        </p:txBody>
      </p:sp>
      <p:sp>
        <p:nvSpPr>
          <p:cNvPr id="10489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起源：随着教育体系的不断完善，体育教育逐渐成为小学教育的重要组成部分。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早期发展：在20世纪初，小学体育教育开始受到重视，课程设置和教学方法逐渐完善。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推广与普及：随着社会对体育教育的认识不断提高，小学体育教育逐渐在全国范围内推广和普及。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挑战与机遇：随着科技的发展和人们生活方式的改变，小学体育教育面临新的挑战和机遇，需要不断创新和发展。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小学体育教育在近年来的变革与进步</a:t>
            </a:r>
            <a:endParaRPr altLang="en-US" lang="zh-CN"/>
          </a:p>
        </p:txBody>
      </p:sp>
      <p:sp>
        <p:nvSpPr>
          <p:cNvPr id="10489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体育课程标准的修订与完善，强调健康、技能和参与感的培养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体育设施和器材的更新与升级，提高教学效率和安全性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体育教学内容的创新与多样化，满足不同学生的兴趣和需求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体育教师队伍的建设与培训，提升教学质量和专业化水平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小学体育教育在未来的发展趋势</a:t>
            </a:r>
            <a:endParaRPr altLang="en-US" lang="zh-CN"/>
          </a:p>
        </p:txBody>
      </p:sp>
      <p:sp>
        <p:nvSpPr>
          <p:cNvPr id="10490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个性化教育：关注学生个体差异，因材施教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智能化教学：利用科技手段提升教学质量和效果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健康生活方式：培养学生健康的生活方式和运动习惯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跨界融合：与其他学科和领域进行交叉融合，拓展体育教育的内涵和外延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小学体育教育的引领作用</a:t>
            </a:r>
            <a:endParaRPr altLang="en-US" lang="zh-CN"/>
          </a:p>
        </p:txBody>
      </p:sp>
      <p:sp>
        <p:nvSpPr>
          <p:cNvPr id="104911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小学体育教育在培养学生全面素质中的地位</a:t>
            </a:r>
            <a:endParaRPr altLang="en-US" lang="zh-CN"/>
          </a:p>
        </p:txBody>
      </p:sp>
      <p:sp>
        <p:nvSpPr>
          <p:cNvPr id="104916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小学体育教育是培养学生全面素质的重要环节，能够促进学生的身心健康和全面发展。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小学体育教育通过各种形式的体育活动和锻炼，提高学生的身体素质和运动能力，增强学生的体质和抵抗力。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小学体育教育还能够培养学生的团队协作能力和集体荣誉感，增强学生的社交能力和沟通能力。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小学体育教育在培养学生的意志品质和毅力方面也具有重要作用，能够帮助学生树立正确的人生观和价值观。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小学体育教育在推动学校体育改革中的作用</a:t>
            </a:r>
            <a:endParaRPr altLang="en-US" lang="zh-CN"/>
          </a:p>
        </p:txBody>
      </p:sp>
      <p:sp>
        <p:nvSpPr>
          <p:cNvPr id="104922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4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提升体育教学质量和效果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引领学校体育文化的发展和进步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促进体育课程设置多样化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4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激发学生对体育的兴趣和热情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小学体育教育在促进社会体育发展中的影响</a:t>
            </a:r>
            <a:endParaRPr altLang="en-US" lang="zh-CN"/>
          </a:p>
        </p:txBody>
      </p:sp>
      <p:sp>
        <p:nvSpPr>
          <p:cNvPr id="104928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9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培养体育兴趣：小学体育教育通过多样化的体育活动，培养学生的体育兴趣和爱好，为终身参与体育活动打下基础。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提升身体素质：小学体育教育有助于提高学生的身体素质，增强体质，减少疾病的发生。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培养体育精神：小学体育教育注重培养学生的体育精神和道德品质，如团队合作、顽强拼搏、公平竞争等。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引领社会体育发展：小学体育教育作为社会体育发展的基础，通过培养优秀的体育人才和推广科学的体育理念，对社会体育的发展起到积极的引领作用。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小学体育教育的实践与创新</a:t>
            </a:r>
            <a:endParaRPr altLang="en-US" lang="zh-CN"/>
          </a:p>
        </p:txBody>
      </p:sp>
      <p:sp>
        <p:nvSpPr>
          <p:cNvPr id="1049352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小学体育教育的课程设置与教学方法</a:t>
            </a:r>
            <a:endParaRPr altLang="en-US" lang="zh-CN"/>
          </a:p>
        </p:txBody>
      </p:sp>
      <p:sp>
        <p:nvSpPr>
          <p:cNvPr id="104939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课程设置：根据学生年龄和身心发展特点，设置多样化的体育课程，如基础体能、球类运动、田径等。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教学方法：采用游戏化教学、情境教学等多种教学方法，激发学生学习兴趣，提高教学效果。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创新实践：鼓励教师创新课程内容和教学方法，如引入新兴运动项目、开展校园体育俱乐部等。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评价与反馈：建立科学的评价体系，及时反馈教学效果，调整教学方法和课程内容，提高教学质量。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小学体育教育的课外活动与实践教学</a:t>
            </a:r>
            <a:endParaRPr altLang="en-US" lang="zh-CN"/>
          </a:p>
        </p:txBody>
      </p:sp>
      <p:sp>
        <p:nvSpPr>
          <p:cNvPr id="10494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课外活动：丰富多样，注重培养学生的兴趣和特长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实践教学：与生活实际相结合，提高学生的实践能力和创新意识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课外活动与实践教学的关系：相互补充，共同促进学生的全面发展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课外活动的组织形式：以团队合作为主，培养学生的团队协作精神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小学体育教育的创新模式与案例分享</a:t>
            </a:r>
            <a:endParaRPr altLang="en-US" lang="zh-CN"/>
          </a:p>
        </p:txBody>
      </p:sp>
      <p:sp>
        <p:nvSpPr>
          <p:cNvPr id="104949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9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创新模式：多元化教学方式，如游戏化教学、情景式教学等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案例分享：介绍成功的小学体育教育创新实践案例，如“阳光体育”计划等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创新点：强调创新模式在小学体育教育中的优势和特点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实践效果：分析创新模式在小学体育教育中的实践效果和影响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小学体育教育的挑战与对策</a:t>
            </a:r>
            <a:endParaRPr altLang="en-US" lang="zh-CN"/>
          </a:p>
        </p:txBody>
      </p:sp>
      <p:sp>
        <p:nvSpPr>
          <p:cNvPr id="104955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小学体育教育面临的主要问题与挑战</a:t>
            </a:r>
            <a:endParaRPr altLang="en-US" lang="zh-CN"/>
          </a:p>
        </p:txBody>
      </p:sp>
      <p:sp>
        <p:nvSpPr>
          <p:cNvPr id="104960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0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师资力量薄弱：小学体育教师的数量和素质有待提高，影响了体育教学的质量。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场地设施不足：许多学校缺乏足够的运动场地和设施，影响了体育教学的正常开展。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课程设置不合理：部分学校的体育课程设置不够科学，缺乏针对性和系统性。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安全问题：体育活动中存在的安全隐患，导致一些学校和家长对体育活动的开展持谨慎态度。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提高小学体育教育质量的对策与建议</a:t>
            </a:r>
            <a:endParaRPr altLang="en-US" lang="zh-CN"/>
          </a:p>
        </p:txBody>
      </p:sp>
      <p:sp>
        <p:nvSpPr>
          <p:cNvPr id="104966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增加体育设施投入，提高场地设施的安全性和完备性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提升体育教师素质，加强师资队伍建设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创新教学方法，注重培养学生的兴趣和习惯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完善评价体系，强化过程评价和结果评价的有机结合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强化小学体育教育引领作用的措施与方案</a:t>
            </a:r>
            <a:endParaRPr altLang="en-US" lang="zh-CN"/>
          </a:p>
        </p:txBody>
      </p:sp>
      <p:sp>
        <p:nvSpPr>
          <p:cNvPr id="104972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3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4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制定科学合理的小学体育教育政策，明确体育教育在小学教育中的重要地位。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完善小学体育教育评价体系，建立科学的评价标准和评价机制。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创新小学体育教育教学方法，注重培养学生的体育兴趣和运动习惯。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加强小学体育教师队伍建设，提高教师的专业素养和教学能力。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4980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UNIT_SUBTYPE" val="d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4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UNIT_SUBTYPE" val="d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4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UNIT_SUBTYPE" val="d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4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4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UNIT_SUBTYPE" val="d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4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SLIDE_ID" val="custom2023091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5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0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199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222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27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274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2024-01-05T11:44:23Z</dcterms:created>
  <dcterms:modified xsi:type="dcterms:W3CDTF">2024-01-05T11:44:23Z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65655c3e4f174b118e6e15c324a1bbec_21</vt:lpwstr>
  </property>
</Properties>
</file>