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94" r:id="rId1"/>
    <p:sldMasterId id="2147486231" r:id="rId2"/>
  </p:sldMasterIdLst>
  <p:notesMasterIdLst>
    <p:notesMasterId r:id="rId3"/>
  </p:notesMasterIdLst>
  <p:sldIdLst>
    <p:sldId id="1377" r:id="rId4"/>
    <p:sldId id="1380" r:id="rId5"/>
    <p:sldId id="1383" r:id="rId6"/>
    <p:sldId id="1386" r:id="rId7"/>
    <p:sldId id="1389" r:id="rId8"/>
    <p:sldId id="1392" r:id="rId9"/>
    <p:sldId id="1395" r:id="rId10"/>
    <p:sldId id="1398" r:id="rId11"/>
    <p:sldId id="1401" r:id="rId12"/>
    <p:sldId id="1404" r:id="rId13"/>
    <p:sldId id="1407" r:id="rId14"/>
    <p:sldId id="1410" r:id="rId15"/>
    <p:sldId id="1413" r:id="rId16"/>
    <p:sldId id="1416" r:id="rId17"/>
    <p:sldId id="1419" r:id="rId18"/>
    <p:sldId id="1422" r:id="rId19"/>
    <p:sldId id="1425" r:id="rId20"/>
    <p:sldId id="1428" r:id="rId21"/>
    <p:sldId id="1431" r:id="rId22"/>
    <p:sldId id="1434" r:id="rId23"/>
    <p:sldId id="1437" r:id="rId24"/>
    <p:sldId id="1440" r:id="rId25"/>
    <p:sldId id="144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95" r:id="rId1"/>
    <p:sldLayoutId id="2147486196" r:id="rId2"/>
    <p:sldLayoutId id="2147486197" r:id="rId3"/>
    <p:sldLayoutId id="2147486198" r:id="rId4"/>
    <p:sldLayoutId id="2147486199" r:id="rId5"/>
    <p:sldLayoutId id="2147486200" r:id="rId6"/>
    <p:sldLayoutId id="2147486201" r:id="rId7"/>
    <p:sldLayoutId id="2147486202" r:id="rId8"/>
    <p:sldLayoutId id="2147486203" r:id="rId9"/>
    <p:sldLayoutId id="2147486204" r:id="rId10"/>
    <p:sldLayoutId id="214748620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232" r:id="rId1"/>
    <p:sldLayoutId id="2147486233" r:id="rId2"/>
    <p:sldLayoutId id="2147486234" r:id="rId3"/>
    <p:sldLayoutId id="2147486235" r:id="rId4"/>
    <p:sldLayoutId id="2147486236" r:id="rId5"/>
    <p:sldLayoutId id="2147486237" r:id="rId6"/>
    <p:sldLayoutId id="2147486238" r:id="rId7"/>
    <p:sldLayoutId id="2147486239" r:id="rId8"/>
    <p:sldLayoutId id="2147486240" r:id="rId9"/>
    <p:sldLayoutId id="2147486241" r:id="rId10"/>
    <p:sldLayoutId id="21474862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2024小学教育的文学艺术教育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文学艺术教育在小学教育中的重要性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2024小学教育中文学艺术教育的特点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文学艺术教育在小学教育中的实施方式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文学艺术教育在小学教育中的发展前景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文学艺术教育在小学教育中的重要性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培养学生审美能力</a:t>
            </a:r>
            <a:endParaRPr altLang="en-US" lang="zh-CN"/>
          </a:p>
        </p:txBody>
      </p:sp>
      <p:sp>
        <p:nvSpPr>
          <p:cNvPr id="10488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文学艺术教育能够引导学生欣赏美、发现美，培养审美意识。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通过阅读优秀的文学作品，提升学生的文学素养和审美水平。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艺术教育中的绘画、音乐等课程，能够培养学生的艺术鉴赏能力和创造力。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文学艺术教育有助于培养学生的审美情感和审美体验，促进学生的全面发展。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提高学生文化素养</a:t>
            </a:r>
            <a:endParaRPr altLang="en-US" lang="zh-CN"/>
          </a:p>
        </p:txBody>
      </p:sp>
      <p:sp>
        <p:nvSpPr>
          <p:cNvPr id="10489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文学艺术教育能够培养学生的审美能力和创造力，提高学生的文化素养。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文学艺术教育能够拓宽学生的视野，增强学生对不同文化的理解和尊重。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文学艺术教育能够帮助学生了解和传承本民族的文化传统，增强民族自豪感。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文学艺术教育能够提高学生的语言表达能力，增强学生的沟通能力和人际交往能力。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激发学生创造力</a:t>
            </a:r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文学艺术教育能够培养学生的想象力和创造力，促进学生的创新思维发展。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通过文学艺术教育，学生可以接触到不同的艺术形式和表达方式，激发他们的创造力和表现力。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文学艺术教育可以帮助学生发掘自己的潜力和才华，培养他们的自信心和创造力。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在文学艺术教育中，教师可以通过引导学生欣赏和创作文学作品，激发学生的创造力和想象力。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05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促进情感发展：通过文学艺术作品的情感表达和情感交流，有助于培养学生的情感表达能力和情感素养。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提升审美能力：文学艺术教育有助于培养学生的审美观念和审美意识，提高学生的审美能力和艺术鉴赏水平。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培养创造力：文学艺术教育注重学生的个性发展和创造力培养，有助于激发学生的创新思维和想象力。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增强文化素养：文学艺术教育是传承和弘扬优秀传统文化的重要途径，有助于提高学生的文化素养和人文精神。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2024小学教育中文学艺术教育的特点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注重跨学科整合</a:t>
            </a:r>
            <a:endParaRPr altLang="en-US" lang="zh-CN"/>
          </a:p>
        </p:txBody>
      </p:sp>
      <p:sp>
        <p:nvSpPr>
          <p:cNvPr id="10491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文学艺术教育与科学、数学等其他学科相互融合，形成跨学科课程。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教师需要具备跨学科知识和教学能力，以引导学生综合运用不同领域的知识。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学校通过组织跨学科活动，如科学实验与艺术创作相结合，促进学生全面发展。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跨学科整合有助于培养学生的创新思维和解决问题的能力，提高综合素质。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强调多元化发展</a:t>
            </a:r>
            <a:endParaRPr altLang="en-US" lang="zh-CN"/>
          </a:p>
        </p:txBody>
      </p:sp>
      <p:sp>
        <p:nvSpPr>
          <p:cNvPr id="10492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文学艺术教育内容丰富多样，涵盖了文学、音乐、美术等多个领域。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强调个性化和差异化教学，关注学生的兴趣和特长，提供多样化的学习选择。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注重跨学科整合，将文学艺术与其他学科进行有机融合，提高学生的综合素质。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鼓励创新和探索，支持学生在文学艺术领域进行个性化创作和表达。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结合现代科技手段</a:t>
            </a:r>
            <a:endParaRPr altLang="en-US" lang="zh-CN"/>
          </a:p>
        </p:txBody>
      </p:sp>
      <p:sp>
        <p:nvSpPr>
          <p:cNvPr id="104929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运用多媒体技术丰富教学手段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利用网络资源拓展教学内容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结合虚拟现实技术增强互动体验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借助人工智能技术个性化教学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关注学生个体差异</a:t>
            </a:r>
            <a:endParaRPr altLang="en-US" lang="zh-CN"/>
          </a:p>
        </p:txBody>
      </p:sp>
      <p:sp>
        <p:nvSpPr>
          <p:cNvPr id="104935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重视学生的个性发展，因材施教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针对不同学生的兴趣和特长，提供多样化的教育资源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培养学生的自主性和创造性，鼓励学生发挥自己的想象力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关注学生的情感需求，促进学生的身心健康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文学艺术教育在小学教育中的实施方式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开设相关课程</a:t>
            </a:r>
            <a:endParaRPr altLang="en-US" lang="zh-CN"/>
          </a:p>
        </p:txBody>
      </p:sp>
      <p:sp>
        <p:nvSpPr>
          <p:cNvPr id="104944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美术课：通过绘画、手工等方式培养学生的艺术审美和创造力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语文课：培养学生的阅读和写作能力，提高文学素养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音乐课：通过歌唱、演奏等方式培养学生的音乐感受和表现力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影视鉴赏课：通过观看优秀影视作品，培养学生的影视审美和批判性思维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组织课外活动</a:t>
            </a:r>
            <a:endParaRPr altLang="en-US" lang="zh-CN"/>
          </a:p>
        </p:txBody>
      </p:sp>
      <p:sp>
        <p:nvSpPr>
          <p:cNvPr id="10494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组织文学艺术社团，如文学社、戏剧社、美术社等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组织学生参加校外文学艺术活动和比赛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邀请文学艺术专家进校园，为学生提供专业指导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开展校园文化艺术节，展示学生的文学艺术作品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利用教学资源</a:t>
            </a:r>
            <a:endParaRPr altLang="en-US" lang="zh-CN"/>
          </a:p>
        </p:txBody>
      </p:sp>
      <p:sp>
        <p:nvSpPr>
          <p:cNvPr id="10495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图书馆资源：提供丰富的文学和艺术类书籍，供学生阅读和借阅。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美术馆资源：组织学生参观美术馆，了解艺术的历史和作品。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音乐厅资源：利用音乐厅举办音乐会和演出，让学生感受音乐的魅力。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多媒体教学资源：利用多媒体课件、视频等教学资源，丰富课堂教学内容，提高学生的学习兴趣。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开展合作教学</a:t>
            </a:r>
            <a:endParaRPr altLang="en-US" lang="zh-CN"/>
          </a:p>
        </p:txBody>
      </p:sp>
      <p:sp>
        <p:nvSpPr>
          <p:cNvPr id="10496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合作教学定义：教师与学生、学生与学生之间相互合作，共同完成教学任务的过程。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实施方式：分组讨论、角色扮演、团队合作项目等。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优势：提高学生的参与度、培养学生的团队协作能力、促进知识的交流与共享。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注意事项：合理分组、明确任务分工、教师引导与评价。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文学艺术教育在小学教育中的发展前景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文学艺术教育与科技融合</a:t>
            </a:r>
            <a:endParaRPr altLang="en-US" lang="zh-CN"/>
          </a:p>
        </p:txBody>
      </p:sp>
      <p:sp>
        <p:nvSpPr>
          <p:cNvPr id="10497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文学艺术与科技结合，创新教学方式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利用数字技术，提高文学艺术教育的互动性和参与度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借助虚拟现实技术，让学生身临其境地感受文学艺术的魅力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利用大数据分析，精准评估学生的学习成果和需求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文学艺术教育与其他学科的交叉发展</a:t>
            </a:r>
            <a:endParaRPr altLang="en-US" lang="zh-CN"/>
          </a:p>
        </p:txBody>
      </p:sp>
      <p:sp>
        <p:nvSpPr>
          <p:cNvPr id="10497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文学艺术教育与体育教育的结合，培养学生的团队协作精神和身体素质。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文学艺术教育与科学教育的融合，提高学生的创新能力和想象力。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文学艺术教育与数学教育的相互渗透，提高学生的逻辑思维和艺术审美能力。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文学艺术教育与英语教育的互动，提高学生的跨文化交流能力和语言表达能力。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文学艺术教育的国际化发展</a:t>
            </a:r>
            <a:endParaRPr altLang="en-US" lang="zh-CN"/>
          </a:p>
        </p:txBody>
      </p:sp>
      <p:sp>
        <p:nvSpPr>
          <p:cNvPr id="10498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5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全球文化交流的加强，推动文学艺术教育的国际化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跨国教育合作项目的增多，促进文学艺术教育的资源共享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国际文学艺术赛事的举办，提高各国文学艺术教育的水平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文学艺术教育内容的多样化，满足不同国家学生的需求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文学艺术教育在未来的影响和价值</a:t>
            </a:r>
            <a:endParaRPr altLang="en-US" lang="zh-CN"/>
          </a:p>
        </p:txBody>
      </p:sp>
      <p:sp>
        <p:nvSpPr>
          <p:cNvPr id="10499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提升学生的审美能力和创造力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培养学生的情感表达和沟通能力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促进学生的全面发展和个性化发展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为未来的文化产业发展提供人才支持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76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2024-01-04T23:37:50Z</dcterms:created>
  <dcterms:modified xsi:type="dcterms:W3CDTF">2024-01-04T23:37:50Z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3183c8e195b5452b8c5ba0de4bb25d4c_21</vt:lpwstr>
  </property>
</Properties>
</file>