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6"/>
  </p:notesMasterIdLst>
  <p:sldIdLst>
    <p:sldId id="256" r:id="rId4"/>
    <p:sldId id="257" r:id="rId5"/>
    <p:sldId id="286" r:id="rId7"/>
    <p:sldId id="284" r:id="rId8"/>
    <p:sldId id="293" r:id="rId9"/>
    <p:sldId id="292" r:id="rId10"/>
    <p:sldId id="296" r:id="rId11"/>
    <p:sldId id="287" r:id="rId12"/>
    <p:sldId id="346" r:id="rId13"/>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6" userDrawn="1">
          <p15:clr>
            <a:srgbClr val="A4A3A4"/>
          </p15:clr>
        </p15:guide>
        <p15:guide id="2" pos="45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showGuides="1">
      <p:cViewPr>
        <p:scale>
          <a:sx n="100" d="100"/>
          <a:sy n="100" d="100"/>
        </p:scale>
        <p:origin x="-954" y="-432"/>
      </p:cViewPr>
      <p:guideLst>
        <p:guide orient="horz" pos="2126"/>
        <p:guide pos="456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gs" Target="tags/tag33.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2F18E6-04E3-4E58-95B5-D19E26DF7ED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524119-8912-45CB-A426-435B7C6F17FC}"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a:t>模板来自于：</a:t>
            </a:r>
            <a:r>
              <a:rPr lang="en-US" altLang="zh-CN"/>
              <a:t> </a:t>
            </a:r>
            <a:r>
              <a:rPr lang="zh-CN" altLang="en-US"/>
              <a:t>第一</a:t>
            </a:r>
            <a:r>
              <a:rPr lang="en-US" altLang="zh-CN"/>
              <a:t>PPT https://www.1ppt.com/</a:t>
            </a:r>
            <a:endParaRPr lang="en-US" altLang="zh-CN"/>
          </a:p>
          <a:p>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D63B8F3-A437-498A-844E-8CAC1D81051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F14A25E-081B-43EA-965A-867530DA0AF9}" type="slidenum">
              <a:rPr lang="zh-CN" altLang="en-US" smtClean="0"/>
            </a:fld>
            <a:endParaRPr lang="zh-CN" altLang="en-US"/>
          </a:p>
        </p:txBody>
      </p:sp>
    </p:spTree>
  </p:cSld>
  <p:clrMapOvr>
    <a:masterClrMapping/>
  </p:clrMapOvr>
  <p:transition/>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D63B8F3-A437-498A-844E-8CAC1D81051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F14A25E-081B-43EA-965A-867530DA0AF9}" type="slidenum">
              <a:rPr lang="zh-CN" altLang="en-US" smtClean="0"/>
            </a:fld>
            <a:endParaRPr lang="zh-CN" altLang="en-US"/>
          </a:p>
        </p:txBody>
      </p:sp>
    </p:spTree>
  </p:cSld>
  <p:clrMapOvr>
    <a:masterClrMapping/>
  </p:clrMapOvr>
  <p:transition/>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61B860E1-F567-4C24-99A1-7B80B727C2DE}"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
        <p:nvSpPr>
          <p:cNvPr id="5" name="TextBox 4"/>
          <p:cNvSpPr txBox="1"/>
          <p:nvPr/>
        </p:nvSpPr>
        <p:spPr>
          <a:xfrm>
            <a:off x="2965031" y="3367444"/>
            <a:ext cx="453650" cy="137203"/>
          </a:xfrm>
          <a:prstGeom prst="rect">
            <a:avLst/>
          </a:prstGeom>
          <a:noFill/>
        </p:spPr>
        <p:txBody>
          <a:bodyPr wrap="square" rtlCol="0">
            <a:spAutoFit/>
          </a:body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rPr>
              <a:t>行业</a:t>
            </a:r>
            <a:r>
              <a:rPr lang="en-US" altLang="zh-CN" sz="100">
                <a:solidFill>
                  <a:schemeClr val="tx1">
                    <a:alpha val="0"/>
                  </a:schemeClr>
                </a:solidFill>
                <a:latin typeface="微软雅黑" panose="020B0503020204020204" pitchFamily="34" charset="-122"/>
                <a:ea typeface="微软雅黑" panose="020B0503020204020204" pitchFamily="34" charset="-122"/>
              </a:rPr>
              <a:t>PPT</a:t>
            </a:r>
            <a:r>
              <a:rPr lang="zh-CN" altLang="en-US" sz="100">
                <a:solidFill>
                  <a:schemeClr val="tx1">
                    <a:alpha val="0"/>
                  </a:schemeClr>
                </a:solidFill>
                <a:latin typeface="微软雅黑" panose="020B0503020204020204" pitchFamily="34" charset="-122"/>
                <a:ea typeface="微软雅黑" panose="020B0503020204020204" pitchFamily="34" charset="-122"/>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
        <p:nvSpPr>
          <p:cNvPr id="6" name="TextBox 8"/>
          <p:cNvSpPr txBox="1"/>
          <p:nvPr/>
        </p:nvSpPr>
        <p:spPr>
          <a:xfrm>
            <a:off x="7509627" y="2215277"/>
            <a:ext cx="540060" cy="137203"/>
          </a:xfrm>
          <a:prstGeom prst="rect">
            <a:avLst/>
          </a:prstGeom>
          <a:noFill/>
        </p:spPr>
        <p:txBody>
          <a:bodyPr wrap="square" rtlCol="0">
            <a:spAutoFit/>
          </a:body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
        <p:nvSpPr>
          <p:cNvPr id="7" name="标题 1"/>
          <p:cNvSpPr txBox="1"/>
          <p:nvPr/>
        </p:nvSpPr>
        <p:spPr>
          <a:xfrm>
            <a:off x="839788" y="365125"/>
            <a:ext cx="10515600" cy="1325563"/>
          </a:xfrm>
          <a:prstGeom prst="rect">
            <a:avLst/>
          </a:prstGeom>
          <a:noFill/>
          <a:ln w="9525" cap="flat" cmpd="sng" algn="ctr">
            <a:noFill/>
            <a:prstDash val="solid"/>
            <a:round/>
            <a:headEnd type="none" w="med" len="med"/>
            <a:tailEnd type="none" w="med" len="med"/>
          </a:ln>
          <a:effectLst/>
        </p:spPr>
        <p:txBody>
          <a:bodyPr vert="horz" lIns="91440" tIns="45720" rIns="91440" bIns="45720" anchor="ctr"/>
          <a:lstStyle>
            <a:lvl1pPr marL="0" marR="0" indent="0" algn="l" defTabSz="914400" rtl="0" eaLnBrk="1" fontAlgn="auto" latinLnBrk="0" hangingPunct="1">
              <a:lnSpc>
                <a:spcPct val="90000"/>
              </a:lnSpc>
              <a:spcBef>
                <a:spcPct val="0"/>
              </a:spcBef>
              <a:spcAft>
                <a:spcPct val="0"/>
              </a:spcAft>
              <a:buClrTx/>
              <a:buSzTx/>
              <a:buFontTx/>
              <a:buNone/>
              <a:defRPr kumimoji="0" sz="4400" b="0" i="0" u="none" strike="noStrike" kern="1200" cap="none" spc="0" normalizeH="0" baseline="0" noProof="0">
                <a:solidFill>
                  <a:schemeClr val="tx1"/>
                </a:solidFill>
                <a:uLnTx/>
                <a:uFillTx/>
                <a:latin typeface="+mj-lt"/>
                <a:ea typeface="+mj-ea"/>
                <a:cs typeface="+mj-cs"/>
                <a:sym typeface="Wingdings" panose="05000000000000000000"/>
              </a:defRPr>
            </a:lvl1pPr>
            <a:lvl2pPr marL="0" marR="0" indent="0" algn="l" defTabSz="914400" rtl="0" eaLnBrk="0"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phClr"/>
                </a:solidFill>
                <a:uLnTx/>
                <a:uFillTx/>
                <a:latin typeface="Arial" panose="020B0604020202020204"/>
                <a:ea typeface="Arial" panose="020B0604020202020204"/>
                <a:cs typeface="Arial" panose="020B0604020202020204"/>
                <a:sym typeface="Wingdings" panose="05000000000000000000"/>
              </a:defRPr>
            </a:lvl2pPr>
            <a:lvl3pPr marL="0" marR="0" indent="0" algn="l" defTabSz="914400" rtl="0" eaLnBrk="0"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phClr"/>
                </a:solidFill>
                <a:uLnTx/>
                <a:uFillTx/>
                <a:latin typeface="Arial" panose="020B0604020202020204"/>
                <a:ea typeface="Arial" panose="020B0604020202020204"/>
                <a:cs typeface="Arial" panose="020B0604020202020204"/>
                <a:sym typeface="Wingdings" panose="05000000000000000000"/>
              </a:defRPr>
            </a:lvl3pPr>
            <a:lvl4pPr marL="0" marR="0" indent="0" algn="l" defTabSz="914400" rtl="0" eaLnBrk="0"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phClr"/>
                </a:solidFill>
                <a:uLnTx/>
                <a:uFillTx/>
                <a:latin typeface="Arial" panose="020B0604020202020204"/>
                <a:ea typeface="Arial" panose="020B0604020202020204"/>
                <a:cs typeface="Arial" panose="020B0604020202020204"/>
                <a:sym typeface="Wingdings" panose="05000000000000000000"/>
              </a:defRPr>
            </a:lvl4pPr>
            <a:lvl5pPr marL="0" marR="0" indent="0" algn="l" defTabSz="914400" rtl="0" eaLnBrk="0"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phClr"/>
                </a:solidFill>
                <a:uLnTx/>
                <a:uFillTx/>
                <a:latin typeface="Arial" panose="020B0604020202020204"/>
                <a:ea typeface="Arial" panose="020B0604020202020204"/>
                <a:cs typeface="Arial" panose="020B0604020202020204"/>
                <a:sym typeface="Wingdings" panose="05000000000000000000"/>
              </a:defRPr>
            </a:lvl5pPr>
            <a:lvl6pPr marL="0" marR="0" indent="0" algn="l" defTabSz="914400" rtl="0" eaLnBrk="0"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phClr"/>
                </a:solidFill>
                <a:uLnTx/>
                <a:uFillTx/>
                <a:latin typeface="Arial" panose="020B0604020202020204"/>
                <a:ea typeface="Arial" panose="020B0604020202020204"/>
                <a:cs typeface="Arial" panose="020B0604020202020204"/>
                <a:sym typeface="Wingdings" panose="05000000000000000000"/>
              </a:defRPr>
            </a:lvl6pPr>
            <a:lvl7pPr marL="0" marR="0" indent="0" algn="l" defTabSz="914400" rtl="0" eaLnBrk="0"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phClr"/>
                </a:solidFill>
                <a:uLnTx/>
                <a:uFillTx/>
                <a:latin typeface="Arial" panose="020B0604020202020204"/>
                <a:ea typeface="Arial" panose="020B0604020202020204"/>
                <a:cs typeface="Arial" panose="020B0604020202020204"/>
                <a:sym typeface="Wingdings" panose="05000000000000000000"/>
              </a:defRPr>
            </a:lvl7pPr>
            <a:lvl8pPr marL="0" marR="0" indent="0" algn="l" defTabSz="914400" rtl="0" eaLnBrk="0"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phClr"/>
                </a:solidFill>
                <a:uLnTx/>
                <a:uFillTx/>
                <a:latin typeface="Arial" panose="020B0604020202020204"/>
                <a:ea typeface="Arial" panose="020B0604020202020204"/>
                <a:cs typeface="Arial" panose="020B0604020202020204"/>
                <a:sym typeface="Wingdings" panose="05000000000000000000"/>
              </a:defRPr>
            </a:lvl8pPr>
            <a:lvl9pPr marL="0" marR="0" indent="0" algn="l" defTabSz="914400" rtl="0" eaLnBrk="0"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phClr"/>
                </a:solidFill>
                <a:uLnTx/>
                <a:uFillTx/>
                <a:latin typeface="Arial" panose="020B0604020202020204"/>
                <a:ea typeface="Arial" panose="020B0604020202020204"/>
                <a:cs typeface="Arial" panose="020B0604020202020204"/>
                <a:sym typeface="Wingdings" panose="05000000000000000000"/>
              </a:defRPr>
            </a:lvl9pPr>
          </a:lstStyle>
          <a:p>
            <a:r>
              <a:rPr lang="zh-CN" altLang="en-US" dirty="0">
                <a:ea typeface="时尚中黑简体" panose="01010104010101010101" pitchFamily="2" charset="-122"/>
              </a:rPr>
              <a:t>单击此处编辑母版标题样式</a:t>
            </a:r>
            <a:endParaRPr lang="zh-CN" altLang="en-US" dirty="0">
              <a:ea typeface="时尚中黑简体" panose="01010104010101010101" pitchFamily="2" charset="-122"/>
            </a:endParaRPr>
          </a:p>
        </p:txBody>
      </p:sp>
      <p:sp>
        <p:nvSpPr>
          <p:cNvPr id="8" name="文本占位符 2"/>
          <p:cNvSpPr txBox="1"/>
          <p:nvPr/>
        </p:nvSpPr>
        <p:spPr>
          <a:xfrm>
            <a:off x="839788" y="1681163"/>
            <a:ext cx="5157787" cy="823912"/>
          </a:xfrm>
          <a:prstGeom prst="rect">
            <a:avLst/>
          </a:prstGeom>
          <a:noFill/>
          <a:ln w="9525" cap="flat" cmpd="sng" algn="ctr">
            <a:noFill/>
            <a:prstDash val="solid"/>
            <a:round/>
            <a:headEnd type="none" w="med" len="med"/>
            <a:tailEnd type="none" w="med" len="med"/>
          </a:ln>
          <a:effectLst/>
        </p:spPr>
        <p:txBody>
          <a:bodyPr vert="horz" lIns="91440" tIns="45720" rIns="91440" bIns="45720" anchor="b"/>
          <a:lstStyle>
            <a:lvl1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defRPr kumimoji="0" sz="2400" b="1" i="0" u="none" strike="noStrike" kern="1200" cap="none" spc="0" normalizeH="0" baseline="0" noProof="0">
                <a:solidFill>
                  <a:schemeClr val="tx1"/>
                </a:solidFill>
                <a:uLnTx/>
                <a:uFillTx/>
                <a:latin typeface="+mn-lt"/>
                <a:ea typeface="+mn-ea"/>
                <a:cs typeface="+mn-cs"/>
                <a:sym typeface="Wingdings" panose="05000000000000000000"/>
              </a:defRPr>
            </a:lvl1pPr>
            <a:lvl2pPr marL="457200" marR="0" indent="0" algn="l" defTabSz="914400" rtl="0" eaLnBrk="1" fontAlgn="auto" latinLnBrk="0" hangingPunct="1">
              <a:lnSpc>
                <a:spcPct val="90000"/>
              </a:lnSpc>
              <a:spcBef>
                <a:spcPts val="500"/>
              </a:spcBef>
              <a:spcAft>
                <a:spcPct val="0"/>
              </a:spcAft>
              <a:buClrTx/>
              <a:buSzTx/>
              <a:buFont typeface="Arial" panose="020B0604020202020204" pitchFamily="34" charset="0"/>
              <a:buNone/>
              <a:defRPr kumimoji="0" sz="2000" b="1" i="0" u="none" strike="noStrike" kern="1200" cap="none" spc="0" normalizeH="0" baseline="0" noProof="0">
                <a:solidFill>
                  <a:schemeClr val="tx1"/>
                </a:solidFill>
                <a:uLnTx/>
                <a:uFillTx/>
                <a:latin typeface="+mn-lt"/>
                <a:ea typeface="+mn-ea"/>
                <a:cs typeface="+mn-cs"/>
                <a:sym typeface="Wingdings" panose="05000000000000000000"/>
              </a:defRPr>
            </a:lvl2pPr>
            <a:lvl3pPr marL="914400" marR="0" indent="0" algn="l" defTabSz="914400" rtl="0" eaLnBrk="1" fontAlgn="auto" latinLnBrk="0" hangingPunct="1">
              <a:lnSpc>
                <a:spcPct val="90000"/>
              </a:lnSpc>
              <a:spcBef>
                <a:spcPts val="500"/>
              </a:spcBef>
              <a:spcAft>
                <a:spcPct val="0"/>
              </a:spcAft>
              <a:buClrTx/>
              <a:buSzTx/>
              <a:buFont typeface="Arial" panose="020B0604020202020204" pitchFamily="34" charset="0"/>
              <a:buNone/>
              <a:defRPr kumimoji="0" sz="1800" b="1" i="0" u="none" strike="noStrike" kern="1200" cap="none" spc="0" normalizeH="0" baseline="0" noProof="0">
                <a:solidFill>
                  <a:schemeClr val="tx1"/>
                </a:solidFill>
                <a:uLnTx/>
                <a:uFillTx/>
                <a:latin typeface="+mn-lt"/>
                <a:ea typeface="+mn-ea"/>
                <a:cs typeface="+mn-cs"/>
                <a:sym typeface="Wingdings" panose="05000000000000000000"/>
              </a:defRPr>
            </a:lvl3pPr>
            <a:lvl4pPr marL="1371600" marR="0" indent="0" algn="l" defTabSz="914400" rtl="0" eaLnBrk="1" fontAlgn="auto" latinLnBrk="0" hangingPunct="1">
              <a:lnSpc>
                <a:spcPct val="90000"/>
              </a:lnSpc>
              <a:spcBef>
                <a:spcPts val="500"/>
              </a:spcBef>
              <a:spcAft>
                <a:spcPct val="0"/>
              </a:spcAft>
              <a:buClrTx/>
              <a:buSzTx/>
              <a:buFont typeface="Arial" panose="020B0604020202020204" pitchFamily="34" charset="0"/>
              <a:buNone/>
              <a:defRPr kumimoji="0" sz="1600" b="1" i="0" u="none" strike="noStrike" kern="1200" cap="none" spc="0" normalizeH="0" baseline="0" noProof="0">
                <a:solidFill>
                  <a:schemeClr val="tx1"/>
                </a:solidFill>
                <a:uLnTx/>
                <a:uFillTx/>
                <a:latin typeface="+mn-lt"/>
                <a:ea typeface="+mn-ea"/>
                <a:cs typeface="+mn-cs"/>
                <a:sym typeface="Wingdings" panose="05000000000000000000"/>
              </a:defRPr>
            </a:lvl4pPr>
            <a:lvl5pPr marL="1828800" marR="0" indent="0" algn="l" defTabSz="914400" rtl="0" eaLnBrk="1" fontAlgn="auto" latinLnBrk="0" hangingPunct="1">
              <a:lnSpc>
                <a:spcPct val="90000"/>
              </a:lnSpc>
              <a:spcBef>
                <a:spcPts val="500"/>
              </a:spcBef>
              <a:spcAft>
                <a:spcPct val="0"/>
              </a:spcAft>
              <a:buClrTx/>
              <a:buSzTx/>
              <a:buFont typeface="Arial" panose="020B0604020202020204" pitchFamily="34" charset="0"/>
              <a:buNone/>
              <a:defRPr kumimoji="0" sz="1600" b="1" i="0" u="none" strike="noStrike" kern="1200" cap="none" spc="0" normalizeH="0" baseline="0" noProof="0">
                <a:solidFill>
                  <a:schemeClr val="tx1"/>
                </a:solidFill>
                <a:uLnTx/>
                <a:uFillTx/>
                <a:latin typeface="+mn-lt"/>
                <a:ea typeface="+mn-ea"/>
                <a:cs typeface="+mn-cs"/>
                <a:sym typeface="Wingdings" panose="05000000000000000000"/>
              </a:defRPr>
            </a:lvl5pPr>
            <a:lvl6pPr marL="2286000" marR="0" indent="0" algn="l" defTabSz="914400" rtl="0" eaLnBrk="1" fontAlgn="auto" latinLnBrk="0" hangingPunct="1">
              <a:lnSpc>
                <a:spcPct val="90000"/>
              </a:lnSpc>
              <a:spcBef>
                <a:spcPts val="500"/>
              </a:spcBef>
              <a:spcAft>
                <a:spcPct val="0"/>
              </a:spcAft>
              <a:buClrTx/>
              <a:buSzTx/>
              <a:buFont typeface="Arial" panose="020B0604020202020204" pitchFamily="34" charset="0"/>
              <a:buNone/>
              <a:defRPr kumimoji="0" sz="1600" b="1" i="0" u="none" strike="noStrike" kern="1200" cap="none" spc="0" normalizeH="0" baseline="0" noProof="0">
                <a:solidFill>
                  <a:schemeClr val="tx1"/>
                </a:solidFill>
                <a:uLnTx/>
                <a:uFillTx/>
                <a:latin typeface="+mn-lt"/>
                <a:ea typeface="+mn-ea"/>
                <a:cs typeface="+mn-cs"/>
                <a:sym typeface="Wingdings" panose="05000000000000000000"/>
              </a:defRPr>
            </a:lvl6pPr>
            <a:lvl7pPr marL="2743200" marR="0" indent="0" algn="l" defTabSz="914400" rtl="0" eaLnBrk="1" fontAlgn="auto" latinLnBrk="0" hangingPunct="1">
              <a:lnSpc>
                <a:spcPct val="90000"/>
              </a:lnSpc>
              <a:spcBef>
                <a:spcPts val="500"/>
              </a:spcBef>
              <a:spcAft>
                <a:spcPct val="0"/>
              </a:spcAft>
              <a:buClrTx/>
              <a:buSzTx/>
              <a:buFont typeface="Arial" panose="020B0604020202020204" pitchFamily="34" charset="0"/>
              <a:buNone/>
              <a:defRPr kumimoji="0" sz="1600" b="1" i="0" u="none" strike="noStrike" kern="1200" cap="none" spc="0" normalizeH="0" baseline="0" noProof="0">
                <a:solidFill>
                  <a:schemeClr val="tx1"/>
                </a:solidFill>
                <a:uLnTx/>
                <a:uFillTx/>
                <a:latin typeface="+mn-lt"/>
                <a:ea typeface="+mn-ea"/>
                <a:cs typeface="+mn-cs"/>
                <a:sym typeface="Wingdings" panose="05000000000000000000"/>
              </a:defRPr>
            </a:lvl7pPr>
            <a:lvl8pPr marL="3200400" marR="0" indent="0" algn="l" defTabSz="914400" rtl="0" eaLnBrk="1" fontAlgn="auto" latinLnBrk="0" hangingPunct="1">
              <a:lnSpc>
                <a:spcPct val="90000"/>
              </a:lnSpc>
              <a:spcBef>
                <a:spcPts val="500"/>
              </a:spcBef>
              <a:spcAft>
                <a:spcPct val="0"/>
              </a:spcAft>
              <a:buClrTx/>
              <a:buSzTx/>
              <a:buFont typeface="Arial" panose="020B0604020202020204" pitchFamily="34" charset="0"/>
              <a:buNone/>
              <a:defRPr kumimoji="0" sz="1600" b="1" i="0" u="none" strike="noStrike" kern="1200" cap="none" spc="0" normalizeH="0" baseline="0" noProof="0">
                <a:solidFill>
                  <a:schemeClr val="tx1"/>
                </a:solidFill>
                <a:uLnTx/>
                <a:uFillTx/>
                <a:latin typeface="+mn-lt"/>
                <a:ea typeface="+mn-ea"/>
                <a:cs typeface="+mn-cs"/>
                <a:sym typeface="Wingdings" panose="05000000000000000000"/>
              </a:defRPr>
            </a:lvl8pPr>
            <a:lvl9pPr marL="3657600" marR="0" indent="0" algn="l" defTabSz="914400" rtl="0" eaLnBrk="1" fontAlgn="auto" latinLnBrk="0" hangingPunct="1">
              <a:lnSpc>
                <a:spcPct val="90000"/>
              </a:lnSpc>
              <a:spcBef>
                <a:spcPts val="500"/>
              </a:spcBef>
              <a:spcAft>
                <a:spcPct val="0"/>
              </a:spcAft>
              <a:buClrTx/>
              <a:buSzTx/>
              <a:buFont typeface="Arial" panose="020B0604020202020204" pitchFamily="34" charset="0"/>
              <a:buNone/>
              <a:defRPr kumimoji="0" sz="1600" b="1" i="0" u="none" strike="noStrike" kern="1200" cap="none" spc="0" normalizeH="0" baseline="0" noProof="0">
                <a:solidFill>
                  <a:schemeClr val="tx1"/>
                </a:solidFill>
                <a:uLnTx/>
                <a:uFillTx/>
                <a:latin typeface="+mn-lt"/>
                <a:ea typeface="+mn-ea"/>
                <a:cs typeface="+mn-cs"/>
                <a:sym typeface="Wingdings" panose="05000000000000000000"/>
              </a:defRPr>
            </a:lvl9pPr>
          </a:lstStyle>
          <a:p>
            <a:pPr lvl="0"/>
            <a:r>
              <a:rPr lang="zh-CN" altLang="en-US" dirty="0">
                <a:latin typeface="微软雅黑" panose="020B0503020204020204" pitchFamily="34" charset="-122"/>
                <a:ea typeface="微软雅黑" panose="020B0503020204020204" pitchFamily="34" charset="-122"/>
              </a:rPr>
              <a:t>单击此处编辑母版文本样式</a:t>
            </a:r>
            <a:endParaRPr lang="zh-CN" altLang="en-US" dirty="0">
              <a:latin typeface="微软雅黑" panose="020B0503020204020204" pitchFamily="34" charset="-122"/>
              <a:ea typeface="微软雅黑" panose="020B0503020204020204" pitchFamily="34" charset="-122"/>
            </a:endParaRPr>
          </a:p>
        </p:txBody>
      </p:sp>
      <p:sp>
        <p:nvSpPr>
          <p:cNvPr id="9" name="内容占位符 3"/>
          <p:cNvSpPr txBox="1"/>
          <p:nvPr/>
        </p:nvSpPr>
        <p:spPr>
          <a:xfrm>
            <a:off x="839788" y="2505075"/>
            <a:ext cx="5157787" cy="3684588"/>
          </a:xfrm>
          <a:prstGeom prst="rect">
            <a:avLst/>
          </a:prstGeom>
          <a:noFill/>
          <a:ln w="9525" cap="flat" cmpd="sng" algn="ctr">
            <a:noFill/>
            <a:prstDash val="solid"/>
            <a:round/>
            <a:headEnd type="none" w="med" len="med"/>
            <a:tailEnd type="none" w="med" len="med"/>
          </a:ln>
          <a:effectLst/>
        </p:spPr>
        <p:txBody>
          <a:bodyPr vert="horz" lIns="91440" tIns="45720" rIns="91440" bIns="45720"/>
          <a:lstStyle>
            <a:lvl1pPr marL="228600" marR="0" indent="-228600" algn="l" defTabSz="914400" rtl="0" eaLnBrk="1" fontAlgn="auto" latinLnBrk="0" hangingPunct="1">
              <a:lnSpc>
                <a:spcPct val="90000"/>
              </a:lnSpc>
              <a:spcBef>
                <a:spcPts val="1000"/>
              </a:spcBef>
              <a:spcAft>
                <a:spcPct val="0"/>
              </a:spcAft>
              <a:buClrTx/>
              <a:buSzTx/>
              <a:buFont typeface="Arial" panose="020B0604020202020204" pitchFamily="34" charset="0"/>
              <a:buChar char="•"/>
              <a:defRPr kumimoji="0" sz="2800" b="0" i="0" u="none" strike="noStrike" kern="1200" cap="none" spc="0" normalizeH="0" baseline="0" noProof="0">
                <a:solidFill>
                  <a:schemeClr val="tx1"/>
                </a:solidFill>
                <a:uLnTx/>
                <a:uFillTx/>
                <a:latin typeface="+mn-lt"/>
                <a:ea typeface="+mn-ea"/>
                <a:cs typeface="+mn-cs"/>
                <a:sym typeface="Wingdings" panose="05000000000000000000"/>
              </a:defRPr>
            </a:lvl1pPr>
            <a:lvl2pPr marL="685800" marR="0" indent="-228600" algn="l" defTabSz="914400" rtl="0" eaLnBrk="1" fontAlgn="auto" latinLnBrk="0" hangingPunct="1">
              <a:lnSpc>
                <a:spcPct val="90000"/>
              </a:lnSpc>
              <a:spcBef>
                <a:spcPts val="500"/>
              </a:spcBef>
              <a:spcAft>
                <a:spcPct val="0"/>
              </a:spcAft>
              <a:buClrTx/>
              <a:buSzTx/>
              <a:buFont typeface="Arial" panose="020B0604020202020204" pitchFamily="34" charset="0"/>
              <a:buChar char="•"/>
              <a:defRPr kumimoji="0" sz="2400" b="0" i="0" u="none" strike="noStrike" kern="1200" cap="none" spc="0" normalizeH="0" baseline="0" noProof="0">
                <a:solidFill>
                  <a:schemeClr val="tx1"/>
                </a:solidFill>
                <a:uLnTx/>
                <a:uFillTx/>
                <a:latin typeface="+mn-lt"/>
                <a:ea typeface="+mn-ea"/>
                <a:cs typeface="+mn-cs"/>
                <a:sym typeface="Wingdings" panose="05000000000000000000"/>
              </a:defRPr>
            </a:lvl2pPr>
            <a:lvl3pPr marL="1143000" marR="0" indent="-228600" algn="l" defTabSz="914400" rtl="0" eaLnBrk="1" fontAlgn="auto" latinLnBrk="0" hangingPunct="1">
              <a:lnSpc>
                <a:spcPct val="90000"/>
              </a:lnSpc>
              <a:spcBef>
                <a:spcPts val="500"/>
              </a:spcBef>
              <a:spcAft>
                <a:spcPct val="0"/>
              </a:spcAft>
              <a:buClrTx/>
              <a:buSzTx/>
              <a:buFont typeface="Arial" panose="020B0604020202020204" pitchFamily="34" charset="0"/>
              <a:buChar char="•"/>
              <a:defRPr kumimoji="0" sz="2000" b="0" i="0" u="none" strike="noStrike" kern="1200" cap="none" spc="0" normalizeH="0" baseline="0" noProof="0">
                <a:solidFill>
                  <a:schemeClr val="tx1"/>
                </a:solidFill>
                <a:uLnTx/>
                <a:uFillTx/>
                <a:latin typeface="+mn-lt"/>
                <a:ea typeface="+mn-ea"/>
                <a:cs typeface="+mn-cs"/>
                <a:sym typeface="Wingdings" panose="05000000000000000000"/>
              </a:defRPr>
            </a:lvl3pPr>
            <a:lvl4pPr marL="1600200" marR="0" indent="-228600" algn="l" defTabSz="914400" rtl="0" eaLnBrk="1" fontAlgn="auto" latinLnBrk="0" hangingPunct="1">
              <a:lnSpc>
                <a:spcPct val="90000"/>
              </a:lnSpc>
              <a:spcBef>
                <a:spcPts val="500"/>
              </a:spcBef>
              <a:spcAft>
                <a:spcPct val="0"/>
              </a:spcAft>
              <a:buClrTx/>
              <a:buSzTx/>
              <a:buFont typeface="Arial" panose="020B0604020202020204" pitchFamily="34" charset="0"/>
              <a:buChar char="•"/>
              <a:defRPr kumimoji="0" sz="1800" b="0" i="0" u="none" strike="noStrike" kern="1200" cap="none" spc="0" normalizeH="0" baseline="0" noProof="0">
                <a:solidFill>
                  <a:schemeClr val="tx1"/>
                </a:solidFill>
                <a:uLnTx/>
                <a:uFillTx/>
                <a:latin typeface="+mn-lt"/>
                <a:ea typeface="+mn-ea"/>
                <a:cs typeface="+mn-cs"/>
                <a:sym typeface="Wingdings" panose="05000000000000000000"/>
              </a:defRPr>
            </a:lvl4pPr>
            <a:lvl5pPr marL="2057400" marR="0" indent="-228600" algn="l" defTabSz="914400" rtl="0" eaLnBrk="1" fontAlgn="auto" latinLnBrk="0" hangingPunct="1">
              <a:lnSpc>
                <a:spcPct val="90000"/>
              </a:lnSpc>
              <a:spcBef>
                <a:spcPts val="500"/>
              </a:spcBef>
              <a:spcAft>
                <a:spcPct val="0"/>
              </a:spcAft>
              <a:buClrTx/>
              <a:buSzTx/>
              <a:buFont typeface="Arial" panose="020B0604020202020204" pitchFamily="34" charset="0"/>
              <a:buChar char="•"/>
              <a:defRPr kumimoji="0" sz="1800" b="0" i="0" u="none" strike="noStrike" kern="1200" cap="none" spc="0" normalizeH="0" baseline="0" noProof="0">
                <a:solidFill>
                  <a:schemeClr val="tx1"/>
                </a:solidFill>
                <a:uLnTx/>
                <a:uFillTx/>
                <a:latin typeface="+mn-lt"/>
                <a:ea typeface="+mn-ea"/>
                <a:cs typeface="+mn-cs"/>
                <a:sym typeface="Wingdings" panose="05000000000000000000"/>
              </a:defRPr>
            </a:lvl5pPr>
            <a:lvl6pPr marL="2514600" marR="0" indent="-228600" algn="l" defTabSz="914400" rtl="0" eaLnBrk="1" fontAlgn="auto" latinLnBrk="0" hangingPunct="1">
              <a:lnSpc>
                <a:spcPct val="90000"/>
              </a:lnSpc>
              <a:spcBef>
                <a:spcPts val="500"/>
              </a:spcBef>
              <a:spcAft>
                <a:spcPct val="0"/>
              </a:spcAft>
              <a:buClrTx/>
              <a:buSzTx/>
              <a:buFont typeface="Arial" panose="020B0604020202020204" pitchFamily="34" charset="0"/>
              <a:buChar char="•"/>
              <a:defRPr kumimoji="0" sz="1800" b="0" i="0" u="none" strike="noStrike" kern="1200" cap="none" spc="0" normalizeH="0" baseline="0" noProof="0">
                <a:solidFill>
                  <a:schemeClr val="tx1"/>
                </a:solidFill>
                <a:uLnTx/>
                <a:uFillTx/>
                <a:latin typeface="+mn-lt"/>
                <a:ea typeface="+mn-ea"/>
                <a:cs typeface="+mn-cs"/>
                <a:sym typeface="Wingdings" panose="05000000000000000000"/>
              </a:defRPr>
            </a:lvl6pPr>
            <a:lvl7pPr marL="2971800" marR="0" indent="-228600" algn="l" defTabSz="914400" rtl="0" eaLnBrk="1" fontAlgn="auto" latinLnBrk="0" hangingPunct="1">
              <a:lnSpc>
                <a:spcPct val="90000"/>
              </a:lnSpc>
              <a:spcBef>
                <a:spcPts val="500"/>
              </a:spcBef>
              <a:spcAft>
                <a:spcPct val="0"/>
              </a:spcAft>
              <a:buClrTx/>
              <a:buSzTx/>
              <a:buFont typeface="Arial" panose="020B0604020202020204" pitchFamily="34" charset="0"/>
              <a:buChar char="•"/>
              <a:defRPr kumimoji="0" sz="1800" b="0" i="0" u="none" strike="noStrike" kern="1200" cap="none" spc="0" normalizeH="0" baseline="0" noProof="0">
                <a:solidFill>
                  <a:schemeClr val="tx1"/>
                </a:solidFill>
                <a:uLnTx/>
                <a:uFillTx/>
                <a:latin typeface="+mn-lt"/>
                <a:ea typeface="+mn-ea"/>
                <a:cs typeface="+mn-cs"/>
                <a:sym typeface="Wingdings" panose="05000000000000000000"/>
              </a:defRPr>
            </a:lvl7pPr>
            <a:lvl8pPr marL="3429000" marR="0" indent="-228600" algn="l" defTabSz="914400" rtl="0" eaLnBrk="1" fontAlgn="auto" latinLnBrk="0" hangingPunct="1">
              <a:lnSpc>
                <a:spcPct val="90000"/>
              </a:lnSpc>
              <a:spcBef>
                <a:spcPts val="500"/>
              </a:spcBef>
              <a:spcAft>
                <a:spcPct val="0"/>
              </a:spcAft>
              <a:buClrTx/>
              <a:buSzTx/>
              <a:buFont typeface="Arial" panose="020B0604020202020204" pitchFamily="34" charset="0"/>
              <a:buChar char="•"/>
              <a:defRPr kumimoji="0" sz="1800" b="0" i="0" u="none" strike="noStrike" kern="1200" cap="none" spc="0" normalizeH="0" baseline="0" noProof="0">
                <a:solidFill>
                  <a:schemeClr val="tx1"/>
                </a:solidFill>
                <a:uLnTx/>
                <a:uFillTx/>
                <a:latin typeface="+mn-lt"/>
                <a:ea typeface="+mn-ea"/>
                <a:cs typeface="+mn-cs"/>
                <a:sym typeface="Wingdings" panose="05000000000000000000"/>
              </a:defRPr>
            </a:lvl8pPr>
            <a:lvl9pPr marL="3886200" marR="0" indent="-228600" algn="l" defTabSz="914400" rtl="0" eaLnBrk="1" fontAlgn="auto" latinLnBrk="0" hangingPunct="1">
              <a:lnSpc>
                <a:spcPct val="90000"/>
              </a:lnSpc>
              <a:spcBef>
                <a:spcPts val="500"/>
              </a:spcBef>
              <a:spcAft>
                <a:spcPct val="0"/>
              </a:spcAft>
              <a:buClrTx/>
              <a:buSzTx/>
              <a:buFont typeface="Arial" panose="020B0604020202020204" pitchFamily="34" charset="0"/>
              <a:buChar char="•"/>
              <a:defRPr kumimoji="0" sz="1800" b="0" i="0" u="none" strike="noStrike" kern="1200" cap="none" spc="0" normalizeH="0" baseline="0" noProof="0">
                <a:solidFill>
                  <a:schemeClr val="tx1"/>
                </a:solidFill>
                <a:uLnTx/>
                <a:uFillTx/>
                <a:latin typeface="+mn-lt"/>
                <a:ea typeface="+mn-ea"/>
                <a:cs typeface="+mn-cs"/>
                <a:sym typeface="Wingdings" panose="05000000000000000000"/>
              </a:defRPr>
            </a:lvl9pPr>
          </a:lstStyle>
          <a:p>
            <a:pPr lvl="0"/>
            <a:r>
              <a:rPr lang="zh-CN" altLang="en-US" dirty="0">
                <a:latin typeface="微软雅黑" panose="020B0503020204020204" pitchFamily="34" charset="-122"/>
                <a:ea typeface="微软雅黑" panose="020B0503020204020204" pitchFamily="34" charset="-122"/>
              </a:rPr>
              <a:t>单击此处编辑母版文本样式</a:t>
            </a:r>
            <a:endParaRPr lang="zh-CN" altLang="en-US"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二级</a:t>
            </a:r>
            <a:endParaRPr lang="zh-CN" altLang="en-US" dirty="0">
              <a:latin typeface="微软雅黑" panose="020B0503020204020204" pitchFamily="34" charset="-122"/>
              <a:ea typeface="微软雅黑" panose="020B0503020204020204" pitchFamily="34" charset="-122"/>
            </a:endParaRPr>
          </a:p>
          <a:p>
            <a:pPr lvl="2"/>
            <a:r>
              <a:rPr lang="zh-CN" altLang="en-US" dirty="0">
                <a:latin typeface="微软雅黑" panose="020B0503020204020204" pitchFamily="34" charset="-122"/>
                <a:ea typeface="微软雅黑" panose="020B0503020204020204" pitchFamily="34" charset="-122"/>
              </a:rPr>
              <a:t>三级</a:t>
            </a:r>
            <a:endParaRPr lang="zh-CN" altLang="en-US" dirty="0">
              <a:latin typeface="微软雅黑" panose="020B0503020204020204" pitchFamily="34" charset="-122"/>
              <a:ea typeface="微软雅黑" panose="020B0503020204020204" pitchFamily="34" charset="-122"/>
            </a:endParaRPr>
          </a:p>
          <a:p>
            <a:pPr lvl="3"/>
            <a:r>
              <a:rPr lang="zh-CN" altLang="en-US" dirty="0">
                <a:latin typeface="微软雅黑" panose="020B0503020204020204" pitchFamily="34" charset="-122"/>
                <a:ea typeface="微软雅黑" panose="020B0503020204020204" pitchFamily="34" charset="-122"/>
              </a:rPr>
              <a:t>四级</a:t>
            </a:r>
            <a:endParaRPr lang="zh-CN" altLang="en-US" dirty="0">
              <a:latin typeface="微软雅黑" panose="020B0503020204020204" pitchFamily="34" charset="-122"/>
              <a:ea typeface="微软雅黑" panose="020B0503020204020204" pitchFamily="34" charset="-122"/>
            </a:endParaRPr>
          </a:p>
          <a:p>
            <a:pPr lvl="4"/>
            <a:r>
              <a:rPr lang="zh-CN" altLang="en-US" dirty="0">
                <a:latin typeface="微软雅黑" panose="020B0503020204020204" pitchFamily="34" charset="-122"/>
                <a:ea typeface="微软雅黑" panose="020B0503020204020204" pitchFamily="34" charset="-122"/>
              </a:rPr>
              <a:t>五级</a:t>
            </a:r>
            <a:endParaRPr lang="zh-CN" altLang="en-US" dirty="0">
              <a:latin typeface="微软雅黑" panose="020B0503020204020204" pitchFamily="34" charset="-122"/>
              <a:ea typeface="微软雅黑" panose="020B0503020204020204" pitchFamily="34" charset="-122"/>
            </a:endParaRPr>
          </a:p>
        </p:txBody>
      </p:sp>
      <p:sp>
        <p:nvSpPr>
          <p:cNvPr id="10"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1"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2" name="页脚占位符 7"/>
          <p:cNvSpPr>
            <a:spLocks noGrp="1"/>
          </p:cNvSpPr>
          <p:nvPr>
            <p:ph type="ftr" sz="quarter" idx="11"/>
          </p:nvPr>
        </p:nvSpPr>
        <p:spPr>
          <a:xfrm>
            <a:off x="4038600" y="6356350"/>
            <a:ext cx="4114800" cy="365125"/>
          </a:xfrm>
        </p:spPr>
        <p:txBody>
          <a:bodyPr/>
          <a:lstStyle/>
          <a:p>
            <a:endParaRPr lang="zh-CN" altLang="en-US"/>
          </a:p>
        </p:txBody>
      </p:sp>
      <p:sp>
        <p:nvSpPr>
          <p:cNvPr id="13" name="灯片编号占位符 8"/>
          <p:cNvSpPr>
            <a:spLocks noGrp="1"/>
          </p:cNvSpPr>
          <p:nvPr>
            <p:ph type="sldNum" sz="quarter" idx="12"/>
          </p:nvPr>
        </p:nvSpPr>
        <p:spPr>
          <a:xfrm>
            <a:off x="8610600" y="6356350"/>
            <a:ext cx="2743200" cy="365125"/>
          </a:xfrm>
        </p:spPr>
        <p:txBody>
          <a:bodyPr/>
          <a:lstStyle/>
          <a:p>
            <a:fld id="{E9B957CC-A438-4D82-B305-22914934740F}" type="slidenum">
              <a:rPr lang="zh-CN" altLang="en-US" smtClean="0"/>
            </a:fld>
            <a:endParaRPr lang="zh-CN" altLang="en-US"/>
          </a:p>
        </p:txBody>
      </p:sp>
    </p:spTree>
  </p:cSld>
  <p:clrMapOvr>
    <a:masterClrMapping/>
  </p:clrMapOvr>
  <p:transition/>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microsoft.com/office/2007/relationships/hdphoto" Target="../media/image2.wdp"/><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0D63B8F3-A437-498A-844E-8CAC1D81051C}"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3F14A25E-081B-43EA-965A-867530DA0AF9}" type="slidenum">
              <a:rPr lang="zh-CN" altLang="en-US" smtClean="0"/>
            </a:fld>
            <a:endParaRPr lang="zh-CN" altLang="en-US" dirty="0"/>
          </a:p>
        </p:txBody>
      </p:sp>
      <p:grpSp>
        <p:nvGrpSpPr>
          <p:cNvPr id="7" name="组合 6"/>
          <p:cNvGrpSpPr/>
          <p:nvPr userDrawn="1"/>
        </p:nvGrpSpPr>
        <p:grpSpPr>
          <a:xfrm>
            <a:off x="-914400" y="-6904138"/>
            <a:ext cx="14020800" cy="13762138"/>
            <a:chOff x="-1092200" y="-6903544"/>
            <a:chExt cx="14020800" cy="13762138"/>
          </a:xfrm>
        </p:grpSpPr>
        <p:pic>
          <p:nvPicPr>
            <p:cNvPr id="8" name="图片 7"/>
            <p:cNvPicPr>
              <a:picLocks noChangeAspect="1"/>
            </p:cNvPicPr>
            <p:nvPr/>
          </p:nvPicPr>
          <p:blipFill>
            <a:blip r:embed="rId5">
              <a:extLst>
                <a:ext uri="{BEBA8EAE-BF5A-486C-A8C5-ECC9F3942E4B}">
                  <a14:imgProps xmlns:a14="http://schemas.microsoft.com/office/drawing/2010/main">
                    <a14:imgLayer r:embed="rId6">
                      <a14:imgEffect>
                        <a14:artisticGlowDiffused trans="30000" intensity="3"/>
                      </a14:imgEffect>
                    </a14:imgLayer>
                  </a14:imgProps>
                </a:ext>
              </a:extLst>
            </a:blip>
            <a:stretch>
              <a:fillRect/>
            </a:stretch>
          </p:blipFill>
          <p:spPr>
            <a:xfrm>
              <a:off x="-178328" y="0"/>
              <a:ext cx="12193057" cy="6858594"/>
            </a:xfrm>
            <a:prstGeom prst="rect">
              <a:avLst/>
            </a:prstGeom>
          </p:spPr>
        </p:pic>
        <p:sp>
          <p:nvSpPr>
            <p:cNvPr id="9" name="椭圆 8"/>
            <p:cNvSpPr/>
            <p:nvPr/>
          </p:nvSpPr>
          <p:spPr>
            <a:xfrm>
              <a:off x="-1092200" y="-6903544"/>
              <a:ext cx="14020800" cy="12974144"/>
            </a:xfrm>
            <a:prstGeom prst="ellipse">
              <a:avLst/>
            </a:prstGeom>
            <a:gradFill flip="none" rotWithShape="1">
              <a:gsLst>
                <a:gs pos="1000">
                  <a:schemeClr val="bg1">
                    <a:alpha val="10000"/>
                  </a:schemeClr>
                </a:gs>
                <a:gs pos="33000">
                  <a:schemeClr val="bg1">
                    <a:alpha val="5000"/>
                  </a:schemeClr>
                </a:gs>
                <a:gs pos="87000">
                  <a:schemeClr val="bg1">
                    <a:alpha val="0"/>
                  </a:schemeClr>
                </a:gs>
              </a:gsLst>
              <a:path path="circle">
                <a:fillToRect l="50000" t="50000" r="50000" b="50000"/>
              </a:path>
            </a:gradFill>
            <a:ln>
              <a:noFill/>
            </a:ln>
            <a:effectLst>
              <a:softEdge rad="1168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userDrawn="1"/>
        </p:nvGrpSpPr>
        <p:grpSpPr>
          <a:xfrm>
            <a:off x="-493961" y="-6553996"/>
            <a:ext cx="13179923" cy="13411995"/>
            <a:chOff x="-493961" y="-6553996"/>
            <a:chExt cx="13179923" cy="13411995"/>
          </a:xfrm>
        </p:grpSpPr>
        <p:sp>
          <p:nvSpPr>
            <p:cNvPr id="11" name="矩形 10"/>
            <p:cNvSpPr/>
            <p:nvPr/>
          </p:nvSpPr>
          <p:spPr>
            <a:xfrm>
              <a:off x="0" y="0"/>
              <a:ext cx="12192000" cy="6858000"/>
            </a:xfrm>
            <a:prstGeom prst="rect">
              <a:avLst/>
            </a:prstGeom>
            <a:solidFill>
              <a:srgbClr val="141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2" name="椭圆 11"/>
            <p:cNvSpPr/>
            <p:nvPr/>
          </p:nvSpPr>
          <p:spPr>
            <a:xfrm>
              <a:off x="-493961" y="-6553996"/>
              <a:ext cx="13179923" cy="12196038"/>
            </a:xfrm>
            <a:prstGeom prst="ellipse">
              <a:avLst/>
            </a:prstGeom>
            <a:gradFill flip="none" rotWithShape="1">
              <a:gsLst>
                <a:gs pos="0">
                  <a:schemeClr val="bg1">
                    <a:alpha val="10000"/>
                  </a:schemeClr>
                </a:gs>
                <a:gs pos="85000">
                  <a:schemeClr val="bg1">
                    <a:alpha val="0"/>
                  </a:schemeClr>
                </a:gs>
              </a:gsLst>
              <a:path path="circle">
                <a:fillToRect l="50000" t="50000" r="50000" b="50000"/>
              </a:path>
            </a:gradFill>
            <a:ln>
              <a:noFill/>
            </a:ln>
            <a:effectLst>
              <a:softEdge rad="1168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p:hf sldNum="0" ftr="0" dt="0"/>
  <p:txStyles>
    <p:titleStyle>
      <a:lvl1pPr algn="l" defTabSz="914400" rtl="0" eaLnBrk="1" latinLnBrk="0" hangingPunct="1">
        <a:lnSpc>
          <a:spcPct val="90000"/>
        </a:lnSpc>
        <a:spcBef>
          <a:spcPct val="0"/>
        </a:spcBef>
        <a:buNone/>
        <a:defRPr sz="4400" kern="1200">
          <a:solidFill>
            <a:schemeClr val="tx1"/>
          </a:solidFill>
          <a:latin typeface="+mj-lt"/>
          <a:ea typeface="时尚中黑简体" panose="0101010401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notesSlide" Target="../notesSlides/notesSlide1.xml"/><Relationship Id="rId11" Type="http://schemas.openxmlformats.org/officeDocument/2006/relationships/slideLayout" Target="../slideLayouts/slideLayout2.xml"/><Relationship Id="rId10" Type="http://schemas.openxmlformats.org/officeDocument/2006/relationships/tags" Target="../tags/tag9.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0.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xml"/><Relationship Id="rId2" Type="http://schemas.openxmlformats.org/officeDocument/2006/relationships/image" Target="../media/image4.jpeg"/><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2.xml"/><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1" Type="http://schemas.openxmlformats.org/officeDocument/2006/relationships/slideLayout" Target="../slideLayouts/slideLayout1.xml"/><Relationship Id="rId10" Type="http://schemas.openxmlformats.org/officeDocument/2006/relationships/tags" Target="../tags/tag22.xml"/><Relationship Id="rId1" Type="http://schemas.openxmlformats.org/officeDocument/2006/relationships/tags" Target="../tags/tag13.xml"/></Relationships>
</file>

<file path=ppt/slides/_rels/slide7.xml.rels><?xml version="1.0" encoding="UTF-8" standalone="yes"?>
<Relationships xmlns="http://schemas.openxmlformats.org/package/2006/relationships"><Relationship Id="rId9" Type="http://schemas.openxmlformats.org/officeDocument/2006/relationships/image" Target="../media/image9.jpeg"/><Relationship Id="rId8" Type="http://schemas.openxmlformats.org/officeDocument/2006/relationships/image" Target="../media/image10.jpeg"/><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2" Type="http://schemas.openxmlformats.org/officeDocument/2006/relationships/notesSlide" Target="../notesSlides/notesSlide2.xml"/><Relationship Id="rId11" Type="http://schemas.openxmlformats.org/officeDocument/2006/relationships/slideLayout" Target="../slideLayouts/slideLayout4.xml"/><Relationship Id="rId10" Type="http://schemas.openxmlformats.org/officeDocument/2006/relationships/tags" Target="../tags/tag30.xml"/><Relationship Id="rId1" Type="http://schemas.openxmlformats.org/officeDocument/2006/relationships/tags" Target="../tags/tag23.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19D98"/>
        </a:solidFill>
        <a:effectLst/>
      </p:bgPr>
    </p:bg>
    <p:spTree>
      <p:nvGrpSpPr>
        <p:cNvPr id="1" name=""/>
        <p:cNvGrpSpPr/>
        <p:nvPr/>
      </p:nvGrpSpPr>
      <p:grpSpPr>
        <a:xfrm>
          <a:off x="0" y="0"/>
          <a:ext cx="0" cy="0"/>
          <a:chOff x="0" y="0"/>
          <a:chExt cx="0" cy="0"/>
        </a:xfrm>
      </p:grpSpPr>
      <p:sp>
        <p:nvSpPr>
          <p:cNvPr id="29" name="矩形: 圆角 28"/>
          <p:cNvSpPr/>
          <p:nvPr/>
        </p:nvSpPr>
        <p:spPr>
          <a:xfrm rot="2663917">
            <a:off x="2198533" y="1700897"/>
            <a:ext cx="3456207" cy="3456206"/>
          </a:xfrm>
          <a:prstGeom prst="roundRect">
            <a:avLst>
              <a:gd name="adj" fmla="val 16491"/>
            </a:avLst>
          </a:prstGeom>
          <a:gradFill flip="none" rotWithShape="1">
            <a:gsLst>
              <a:gs pos="26000">
                <a:schemeClr val="tx2">
                  <a:alpha val="70000"/>
                </a:schemeClr>
              </a:gs>
              <a:gs pos="80000">
                <a:schemeClr val="accent1">
                  <a:alpha val="60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8" name="矩形: 圆角 27"/>
          <p:cNvSpPr/>
          <p:nvPr/>
        </p:nvSpPr>
        <p:spPr>
          <a:xfrm rot="2663917">
            <a:off x="2175354" y="1849379"/>
            <a:ext cx="3159242" cy="3159241"/>
          </a:xfrm>
          <a:prstGeom prst="roundRect">
            <a:avLst>
              <a:gd name="adj" fmla="val 16491"/>
            </a:avLst>
          </a:prstGeom>
          <a:gradFill flip="none" rotWithShape="1">
            <a:gsLst>
              <a:gs pos="28000">
                <a:schemeClr val="tx2"/>
              </a:gs>
              <a:gs pos="80000">
                <a:schemeClr val="accent1">
                  <a:alpha val="80000"/>
                </a:schemeClr>
              </a:gs>
            </a:gsLst>
            <a:lin ang="18900000" scaled="1"/>
          </a:gradFill>
          <a:ln>
            <a:noFill/>
          </a:ln>
          <a:effectLst>
            <a:outerShdw blurRad="381000" dist="38100" dir="2700000" sx="96000" sy="96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7" name="矩形: 圆角 26"/>
          <p:cNvSpPr/>
          <p:nvPr/>
        </p:nvSpPr>
        <p:spPr>
          <a:xfrm rot="2663917">
            <a:off x="2208664" y="2134447"/>
            <a:ext cx="2589102" cy="2589102"/>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781754" y="2967335"/>
            <a:ext cx="3722934" cy="923330"/>
          </a:xfrm>
          <a:prstGeom prst="rect">
            <a:avLst/>
          </a:prstGeom>
          <a:noFill/>
        </p:spPr>
        <p:txBody>
          <a:bodyPr wrap="square" rtlCol="0">
            <a:spAutoFit/>
          </a:bodyPr>
          <a:lstStyle/>
          <a:p>
            <a:pPr algn="dist"/>
            <a:r>
              <a:rPr lang="en-US" altLang="zh-CN" sz="5400" b="1" dirty="0">
                <a:solidFill>
                  <a:schemeClr val="bg1"/>
                </a:solidFill>
                <a:latin typeface="微软雅黑" panose="020B0503020204020204" pitchFamily="34" charset="-122"/>
                <a:ea typeface="微软雅黑" panose="020B0503020204020204" pitchFamily="34" charset="-122"/>
              </a:rPr>
              <a:t>BUSINESS</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6303645" y="2336800"/>
            <a:ext cx="5607050" cy="922020"/>
          </a:xfrm>
          <a:prstGeom prst="rect">
            <a:avLst/>
          </a:prstGeom>
          <a:noFill/>
        </p:spPr>
        <p:txBody>
          <a:bodyPr wrap="square" rtlCol="0">
            <a:spAutoFit/>
          </a:bodyPr>
          <a:lstStyle/>
          <a:p>
            <a:pPr algn="dist"/>
            <a:r>
              <a:rPr lang="en-US" altLang="zh-CN" sz="5400" dirty="0">
                <a:solidFill>
                  <a:schemeClr val="bg1"/>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rPr>
              <a:t>MPC15-9</a:t>
            </a:r>
            <a:r>
              <a:rPr lang="zh-CN" altLang="en-US" sz="5400" dirty="0">
                <a:solidFill>
                  <a:schemeClr val="bg1"/>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rPr>
              <a:t>平板车</a:t>
            </a:r>
            <a:endParaRPr lang="zh-CN" altLang="en-US" sz="5400" dirty="0">
              <a:solidFill>
                <a:schemeClr val="bg1"/>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endParaRPr>
          </a:p>
        </p:txBody>
      </p:sp>
      <p:sp>
        <p:nvSpPr>
          <p:cNvPr id="39" name="文本框 38"/>
          <p:cNvSpPr txBox="1"/>
          <p:nvPr/>
        </p:nvSpPr>
        <p:spPr>
          <a:xfrm>
            <a:off x="6717030" y="3920490"/>
            <a:ext cx="2461895" cy="245110"/>
          </a:xfrm>
          <a:prstGeom prst="rect">
            <a:avLst/>
          </a:prstGeom>
          <a:noFill/>
        </p:spPr>
        <p:txBody>
          <a:bodyPr wrap="square" rtlCol="0">
            <a:spAutoFit/>
          </a:bodyPr>
          <a:lstStyle/>
          <a:p>
            <a:pPr algn="dist"/>
            <a:r>
              <a:rPr lang="en-US" altLang="zh-CN" sz="10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Time:2025 .kuangan001</a:t>
            </a:r>
            <a:endParaRPr lang="zh-CN" altLang="en-US" sz="10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矩形: 圆角 41"/>
          <p:cNvSpPr/>
          <p:nvPr/>
        </p:nvSpPr>
        <p:spPr>
          <a:xfrm rot="2663917">
            <a:off x="9823720" y="6287941"/>
            <a:ext cx="1467790" cy="146779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3" name="矩形: 圆角 42"/>
          <p:cNvSpPr/>
          <p:nvPr/>
        </p:nvSpPr>
        <p:spPr>
          <a:xfrm rot="2663917">
            <a:off x="11241059" y="-697376"/>
            <a:ext cx="1901884" cy="1901884"/>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nvGrpSpPr>
          <p:cNvPr id="48" name="组合 47"/>
          <p:cNvGrpSpPr/>
          <p:nvPr/>
        </p:nvGrpSpPr>
        <p:grpSpPr>
          <a:xfrm>
            <a:off x="6810112" y="2073205"/>
            <a:ext cx="1420548" cy="45719"/>
            <a:chOff x="6796352" y="1903552"/>
            <a:chExt cx="2348933" cy="84666"/>
          </a:xfrm>
        </p:grpSpPr>
        <p:sp>
          <p:nvSpPr>
            <p:cNvPr id="44" name="矩形 43"/>
            <p:cNvSpPr/>
            <p:nvPr/>
          </p:nvSpPr>
          <p:spPr>
            <a:xfrm>
              <a:off x="6796352" y="1903552"/>
              <a:ext cx="550333" cy="84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5" name="矩形 44"/>
            <p:cNvSpPr/>
            <p:nvPr/>
          </p:nvSpPr>
          <p:spPr>
            <a:xfrm>
              <a:off x="7695652" y="1903552"/>
              <a:ext cx="550333" cy="8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矩形 45"/>
            <p:cNvSpPr/>
            <p:nvPr/>
          </p:nvSpPr>
          <p:spPr>
            <a:xfrm>
              <a:off x="8594952" y="1903552"/>
              <a:ext cx="550333" cy="8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2000">
        <p14:switch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right)">
                                      <p:cBhvr>
                                        <p:cTn id="19" dur="500"/>
                                        <p:tgtEl>
                                          <p:spTgt spid="3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0-#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500" fill="hold"/>
                                        <p:tgtEl>
                                          <p:spTgt spid="39"/>
                                        </p:tgtEl>
                                        <p:attrNameLst>
                                          <p:attrName>ppt_x</p:attrName>
                                        </p:attrNameLst>
                                      </p:cBhvr>
                                      <p:tavLst>
                                        <p:tav tm="0">
                                          <p:val>
                                            <p:strVal val="0-#ppt_w/2"/>
                                          </p:val>
                                        </p:tav>
                                        <p:tav tm="100000">
                                          <p:val>
                                            <p:strVal val="#ppt_x"/>
                                          </p:val>
                                        </p:tav>
                                      </p:tavLst>
                                    </p:anim>
                                    <p:anim calcmode="lin" valueType="num">
                                      <p:cBhvr additive="base">
                                        <p:cTn id="29" dur="500" fill="hold"/>
                                        <p:tgtEl>
                                          <p:spTgt spid="3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0-#ppt_w/2"/>
                                          </p:val>
                                        </p:tav>
                                        <p:tav tm="100000">
                                          <p:val>
                                            <p:strVal val="#ppt_x"/>
                                          </p:val>
                                        </p:tav>
                                      </p:tavLst>
                                    </p:anim>
                                    <p:anim calcmode="lin" valueType="num">
                                      <p:cBhvr additive="base">
                                        <p:cTn id="34" dur="500" fill="hold"/>
                                        <p:tgtEl>
                                          <p:spTgt spid="48"/>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1000"/>
                                        <p:tgtEl>
                                          <p:spTgt spid="42"/>
                                        </p:tgtEl>
                                      </p:cBhvr>
                                    </p:animEffect>
                                    <p:anim calcmode="lin" valueType="num">
                                      <p:cBhvr>
                                        <p:cTn id="39" dur="1000" fill="hold"/>
                                        <p:tgtEl>
                                          <p:spTgt spid="42"/>
                                        </p:tgtEl>
                                        <p:attrNameLst>
                                          <p:attrName>ppt_x</p:attrName>
                                        </p:attrNameLst>
                                      </p:cBhvr>
                                      <p:tavLst>
                                        <p:tav tm="0">
                                          <p:val>
                                            <p:strVal val="#ppt_x"/>
                                          </p:val>
                                        </p:tav>
                                        <p:tav tm="100000">
                                          <p:val>
                                            <p:strVal val="#ppt_x"/>
                                          </p:val>
                                        </p:tav>
                                      </p:tavLst>
                                    </p:anim>
                                    <p:anim calcmode="lin" valueType="num">
                                      <p:cBhvr>
                                        <p:cTn id="40" dur="1000" fill="hold"/>
                                        <p:tgtEl>
                                          <p:spTgt spid="42"/>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7" presetClass="entr" presetSubtype="0"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1000"/>
                                        <p:tgtEl>
                                          <p:spTgt spid="43"/>
                                        </p:tgtEl>
                                      </p:cBhvr>
                                    </p:animEffect>
                                    <p:anim calcmode="lin" valueType="num">
                                      <p:cBhvr>
                                        <p:cTn id="45" dur="1000" fill="hold"/>
                                        <p:tgtEl>
                                          <p:spTgt spid="43"/>
                                        </p:tgtEl>
                                        <p:attrNameLst>
                                          <p:attrName>ppt_x</p:attrName>
                                        </p:attrNameLst>
                                      </p:cBhvr>
                                      <p:tavLst>
                                        <p:tav tm="0">
                                          <p:val>
                                            <p:strVal val="#ppt_x"/>
                                          </p:val>
                                        </p:tav>
                                        <p:tav tm="100000">
                                          <p:val>
                                            <p:strVal val="#ppt_x"/>
                                          </p:val>
                                        </p:tav>
                                      </p:tavLst>
                                    </p:anim>
                                    <p:anim calcmode="lin" valueType="num">
                                      <p:cBhvr>
                                        <p:cTn id="4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7" grpId="0" animBg="1"/>
      <p:bldP spid="32" grpId="0"/>
      <p:bldP spid="36" grpId="0"/>
      <p:bldP spid="39" grpId="0"/>
      <p:bldP spid="42" grpId="0" animBg="1"/>
      <p:bldP spid="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85951" y="2810129"/>
            <a:ext cx="2002055" cy="1329146"/>
            <a:chOff x="797435" y="2579571"/>
            <a:chExt cx="2002055" cy="1329146"/>
          </a:xfrm>
        </p:grpSpPr>
        <p:sp>
          <p:nvSpPr>
            <p:cNvPr id="7" name="文本框 6"/>
            <p:cNvSpPr txBox="1"/>
            <p:nvPr/>
          </p:nvSpPr>
          <p:spPr>
            <a:xfrm>
              <a:off x="797435" y="2579571"/>
              <a:ext cx="2002055" cy="1015663"/>
            </a:xfrm>
            <a:prstGeom prst="rect">
              <a:avLst/>
            </a:prstGeom>
            <a:noFill/>
          </p:spPr>
          <p:txBody>
            <a:bodyPr wrap="square" rtlCol="0">
              <a:spAutoFit/>
            </a:bodyPr>
            <a:lstStyle/>
            <a:p>
              <a:pPr algn="dist"/>
              <a:r>
                <a:rPr lang="zh-CN" altLang="en-US" sz="6000" dirty="0">
                  <a:solidFill>
                    <a:schemeClr val="bg1"/>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rPr>
                <a:t>目录</a:t>
              </a:r>
              <a:endParaRPr lang="zh-CN" altLang="en-US" sz="6000" dirty="0">
                <a:solidFill>
                  <a:schemeClr val="bg1"/>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endParaRPr>
            </a:p>
          </p:txBody>
        </p:sp>
        <p:sp>
          <p:nvSpPr>
            <p:cNvPr id="8" name="文本框 7"/>
            <p:cNvSpPr txBox="1"/>
            <p:nvPr/>
          </p:nvSpPr>
          <p:spPr>
            <a:xfrm>
              <a:off x="874438" y="3508607"/>
              <a:ext cx="1925052" cy="400110"/>
            </a:xfrm>
            <a:prstGeom prst="rect">
              <a:avLst/>
            </a:prstGeom>
            <a:noFill/>
          </p:spPr>
          <p:txBody>
            <a:bodyPr wrap="square" rtlCol="0">
              <a:spAutoFit/>
            </a:bodyPr>
            <a:lstStyle/>
            <a:p>
              <a:pPr algn="dist"/>
              <a:r>
                <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CONTENTS</a:t>
              </a:r>
              <a:endPar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740284" y="6138331"/>
            <a:ext cx="2301366" cy="476698"/>
            <a:chOff x="740284" y="6138331"/>
            <a:chExt cx="2301366" cy="476698"/>
          </a:xfrm>
        </p:grpSpPr>
        <p:sp>
          <p:nvSpPr>
            <p:cNvPr id="11" name="矩形: 圆角 10"/>
            <p:cNvSpPr/>
            <p:nvPr/>
          </p:nvSpPr>
          <p:spPr>
            <a:xfrm flipV="1">
              <a:off x="740284" y="6138331"/>
              <a:ext cx="2301366" cy="290793"/>
            </a:xfrm>
            <a:prstGeom prst="roundRect">
              <a:avLst>
                <a:gd name="adj" fmla="val 8233"/>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9"/>
            <p:cNvSpPr txBox="1"/>
            <p:nvPr/>
          </p:nvSpPr>
          <p:spPr>
            <a:xfrm>
              <a:off x="797435" y="6214919"/>
              <a:ext cx="2096200" cy="400110"/>
            </a:xfrm>
            <a:prstGeom prst="rect">
              <a:avLst/>
            </a:prstGeom>
            <a:noFill/>
          </p:spPr>
          <p:txBody>
            <a:bodyPr wrap="square" rtlCol="0">
              <a:spAutoFit/>
            </a:bodyPr>
            <a:lstStyle/>
            <a:p>
              <a:pPr algn="dist"/>
              <a:r>
                <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BUSINESS</a:t>
              </a:r>
              <a:endPar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70950" y="477522"/>
            <a:ext cx="606976" cy="308408"/>
            <a:chOff x="475209" y="428876"/>
            <a:chExt cx="798457" cy="405700"/>
          </a:xfrm>
        </p:grpSpPr>
        <p:grpSp>
          <p:nvGrpSpPr>
            <p:cNvPr id="13" name="组合 12"/>
            <p:cNvGrpSpPr/>
            <p:nvPr/>
          </p:nvGrpSpPr>
          <p:grpSpPr>
            <a:xfrm>
              <a:off x="475209" y="428876"/>
              <a:ext cx="798457" cy="100900"/>
              <a:chOff x="320732" y="433777"/>
              <a:chExt cx="798457" cy="100900"/>
            </a:xfrm>
          </p:grpSpPr>
          <p:sp>
            <p:nvSpPr>
              <p:cNvPr id="6" name="矩形: 圆角 5"/>
              <p:cNvSpPr/>
              <p:nvPr/>
            </p:nvSpPr>
            <p:spPr>
              <a:xfrm rot="2663917">
                <a:off x="320732" y="433777"/>
                <a:ext cx="100900" cy="10090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514351" y="455274"/>
                <a:ext cx="604838" cy="55901"/>
              </a:xfrm>
              <a:prstGeom prst="rect">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75209" y="581276"/>
              <a:ext cx="798457" cy="100900"/>
              <a:chOff x="320732" y="433777"/>
              <a:chExt cx="798457" cy="100900"/>
            </a:xfrm>
          </p:grpSpPr>
          <p:sp>
            <p:nvSpPr>
              <p:cNvPr id="21" name="矩形: 圆角 20"/>
              <p:cNvSpPr/>
              <p:nvPr/>
            </p:nvSpPr>
            <p:spPr>
              <a:xfrm rot="2663917">
                <a:off x="320732" y="433777"/>
                <a:ext cx="100900" cy="100900"/>
              </a:xfrm>
              <a:prstGeom prst="roundRect">
                <a:avLst>
                  <a:gd name="adj" fmla="val 16491"/>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2" name="矩形 21"/>
              <p:cNvSpPr/>
              <p:nvPr/>
            </p:nvSpPr>
            <p:spPr>
              <a:xfrm>
                <a:off x="514351" y="455274"/>
                <a:ext cx="604838" cy="55901"/>
              </a:xfrm>
              <a:prstGeom prst="rect">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75209" y="733676"/>
              <a:ext cx="798457" cy="100900"/>
              <a:chOff x="320732" y="433777"/>
              <a:chExt cx="798457" cy="100900"/>
            </a:xfrm>
          </p:grpSpPr>
          <p:sp>
            <p:nvSpPr>
              <p:cNvPr id="24" name="矩形: 圆角 23"/>
              <p:cNvSpPr/>
              <p:nvPr/>
            </p:nvSpPr>
            <p:spPr>
              <a:xfrm rot="2663917">
                <a:off x="320732" y="433777"/>
                <a:ext cx="100900" cy="100900"/>
              </a:xfrm>
              <a:prstGeom prst="roundRect">
                <a:avLst>
                  <a:gd name="adj" fmla="val 16491"/>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514351" y="455274"/>
                <a:ext cx="604838" cy="55901"/>
              </a:xfrm>
              <a:prstGeom prst="rect">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3693773" y="0"/>
            <a:ext cx="2609047" cy="6858000"/>
            <a:chOff x="3693773" y="0"/>
            <a:chExt cx="2609047" cy="685800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l="55227" r="17612"/>
            <a:stretch>
              <a:fillRect/>
            </a:stretch>
          </p:blipFill>
          <p:spPr>
            <a:xfrm>
              <a:off x="3695710" y="0"/>
              <a:ext cx="2607110" cy="6858000"/>
            </a:xfrm>
            <a:prstGeom prst="rect">
              <a:avLst/>
            </a:prstGeom>
          </p:spPr>
        </p:pic>
        <p:sp>
          <p:nvSpPr>
            <p:cNvPr id="27" name="矩形 26"/>
            <p:cNvSpPr/>
            <p:nvPr/>
          </p:nvSpPr>
          <p:spPr>
            <a:xfrm>
              <a:off x="3693773" y="0"/>
              <a:ext cx="2607109" cy="6858000"/>
            </a:xfrm>
            <a:prstGeom prst="rect">
              <a:avLst/>
            </a:prstGeom>
            <a:gradFill flip="none" rotWithShape="1">
              <a:gsLst>
                <a:gs pos="26000">
                  <a:schemeClr val="tx2">
                    <a:alpha val="70000"/>
                  </a:schemeClr>
                </a:gs>
                <a:gs pos="80000">
                  <a:schemeClr val="accent1">
                    <a:alpha val="7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1" name="组合 30"/>
          <p:cNvGrpSpPr/>
          <p:nvPr>
            <p:custDataLst>
              <p:tags r:id="rId2"/>
            </p:custDataLst>
          </p:nvPr>
        </p:nvGrpSpPr>
        <p:grpSpPr>
          <a:xfrm>
            <a:off x="3733604" y="2388305"/>
            <a:ext cx="2568575" cy="1218565"/>
            <a:chOff x="2151923" y="3714664"/>
            <a:chExt cx="2568575" cy="1218565"/>
          </a:xfrm>
        </p:grpSpPr>
        <p:sp>
          <p:nvSpPr>
            <p:cNvPr id="28" name="íŝ1îďe"/>
            <p:cNvSpPr txBox="1"/>
            <p:nvPr>
              <p:custDataLst>
                <p:tags r:id="rId3"/>
              </p:custDataLst>
            </p:nvPr>
          </p:nvSpPr>
          <p:spPr>
            <a:xfrm>
              <a:off x="2151923" y="4564929"/>
              <a:ext cx="2568575" cy="368300"/>
            </a:xfrm>
            <a:prstGeom prst="rect">
              <a:avLst/>
            </a:prstGeom>
            <a:noFill/>
          </p:spPr>
          <p:txBody>
            <a:bodyPr wrap="square">
              <a:spAutoFit/>
            </a:bodyPr>
            <a:lstStyle/>
            <a:p>
              <a:r>
                <a:rPr lang="en-US" altLang="zh-CN"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MPC15-9</a:t>
              </a:r>
              <a:r>
                <a:rPr lang="zh-CN" altLang="en-US"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平板车介绍</a:t>
              </a:r>
              <a:endParaRPr lang="zh-CN" altLang="en-US"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0" name="ïṧ1ïďè"/>
            <p:cNvSpPr txBox="1"/>
            <p:nvPr>
              <p:custDataLst>
                <p:tags r:id="rId4"/>
              </p:custDataLst>
            </p:nvPr>
          </p:nvSpPr>
          <p:spPr>
            <a:xfrm>
              <a:off x="2645953" y="3714664"/>
              <a:ext cx="1011213" cy="830997"/>
            </a:xfrm>
            <a:prstGeom prst="rect">
              <a:avLst/>
            </a:prstGeom>
            <a:noFill/>
          </p:spPr>
          <p:txBody>
            <a:bodyPr wrap="square">
              <a:spAutoFit/>
            </a:bodyPr>
            <a:lstStyle/>
            <a:p>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2" name="组合 31"/>
          <p:cNvGrpSpPr/>
          <p:nvPr>
            <p:custDataLst>
              <p:tags r:id="rId5"/>
            </p:custDataLst>
          </p:nvPr>
        </p:nvGrpSpPr>
        <p:grpSpPr>
          <a:xfrm>
            <a:off x="6302346" y="2388305"/>
            <a:ext cx="2592070" cy="1495425"/>
            <a:chOff x="2144303" y="3714664"/>
            <a:chExt cx="2592070" cy="1495425"/>
          </a:xfrm>
        </p:grpSpPr>
        <p:sp>
          <p:nvSpPr>
            <p:cNvPr id="33" name="íŝ1îďe"/>
            <p:cNvSpPr txBox="1"/>
            <p:nvPr>
              <p:custDataLst>
                <p:tags r:id="rId6"/>
              </p:custDataLst>
            </p:nvPr>
          </p:nvSpPr>
          <p:spPr>
            <a:xfrm>
              <a:off x="2144303" y="4564929"/>
              <a:ext cx="2592070" cy="645160"/>
            </a:xfrm>
            <a:prstGeom prst="rect">
              <a:avLst/>
            </a:prstGeom>
            <a:noFill/>
          </p:spPr>
          <p:txBody>
            <a:bodyPr wrap="square">
              <a:spAutoFit/>
            </a:bodyPr>
            <a:lstStyle/>
            <a:p>
              <a:r>
                <a:rPr lang="en-US" altLang="zh-CN"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MPC15-9</a:t>
              </a:r>
              <a:r>
                <a:rPr lang="zh-CN" altLang="en-US"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平板车技术参数</a:t>
              </a:r>
              <a:endParaRPr lang="zh-CN" altLang="en-US"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 name="ïṧ1ïďè"/>
            <p:cNvSpPr txBox="1"/>
            <p:nvPr>
              <p:custDataLst>
                <p:tags r:id="rId7"/>
              </p:custDataLst>
            </p:nvPr>
          </p:nvSpPr>
          <p:spPr>
            <a:xfrm>
              <a:off x="2645953" y="3714664"/>
              <a:ext cx="1011213" cy="830997"/>
            </a:xfrm>
            <a:prstGeom prst="rect">
              <a:avLst/>
            </a:prstGeom>
            <a:noFill/>
          </p:spPr>
          <p:txBody>
            <a:bodyPr wrap="square">
              <a:spAutoFit/>
            </a:bodyPr>
            <a:lstStyle/>
            <a:p>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6" name="组合 35"/>
          <p:cNvGrpSpPr/>
          <p:nvPr>
            <p:custDataLst>
              <p:tags r:id="rId8"/>
            </p:custDataLst>
          </p:nvPr>
        </p:nvGrpSpPr>
        <p:grpSpPr>
          <a:xfrm>
            <a:off x="9046983" y="2388305"/>
            <a:ext cx="2404110" cy="1218565"/>
            <a:chOff x="2312578" y="3714664"/>
            <a:chExt cx="2404110" cy="1218565"/>
          </a:xfrm>
        </p:grpSpPr>
        <p:sp>
          <p:nvSpPr>
            <p:cNvPr id="37" name="íŝ1îďe"/>
            <p:cNvSpPr txBox="1"/>
            <p:nvPr>
              <p:custDataLst>
                <p:tags r:id="rId9"/>
              </p:custDataLst>
            </p:nvPr>
          </p:nvSpPr>
          <p:spPr>
            <a:xfrm>
              <a:off x="2312578" y="4564929"/>
              <a:ext cx="2404110" cy="368300"/>
            </a:xfrm>
            <a:prstGeom prst="rect">
              <a:avLst/>
            </a:prstGeom>
            <a:noFill/>
          </p:spPr>
          <p:txBody>
            <a:bodyPr wrap="square">
              <a:spAutoFit/>
            </a:bodyPr>
            <a:lstStyle/>
            <a:p>
              <a:r>
                <a:rPr lang="en-US" altLang="zh-CN"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MPC15-9</a:t>
              </a:r>
              <a:r>
                <a:rPr lang="zh-CN" altLang="en-US"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平板车用途</a:t>
              </a:r>
              <a:endParaRPr lang="en-US" altLang="zh-CN" sz="1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9" name="ïṧ1ïďè"/>
            <p:cNvSpPr txBox="1"/>
            <p:nvPr>
              <p:custDataLst>
                <p:tags r:id="rId10"/>
              </p:custDataLst>
            </p:nvPr>
          </p:nvSpPr>
          <p:spPr>
            <a:xfrm>
              <a:off x="2645953" y="3714664"/>
              <a:ext cx="1011213" cy="830997"/>
            </a:xfrm>
            <a:prstGeom prst="rect">
              <a:avLst/>
            </a:prstGeom>
            <a:noFill/>
          </p:spPr>
          <p:txBody>
            <a:bodyPr wrap="square">
              <a:spAutoFit/>
            </a:bodyPr>
            <a:lstStyle/>
            <a:p>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45" name="矩形: 圆角 44"/>
          <p:cNvSpPr/>
          <p:nvPr/>
        </p:nvSpPr>
        <p:spPr>
          <a:xfrm rot="2663917">
            <a:off x="11104358" y="6070074"/>
            <a:ext cx="427306" cy="427306"/>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文本框 45"/>
          <p:cNvSpPr txBox="1"/>
          <p:nvPr/>
        </p:nvSpPr>
        <p:spPr>
          <a:xfrm>
            <a:off x="9556663" y="401642"/>
            <a:ext cx="2096200" cy="400110"/>
          </a:xfrm>
          <a:prstGeom prst="rect">
            <a:avLst/>
          </a:prstGeom>
          <a:noFill/>
        </p:spPr>
        <p:txBody>
          <a:bodyPr wrap="square" rtlCol="0">
            <a:spAutoFit/>
          </a:bodyPr>
          <a:lstStyle/>
          <a:p>
            <a:pPr algn="dist"/>
            <a:r>
              <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BUSINESS</a:t>
            </a:r>
            <a:endPar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000"/>
                                        <p:tgtEl>
                                          <p:spTgt spid="31"/>
                                        </p:tgtEl>
                                      </p:cBhvr>
                                    </p:animEffect>
                                    <p:anim calcmode="lin" valueType="num">
                                      <p:cBhvr>
                                        <p:cTn id="25" dur="1000" fill="hold"/>
                                        <p:tgtEl>
                                          <p:spTgt spid="31"/>
                                        </p:tgtEl>
                                        <p:attrNameLst>
                                          <p:attrName>ppt_x</p:attrName>
                                        </p:attrNameLst>
                                      </p:cBhvr>
                                      <p:tavLst>
                                        <p:tav tm="0">
                                          <p:val>
                                            <p:strVal val="#ppt_x"/>
                                          </p:val>
                                        </p:tav>
                                        <p:tav tm="100000">
                                          <p:val>
                                            <p:strVal val="#ppt_x"/>
                                          </p:val>
                                        </p:tav>
                                      </p:tavLst>
                                    </p:anim>
                                    <p:anim calcmode="lin" valueType="num">
                                      <p:cBhvr>
                                        <p:cTn id="26" dur="1000" fill="hold"/>
                                        <p:tgtEl>
                                          <p:spTgt spid="31"/>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1000"/>
                                        <p:tgtEl>
                                          <p:spTgt spid="32"/>
                                        </p:tgtEl>
                                      </p:cBhvr>
                                    </p:animEffect>
                                    <p:anim calcmode="lin" valueType="num">
                                      <p:cBhvr>
                                        <p:cTn id="31" dur="1000" fill="hold"/>
                                        <p:tgtEl>
                                          <p:spTgt spid="32"/>
                                        </p:tgtEl>
                                        <p:attrNameLst>
                                          <p:attrName>ppt_x</p:attrName>
                                        </p:attrNameLst>
                                      </p:cBhvr>
                                      <p:tavLst>
                                        <p:tav tm="0">
                                          <p:val>
                                            <p:strVal val="#ppt_x"/>
                                          </p:val>
                                        </p:tav>
                                        <p:tav tm="100000">
                                          <p:val>
                                            <p:strVal val="#ppt_x"/>
                                          </p:val>
                                        </p:tav>
                                      </p:tavLst>
                                    </p:anim>
                                    <p:anim calcmode="lin" valueType="num">
                                      <p:cBhvr>
                                        <p:cTn id="32" dur="1000" fill="hold"/>
                                        <p:tgtEl>
                                          <p:spTgt spid="3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7" presetClass="entr" presetSubtype="0"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childTnLst>
                          </p:cTn>
                        </p:par>
                        <p:par>
                          <p:cTn id="43" fill="hold">
                            <p:stCondLst>
                              <p:cond delay="5500"/>
                            </p:stCondLst>
                            <p:childTnLst>
                              <p:par>
                                <p:cTn id="44" presetID="42" presetClass="entr" presetSubtype="0"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1000"/>
                                        <p:tgtEl>
                                          <p:spTgt spid="45"/>
                                        </p:tgtEl>
                                      </p:cBhvr>
                                    </p:animEffect>
                                    <p:anim calcmode="lin" valueType="num">
                                      <p:cBhvr>
                                        <p:cTn id="47" dur="1000" fill="hold"/>
                                        <p:tgtEl>
                                          <p:spTgt spid="45"/>
                                        </p:tgtEl>
                                        <p:attrNameLst>
                                          <p:attrName>ppt_x</p:attrName>
                                        </p:attrNameLst>
                                      </p:cBhvr>
                                      <p:tavLst>
                                        <p:tav tm="0">
                                          <p:val>
                                            <p:strVal val="#ppt_x"/>
                                          </p:val>
                                        </p:tav>
                                        <p:tav tm="100000">
                                          <p:val>
                                            <p:strVal val="#ppt_x"/>
                                          </p:val>
                                        </p:tav>
                                      </p:tavLst>
                                    </p:anim>
                                    <p:anim calcmode="lin" valueType="num">
                                      <p:cBhvr>
                                        <p:cTn id="4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704262" y="2181617"/>
            <a:ext cx="3402825" cy="2704350"/>
          </a:xfrm>
          <a:prstGeom prst="rect">
            <a:avLst/>
          </a:prstGeom>
          <a:blipFill>
            <a:blip r:embed="rId1"/>
            <a:stretch>
              <a:fillRect l="-25187" r="-24999"/>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600"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21048" y="310988"/>
            <a:ext cx="3055241" cy="398780"/>
            <a:chOff x="570950" y="430909"/>
            <a:chExt cx="3055241" cy="398780"/>
          </a:xfrm>
        </p:grpSpPr>
        <p:grpSp>
          <p:nvGrpSpPr>
            <p:cNvPr id="15" name="组合 14"/>
            <p:cNvGrpSpPr/>
            <p:nvPr/>
          </p:nvGrpSpPr>
          <p:grpSpPr>
            <a:xfrm>
              <a:off x="570950" y="477522"/>
              <a:ext cx="606976" cy="308408"/>
              <a:chOff x="475209" y="428876"/>
              <a:chExt cx="798457" cy="405700"/>
            </a:xfrm>
          </p:grpSpPr>
          <p:grpSp>
            <p:nvGrpSpPr>
              <p:cNvPr id="17" name="组合 16"/>
              <p:cNvGrpSpPr/>
              <p:nvPr/>
            </p:nvGrpSpPr>
            <p:grpSpPr>
              <a:xfrm>
                <a:off x="475209" y="428876"/>
                <a:ext cx="798457" cy="100900"/>
                <a:chOff x="320732" y="433777"/>
                <a:chExt cx="798457" cy="100900"/>
              </a:xfrm>
            </p:grpSpPr>
            <p:sp>
              <p:nvSpPr>
                <p:cNvPr id="24" name="矩形: 圆角 23"/>
                <p:cNvSpPr/>
                <p:nvPr/>
              </p:nvSpPr>
              <p:spPr>
                <a:xfrm rot="2663917">
                  <a:off x="320732" y="433777"/>
                  <a:ext cx="100900" cy="10090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514351" y="455274"/>
                  <a:ext cx="604838" cy="55901"/>
                </a:xfrm>
                <a:prstGeom prst="rect">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75209" y="581276"/>
                <a:ext cx="798457" cy="100900"/>
                <a:chOff x="320732" y="433777"/>
                <a:chExt cx="798457" cy="100900"/>
              </a:xfrm>
            </p:grpSpPr>
            <p:sp>
              <p:nvSpPr>
                <p:cNvPr id="22" name="矩形: 圆角 21"/>
                <p:cNvSpPr/>
                <p:nvPr/>
              </p:nvSpPr>
              <p:spPr>
                <a:xfrm rot="2663917">
                  <a:off x="320732" y="433777"/>
                  <a:ext cx="100900" cy="100900"/>
                </a:xfrm>
                <a:prstGeom prst="roundRect">
                  <a:avLst>
                    <a:gd name="adj" fmla="val 16491"/>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514351" y="455274"/>
                  <a:ext cx="604838" cy="55901"/>
                </a:xfrm>
                <a:prstGeom prst="rect">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75209" y="733676"/>
                <a:ext cx="798457" cy="100900"/>
                <a:chOff x="320732" y="433777"/>
                <a:chExt cx="798457" cy="100900"/>
              </a:xfrm>
            </p:grpSpPr>
            <p:sp>
              <p:nvSpPr>
                <p:cNvPr id="20" name="矩形: 圆角 19"/>
                <p:cNvSpPr/>
                <p:nvPr/>
              </p:nvSpPr>
              <p:spPr>
                <a:xfrm rot="2663917">
                  <a:off x="320732" y="433777"/>
                  <a:ext cx="100900" cy="100900"/>
                </a:xfrm>
                <a:prstGeom prst="roundRect">
                  <a:avLst>
                    <a:gd name="adj" fmla="val 16491"/>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514351" y="455274"/>
                  <a:ext cx="604838" cy="55901"/>
                </a:xfrm>
                <a:prstGeom prst="rect">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
          <p:nvSpPr>
            <p:cNvPr id="16" name="文本框 15"/>
            <p:cNvSpPr txBox="1"/>
            <p:nvPr/>
          </p:nvSpPr>
          <p:spPr>
            <a:xfrm>
              <a:off x="1289991" y="430909"/>
              <a:ext cx="2336200" cy="398780"/>
            </a:xfrm>
            <a:prstGeom prst="rect">
              <a:avLst/>
            </a:prstGeom>
            <a:noFill/>
          </p:spPr>
          <p:txBody>
            <a:bodyPr wrap="square" rtlCol="0">
              <a:spAutoFit/>
            </a:bodyPr>
            <a:lstStyle/>
            <a:p>
              <a:pPr algn="dist"/>
              <a:r>
                <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MPC15-9</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平板车</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pic>
        <p:nvPicPr>
          <p:cNvPr id="2" name="图片 1" descr="矿用平板车1 (15)"/>
          <p:cNvPicPr>
            <a:picLocks noChangeAspect="1"/>
          </p:cNvPicPr>
          <p:nvPr/>
        </p:nvPicPr>
        <p:blipFill>
          <a:blip r:embed="rId2"/>
          <a:stretch>
            <a:fillRect/>
          </a:stretch>
        </p:blipFill>
        <p:spPr>
          <a:xfrm>
            <a:off x="4479290" y="2138680"/>
            <a:ext cx="2968625" cy="2968625"/>
          </a:xfrm>
          <a:prstGeom prst="rect">
            <a:avLst/>
          </a:prstGeom>
        </p:spPr>
      </p:pic>
      <p:pic>
        <p:nvPicPr>
          <p:cNvPr id="3" name="图片 2" descr="矿用平板车1 (14)"/>
          <p:cNvPicPr>
            <a:picLocks noChangeAspect="1"/>
          </p:cNvPicPr>
          <p:nvPr/>
        </p:nvPicPr>
        <p:blipFill>
          <a:blip r:embed="rId3"/>
          <a:stretch>
            <a:fillRect/>
          </a:stretch>
        </p:blipFill>
        <p:spPr>
          <a:xfrm>
            <a:off x="1343025" y="2138680"/>
            <a:ext cx="2968625" cy="296862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20"/>
          <p:cNvSpPr/>
          <p:nvPr/>
        </p:nvSpPr>
        <p:spPr>
          <a:xfrm>
            <a:off x="1497998" y="1313082"/>
            <a:ext cx="2075727" cy="4382261"/>
          </a:xfrm>
          <a:prstGeom prst="roundRect">
            <a:avLst>
              <a:gd name="adj" fmla="val 2500"/>
            </a:avLst>
          </a:prstGeom>
          <a:blipFill>
            <a:blip r:embed="rId1"/>
            <a:stretch>
              <a:fillRect l="-108997" r="-107670"/>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bg1"/>
              </a:solidFill>
              <a:latin typeface="微软雅黑" panose="020B0503020204020204" pitchFamily="34" charset="-122"/>
              <a:ea typeface="微软雅黑" panose="020B0503020204020204" pitchFamily="34" charset="-122"/>
            </a:endParaRPr>
          </a:p>
        </p:txBody>
      </p:sp>
      <p:sp>
        <p:nvSpPr>
          <p:cNvPr id="6" name="圆角矩形 22"/>
          <p:cNvSpPr/>
          <p:nvPr/>
        </p:nvSpPr>
        <p:spPr>
          <a:xfrm>
            <a:off x="8618276" y="1313082"/>
            <a:ext cx="2075727" cy="4382261"/>
          </a:xfrm>
          <a:prstGeom prst="roundRect">
            <a:avLst>
              <a:gd name="adj" fmla="val 2500"/>
            </a:avLst>
          </a:prstGeom>
          <a:blipFill>
            <a:blip r:embed="rId2"/>
            <a:stretch>
              <a:fillRect l="-150390" r="-148560"/>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503295" y="1122045"/>
            <a:ext cx="5114925" cy="4892675"/>
          </a:xfrm>
          <a:prstGeom prst="rect">
            <a:avLst/>
          </a:prstGeom>
          <a:noFill/>
        </p:spPr>
        <p:txBody>
          <a:bodyPr wrap="square" rtlCol="0">
            <a:spAutoFit/>
          </a:bodyPr>
          <a:lstStyle/>
          <a:p>
            <a:pPr algn="ctr">
              <a:lnSpc>
                <a:spcPct val="150000"/>
              </a:lnSpc>
            </a:pPr>
            <a:r>
              <a:rPr lang="en-US" altLang="zh-CN" sz="1600" dirty="0">
                <a:solidFill>
                  <a:schemeClr val="bg1"/>
                </a:solidFill>
                <a:latin typeface="微软雅黑" panose="020B0503020204020204" pitchFamily="34" charset="-122"/>
                <a:ea typeface="微软雅黑" panose="020B0503020204020204" pitchFamily="34" charset="-122"/>
              </a:rPr>
              <a:t>MPC5-9</a:t>
            </a:r>
            <a:r>
              <a:rPr lang="zh-CN" altLang="en-US" sz="1600" dirty="0">
                <a:solidFill>
                  <a:schemeClr val="bg1"/>
                </a:solidFill>
                <a:latin typeface="微软雅黑" panose="020B0503020204020204" pitchFamily="34" charset="-122"/>
                <a:ea typeface="微软雅黑" panose="020B0503020204020204" pitchFamily="34" charset="-122"/>
              </a:rPr>
              <a:t>平板车系煤矿地面和井下巷道窄轨铁路运输坑木、支架或其它材料的车辆。适用于地下开采的矿山，沿地下巷道及地表工业场地运输设备或其他物品。</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平板车车身长约五尺，高两尺多，车架子及车盘均用数量不等的平木板拼合而成。肆零零捌捌陆零伍叁柒，平板车一般采用充气式实心轮胎，板面高度低、装载量大。无破胎、爆胎的危险。</a:t>
            </a:r>
            <a:r>
              <a:rPr lang="en-US" altLang="zh-CN" sz="1600" dirty="0">
                <a:solidFill>
                  <a:schemeClr val="bg1"/>
                </a:solidFill>
                <a:latin typeface="微软雅黑" panose="020B0503020204020204" pitchFamily="34" charset="-122"/>
                <a:ea typeface="微软雅黑" panose="020B0503020204020204" pitchFamily="34" charset="-122"/>
              </a:rPr>
              <a:t>an</a:t>
            </a:r>
            <a:r>
              <a:rPr lang="zh-CN" altLang="en-US" sz="1600" dirty="0">
                <a:solidFill>
                  <a:schemeClr val="bg1"/>
                </a:solidFill>
                <a:latin typeface="微软雅黑" panose="020B0503020204020204" pitchFamily="34" charset="-122"/>
                <a:ea typeface="微软雅黑" panose="020B0503020204020204" pitchFamily="34" charset="-122"/>
              </a:rPr>
              <a:t>全、简单而耐用。</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矿用重型平板车采用变型单列向心球轴承，即使是在环境非常恶劣、道路不平、</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粉尘严重的情况之下，依然还是能够正常使用的，重型平板车也因为他的变型单列向心轴承而延长了他的使用寿命。同时因为重型平板车的筋及承重结构合理简单，成本低廉，所以备受各个矿山以及建筑工程的青睐。</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421048" y="310988"/>
            <a:ext cx="3604260" cy="398780"/>
            <a:chOff x="570950" y="430909"/>
            <a:chExt cx="3604260" cy="398780"/>
          </a:xfrm>
        </p:grpSpPr>
        <p:grpSp>
          <p:nvGrpSpPr>
            <p:cNvPr id="22" name="组合 21"/>
            <p:cNvGrpSpPr/>
            <p:nvPr/>
          </p:nvGrpSpPr>
          <p:grpSpPr>
            <a:xfrm>
              <a:off x="570950" y="477522"/>
              <a:ext cx="606976" cy="308408"/>
              <a:chOff x="475209" y="428876"/>
              <a:chExt cx="798457" cy="405700"/>
            </a:xfrm>
          </p:grpSpPr>
          <p:grpSp>
            <p:nvGrpSpPr>
              <p:cNvPr id="23" name="组合 22"/>
              <p:cNvGrpSpPr/>
              <p:nvPr/>
            </p:nvGrpSpPr>
            <p:grpSpPr>
              <a:xfrm>
                <a:off x="475209" y="428876"/>
                <a:ext cx="798457" cy="100900"/>
                <a:chOff x="320732" y="433777"/>
                <a:chExt cx="798457" cy="100900"/>
              </a:xfrm>
            </p:grpSpPr>
            <p:sp>
              <p:nvSpPr>
                <p:cNvPr id="30" name="矩形: 圆角 29"/>
                <p:cNvSpPr/>
                <p:nvPr/>
              </p:nvSpPr>
              <p:spPr>
                <a:xfrm rot="2663917">
                  <a:off x="320732" y="433777"/>
                  <a:ext cx="100900" cy="10090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1" name="矩形 30"/>
                <p:cNvSpPr/>
                <p:nvPr/>
              </p:nvSpPr>
              <p:spPr>
                <a:xfrm>
                  <a:off x="514351" y="455274"/>
                  <a:ext cx="604838" cy="55901"/>
                </a:xfrm>
                <a:prstGeom prst="rect">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75209" y="581276"/>
                <a:ext cx="798457" cy="100900"/>
                <a:chOff x="320732" y="433777"/>
                <a:chExt cx="798457" cy="100900"/>
              </a:xfrm>
            </p:grpSpPr>
            <p:sp>
              <p:nvSpPr>
                <p:cNvPr id="28" name="矩形: 圆角 27"/>
                <p:cNvSpPr/>
                <p:nvPr/>
              </p:nvSpPr>
              <p:spPr>
                <a:xfrm rot="2663917">
                  <a:off x="320732" y="433777"/>
                  <a:ext cx="100900" cy="100900"/>
                </a:xfrm>
                <a:prstGeom prst="roundRect">
                  <a:avLst>
                    <a:gd name="adj" fmla="val 16491"/>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矩形 28"/>
                <p:cNvSpPr/>
                <p:nvPr/>
              </p:nvSpPr>
              <p:spPr>
                <a:xfrm>
                  <a:off x="514351" y="455274"/>
                  <a:ext cx="604838" cy="55901"/>
                </a:xfrm>
                <a:prstGeom prst="rect">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75209" y="733676"/>
                <a:ext cx="798457" cy="100900"/>
                <a:chOff x="320732" y="433777"/>
                <a:chExt cx="798457" cy="100900"/>
              </a:xfrm>
            </p:grpSpPr>
            <p:sp>
              <p:nvSpPr>
                <p:cNvPr id="26" name="矩形: 圆角 25"/>
                <p:cNvSpPr/>
                <p:nvPr/>
              </p:nvSpPr>
              <p:spPr>
                <a:xfrm rot="2663917">
                  <a:off x="320732" y="433777"/>
                  <a:ext cx="100900" cy="100900"/>
                </a:xfrm>
                <a:prstGeom prst="roundRect">
                  <a:avLst>
                    <a:gd name="adj" fmla="val 16491"/>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514351" y="455274"/>
                  <a:ext cx="604838" cy="55901"/>
                </a:xfrm>
                <a:prstGeom prst="rect">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
          <p:nvSpPr>
            <p:cNvPr id="32" name="文本框 31"/>
            <p:cNvSpPr txBox="1"/>
            <p:nvPr/>
          </p:nvSpPr>
          <p:spPr>
            <a:xfrm>
              <a:off x="1289770" y="430909"/>
              <a:ext cx="2885440" cy="398780"/>
            </a:xfrm>
            <a:prstGeom prst="rect">
              <a:avLst/>
            </a:prstGeom>
            <a:noFill/>
          </p:spPr>
          <p:txBody>
            <a:bodyPr wrap="square" rtlCol="0">
              <a:spAutoFit/>
            </a:bodyPr>
            <a:lstStyle/>
            <a:p>
              <a:pPr algn="dist"/>
              <a:r>
                <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MPC15-9</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平板车介绍</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47067" y="1159238"/>
            <a:ext cx="1515533" cy="1515533"/>
            <a:chOff x="8037892" y="1286238"/>
            <a:chExt cx="1515533" cy="1515533"/>
          </a:xfrm>
        </p:grpSpPr>
        <p:sp>
          <p:nvSpPr>
            <p:cNvPr id="7" name="íṩľïdè"/>
            <p:cNvSpPr/>
            <p:nvPr/>
          </p:nvSpPr>
          <p:spPr>
            <a:xfrm>
              <a:off x="8037892" y="1286238"/>
              <a:ext cx="1515533" cy="1515533"/>
            </a:xfrm>
            <a:prstGeom prst="rect">
              <a:avLst/>
            </a:prstGeom>
            <a:solidFill>
              <a:schemeClr val="accent2"/>
            </a:solidFill>
            <a:ln w="12700" cap="rnd">
              <a:noFill/>
              <a:prstDash val="solid"/>
              <a:round/>
            </a:ln>
            <a:effectLst>
              <a:outerShdw blurRad="254000" dist="127000" algn="ctr" rotWithShape="0">
                <a:schemeClr val="accent2">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en-GB" sz="2000" b="1" dirty="0">
                <a:solidFill>
                  <a:schemeClr val="bg1"/>
                </a:solidFill>
                <a:latin typeface="微软雅黑" panose="020B0503020204020204" pitchFamily="34" charset="-122"/>
                <a:ea typeface="微软雅黑" panose="020B0503020204020204" pitchFamily="34" charset="-122"/>
              </a:endParaRPr>
            </a:p>
          </p:txBody>
        </p:sp>
        <p:sp>
          <p:nvSpPr>
            <p:cNvPr id="10" name="íṡḷîḋé"/>
            <p:cNvSpPr txBox="1"/>
            <p:nvPr/>
          </p:nvSpPr>
          <p:spPr>
            <a:xfrm>
              <a:off x="8323413" y="1628505"/>
              <a:ext cx="944489" cy="830997"/>
            </a:xfrm>
            <a:prstGeom prst="rect">
              <a:avLst/>
            </a:prstGeom>
            <a:noFill/>
          </p:spPr>
          <p:txBody>
            <a:bodyPr wrap="none" rtlCol="0">
              <a:spAutoFit/>
            </a:bodyPr>
            <a:lstStyle/>
            <a:p>
              <a:pPr algn="ctr"/>
              <a:r>
                <a:rPr lang="en-US" altLang="zh-CN" sz="4800" b="1" dirty="0">
                  <a:solidFill>
                    <a:schemeClr val="bg1"/>
                  </a:solidFill>
                  <a:latin typeface="微软雅黑" panose="020B0503020204020204" pitchFamily="34" charset="-122"/>
                  <a:ea typeface="微软雅黑" panose="020B0503020204020204" pitchFamily="34" charset="-122"/>
                </a:rPr>
                <a:t>01</a:t>
              </a:r>
              <a:endParaRPr lang="en-GB" sz="48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604534" y="4317305"/>
            <a:ext cx="1515533" cy="1515533"/>
            <a:chOff x="6395359" y="4444305"/>
            <a:chExt cx="1515533" cy="1515533"/>
          </a:xfrm>
        </p:grpSpPr>
        <p:sp>
          <p:nvSpPr>
            <p:cNvPr id="9" name="iṩḻiďè"/>
            <p:cNvSpPr/>
            <p:nvPr/>
          </p:nvSpPr>
          <p:spPr>
            <a:xfrm>
              <a:off x="6395359" y="4444305"/>
              <a:ext cx="1515533" cy="1515533"/>
            </a:xfrm>
            <a:prstGeom prst="rect">
              <a:avLst/>
            </a:prstGeom>
            <a:solidFill>
              <a:schemeClr val="accent4"/>
            </a:solidFill>
            <a:ln w="12700" cap="rnd">
              <a:noFill/>
              <a:prstDash val="solid"/>
              <a:round/>
            </a:ln>
            <a:effectLst>
              <a:outerShdw blurRad="254000" dist="127000" algn="ctr" rotWithShape="0">
                <a:schemeClr val="accent4">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en-GB" sz="2000" b="1" dirty="0">
                <a:solidFill>
                  <a:schemeClr val="bg1"/>
                </a:solidFill>
                <a:latin typeface="微软雅黑" panose="020B0503020204020204" pitchFamily="34" charset="-122"/>
                <a:ea typeface="微软雅黑" panose="020B0503020204020204" pitchFamily="34" charset="-122"/>
              </a:endParaRPr>
            </a:p>
          </p:txBody>
        </p:sp>
        <p:sp>
          <p:nvSpPr>
            <p:cNvPr id="11" name="îşļíḑè"/>
            <p:cNvSpPr txBox="1"/>
            <p:nvPr/>
          </p:nvSpPr>
          <p:spPr>
            <a:xfrm>
              <a:off x="6680880" y="4786572"/>
              <a:ext cx="944489" cy="830997"/>
            </a:xfrm>
            <a:prstGeom prst="rect">
              <a:avLst/>
            </a:prstGeom>
            <a:noFill/>
          </p:spPr>
          <p:txBody>
            <a:bodyPr wrap="none" rtlCol="0">
              <a:spAutoFit/>
            </a:bodyPr>
            <a:lstStyle/>
            <a:p>
              <a:pPr algn="ctr"/>
              <a:r>
                <a:rPr lang="en-US" altLang="zh-CN" sz="4800" b="1" dirty="0">
                  <a:solidFill>
                    <a:schemeClr val="bg1"/>
                  </a:solidFill>
                  <a:latin typeface="微软雅黑" panose="020B0503020204020204" pitchFamily="34" charset="-122"/>
                  <a:ea typeface="微软雅黑" panose="020B0503020204020204" pitchFamily="34" charset="-122"/>
                </a:rPr>
                <a:t>02</a:t>
              </a:r>
              <a:endParaRPr lang="en-GB" sz="48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21048" y="310988"/>
            <a:ext cx="3055241" cy="398780"/>
            <a:chOff x="570950" y="430909"/>
            <a:chExt cx="3055241" cy="398780"/>
          </a:xfrm>
        </p:grpSpPr>
        <p:grpSp>
          <p:nvGrpSpPr>
            <p:cNvPr id="13" name="组合 12"/>
            <p:cNvGrpSpPr/>
            <p:nvPr/>
          </p:nvGrpSpPr>
          <p:grpSpPr>
            <a:xfrm>
              <a:off x="570950" y="477522"/>
              <a:ext cx="606976" cy="308408"/>
              <a:chOff x="475209" y="428876"/>
              <a:chExt cx="798457" cy="405700"/>
            </a:xfrm>
          </p:grpSpPr>
          <p:grpSp>
            <p:nvGrpSpPr>
              <p:cNvPr id="15" name="组合 14"/>
              <p:cNvGrpSpPr/>
              <p:nvPr/>
            </p:nvGrpSpPr>
            <p:grpSpPr>
              <a:xfrm>
                <a:off x="475209" y="428876"/>
                <a:ext cx="798457" cy="100900"/>
                <a:chOff x="320732" y="433777"/>
                <a:chExt cx="798457" cy="100900"/>
              </a:xfrm>
            </p:grpSpPr>
            <p:sp>
              <p:nvSpPr>
                <p:cNvPr id="22" name="矩形: 圆角 21"/>
                <p:cNvSpPr/>
                <p:nvPr/>
              </p:nvSpPr>
              <p:spPr>
                <a:xfrm rot="2663917">
                  <a:off x="320732" y="433777"/>
                  <a:ext cx="100900" cy="10090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514351" y="455274"/>
                  <a:ext cx="604838" cy="55901"/>
                </a:xfrm>
                <a:prstGeom prst="rect">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75209" y="581276"/>
                <a:ext cx="798457" cy="100900"/>
                <a:chOff x="320732" y="433777"/>
                <a:chExt cx="798457" cy="100900"/>
              </a:xfrm>
            </p:grpSpPr>
            <p:sp>
              <p:nvSpPr>
                <p:cNvPr id="20" name="矩形: 圆角 19"/>
                <p:cNvSpPr/>
                <p:nvPr/>
              </p:nvSpPr>
              <p:spPr>
                <a:xfrm rot="2663917">
                  <a:off x="320732" y="433777"/>
                  <a:ext cx="100900" cy="100900"/>
                </a:xfrm>
                <a:prstGeom prst="roundRect">
                  <a:avLst>
                    <a:gd name="adj" fmla="val 16491"/>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514351" y="455274"/>
                  <a:ext cx="604838" cy="55901"/>
                </a:xfrm>
                <a:prstGeom prst="rect">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75209" y="733676"/>
                <a:ext cx="798457" cy="100900"/>
                <a:chOff x="320732" y="433777"/>
                <a:chExt cx="798457" cy="100900"/>
              </a:xfrm>
            </p:grpSpPr>
            <p:sp>
              <p:nvSpPr>
                <p:cNvPr id="18" name="矩形: 圆角 17"/>
                <p:cNvSpPr/>
                <p:nvPr/>
              </p:nvSpPr>
              <p:spPr>
                <a:xfrm rot="2663917">
                  <a:off x="320732" y="433777"/>
                  <a:ext cx="100900" cy="100900"/>
                </a:xfrm>
                <a:prstGeom prst="roundRect">
                  <a:avLst>
                    <a:gd name="adj" fmla="val 16491"/>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矩形 18"/>
                <p:cNvSpPr/>
                <p:nvPr/>
              </p:nvSpPr>
              <p:spPr>
                <a:xfrm>
                  <a:off x="514351" y="455274"/>
                  <a:ext cx="604838" cy="55901"/>
                </a:xfrm>
                <a:prstGeom prst="rect">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
          <p:nvSpPr>
            <p:cNvPr id="14" name="文本框 13"/>
            <p:cNvSpPr txBox="1"/>
            <p:nvPr/>
          </p:nvSpPr>
          <p:spPr>
            <a:xfrm>
              <a:off x="1289991" y="430909"/>
              <a:ext cx="2336200" cy="398780"/>
            </a:xfrm>
            <a:prstGeom prst="rect">
              <a:avLst/>
            </a:prstGeom>
            <a:noFill/>
          </p:spPr>
          <p:txBody>
            <a:bodyPr wrap="square" rtlCol="0">
              <a:spAutoFit/>
            </a:bodyPr>
            <a:lstStyle/>
            <a:p>
              <a:pPr algn="dist"/>
              <a:r>
                <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MPC15-9</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平板车</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pic>
        <p:nvPicPr>
          <p:cNvPr id="3" name="图片 2" descr="矿用平板车1 (39)"/>
          <p:cNvPicPr>
            <a:picLocks noChangeAspect="1"/>
          </p:cNvPicPr>
          <p:nvPr/>
        </p:nvPicPr>
        <p:blipFill>
          <a:blip r:embed="rId1"/>
          <a:stretch>
            <a:fillRect/>
          </a:stretch>
        </p:blipFill>
        <p:spPr>
          <a:xfrm>
            <a:off x="5243830" y="2674620"/>
            <a:ext cx="3429000" cy="3429000"/>
          </a:xfrm>
          <a:prstGeom prst="rect">
            <a:avLst/>
          </a:prstGeom>
        </p:spPr>
      </p:pic>
      <p:pic>
        <p:nvPicPr>
          <p:cNvPr id="25" name="图片 24" descr="矿用平板车1 (38)"/>
          <p:cNvPicPr>
            <a:picLocks noChangeAspect="1"/>
          </p:cNvPicPr>
          <p:nvPr/>
        </p:nvPicPr>
        <p:blipFill>
          <a:blip r:embed="rId2"/>
          <a:stretch>
            <a:fillRect/>
          </a:stretch>
        </p:blipFill>
        <p:spPr>
          <a:xfrm>
            <a:off x="2520950" y="1718310"/>
            <a:ext cx="2599055" cy="259905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custDataLst>
              <p:tags r:id="rId1"/>
            </p:custDataLst>
          </p:nvPr>
        </p:nvGrpSpPr>
        <p:grpSpPr>
          <a:xfrm>
            <a:off x="2177547" y="2140077"/>
            <a:ext cx="2133600" cy="3173413"/>
            <a:chOff x="2177547" y="2140077"/>
            <a:chExt cx="2133600" cy="3173413"/>
          </a:xfrm>
        </p:grpSpPr>
        <p:sp>
          <p:nvSpPr>
            <p:cNvPr id="6" name="任意多边形 6"/>
            <p:cNvSpPr/>
            <p:nvPr>
              <p:custDataLst>
                <p:tags r:id="rId2"/>
              </p:custDataLst>
            </p:nvPr>
          </p:nvSpPr>
          <p:spPr bwMode="auto">
            <a:xfrm>
              <a:off x="2177547" y="2140077"/>
              <a:ext cx="2133600" cy="3173413"/>
            </a:xfrm>
            <a:custGeom>
              <a:avLst/>
              <a:gdLst>
                <a:gd name="T0" fmla="*/ 672 w 672"/>
                <a:gd name="T1" fmla="*/ 1001 h 1001"/>
                <a:gd name="T2" fmla="*/ 226 w 672"/>
                <a:gd name="T3" fmla="*/ 1001 h 1001"/>
                <a:gd name="T4" fmla="*/ 0 w 672"/>
                <a:gd name="T5" fmla="*/ 774 h 1001"/>
                <a:gd name="T6" fmla="*/ 0 w 672"/>
                <a:gd name="T7" fmla="*/ 0 h 1001"/>
                <a:gd name="T8" fmla="*/ 446 w 672"/>
                <a:gd name="T9" fmla="*/ 0 h 1001"/>
                <a:gd name="T10" fmla="*/ 672 w 672"/>
                <a:gd name="T11" fmla="*/ 226 h 1001"/>
                <a:gd name="T12" fmla="*/ 672 w 672"/>
                <a:gd name="T13" fmla="*/ 1001 h 1001"/>
              </a:gdLst>
              <a:ahLst/>
              <a:cxnLst>
                <a:cxn ang="0">
                  <a:pos x="T0" y="T1"/>
                </a:cxn>
                <a:cxn ang="0">
                  <a:pos x="T2" y="T3"/>
                </a:cxn>
                <a:cxn ang="0">
                  <a:pos x="T4" y="T5"/>
                </a:cxn>
                <a:cxn ang="0">
                  <a:pos x="T6" y="T7"/>
                </a:cxn>
                <a:cxn ang="0">
                  <a:pos x="T8" y="T9"/>
                </a:cxn>
                <a:cxn ang="0">
                  <a:pos x="T10" y="T11"/>
                </a:cxn>
                <a:cxn ang="0">
                  <a:pos x="T12" y="T13"/>
                </a:cxn>
              </a:cxnLst>
              <a:rect l="0" t="0" r="r" b="b"/>
              <a:pathLst>
                <a:path w="672" h="1001">
                  <a:moveTo>
                    <a:pt x="672" y="1001"/>
                  </a:moveTo>
                  <a:cubicBezTo>
                    <a:pt x="226" y="1001"/>
                    <a:pt x="226" y="1001"/>
                    <a:pt x="226" y="1001"/>
                  </a:cubicBezTo>
                  <a:cubicBezTo>
                    <a:pt x="101" y="1001"/>
                    <a:pt x="0" y="899"/>
                    <a:pt x="0" y="774"/>
                  </a:cubicBezTo>
                  <a:cubicBezTo>
                    <a:pt x="0" y="0"/>
                    <a:pt x="0" y="0"/>
                    <a:pt x="0" y="0"/>
                  </a:cubicBezTo>
                  <a:cubicBezTo>
                    <a:pt x="446" y="0"/>
                    <a:pt x="446" y="0"/>
                    <a:pt x="446" y="0"/>
                  </a:cubicBezTo>
                  <a:cubicBezTo>
                    <a:pt x="571" y="0"/>
                    <a:pt x="672" y="102"/>
                    <a:pt x="672" y="226"/>
                  </a:cubicBezTo>
                  <a:lnTo>
                    <a:pt x="672" y="1001"/>
                  </a:lnTo>
                  <a:close/>
                </a:path>
              </a:pathLst>
            </a:custGeom>
            <a:solidFill>
              <a:schemeClr val="accent2"/>
            </a:solidFill>
            <a:ln w="12700" cap="rnd">
              <a:noFill/>
              <a:prstDash val="solid"/>
              <a:round/>
            </a:ln>
            <a:effectLst>
              <a:outerShdw blurRad="254000" dist="127000" algn="ctr" rotWithShape="0">
                <a:schemeClr val="accent2">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custDataLst>
                <p:tags r:id="rId3"/>
              </p:custDataLst>
            </p:nvPr>
          </p:nvSpPr>
          <p:spPr>
            <a:xfrm flipH="1">
              <a:off x="2346457" y="3428492"/>
              <a:ext cx="1847215" cy="1173722"/>
            </a:xfrm>
            <a:prstGeom prst="roundRect">
              <a:avLst/>
            </a:prstGeom>
            <a:noFill/>
            <a:effectLst/>
          </p:spPr>
          <p:txBody>
            <a:bodyPr wrap="square" rtlCol="0">
              <a:spAutoFit/>
            </a:bodyPr>
            <a:lstStyle>
              <a:defPPr>
                <a:defRPr lang="zh-CN"/>
              </a:defPPr>
              <a:lvl1pPr>
                <a:defRPr sz="3200" b="1" i="1">
                  <a:gradFill>
                    <a:gsLst>
                      <a:gs pos="0">
                        <a:schemeClr val="accent1">
                          <a:lumMod val="60000"/>
                          <a:lumOff val="40000"/>
                        </a:schemeClr>
                      </a:gs>
                      <a:gs pos="60000">
                        <a:schemeClr val="accent1"/>
                      </a:gs>
                    </a:gsLst>
                    <a:lin ang="2700000" scaled="0"/>
                  </a:gradFill>
                  <a:effectLst>
                    <a:outerShdw blurRad="76200" dist="50800" dir="5400000" algn="ctr" rotWithShape="0">
                      <a:schemeClr val="accent1">
                        <a:alpha val="20000"/>
                      </a:scheme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lnSpc>
                  <a:spcPct val="150000"/>
                </a:lnSpc>
              </a:pPr>
              <a:r>
                <a:rPr lang="zh-CN" altLang="en-US" sz="1400" i="0" dirty="0">
                  <a:solidFill>
                    <a:schemeClr val="bg1"/>
                  </a:solidFill>
                  <a:effectLst/>
                  <a:latin typeface="微软雅黑" panose="020B0503020204020204" pitchFamily="34" charset="-122"/>
                  <a:ea typeface="微软雅黑" panose="020B0503020204020204" pitchFamily="34" charset="-122"/>
                </a:rPr>
                <a:t>型号</a:t>
              </a:r>
              <a:r>
                <a:rPr lang="en-US" altLang="zh-CN" sz="1400" i="0" dirty="0">
                  <a:solidFill>
                    <a:schemeClr val="bg1"/>
                  </a:solidFill>
                  <a:effectLst/>
                  <a:latin typeface="微软雅黑" panose="020B0503020204020204" pitchFamily="34" charset="-122"/>
                  <a:ea typeface="微软雅黑" panose="020B0503020204020204" pitchFamily="34" charset="-122"/>
                </a:rPr>
                <a:t>MPC15-9</a:t>
              </a:r>
              <a:endParaRPr lang="en-US" altLang="zh-CN" sz="1400" i="0" dirty="0">
                <a:solidFill>
                  <a:schemeClr val="bg1"/>
                </a:solidFill>
                <a:effectLst/>
                <a:latin typeface="微软雅黑" panose="020B0503020204020204" pitchFamily="34" charset="-122"/>
                <a:ea typeface="微软雅黑" panose="020B0503020204020204" pitchFamily="34" charset="-122"/>
              </a:endParaRPr>
            </a:p>
            <a:p>
              <a:pPr algn="ctr">
                <a:lnSpc>
                  <a:spcPct val="150000"/>
                </a:lnSpc>
              </a:pPr>
              <a:r>
                <a:rPr lang="zh-CN" altLang="en-US" sz="1400" i="0" dirty="0">
                  <a:solidFill>
                    <a:schemeClr val="bg1"/>
                  </a:solidFill>
                  <a:effectLst/>
                  <a:latin typeface="微软雅黑" panose="020B0503020204020204" pitchFamily="34" charset="-122"/>
                  <a:ea typeface="微软雅黑" panose="020B0503020204020204" pitchFamily="34" charset="-122"/>
                </a:rPr>
                <a:t>载重</a:t>
              </a:r>
              <a:r>
                <a:rPr lang="en-US" altLang="zh-CN" sz="1400" i="0" dirty="0">
                  <a:solidFill>
                    <a:schemeClr val="bg1"/>
                  </a:solidFill>
                  <a:effectLst/>
                  <a:latin typeface="微软雅黑" panose="020B0503020204020204" pitchFamily="34" charset="-122"/>
                  <a:ea typeface="微软雅黑" panose="020B0503020204020204" pitchFamily="34" charset="-122"/>
                </a:rPr>
                <a:t>(t)15</a:t>
              </a:r>
              <a:endParaRPr lang="en-US" altLang="zh-CN" sz="1400" i="0" dirty="0">
                <a:solidFill>
                  <a:schemeClr val="bg1"/>
                </a:solidFill>
                <a:effectLst/>
                <a:latin typeface="微软雅黑" panose="020B0503020204020204" pitchFamily="34" charset="-122"/>
                <a:ea typeface="微软雅黑" panose="020B0503020204020204" pitchFamily="34" charset="-122"/>
              </a:endParaRPr>
            </a:p>
            <a:p>
              <a:pPr algn="ctr">
                <a:lnSpc>
                  <a:spcPct val="150000"/>
                </a:lnSpc>
              </a:pPr>
              <a:r>
                <a:rPr lang="zh-CN" altLang="en-US" sz="1400" i="0" dirty="0">
                  <a:solidFill>
                    <a:schemeClr val="bg1"/>
                  </a:solidFill>
                  <a:effectLst/>
                  <a:latin typeface="微软雅黑" panose="020B0503020204020204" pitchFamily="34" charset="-122"/>
                  <a:ea typeface="微软雅黑" panose="020B0503020204020204" pitchFamily="34" charset="-122"/>
                </a:rPr>
                <a:t>轨距</a:t>
              </a:r>
              <a:r>
                <a:rPr lang="en-US" altLang="zh-CN" sz="1400" i="0" dirty="0">
                  <a:solidFill>
                    <a:schemeClr val="bg1"/>
                  </a:solidFill>
                  <a:effectLst/>
                  <a:latin typeface="微软雅黑" panose="020B0503020204020204" pitchFamily="34" charset="-122"/>
                  <a:ea typeface="微软雅黑" panose="020B0503020204020204" pitchFamily="34" charset="-122"/>
                </a:rPr>
                <a:t>(mm)950</a:t>
              </a:r>
              <a:endParaRPr lang="en-US" altLang="zh-CN" sz="1400" i="0" dirty="0">
                <a:solidFill>
                  <a:schemeClr val="bg1"/>
                </a:solidFill>
                <a:effectLst/>
                <a:latin typeface="微软雅黑" panose="020B0503020204020204" pitchFamily="34" charset="-122"/>
                <a:ea typeface="微软雅黑" panose="020B0503020204020204" pitchFamily="34" charset="-122"/>
              </a:endParaRPr>
            </a:p>
          </p:txBody>
        </p:sp>
      </p:grpSp>
      <p:grpSp>
        <p:nvGrpSpPr>
          <p:cNvPr id="3" name="组合 2"/>
          <p:cNvGrpSpPr/>
          <p:nvPr>
            <p:custDataLst>
              <p:tags r:id="rId4"/>
            </p:custDataLst>
          </p:nvPr>
        </p:nvGrpSpPr>
        <p:grpSpPr>
          <a:xfrm>
            <a:off x="5167798" y="2140077"/>
            <a:ext cx="2133600" cy="3173413"/>
            <a:chOff x="5167798" y="2140077"/>
            <a:chExt cx="2133600" cy="3173413"/>
          </a:xfrm>
        </p:grpSpPr>
        <p:sp>
          <p:nvSpPr>
            <p:cNvPr id="4" name="任意多边形 20"/>
            <p:cNvSpPr/>
            <p:nvPr>
              <p:custDataLst>
                <p:tags r:id="rId5"/>
              </p:custDataLst>
            </p:nvPr>
          </p:nvSpPr>
          <p:spPr bwMode="auto">
            <a:xfrm>
              <a:off x="5167798" y="2140077"/>
              <a:ext cx="2133600" cy="3173413"/>
            </a:xfrm>
            <a:custGeom>
              <a:avLst/>
              <a:gdLst>
                <a:gd name="T0" fmla="*/ 672 w 672"/>
                <a:gd name="T1" fmla="*/ 1001 h 1001"/>
                <a:gd name="T2" fmla="*/ 226 w 672"/>
                <a:gd name="T3" fmla="*/ 1001 h 1001"/>
                <a:gd name="T4" fmla="*/ 0 w 672"/>
                <a:gd name="T5" fmla="*/ 774 h 1001"/>
                <a:gd name="T6" fmla="*/ 0 w 672"/>
                <a:gd name="T7" fmla="*/ 0 h 1001"/>
                <a:gd name="T8" fmla="*/ 446 w 672"/>
                <a:gd name="T9" fmla="*/ 0 h 1001"/>
                <a:gd name="T10" fmla="*/ 672 w 672"/>
                <a:gd name="T11" fmla="*/ 226 h 1001"/>
                <a:gd name="T12" fmla="*/ 672 w 672"/>
                <a:gd name="T13" fmla="*/ 1001 h 1001"/>
              </a:gdLst>
              <a:ahLst/>
              <a:cxnLst>
                <a:cxn ang="0">
                  <a:pos x="T0" y="T1"/>
                </a:cxn>
                <a:cxn ang="0">
                  <a:pos x="T2" y="T3"/>
                </a:cxn>
                <a:cxn ang="0">
                  <a:pos x="T4" y="T5"/>
                </a:cxn>
                <a:cxn ang="0">
                  <a:pos x="T6" y="T7"/>
                </a:cxn>
                <a:cxn ang="0">
                  <a:pos x="T8" y="T9"/>
                </a:cxn>
                <a:cxn ang="0">
                  <a:pos x="T10" y="T11"/>
                </a:cxn>
                <a:cxn ang="0">
                  <a:pos x="T12" y="T13"/>
                </a:cxn>
              </a:cxnLst>
              <a:rect l="0" t="0" r="r" b="b"/>
              <a:pathLst>
                <a:path w="672" h="1001">
                  <a:moveTo>
                    <a:pt x="672" y="1001"/>
                  </a:moveTo>
                  <a:cubicBezTo>
                    <a:pt x="226" y="1001"/>
                    <a:pt x="226" y="1001"/>
                    <a:pt x="226" y="1001"/>
                  </a:cubicBezTo>
                  <a:cubicBezTo>
                    <a:pt x="101" y="1001"/>
                    <a:pt x="0" y="899"/>
                    <a:pt x="0" y="774"/>
                  </a:cubicBezTo>
                  <a:cubicBezTo>
                    <a:pt x="0" y="0"/>
                    <a:pt x="0" y="0"/>
                    <a:pt x="0" y="0"/>
                  </a:cubicBezTo>
                  <a:cubicBezTo>
                    <a:pt x="446" y="0"/>
                    <a:pt x="446" y="0"/>
                    <a:pt x="446" y="0"/>
                  </a:cubicBezTo>
                  <a:cubicBezTo>
                    <a:pt x="571" y="0"/>
                    <a:pt x="672" y="102"/>
                    <a:pt x="672" y="226"/>
                  </a:cubicBezTo>
                  <a:lnTo>
                    <a:pt x="672" y="1001"/>
                  </a:lnTo>
                  <a:close/>
                </a:path>
              </a:pathLst>
            </a:custGeom>
            <a:solidFill>
              <a:srgbClr val="363A60">
                <a:alpha val="70000"/>
              </a:srgbClr>
            </a:solidFill>
            <a:ln w="19050" cap="rnd">
              <a:noFill/>
              <a:prstDash val="solid"/>
              <a:round/>
            </a:ln>
            <a:effectLst>
              <a:outerShdw blurRad="279400" dist="101600" algn="l" rotWithShape="0">
                <a:srgbClr val="262942">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custDataLst>
                <p:tags r:id="rId6"/>
              </p:custDataLst>
            </p:nvPr>
          </p:nvSpPr>
          <p:spPr>
            <a:xfrm flipH="1">
              <a:off x="5339737" y="3520784"/>
              <a:ext cx="1790097" cy="816007"/>
            </a:xfrm>
            <a:prstGeom prst="roundRect">
              <a:avLst/>
            </a:prstGeom>
            <a:noFill/>
            <a:effectLst/>
          </p:spPr>
          <p:txBody>
            <a:bodyPr wrap="none" rtlCol="0">
              <a:spAutoFit/>
            </a:bodyPr>
            <a:lstStyle>
              <a:defPPr>
                <a:defRPr lang="zh-CN"/>
              </a:defPPr>
              <a:lvl1pPr>
                <a:defRPr sz="3200" b="1" i="1">
                  <a:gradFill>
                    <a:gsLst>
                      <a:gs pos="0">
                        <a:schemeClr val="accent1">
                          <a:lumMod val="60000"/>
                          <a:lumOff val="40000"/>
                        </a:schemeClr>
                      </a:gs>
                      <a:gs pos="60000">
                        <a:schemeClr val="accent1"/>
                      </a:gs>
                    </a:gsLst>
                    <a:lin ang="2700000" scaled="0"/>
                  </a:gradFill>
                  <a:effectLst>
                    <a:outerShdw blurRad="76200" dist="50800" dir="5400000" algn="ctr" rotWithShape="0">
                      <a:schemeClr val="accent1">
                        <a:alpha val="20000"/>
                      </a:scheme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lnSpc>
                  <a:spcPct val="150000"/>
                </a:lnSpc>
              </a:pPr>
              <a:r>
                <a:rPr lang="zh-CN" altLang="en-US" sz="1400" i="0" dirty="0">
                  <a:solidFill>
                    <a:schemeClr val="accent3"/>
                  </a:solidFill>
                  <a:effectLst/>
                  <a:latin typeface="微软雅黑" panose="020B0503020204020204" pitchFamily="34" charset="-122"/>
                  <a:ea typeface="微软雅黑" panose="020B0503020204020204" pitchFamily="34" charset="-122"/>
                </a:rPr>
                <a:t>轴距</a:t>
              </a:r>
              <a:r>
                <a:rPr lang="en-US" altLang="zh-CN" sz="1400" i="0" dirty="0">
                  <a:solidFill>
                    <a:schemeClr val="accent3"/>
                  </a:solidFill>
                  <a:effectLst/>
                  <a:latin typeface="微软雅黑" panose="020B0503020204020204" pitchFamily="34" charset="-122"/>
                  <a:ea typeface="微软雅黑" panose="020B0503020204020204" pitchFamily="34" charset="-122"/>
                </a:rPr>
                <a:t>(mm)1100</a:t>
              </a:r>
              <a:endParaRPr lang="en-US" altLang="zh-CN" sz="1400" i="0" dirty="0">
                <a:solidFill>
                  <a:schemeClr val="accent3"/>
                </a:solidFill>
                <a:effectLst/>
                <a:latin typeface="微软雅黑" panose="020B0503020204020204" pitchFamily="34" charset="-122"/>
                <a:ea typeface="微软雅黑" panose="020B0503020204020204" pitchFamily="34" charset="-122"/>
              </a:endParaRPr>
            </a:p>
            <a:p>
              <a:pPr algn="ctr">
                <a:lnSpc>
                  <a:spcPct val="150000"/>
                </a:lnSpc>
              </a:pPr>
              <a:r>
                <a:rPr lang="zh-CN" altLang="en-US" sz="1400" i="0" dirty="0">
                  <a:solidFill>
                    <a:schemeClr val="accent3"/>
                  </a:solidFill>
                  <a:effectLst/>
                  <a:latin typeface="微软雅黑" panose="020B0503020204020204" pitchFamily="34" charset="-122"/>
                  <a:ea typeface="微软雅黑" panose="020B0503020204020204" pitchFamily="34" charset="-122"/>
                </a:rPr>
                <a:t>车轮直径</a:t>
              </a:r>
              <a:r>
                <a:rPr lang="en-US" altLang="zh-CN" sz="1400" i="0" dirty="0">
                  <a:solidFill>
                    <a:schemeClr val="accent3"/>
                  </a:solidFill>
                  <a:effectLst/>
                  <a:latin typeface="微软雅黑" panose="020B0503020204020204" pitchFamily="34" charset="-122"/>
                  <a:ea typeface="微软雅黑" panose="020B0503020204020204" pitchFamily="34" charset="-122"/>
                </a:rPr>
                <a:t>(mm)300</a:t>
              </a:r>
              <a:endParaRPr lang="en-US" altLang="zh-CN" sz="1400" i="0" dirty="0">
                <a:solidFill>
                  <a:schemeClr val="accent3"/>
                </a:solidFill>
                <a:effectLst/>
                <a:latin typeface="微软雅黑" panose="020B0503020204020204" pitchFamily="34" charset="-122"/>
                <a:ea typeface="微软雅黑" panose="020B0503020204020204" pitchFamily="34" charset="-122"/>
              </a:endParaRPr>
            </a:p>
          </p:txBody>
        </p:sp>
      </p:grpSp>
      <p:grpSp>
        <p:nvGrpSpPr>
          <p:cNvPr id="30" name="组合 29"/>
          <p:cNvGrpSpPr/>
          <p:nvPr>
            <p:custDataLst>
              <p:tags r:id="rId7"/>
            </p:custDataLst>
          </p:nvPr>
        </p:nvGrpSpPr>
        <p:grpSpPr>
          <a:xfrm>
            <a:off x="8069435" y="2140077"/>
            <a:ext cx="2222500" cy="3173413"/>
            <a:chOff x="8069435" y="2140077"/>
            <a:chExt cx="2222500" cy="3173413"/>
          </a:xfrm>
        </p:grpSpPr>
        <p:sp>
          <p:nvSpPr>
            <p:cNvPr id="5" name="任意多边形 21"/>
            <p:cNvSpPr/>
            <p:nvPr>
              <p:custDataLst>
                <p:tags r:id="rId8"/>
              </p:custDataLst>
            </p:nvPr>
          </p:nvSpPr>
          <p:spPr bwMode="auto">
            <a:xfrm>
              <a:off x="8158049" y="2140077"/>
              <a:ext cx="2133600" cy="3173413"/>
            </a:xfrm>
            <a:custGeom>
              <a:avLst/>
              <a:gdLst>
                <a:gd name="T0" fmla="*/ 672 w 672"/>
                <a:gd name="T1" fmla="*/ 1001 h 1001"/>
                <a:gd name="T2" fmla="*/ 226 w 672"/>
                <a:gd name="T3" fmla="*/ 1001 h 1001"/>
                <a:gd name="T4" fmla="*/ 0 w 672"/>
                <a:gd name="T5" fmla="*/ 774 h 1001"/>
                <a:gd name="T6" fmla="*/ 0 w 672"/>
                <a:gd name="T7" fmla="*/ 0 h 1001"/>
                <a:gd name="T8" fmla="*/ 446 w 672"/>
                <a:gd name="T9" fmla="*/ 0 h 1001"/>
                <a:gd name="T10" fmla="*/ 672 w 672"/>
                <a:gd name="T11" fmla="*/ 226 h 1001"/>
                <a:gd name="T12" fmla="*/ 672 w 672"/>
                <a:gd name="T13" fmla="*/ 1001 h 1001"/>
              </a:gdLst>
              <a:ahLst/>
              <a:cxnLst>
                <a:cxn ang="0">
                  <a:pos x="T0" y="T1"/>
                </a:cxn>
                <a:cxn ang="0">
                  <a:pos x="T2" y="T3"/>
                </a:cxn>
                <a:cxn ang="0">
                  <a:pos x="T4" y="T5"/>
                </a:cxn>
                <a:cxn ang="0">
                  <a:pos x="T6" y="T7"/>
                </a:cxn>
                <a:cxn ang="0">
                  <a:pos x="T8" y="T9"/>
                </a:cxn>
                <a:cxn ang="0">
                  <a:pos x="T10" y="T11"/>
                </a:cxn>
                <a:cxn ang="0">
                  <a:pos x="T12" y="T13"/>
                </a:cxn>
              </a:cxnLst>
              <a:rect l="0" t="0" r="r" b="b"/>
              <a:pathLst>
                <a:path w="672" h="1001">
                  <a:moveTo>
                    <a:pt x="672" y="1001"/>
                  </a:moveTo>
                  <a:cubicBezTo>
                    <a:pt x="226" y="1001"/>
                    <a:pt x="226" y="1001"/>
                    <a:pt x="226" y="1001"/>
                  </a:cubicBezTo>
                  <a:cubicBezTo>
                    <a:pt x="101" y="1001"/>
                    <a:pt x="0" y="899"/>
                    <a:pt x="0" y="774"/>
                  </a:cubicBezTo>
                  <a:cubicBezTo>
                    <a:pt x="0" y="0"/>
                    <a:pt x="0" y="0"/>
                    <a:pt x="0" y="0"/>
                  </a:cubicBezTo>
                  <a:cubicBezTo>
                    <a:pt x="446" y="0"/>
                    <a:pt x="446" y="0"/>
                    <a:pt x="446" y="0"/>
                  </a:cubicBezTo>
                  <a:cubicBezTo>
                    <a:pt x="571" y="0"/>
                    <a:pt x="672" y="102"/>
                    <a:pt x="672" y="226"/>
                  </a:cubicBezTo>
                  <a:lnTo>
                    <a:pt x="672" y="1001"/>
                  </a:lnTo>
                  <a:close/>
                </a:path>
              </a:pathLst>
            </a:custGeom>
            <a:solidFill>
              <a:srgbClr val="363A60">
                <a:alpha val="70000"/>
              </a:srgbClr>
            </a:solidFill>
            <a:ln w="19050" cap="rnd">
              <a:noFill/>
              <a:prstDash val="solid"/>
              <a:round/>
            </a:ln>
            <a:effectLst>
              <a:outerShdw blurRad="279400" dist="101600" algn="l" rotWithShape="0">
                <a:srgbClr val="262942">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9"/>
              </p:custDataLst>
            </p:nvPr>
          </p:nvSpPr>
          <p:spPr>
            <a:xfrm flipH="1">
              <a:off x="8069435" y="3428492"/>
              <a:ext cx="2222500" cy="1174854"/>
            </a:xfrm>
            <a:prstGeom prst="roundRect">
              <a:avLst/>
            </a:prstGeom>
            <a:noFill/>
            <a:effectLst/>
          </p:spPr>
          <p:txBody>
            <a:bodyPr wrap="square" rtlCol="0">
              <a:spAutoFit/>
            </a:bodyPr>
            <a:lstStyle>
              <a:defPPr>
                <a:defRPr lang="zh-CN"/>
              </a:defPPr>
              <a:lvl1pPr>
                <a:defRPr sz="3200" b="1" i="1">
                  <a:gradFill>
                    <a:gsLst>
                      <a:gs pos="0">
                        <a:schemeClr val="accent1">
                          <a:lumMod val="60000"/>
                          <a:lumOff val="40000"/>
                        </a:schemeClr>
                      </a:gs>
                      <a:gs pos="60000">
                        <a:schemeClr val="accent1"/>
                      </a:gs>
                    </a:gsLst>
                    <a:lin ang="2700000" scaled="0"/>
                  </a:gradFill>
                  <a:effectLst>
                    <a:outerShdw blurRad="76200" dist="50800" dir="5400000" algn="ctr" rotWithShape="0">
                      <a:schemeClr val="accent1">
                        <a:alpha val="20000"/>
                      </a:scheme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lnSpc>
                  <a:spcPct val="150000"/>
                </a:lnSpc>
              </a:pPr>
              <a:r>
                <a:rPr lang="zh-CN" altLang="en-US" sz="1400" i="0" dirty="0">
                  <a:solidFill>
                    <a:schemeClr val="accent4"/>
                  </a:solidFill>
                  <a:effectLst/>
                  <a:latin typeface="微软雅黑" panose="020B0503020204020204" pitchFamily="34" charset="-122"/>
                  <a:ea typeface="微软雅黑" panose="020B0503020204020204" pitchFamily="34" charset="-122"/>
                </a:rPr>
                <a:t>牵引高度</a:t>
              </a:r>
              <a:r>
                <a:rPr lang="en-US" altLang="zh-CN" sz="1400" i="0" dirty="0">
                  <a:solidFill>
                    <a:schemeClr val="accent4"/>
                  </a:solidFill>
                  <a:effectLst/>
                  <a:latin typeface="微软雅黑" panose="020B0503020204020204" pitchFamily="34" charset="-122"/>
                  <a:ea typeface="微软雅黑" panose="020B0503020204020204" pitchFamily="34" charset="-122"/>
                </a:rPr>
                <a:t>(mm)320</a:t>
              </a:r>
              <a:endParaRPr lang="en-US" altLang="zh-CN" sz="1400" i="0" dirty="0">
                <a:solidFill>
                  <a:schemeClr val="accent4"/>
                </a:solidFill>
                <a:effectLst/>
                <a:latin typeface="微软雅黑" panose="020B0503020204020204" pitchFamily="34" charset="-122"/>
                <a:ea typeface="微软雅黑" panose="020B0503020204020204" pitchFamily="34" charset="-122"/>
              </a:endParaRPr>
            </a:p>
            <a:p>
              <a:pPr algn="ctr">
                <a:lnSpc>
                  <a:spcPct val="150000"/>
                </a:lnSpc>
              </a:pPr>
              <a:r>
                <a:rPr lang="zh-CN" altLang="en-US" sz="1400" i="0" dirty="0">
                  <a:solidFill>
                    <a:schemeClr val="accent4"/>
                  </a:solidFill>
                  <a:effectLst/>
                  <a:latin typeface="微软雅黑" panose="020B0503020204020204" pitchFamily="34" charset="-122"/>
                  <a:ea typeface="微软雅黑" panose="020B0503020204020204" pitchFamily="34" charset="-122"/>
                </a:rPr>
                <a:t>外形尺寸</a:t>
              </a:r>
              <a:r>
                <a:rPr lang="en-US" altLang="zh-CN" sz="1400" i="0" dirty="0">
                  <a:solidFill>
                    <a:schemeClr val="accent4"/>
                  </a:solidFill>
                  <a:effectLst/>
                  <a:latin typeface="微软雅黑" panose="020B0503020204020204" pitchFamily="34" charset="-122"/>
                  <a:ea typeface="微软雅黑" panose="020B0503020204020204" pitchFamily="34" charset="-122"/>
                </a:rPr>
                <a:t>(mm)3460*1300*357</a:t>
              </a:r>
              <a:endParaRPr lang="en-US" altLang="zh-CN" sz="1400" i="0" dirty="0">
                <a:solidFill>
                  <a:schemeClr val="accent4"/>
                </a:solidFill>
                <a:effectLst/>
                <a:latin typeface="微软雅黑" panose="020B0503020204020204" pitchFamily="34" charset="-122"/>
                <a:ea typeface="微软雅黑" panose="020B0503020204020204" pitchFamily="34" charset="-122"/>
              </a:endParaRPr>
            </a:p>
          </p:txBody>
        </p:sp>
      </p:grpSp>
      <p:sp>
        <p:nvSpPr>
          <p:cNvPr id="17" name="矩形 16"/>
          <p:cNvSpPr/>
          <p:nvPr/>
        </p:nvSpPr>
        <p:spPr>
          <a:xfrm>
            <a:off x="4323080" y="1271270"/>
            <a:ext cx="4013200" cy="556260"/>
          </a:xfrm>
          <a:prstGeom prst="rect">
            <a:avLst/>
          </a:prstGeom>
        </p:spPr>
        <p:txBody>
          <a:bodyPr>
            <a:noAutofit/>
          </a:bodyPr>
          <a:lstStyle/>
          <a:p>
            <a:pPr>
              <a:buSzPct val="25000"/>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MPC15-9</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平板车技术参数</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0-#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îŝḷïḋè"/>
        <p:cNvGrpSpPr/>
        <p:nvPr/>
      </p:nvGrpSpPr>
      <p:grpSpPr>
        <a:xfrm>
          <a:off x="0" y="0"/>
          <a:ext cx="0" cy="0"/>
          <a:chOff x="0" y="0"/>
          <a:chExt cx="0" cy="0"/>
        </a:xfrm>
      </p:grpSpPr>
      <p:grpSp>
        <p:nvGrpSpPr>
          <p:cNvPr id="3" name="组合 2"/>
          <p:cNvGrpSpPr/>
          <p:nvPr>
            <p:custDataLst>
              <p:tags r:id="rId1"/>
            </p:custDataLst>
          </p:nvPr>
        </p:nvGrpSpPr>
        <p:grpSpPr>
          <a:xfrm>
            <a:off x="2503333" y="3142810"/>
            <a:ext cx="1235282" cy="1613931"/>
            <a:chOff x="2503333" y="3142810"/>
            <a:chExt cx="1235282" cy="1613931"/>
          </a:xfrm>
        </p:grpSpPr>
        <p:cxnSp>
          <p:nvCxnSpPr>
            <p:cNvPr id="22" name="ïṣľïḋé"/>
            <p:cNvCxnSpPr/>
            <p:nvPr/>
          </p:nvCxnSpPr>
          <p:spPr>
            <a:xfrm>
              <a:off x="2708099" y="3951870"/>
              <a:ext cx="420916" cy="0"/>
            </a:xfrm>
            <a:prstGeom prst="line">
              <a:avLst/>
            </a:prstGeom>
            <a:ln w="12700" cap="flat">
              <a:solidFill>
                <a:schemeClr val="bg1">
                  <a:lumMod val="95000"/>
                </a:schemeClr>
              </a:solidFill>
              <a:bevel/>
            </a:ln>
          </p:spPr>
          <p:style>
            <a:lnRef idx="1">
              <a:schemeClr val="accent1"/>
            </a:lnRef>
            <a:fillRef idx="0">
              <a:schemeClr val="accent1"/>
            </a:fillRef>
            <a:effectRef idx="0">
              <a:schemeClr val="accent1"/>
            </a:effectRef>
            <a:fontRef idx="minor">
              <a:schemeClr val="tx1"/>
            </a:fontRef>
          </p:style>
        </p:cxnSp>
        <p:sp>
          <p:nvSpPr>
            <p:cNvPr id="47" name="ís1iḋe"/>
            <p:cNvSpPr/>
            <p:nvPr>
              <p:custDataLst>
                <p:tags r:id="rId2"/>
              </p:custDataLst>
            </p:nvPr>
          </p:nvSpPr>
          <p:spPr>
            <a:xfrm>
              <a:off x="3129015" y="3142810"/>
              <a:ext cx="609600" cy="1613931"/>
            </a:xfrm>
            <a:custGeom>
              <a:avLst/>
              <a:gdLst>
                <a:gd name="connsiteX0" fmla="*/ 571500 w 609600"/>
                <a:gd name="connsiteY0" fmla="*/ 0 h 1701800"/>
                <a:gd name="connsiteX1" fmla="*/ 0 w 609600"/>
                <a:gd name="connsiteY1" fmla="*/ 0 h 1701800"/>
                <a:gd name="connsiteX2" fmla="*/ 0 w 609600"/>
                <a:gd name="connsiteY2" fmla="*/ 1701800 h 1701800"/>
                <a:gd name="connsiteX3" fmla="*/ 609600 w 609600"/>
                <a:gd name="connsiteY3" fmla="*/ 1701800 h 1701800"/>
              </a:gdLst>
              <a:ahLst/>
              <a:cxnLst>
                <a:cxn ang="0">
                  <a:pos x="connsiteX0" y="connsiteY0"/>
                </a:cxn>
                <a:cxn ang="0">
                  <a:pos x="connsiteX1" y="connsiteY1"/>
                </a:cxn>
                <a:cxn ang="0">
                  <a:pos x="connsiteX2" y="connsiteY2"/>
                </a:cxn>
                <a:cxn ang="0">
                  <a:pos x="connsiteX3" y="connsiteY3"/>
                </a:cxn>
              </a:cxnLst>
              <a:rect l="l" t="t" r="r" b="b"/>
              <a:pathLst>
                <a:path w="609600" h="1701800">
                  <a:moveTo>
                    <a:pt x="571500" y="0"/>
                  </a:moveTo>
                  <a:lnTo>
                    <a:pt x="0" y="0"/>
                  </a:lnTo>
                  <a:lnTo>
                    <a:pt x="0" y="1701800"/>
                  </a:lnTo>
                  <a:lnTo>
                    <a:pt x="609600" y="1701800"/>
                  </a:lnTo>
                </a:path>
              </a:pathLst>
            </a:custGeom>
            <a:noFill/>
            <a:ln w="12700" cap="rnd">
              <a:solidFill>
                <a:schemeClr val="bg1">
                  <a:lumMod val="95000"/>
                </a:schemeClr>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49" name="ïšḻïḋè"/>
            <p:cNvGrpSpPr/>
            <p:nvPr/>
          </p:nvGrpSpPr>
          <p:grpSpPr>
            <a:xfrm>
              <a:off x="2503333" y="3727665"/>
              <a:ext cx="444222" cy="444220"/>
              <a:chOff x="3147788" y="2701557"/>
              <a:chExt cx="444222" cy="444220"/>
            </a:xfrm>
          </p:grpSpPr>
          <p:sp>
            <p:nvSpPr>
              <p:cNvPr id="51" name="íSļiḍê"/>
              <p:cNvSpPr/>
              <p:nvPr/>
            </p:nvSpPr>
            <p:spPr>
              <a:xfrm>
                <a:off x="3147788" y="2701557"/>
                <a:ext cx="444222" cy="444220"/>
              </a:xfrm>
              <a:prstGeom prst="ellipse">
                <a:avLst/>
              </a:prstGeom>
              <a:solidFill>
                <a:schemeClr val="accent2"/>
              </a:solidFill>
              <a:ln w="12700" cap="rnd">
                <a:noFill/>
                <a:prstDash val="solid"/>
                <a:round/>
              </a:ln>
              <a:effectLst>
                <a:outerShdw blurRad="254000" dist="127000" algn="ctr" rotWithShape="0">
                  <a:schemeClr val="accent2">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2" name="išḷiḓê"/>
              <p:cNvSpPr/>
              <p:nvPr/>
            </p:nvSpPr>
            <p:spPr bwMode="auto">
              <a:xfrm>
                <a:off x="3267119" y="2853584"/>
                <a:ext cx="205561" cy="163687"/>
              </a:xfrm>
              <a:custGeom>
                <a:avLst/>
                <a:gdLst>
                  <a:gd name="connsiteX0" fmla="*/ 486767 w 514350"/>
                  <a:gd name="connsiteY0" fmla="*/ 621 h 409575"/>
                  <a:gd name="connsiteX1" fmla="*/ 515342 w 514350"/>
                  <a:gd name="connsiteY1" fmla="*/ 29196 h 409575"/>
                  <a:gd name="connsiteX2" fmla="*/ 515342 w 514350"/>
                  <a:gd name="connsiteY2" fmla="*/ 324471 h 409575"/>
                  <a:gd name="connsiteX3" fmla="*/ 486767 w 514350"/>
                  <a:gd name="connsiteY3" fmla="*/ 353046 h 409575"/>
                  <a:gd name="connsiteX4" fmla="*/ 192159 w 514350"/>
                  <a:gd name="connsiteY4" fmla="*/ 353046 h 409575"/>
                  <a:gd name="connsiteX5" fmla="*/ 115387 w 514350"/>
                  <a:gd name="connsiteY5" fmla="*/ 410196 h 409575"/>
                  <a:gd name="connsiteX6" fmla="*/ 115387 w 514350"/>
                  <a:gd name="connsiteY6" fmla="*/ 353046 h 409575"/>
                  <a:gd name="connsiteX7" fmla="*/ 29567 w 514350"/>
                  <a:gd name="connsiteY7" fmla="*/ 353046 h 409575"/>
                  <a:gd name="connsiteX8" fmla="*/ 992 w 514350"/>
                  <a:gd name="connsiteY8" fmla="*/ 324471 h 409575"/>
                  <a:gd name="connsiteX9" fmla="*/ 992 w 514350"/>
                  <a:gd name="connsiteY9" fmla="*/ 29196 h 409575"/>
                  <a:gd name="connsiteX10" fmla="*/ 29567 w 514350"/>
                  <a:gd name="connsiteY10" fmla="*/ 621 h 409575"/>
                  <a:gd name="connsiteX11" fmla="*/ 486767 w 514350"/>
                  <a:gd name="connsiteY11" fmla="*/ 621 h 409575"/>
                  <a:gd name="connsiteX12" fmla="*/ 124817 w 514350"/>
                  <a:gd name="connsiteY12" fmla="*/ 143496 h 409575"/>
                  <a:gd name="connsiteX13" fmla="*/ 91480 w 514350"/>
                  <a:gd name="connsiteY13" fmla="*/ 176834 h 409575"/>
                  <a:gd name="connsiteX14" fmla="*/ 124817 w 514350"/>
                  <a:gd name="connsiteY14" fmla="*/ 210171 h 409575"/>
                  <a:gd name="connsiteX15" fmla="*/ 158155 w 514350"/>
                  <a:gd name="connsiteY15" fmla="*/ 176834 h 409575"/>
                  <a:gd name="connsiteX16" fmla="*/ 124817 w 514350"/>
                  <a:gd name="connsiteY16" fmla="*/ 143496 h 409575"/>
                  <a:gd name="connsiteX17" fmla="*/ 258167 w 514350"/>
                  <a:gd name="connsiteY17" fmla="*/ 143496 h 409575"/>
                  <a:gd name="connsiteX18" fmla="*/ 224830 w 514350"/>
                  <a:gd name="connsiteY18" fmla="*/ 176834 h 409575"/>
                  <a:gd name="connsiteX19" fmla="*/ 258167 w 514350"/>
                  <a:gd name="connsiteY19" fmla="*/ 210171 h 409575"/>
                  <a:gd name="connsiteX20" fmla="*/ 291505 w 514350"/>
                  <a:gd name="connsiteY20" fmla="*/ 176834 h 409575"/>
                  <a:gd name="connsiteX21" fmla="*/ 258167 w 514350"/>
                  <a:gd name="connsiteY21" fmla="*/ 143496 h 409575"/>
                  <a:gd name="connsiteX22" fmla="*/ 391517 w 514350"/>
                  <a:gd name="connsiteY22" fmla="*/ 143496 h 409575"/>
                  <a:gd name="connsiteX23" fmla="*/ 358180 w 514350"/>
                  <a:gd name="connsiteY23" fmla="*/ 176834 h 409575"/>
                  <a:gd name="connsiteX24" fmla="*/ 391517 w 514350"/>
                  <a:gd name="connsiteY24" fmla="*/ 210171 h 409575"/>
                  <a:gd name="connsiteX25" fmla="*/ 424855 w 514350"/>
                  <a:gd name="connsiteY25" fmla="*/ 176834 h 409575"/>
                  <a:gd name="connsiteX26" fmla="*/ 391517 w 514350"/>
                  <a:gd name="connsiteY26" fmla="*/ 143496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4350" h="409575">
                    <a:moveTo>
                      <a:pt x="486767" y="621"/>
                    </a:moveTo>
                    <a:cubicBezTo>
                      <a:pt x="502579" y="621"/>
                      <a:pt x="515342" y="13385"/>
                      <a:pt x="515342" y="29196"/>
                    </a:cubicBezTo>
                    <a:lnTo>
                      <a:pt x="515342" y="324471"/>
                    </a:lnTo>
                    <a:cubicBezTo>
                      <a:pt x="515342" y="340282"/>
                      <a:pt x="502579" y="353046"/>
                      <a:pt x="486767" y="353046"/>
                    </a:cubicBezTo>
                    <a:lnTo>
                      <a:pt x="192159" y="353046"/>
                    </a:lnTo>
                    <a:lnTo>
                      <a:pt x="115387" y="410196"/>
                    </a:lnTo>
                    <a:lnTo>
                      <a:pt x="115387" y="353046"/>
                    </a:lnTo>
                    <a:lnTo>
                      <a:pt x="29567" y="353046"/>
                    </a:lnTo>
                    <a:cubicBezTo>
                      <a:pt x="13755" y="353046"/>
                      <a:pt x="992" y="340282"/>
                      <a:pt x="992" y="324471"/>
                    </a:cubicBezTo>
                    <a:lnTo>
                      <a:pt x="992" y="29196"/>
                    </a:lnTo>
                    <a:cubicBezTo>
                      <a:pt x="992" y="13385"/>
                      <a:pt x="13755" y="621"/>
                      <a:pt x="29567" y="621"/>
                    </a:cubicBezTo>
                    <a:lnTo>
                      <a:pt x="486767" y="621"/>
                    </a:lnTo>
                    <a:close/>
                    <a:moveTo>
                      <a:pt x="124817" y="143496"/>
                    </a:moveTo>
                    <a:cubicBezTo>
                      <a:pt x="106434" y="143496"/>
                      <a:pt x="91480" y="158450"/>
                      <a:pt x="91480" y="176834"/>
                    </a:cubicBezTo>
                    <a:cubicBezTo>
                      <a:pt x="91480" y="195217"/>
                      <a:pt x="106434" y="210171"/>
                      <a:pt x="124817" y="210171"/>
                    </a:cubicBezTo>
                    <a:cubicBezTo>
                      <a:pt x="143200" y="210171"/>
                      <a:pt x="158155" y="195217"/>
                      <a:pt x="158155" y="176834"/>
                    </a:cubicBezTo>
                    <a:cubicBezTo>
                      <a:pt x="158155" y="158450"/>
                      <a:pt x="143200" y="143496"/>
                      <a:pt x="124817" y="143496"/>
                    </a:cubicBezTo>
                    <a:close/>
                    <a:moveTo>
                      <a:pt x="258167" y="143496"/>
                    </a:moveTo>
                    <a:cubicBezTo>
                      <a:pt x="239784" y="143496"/>
                      <a:pt x="224830" y="158450"/>
                      <a:pt x="224830" y="176834"/>
                    </a:cubicBezTo>
                    <a:cubicBezTo>
                      <a:pt x="224830" y="195217"/>
                      <a:pt x="239784" y="210171"/>
                      <a:pt x="258167" y="210171"/>
                    </a:cubicBezTo>
                    <a:cubicBezTo>
                      <a:pt x="276550" y="210171"/>
                      <a:pt x="291505" y="195217"/>
                      <a:pt x="291505" y="176834"/>
                    </a:cubicBezTo>
                    <a:cubicBezTo>
                      <a:pt x="291505" y="158450"/>
                      <a:pt x="276550" y="143496"/>
                      <a:pt x="258167" y="143496"/>
                    </a:cubicBezTo>
                    <a:close/>
                    <a:moveTo>
                      <a:pt x="391517" y="143496"/>
                    </a:moveTo>
                    <a:cubicBezTo>
                      <a:pt x="373134" y="143496"/>
                      <a:pt x="358180" y="158450"/>
                      <a:pt x="358180" y="176834"/>
                    </a:cubicBezTo>
                    <a:cubicBezTo>
                      <a:pt x="358180" y="195217"/>
                      <a:pt x="373134" y="210171"/>
                      <a:pt x="391517" y="210171"/>
                    </a:cubicBezTo>
                    <a:cubicBezTo>
                      <a:pt x="409900" y="210171"/>
                      <a:pt x="424855" y="195217"/>
                      <a:pt x="424855" y="176834"/>
                    </a:cubicBezTo>
                    <a:cubicBezTo>
                      <a:pt x="424855" y="158450"/>
                      <a:pt x="409900" y="143496"/>
                      <a:pt x="391517" y="143496"/>
                    </a:cubicBezTo>
                    <a:close/>
                  </a:path>
                </a:pathLst>
              </a:custGeom>
              <a:solidFill>
                <a:schemeClr val="bg1"/>
              </a:solidFill>
              <a:ln w="12700">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4" name="组合 3"/>
          <p:cNvGrpSpPr/>
          <p:nvPr>
            <p:custDataLst>
              <p:tags r:id="rId3"/>
            </p:custDataLst>
          </p:nvPr>
        </p:nvGrpSpPr>
        <p:grpSpPr>
          <a:xfrm>
            <a:off x="6658764" y="3138464"/>
            <a:ext cx="1248107" cy="1613931"/>
            <a:chOff x="6658764" y="3138464"/>
            <a:chExt cx="1248107" cy="1613931"/>
          </a:xfrm>
        </p:grpSpPr>
        <p:cxnSp>
          <p:nvCxnSpPr>
            <p:cNvPr id="26" name="íşľîďe"/>
            <p:cNvCxnSpPr/>
            <p:nvPr>
              <p:custDataLst>
                <p:tags r:id="rId4"/>
              </p:custDataLst>
            </p:nvPr>
          </p:nvCxnSpPr>
          <p:spPr>
            <a:xfrm>
              <a:off x="6876653" y="3999495"/>
              <a:ext cx="420916" cy="0"/>
            </a:xfrm>
            <a:prstGeom prst="line">
              <a:avLst/>
            </a:prstGeom>
            <a:ln w="12700" cap="flat">
              <a:solidFill>
                <a:schemeClr val="bg1">
                  <a:lumMod val="95000"/>
                </a:schemeClr>
              </a:solidFill>
              <a:bevel/>
            </a:ln>
          </p:spPr>
          <p:style>
            <a:lnRef idx="1">
              <a:schemeClr val="accent1"/>
            </a:lnRef>
            <a:fillRef idx="0">
              <a:schemeClr val="accent1"/>
            </a:fillRef>
            <a:effectRef idx="0">
              <a:schemeClr val="accent1"/>
            </a:effectRef>
            <a:fontRef idx="minor">
              <a:schemeClr val="tx1"/>
            </a:fontRef>
          </p:style>
        </p:cxnSp>
        <p:sp>
          <p:nvSpPr>
            <p:cNvPr id="48" name="îṥḷîdé"/>
            <p:cNvSpPr/>
            <p:nvPr>
              <p:custDataLst>
                <p:tags r:id="rId5"/>
              </p:custDataLst>
            </p:nvPr>
          </p:nvSpPr>
          <p:spPr>
            <a:xfrm>
              <a:off x="7297271" y="3138464"/>
              <a:ext cx="609600" cy="1613931"/>
            </a:xfrm>
            <a:custGeom>
              <a:avLst/>
              <a:gdLst>
                <a:gd name="connsiteX0" fmla="*/ 571500 w 609600"/>
                <a:gd name="connsiteY0" fmla="*/ 0 h 1701800"/>
                <a:gd name="connsiteX1" fmla="*/ 0 w 609600"/>
                <a:gd name="connsiteY1" fmla="*/ 0 h 1701800"/>
                <a:gd name="connsiteX2" fmla="*/ 0 w 609600"/>
                <a:gd name="connsiteY2" fmla="*/ 1701800 h 1701800"/>
                <a:gd name="connsiteX3" fmla="*/ 609600 w 609600"/>
                <a:gd name="connsiteY3" fmla="*/ 1701800 h 1701800"/>
              </a:gdLst>
              <a:ahLst/>
              <a:cxnLst>
                <a:cxn ang="0">
                  <a:pos x="connsiteX0" y="connsiteY0"/>
                </a:cxn>
                <a:cxn ang="0">
                  <a:pos x="connsiteX1" y="connsiteY1"/>
                </a:cxn>
                <a:cxn ang="0">
                  <a:pos x="connsiteX2" y="connsiteY2"/>
                </a:cxn>
                <a:cxn ang="0">
                  <a:pos x="connsiteX3" y="connsiteY3"/>
                </a:cxn>
              </a:cxnLst>
              <a:rect l="l" t="t" r="r" b="b"/>
              <a:pathLst>
                <a:path w="609600" h="1701800">
                  <a:moveTo>
                    <a:pt x="571500" y="0"/>
                  </a:moveTo>
                  <a:lnTo>
                    <a:pt x="0" y="0"/>
                  </a:lnTo>
                  <a:lnTo>
                    <a:pt x="0" y="1701800"/>
                  </a:lnTo>
                  <a:lnTo>
                    <a:pt x="609600" y="1701800"/>
                  </a:lnTo>
                </a:path>
              </a:pathLst>
            </a:custGeom>
            <a:noFill/>
            <a:ln w="12700" cap="rnd">
              <a:solidFill>
                <a:schemeClr val="bg1">
                  <a:lumMod val="95000"/>
                </a:schemeClr>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54" name="iṡḷíḑè"/>
            <p:cNvGrpSpPr/>
            <p:nvPr/>
          </p:nvGrpSpPr>
          <p:grpSpPr>
            <a:xfrm>
              <a:off x="6658764" y="3788831"/>
              <a:ext cx="444222" cy="444220"/>
              <a:chOff x="8627514" y="3469910"/>
              <a:chExt cx="444222" cy="444220"/>
            </a:xfrm>
          </p:grpSpPr>
          <p:sp>
            <p:nvSpPr>
              <p:cNvPr id="57" name="ï$ľïďe"/>
              <p:cNvSpPr/>
              <p:nvPr>
                <p:custDataLst>
                  <p:tags r:id="rId6"/>
                </p:custDataLst>
              </p:nvPr>
            </p:nvSpPr>
            <p:spPr>
              <a:xfrm>
                <a:off x="8627514" y="3469910"/>
                <a:ext cx="444222" cy="444220"/>
              </a:xfrm>
              <a:prstGeom prst="ellipse">
                <a:avLst/>
              </a:prstGeom>
              <a:solidFill>
                <a:schemeClr val="accent6"/>
              </a:solidFill>
              <a:ln w="12700" cap="rnd">
                <a:noFill/>
                <a:prstDash val="solid"/>
                <a:round/>
              </a:ln>
              <a:effectLst>
                <a:outerShdw blurRad="254000" dist="127000" algn="ctr" rotWithShape="0">
                  <a:schemeClr val="accent6">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8" name="ïŝļïḓé"/>
              <p:cNvSpPr/>
              <p:nvPr>
                <p:custDataLst>
                  <p:tags r:id="rId7"/>
                </p:custDataLst>
              </p:nvPr>
            </p:nvSpPr>
            <p:spPr bwMode="auto">
              <a:xfrm>
                <a:off x="8755860" y="3589240"/>
                <a:ext cx="187529" cy="205561"/>
              </a:xfrm>
              <a:custGeom>
                <a:avLst/>
                <a:gdLst>
                  <a:gd name="connsiteX0" fmla="*/ 248770 w 495300"/>
                  <a:gd name="connsiteY0" fmla="*/ 621 h 542925"/>
                  <a:gd name="connsiteX1" fmla="*/ 496420 w 495300"/>
                  <a:gd name="connsiteY1" fmla="*/ 248271 h 542925"/>
                  <a:gd name="connsiteX2" fmla="*/ 323827 w 495300"/>
                  <a:gd name="connsiteY2" fmla="*/ 484396 h 542925"/>
                  <a:gd name="connsiteX3" fmla="*/ 346973 w 495300"/>
                  <a:gd name="connsiteY3" fmla="*/ 524496 h 542925"/>
                  <a:gd name="connsiteX4" fmla="*/ 420220 w 495300"/>
                  <a:gd name="connsiteY4" fmla="*/ 524496 h 542925"/>
                  <a:gd name="connsiteX5" fmla="*/ 420220 w 495300"/>
                  <a:gd name="connsiteY5" fmla="*/ 543546 h 542925"/>
                  <a:gd name="connsiteX6" fmla="*/ 77320 w 495300"/>
                  <a:gd name="connsiteY6" fmla="*/ 543546 h 542925"/>
                  <a:gd name="connsiteX7" fmla="*/ 77320 w 495300"/>
                  <a:gd name="connsiteY7" fmla="*/ 524496 h 542925"/>
                  <a:gd name="connsiteX8" fmla="*/ 150567 w 495300"/>
                  <a:gd name="connsiteY8" fmla="*/ 524496 h 542925"/>
                  <a:gd name="connsiteX9" fmla="*/ 173713 w 495300"/>
                  <a:gd name="connsiteY9" fmla="*/ 484396 h 542925"/>
                  <a:gd name="connsiteX10" fmla="*/ 1120 w 495300"/>
                  <a:gd name="connsiteY10" fmla="*/ 248271 h 542925"/>
                  <a:gd name="connsiteX11" fmla="*/ 248770 w 495300"/>
                  <a:gd name="connsiteY11" fmla="*/ 621 h 542925"/>
                  <a:gd name="connsiteX12" fmla="*/ 192763 w 495300"/>
                  <a:gd name="connsiteY12" fmla="*/ 489539 h 542925"/>
                  <a:gd name="connsiteX13" fmla="*/ 172570 w 495300"/>
                  <a:gd name="connsiteY13" fmla="*/ 524496 h 542925"/>
                  <a:gd name="connsiteX14" fmla="*/ 324970 w 495300"/>
                  <a:gd name="connsiteY14" fmla="*/ 524496 h 542925"/>
                  <a:gd name="connsiteX15" fmla="*/ 304777 w 495300"/>
                  <a:gd name="connsiteY15" fmla="*/ 489539 h 542925"/>
                  <a:gd name="connsiteX16" fmla="*/ 248770 w 495300"/>
                  <a:gd name="connsiteY16" fmla="*/ 495921 h 542925"/>
                  <a:gd name="connsiteX17" fmla="*/ 192763 w 495300"/>
                  <a:gd name="connsiteY17" fmla="*/ 489539 h 542925"/>
                  <a:gd name="connsiteX18" fmla="*/ 248770 w 495300"/>
                  <a:gd name="connsiteY18" fmla="*/ 143496 h 542925"/>
                  <a:gd name="connsiteX19" fmla="*/ 143995 w 495300"/>
                  <a:gd name="connsiteY19" fmla="*/ 248271 h 542925"/>
                  <a:gd name="connsiteX20" fmla="*/ 248770 w 495300"/>
                  <a:gd name="connsiteY20" fmla="*/ 353046 h 542925"/>
                  <a:gd name="connsiteX21" fmla="*/ 353545 w 495300"/>
                  <a:gd name="connsiteY21" fmla="*/ 248271 h 542925"/>
                  <a:gd name="connsiteX22" fmla="*/ 248770 w 495300"/>
                  <a:gd name="connsiteY22" fmla="*/ 143496 h 542925"/>
                  <a:gd name="connsiteX23" fmla="*/ 367833 w 495300"/>
                  <a:gd name="connsiteY23" fmla="*/ 114921 h 542925"/>
                  <a:gd name="connsiteX24" fmla="*/ 353545 w 495300"/>
                  <a:gd name="connsiteY24" fmla="*/ 129209 h 542925"/>
                  <a:gd name="connsiteX25" fmla="*/ 367833 w 495300"/>
                  <a:gd name="connsiteY25" fmla="*/ 143496 h 542925"/>
                  <a:gd name="connsiteX26" fmla="*/ 382120 w 495300"/>
                  <a:gd name="connsiteY26" fmla="*/ 129209 h 542925"/>
                  <a:gd name="connsiteX27" fmla="*/ 367833 w 495300"/>
                  <a:gd name="connsiteY27" fmla="*/ 114921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5300" h="542925">
                    <a:moveTo>
                      <a:pt x="248770" y="621"/>
                    </a:moveTo>
                    <a:cubicBezTo>
                      <a:pt x="385549" y="621"/>
                      <a:pt x="496420" y="111492"/>
                      <a:pt x="496420" y="248271"/>
                    </a:cubicBezTo>
                    <a:cubicBezTo>
                      <a:pt x="496420" y="358856"/>
                      <a:pt x="423935" y="452582"/>
                      <a:pt x="323827" y="484396"/>
                    </a:cubicBezTo>
                    <a:lnTo>
                      <a:pt x="346973" y="524496"/>
                    </a:lnTo>
                    <a:lnTo>
                      <a:pt x="420220" y="524496"/>
                    </a:lnTo>
                    <a:lnTo>
                      <a:pt x="420220" y="543546"/>
                    </a:lnTo>
                    <a:lnTo>
                      <a:pt x="77320" y="543546"/>
                    </a:lnTo>
                    <a:lnTo>
                      <a:pt x="77320" y="524496"/>
                    </a:lnTo>
                    <a:lnTo>
                      <a:pt x="150567" y="524496"/>
                    </a:lnTo>
                    <a:lnTo>
                      <a:pt x="173713" y="484396"/>
                    </a:lnTo>
                    <a:cubicBezTo>
                      <a:pt x="73605" y="452582"/>
                      <a:pt x="1120" y="358856"/>
                      <a:pt x="1120" y="248271"/>
                    </a:cubicBezTo>
                    <a:cubicBezTo>
                      <a:pt x="1120" y="111492"/>
                      <a:pt x="111991" y="621"/>
                      <a:pt x="248770" y="621"/>
                    </a:cubicBezTo>
                    <a:close/>
                    <a:moveTo>
                      <a:pt x="192763" y="489539"/>
                    </a:moveTo>
                    <a:lnTo>
                      <a:pt x="172570" y="524496"/>
                    </a:lnTo>
                    <a:lnTo>
                      <a:pt x="324970" y="524496"/>
                    </a:lnTo>
                    <a:lnTo>
                      <a:pt x="304777" y="489539"/>
                    </a:lnTo>
                    <a:cubicBezTo>
                      <a:pt x="286775" y="493730"/>
                      <a:pt x="268010" y="495921"/>
                      <a:pt x="248770" y="495921"/>
                    </a:cubicBezTo>
                    <a:cubicBezTo>
                      <a:pt x="229530" y="495921"/>
                      <a:pt x="210765" y="493730"/>
                      <a:pt x="192763" y="489539"/>
                    </a:cubicBezTo>
                    <a:close/>
                    <a:moveTo>
                      <a:pt x="248770" y="143496"/>
                    </a:moveTo>
                    <a:cubicBezTo>
                      <a:pt x="190858" y="143496"/>
                      <a:pt x="143995" y="190359"/>
                      <a:pt x="143995" y="248271"/>
                    </a:cubicBezTo>
                    <a:cubicBezTo>
                      <a:pt x="143995" y="306183"/>
                      <a:pt x="190858" y="353046"/>
                      <a:pt x="248770" y="353046"/>
                    </a:cubicBezTo>
                    <a:cubicBezTo>
                      <a:pt x="306682" y="353046"/>
                      <a:pt x="353545" y="306183"/>
                      <a:pt x="353545" y="248271"/>
                    </a:cubicBezTo>
                    <a:cubicBezTo>
                      <a:pt x="353545" y="190359"/>
                      <a:pt x="306682" y="143496"/>
                      <a:pt x="248770" y="143496"/>
                    </a:cubicBezTo>
                    <a:close/>
                    <a:moveTo>
                      <a:pt x="367833" y="114921"/>
                    </a:moveTo>
                    <a:cubicBezTo>
                      <a:pt x="359927" y="114921"/>
                      <a:pt x="353545" y="121303"/>
                      <a:pt x="353545" y="129209"/>
                    </a:cubicBezTo>
                    <a:cubicBezTo>
                      <a:pt x="353545" y="137114"/>
                      <a:pt x="359927" y="143496"/>
                      <a:pt x="367833" y="143496"/>
                    </a:cubicBezTo>
                    <a:cubicBezTo>
                      <a:pt x="375738" y="143496"/>
                      <a:pt x="382120" y="137114"/>
                      <a:pt x="382120" y="129209"/>
                    </a:cubicBezTo>
                    <a:cubicBezTo>
                      <a:pt x="382120" y="121303"/>
                      <a:pt x="375738" y="114921"/>
                      <a:pt x="367833" y="114921"/>
                    </a:cubicBezTo>
                    <a:close/>
                  </a:path>
                </a:pathLst>
              </a:custGeom>
              <a:solidFill>
                <a:schemeClr val="bg1"/>
              </a:solidFill>
              <a:ln w="12700">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421048" y="310988"/>
            <a:ext cx="3055241" cy="398780"/>
            <a:chOff x="570950" y="430909"/>
            <a:chExt cx="3055241" cy="398780"/>
          </a:xfrm>
        </p:grpSpPr>
        <p:grpSp>
          <p:nvGrpSpPr>
            <p:cNvPr id="25" name="组合 24"/>
            <p:cNvGrpSpPr/>
            <p:nvPr/>
          </p:nvGrpSpPr>
          <p:grpSpPr>
            <a:xfrm>
              <a:off x="570950" y="477522"/>
              <a:ext cx="606976" cy="308408"/>
              <a:chOff x="475209" y="428876"/>
              <a:chExt cx="798457" cy="405700"/>
            </a:xfrm>
          </p:grpSpPr>
          <p:grpSp>
            <p:nvGrpSpPr>
              <p:cNvPr id="28" name="组合 27"/>
              <p:cNvGrpSpPr/>
              <p:nvPr/>
            </p:nvGrpSpPr>
            <p:grpSpPr>
              <a:xfrm>
                <a:off x="475209" y="428876"/>
                <a:ext cx="798457" cy="100900"/>
                <a:chOff x="320732" y="433777"/>
                <a:chExt cx="798457" cy="100900"/>
              </a:xfrm>
            </p:grpSpPr>
            <p:sp>
              <p:nvSpPr>
                <p:cNvPr id="35" name="矩形: 圆角 34"/>
                <p:cNvSpPr/>
                <p:nvPr/>
              </p:nvSpPr>
              <p:spPr>
                <a:xfrm rot="2663917">
                  <a:off x="320732" y="433777"/>
                  <a:ext cx="100900" cy="10090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矩形 35"/>
                <p:cNvSpPr/>
                <p:nvPr/>
              </p:nvSpPr>
              <p:spPr>
                <a:xfrm>
                  <a:off x="514351" y="455274"/>
                  <a:ext cx="604838" cy="55901"/>
                </a:xfrm>
                <a:prstGeom prst="rect">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475209" y="581276"/>
                <a:ext cx="798457" cy="100900"/>
                <a:chOff x="320732" y="433777"/>
                <a:chExt cx="798457" cy="100900"/>
              </a:xfrm>
            </p:grpSpPr>
            <p:sp>
              <p:nvSpPr>
                <p:cNvPr id="33" name="矩形: 圆角 32"/>
                <p:cNvSpPr/>
                <p:nvPr/>
              </p:nvSpPr>
              <p:spPr>
                <a:xfrm rot="2663917">
                  <a:off x="320732" y="433777"/>
                  <a:ext cx="100900" cy="100900"/>
                </a:xfrm>
                <a:prstGeom prst="roundRect">
                  <a:avLst>
                    <a:gd name="adj" fmla="val 16491"/>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矩形 33"/>
                <p:cNvSpPr/>
                <p:nvPr/>
              </p:nvSpPr>
              <p:spPr>
                <a:xfrm>
                  <a:off x="514351" y="455274"/>
                  <a:ext cx="604838" cy="55901"/>
                </a:xfrm>
                <a:prstGeom prst="rect">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75209" y="733676"/>
                <a:ext cx="798457" cy="100900"/>
                <a:chOff x="320732" y="433777"/>
                <a:chExt cx="798457" cy="100900"/>
              </a:xfrm>
            </p:grpSpPr>
            <p:sp>
              <p:nvSpPr>
                <p:cNvPr id="31" name="矩形: 圆角 30"/>
                <p:cNvSpPr/>
                <p:nvPr/>
              </p:nvSpPr>
              <p:spPr>
                <a:xfrm rot="2663917">
                  <a:off x="320732" y="433777"/>
                  <a:ext cx="100900" cy="100900"/>
                </a:xfrm>
                <a:prstGeom prst="roundRect">
                  <a:avLst>
                    <a:gd name="adj" fmla="val 16491"/>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2" name="矩形 31"/>
                <p:cNvSpPr/>
                <p:nvPr/>
              </p:nvSpPr>
              <p:spPr>
                <a:xfrm>
                  <a:off x="514351" y="455274"/>
                  <a:ext cx="604838" cy="55901"/>
                </a:xfrm>
                <a:prstGeom prst="rect">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
          <p:nvSpPr>
            <p:cNvPr id="27" name="文本框 26"/>
            <p:cNvSpPr txBox="1"/>
            <p:nvPr/>
          </p:nvSpPr>
          <p:spPr>
            <a:xfrm>
              <a:off x="1289991" y="430909"/>
              <a:ext cx="2336200" cy="398780"/>
            </a:xfrm>
            <a:prstGeom prst="rect">
              <a:avLst/>
            </a:prstGeom>
            <a:noFill/>
          </p:spPr>
          <p:txBody>
            <a:bodyPr wrap="square" rtlCol="0">
              <a:spAutoFit/>
            </a:bodyPr>
            <a:lstStyle/>
            <a:p>
              <a:pPr algn="dist"/>
              <a:r>
                <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MPC15-9</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平板车</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pic>
        <p:nvPicPr>
          <p:cNvPr id="2" name="图片 1" descr="矿用平板车3"/>
          <p:cNvPicPr>
            <a:picLocks noChangeAspect="1"/>
          </p:cNvPicPr>
          <p:nvPr/>
        </p:nvPicPr>
        <p:blipFill>
          <a:blip r:embed="rId8"/>
          <a:stretch>
            <a:fillRect/>
          </a:stretch>
        </p:blipFill>
        <p:spPr>
          <a:xfrm>
            <a:off x="7907020" y="2538095"/>
            <a:ext cx="2814320" cy="2814320"/>
          </a:xfrm>
          <a:prstGeom prst="ellipse">
            <a:avLst/>
          </a:prstGeom>
        </p:spPr>
      </p:pic>
      <p:pic>
        <p:nvPicPr>
          <p:cNvPr id="5" name="图片 4" descr="矿用平板车1 (38)"/>
          <p:cNvPicPr>
            <a:picLocks noChangeAspect="1"/>
          </p:cNvPicPr>
          <p:nvPr/>
        </p:nvPicPr>
        <p:blipFill>
          <a:blip r:embed="rId9"/>
          <a:stretch>
            <a:fillRect/>
          </a:stretch>
        </p:blipFill>
        <p:spPr>
          <a:xfrm>
            <a:off x="3738880" y="2538095"/>
            <a:ext cx="2814320" cy="2814320"/>
          </a:xfrm>
          <a:prstGeom prst="ellipse">
            <a:avLst/>
          </a:prstGeom>
        </p:spPr>
      </p:pic>
    </p:spTree>
    <p:custDataLst>
      <p:tags r:id="rId10"/>
    </p:custDataLst>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73"/>
          <p:cNvSpPr/>
          <p:nvPr/>
        </p:nvSpPr>
        <p:spPr>
          <a:xfrm>
            <a:off x="8363973" y="1147233"/>
            <a:ext cx="2892136" cy="5003800"/>
          </a:xfrm>
          <a:prstGeom prst="roundRect">
            <a:avLst>
              <a:gd name="adj" fmla="val 2000"/>
            </a:avLst>
          </a:prstGeom>
          <a:blipFill>
            <a:blip r:embed="rId1"/>
            <a:stretch>
              <a:fillRect l="-113976" r="-112980"/>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custDataLst>
              <p:tags r:id="rId2"/>
            </p:custDataLst>
          </p:nvPr>
        </p:nvSpPr>
        <p:spPr>
          <a:xfrm>
            <a:off x="1714500" y="1578610"/>
            <a:ext cx="5662930" cy="3415030"/>
          </a:xfrm>
          <a:prstGeom prst="rect">
            <a:avLst/>
          </a:prstGeom>
          <a:noFill/>
        </p:spPr>
        <p:txBody>
          <a:bodyPr wrap="square" rtlCol="0">
            <a:spAutoFit/>
          </a:bodyPr>
          <a:lstStyle/>
          <a:p>
            <a:pPr>
              <a:lnSpc>
                <a:spcPct val="150000"/>
              </a:lnSpc>
            </a:pPr>
            <a:r>
              <a:rPr lang="en-US" altLang="zh-CN" sz="1600" dirty="0">
                <a:solidFill>
                  <a:schemeClr val="bg1"/>
                </a:solidFill>
                <a:latin typeface="微软雅黑" panose="020B0503020204020204" pitchFamily="34" charset="-122"/>
                <a:ea typeface="微软雅黑" panose="020B0503020204020204" pitchFamily="34" charset="-122"/>
              </a:rPr>
              <a:t>MPC15-9</a:t>
            </a:r>
            <a:r>
              <a:rPr lang="zh-CN" altLang="en-US" sz="1600" dirty="0">
                <a:solidFill>
                  <a:schemeClr val="bg1"/>
                </a:solidFill>
                <a:latin typeface="微软雅黑" panose="020B0503020204020204" pitchFamily="34" charset="-122"/>
                <a:ea typeface="微软雅黑" panose="020B0503020204020204" pitchFamily="34" charset="-122"/>
              </a:rPr>
              <a:t>矿用平板车适用于地下开采的矿山，沿地下巷道及地表工业场地运输设备或其他物品。平板车一般采用充气式实心轮胎，板面高度低、装载量大。无破胎、爆胎的危险。</a:t>
            </a:r>
            <a:r>
              <a:rPr lang="en-US" altLang="zh-CN" sz="1600" dirty="0">
                <a:solidFill>
                  <a:schemeClr val="bg1"/>
                </a:solidFill>
                <a:latin typeface="微软雅黑" panose="020B0503020204020204" pitchFamily="34" charset="-122"/>
                <a:ea typeface="微软雅黑" panose="020B0503020204020204" pitchFamily="34" charset="-122"/>
              </a:rPr>
              <a:t>an</a:t>
            </a:r>
            <a:r>
              <a:rPr lang="zh-CN" altLang="en-US" sz="1600" dirty="0">
                <a:solidFill>
                  <a:schemeClr val="bg1"/>
                </a:solidFill>
                <a:latin typeface="微软雅黑" panose="020B0503020204020204" pitchFamily="34" charset="-122"/>
                <a:ea typeface="微软雅黑" panose="020B0503020204020204" pitchFamily="34" charset="-122"/>
              </a:rPr>
              <a:t>全、简单而耐用。他自身无动力，山东矿安机电有限公司，需要又牵引车或者叉车来进行拖带。通常由一辆或多辆平板车和一台叉车或牵引车组成一列车辆来进行货物平面运输或大型设备的搬运工作。平板车广泛应用于机场、港口、火车站、工厂和大型仓库。大大的提高了货物中转平移的效率。减少叉车和人力的消耗成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21048" y="350993"/>
            <a:ext cx="3872865" cy="398780"/>
            <a:chOff x="570950" y="470914"/>
            <a:chExt cx="3872865" cy="398780"/>
          </a:xfrm>
        </p:grpSpPr>
        <p:grpSp>
          <p:nvGrpSpPr>
            <p:cNvPr id="30" name="组合 29"/>
            <p:cNvGrpSpPr/>
            <p:nvPr/>
          </p:nvGrpSpPr>
          <p:grpSpPr>
            <a:xfrm>
              <a:off x="570950" y="477522"/>
              <a:ext cx="606976" cy="308408"/>
              <a:chOff x="475209" y="428876"/>
              <a:chExt cx="798457" cy="405700"/>
            </a:xfrm>
          </p:grpSpPr>
          <p:grpSp>
            <p:nvGrpSpPr>
              <p:cNvPr id="32" name="组合 31"/>
              <p:cNvGrpSpPr/>
              <p:nvPr/>
            </p:nvGrpSpPr>
            <p:grpSpPr>
              <a:xfrm>
                <a:off x="475209" y="428876"/>
                <a:ext cx="798457" cy="100900"/>
                <a:chOff x="320732" y="433777"/>
                <a:chExt cx="798457" cy="100900"/>
              </a:xfrm>
            </p:grpSpPr>
            <p:sp>
              <p:nvSpPr>
                <p:cNvPr id="39" name="矩形: 圆角 38"/>
                <p:cNvSpPr/>
                <p:nvPr/>
              </p:nvSpPr>
              <p:spPr>
                <a:xfrm rot="2663917">
                  <a:off x="320732" y="433777"/>
                  <a:ext cx="100900" cy="10090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0" name="矩形 39"/>
                <p:cNvSpPr/>
                <p:nvPr/>
              </p:nvSpPr>
              <p:spPr>
                <a:xfrm>
                  <a:off x="514351" y="455274"/>
                  <a:ext cx="604838" cy="55901"/>
                </a:xfrm>
                <a:prstGeom prst="rect">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475209" y="581276"/>
                <a:ext cx="798457" cy="100900"/>
                <a:chOff x="320732" y="433777"/>
                <a:chExt cx="798457" cy="100900"/>
              </a:xfrm>
            </p:grpSpPr>
            <p:sp>
              <p:nvSpPr>
                <p:cNvPr id="37" name="矩形: 圆角 36"/>
                <p:cNvSpPr/>
                <p:nvPr/>
              </p:nvSpPr>
              <p:spPr>
                <a:xfrm rot="2663917">
                  <a:off x="320732" y="433777"/>
                  <a:ext cx="100900" cy="100900"/>
                </a:xfrm>
                <a:prstGeom prst="roundRect">
                  <a:avLst>
                    <a:gd name="adj" fmla="val 16491"/>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8" name="矩形 37"/>
                <p:cNvSpPr/>
                <p:nvPr/>
              </p:nvSpPr>
              <p:spPr>
                <a:xfrm>
                  <a:off x="514351" y="455274"/>
                  <a:ext cx="604838" cy="55901"/>
                </a:xfrm>
                <a:prstGeom prst="rect">
                  <a:avLst/>
                </a:prstGeom>
                <a:gradFill flip="none" rotWithShape="1">
                  <a:gsLst>
                    <a:gs pos="26000">
                      <a:schemeClr val="tx2">
                        <a:alpha val="70000"/>
                      </a:schemeClr>
                    </a:gs>
                    <a:gs pos="80000">
                      <a:schemeClr val="accent1">
                        <a:alpha val="7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75209" y="733676"/>
                <a:ext cx="798457" cy="100900"/>
                <a:chOff x="320732" y="433777"/>
                <a:chExt cx="798457" cy="100900"/>
              </a:xfrm>
            </p:grpSpPr>
            <p:sp>
              <p:nvSpPr>
                <p:cNvPr id="35" name="矩形: 圆角 34"/>
                <p:cNvSpPr/>
                <p:nvPr/>
              </p:nvSpPr>
              <p:spPr>
                <a:xfrm rot="2663917">
                  <a:off x="320732" y="433777"/>
                  <a:ext cx="100900" cy="100900"/>
                </a:xfrm>
                <a:prstGeom prst="roundRect">
                  <a:avLst>
                    <a:gd name="adj" fmla="val 16491"/>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矩形 35"/>
                <p:cNvSpPr/>
                <p:nvPr/>
              </p:nvSpPr>
              <p:spPr>
                <a:xfrm>
                  <a:off x="514351" y="455274"/>
                  <a:ext cx="604838" cy="55901"/>
                </a:xfrm>
                <a:prstGeom prst="rect">
                  <a:avLst/>
                </a:prstGeom>
                <a:gradFill flip="none" rotWithShape="1">
                  <a:gsLst>
                    <a:gs pos="26000">
                      <a:schemeClr val="tx2">
                        <a:alpha val="40000"/>
                      </a:schemeClr>
                    </a:gs>
                    <a:gs pos="80000">
                      <a:schemeClr val="accent1">
                        <a:alpha val="40000"/>
                      </a:schemeClr>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
          <p:nvSpPr>
            <p:cNvPr id="31" name="文本框 30"/>
            <p:cNvSpPr txBox="1"/>
            <p:nvPr/>
          </p:nvSpPr>
          <p:spPr>
            <a:xfrm>
              <a:off x="1279610" y="470914"/>
              <a:ext cx="3164205" cy="398780"/>
            </a:xfrm>
            <a:prstGeom prst="rect">
              <a:avLst/>
            </a:prstGeom>
            <a:noFill/>
          </p:spPr>
          <p:txBody>
            <a:bodyPr wrap="square" rtlCol="0">
              <a:spAutoFit/>
            </a:bodyPr>
            <a:lstStyle/>
            <a:p>
              <a:pPr algn="dist"/>
              <a:r>
                <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MPC15-9</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平板车用途</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圆角 28"/>
          <p:cNvSpPr/>
          <p:nvPr/>
        </p:nvSpPr>
        <p:spPr>
          <a:xfrm rot="2663917">
            <a:off x="5689871" y="1299672"/>
            <a:ext cx="4415936" cy="4415934"/>
          </a:xfrm>
          <a:prstGeom prst="roundRect">
            <a:avLst>
              <a:gd name="adj" fmla="val 16491"/>
            </a:avLst>
          </a:prstGeom>
          <a:gradFill flip="none" rotWithShape="1">
            <a:gsLst>
              <a:gs pos="26000">
                <a:schemeClr val="tx2">
                  <a:alpha val="70000"/>
                </a:schemeClr>
              </a:gs>
              <a:gs pos="80000">
                <a:schemeClr val="accent1">
                  <a:alpha val="60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8" name="矩形: 圆角 27"/>
          <p:cNvSpPr/>
          <p:nvPr/>
        </p:nvSpPr>
        <p:spPr>
          <a:xfrm rot="2663917">
            <a:off x="5707923" y="1489386"/>
            <a:ext cx="4036508" cy="4036506"/>
          </a:xfrm>
          <a:prstGeom prst="roundRect">
            <a:avLst>
              <a:gd name="adj" fmla="val 16491"/>
            </a:avLst>
          </a:prstGeom>
          <a:gradFill flip="none" rotWithShape="1">
            <a:gsLst>
              <a:gs pos="28000">
                <a:schemeClr val="tx2"/>
              </a:gs>
              <a:gs pos="80000">
                <a:schemeClr val="accent1">
                  <a:alpha val="80000"/>
                </a:schemeClr>
              </a:gs>
            </a:gsLst>
            <a:lin ang="18900000" scaled="1"/>
          </a:gradFill>
          <a:ln>
            <a:noFill/>
          </a:ln>
          <a:effectLst>
            <a:outerShdw blurRad="381000" dist="38100" dir="2700000" sx="96000" sy="96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7" name="矩形: 圆角 26"/>
          <p:cNvSpPr/>
          <p:nvPr/>
        </p:nvSpPr>
        <p:spPr>
          <a:xfrm rot="2663917">
            <a:off x="5820392" y="1853612"/>
            <a:ext cx="3308050" cy="330805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1640246" y="2872117"/>
            <a:ext cx="6727547" cy="1323439"/>
          </a:xfrm>
          <a:prstGeom prst="rect">
            <a:avLst/>
          </a:prstGeom>
          <a:noFill/>
        </p:spPr>
        <p:txBody>
          <a:bodyPr wrap="square" rtlCol="0">
            <a:spAutoFit/>
          </a:bodyPr>
          <a:lstStyle/>
          <a:p>
            <a:pPr algn="dist"/>
            <a:r>
              <a:rPr lang="en-US" altLang="zh-CN" sz="8000" b="1" dirty="0">
                <a:solidFill>
                  <a:schemeClr val="bg1"/>
                </a:solidFill>
                <a:latin typeface="微软雅黑" panose="020B0503020204020204" pitchFamily="34" charset="-122"/>
                <a:ea typeface="微软雅黑" panose="020B0503020204020204" pitchFamily="34" charset="-122"/>
              </a:rPr>
              <a:t>THANK YOU</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sp>
        <p:nvSpPr>
          <p:cNvPr id="42" name="矩形: 圆角 41"/>
          <p:cNvSpPr/>
          <p:nvPr/>
        </p:nvSpPr>
        <p:spPr>
          <a:xfrm rot="2663917">
            <a:off x="1364819" y="6071617"/>
            <a:ext cx="1467790" cy="1467790"/>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3" name="矩形: 圆角 42"/>
          <p:cNvSpPr/>
          <p:nvPr/>
        </p:nvSpPr>
        <p:spPr>
          <a:xfrm rot="2663917">
            <a:off x="11304031" y="1067511"/>
            <a:ext cx="1901884" cy="1901884"/>
          </a:xfrm>
          <a:prstGeom prst="roundRect">
            <a:avLst>
              <a:gd name="adj" fmla="val 16491"/>
            </a:avLst>
          </a:prstGeom>
          <a:gradFill flip="none" rotWithShape="1">
            <a:gsLst>
              <a:gs pos="26000">
                <a:schemeClr val="tx2"/>
              </a:gs>
              <a:gs pos="80000">
                <a:schemeClr val="accent1"/>
              </a:gs>
            </a:gsLst>
            <a:lin ang="18900000" scaled="1"/>
          </a:gradFill>
          <a:ln>
            <a:noFill/>
          </a:ln>
          <a:effectLst>
            <a:outerShdw blurRad="546100" dist="38100" dir="2700000" sx="97000" sy="97000" algn="tl"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787312" y="2567254"/>
            <a:ext cx="1420548" cy="45719"/>
            <a:chOff x="6796352" y="1903552"/>
            <a:chExt cx="2348933" cy="84666"/>
          </a:xfrm>
        </p:grpSpPr>
        <p:sp>
          <p:nvSpPr>
            <p:cNvPr id="44" name="矩形 43"/>
            <p:cNvSpPr/>
            <p:nvPr/>
          </p:nvSpPr>
          <p:spPr>
            <a:xfrm>
              <a:off x="6796352" y="1903552"/>
              <a:ext cx="550333" cy="84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5" name="矩形 44"/>
            <p:cNvSpPr/>
            <p:nvPr/>
          </p:nvSpPr>
          <p:spPr>
            <a:xfrm>
              <a:off x="7695652" y="1903552"/>
              <a:ext cx="550333" cy="8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矩形 45"/>
            <p:cNvSpPr/>
            <p:nvPr/>
          </p:nvSpPr>
          <p:spPr>
            <a:xfrm>
              <a:off x="8594952" y="1903552"/>
              <a:ext cx="550333" cy="8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right)">
                                      <p:cBhvr>
                                        <p:cTn id="19" dur="500"/>
                                        <p:tgtEl>
                                          <p:spTgt spid="32"/>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1000" fill="hold"/>
                                        <p:tgtEl>
                                          <p:spTgt spid="42"/>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7" presetClass="entr" presetSubtype="0"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1000"/>
                                        <p:tgtEl>
                                          <p:spTgt spid="43"/>
                                        </p:tgtEl>
                                      </p:cBhvr>
                                    </p:animEffect>
                                    <p:anim calcmode="lin" valueType="num">
                                      <p:cBhvr>
                                        <p:cTn id="35" dur="1000" fill="hold"/>
                                        <p:tgtEl>
                                          <p:spTgt spid="43"/>
                                        </p:tgtEl>
                                        <p:attrNameLst>
                                          <p:attrName>ppt_x</p:attrName>
                                        </p:attrNameLst>
                                      </p:cBhvr>
                                      <p:tavLst>
                                        <p:tav tm="0">
                                          <p:val>
                                            <p:strVal val="#ppt_x"/>
                                          </p:val>
                                        </p:tav>
                                        <p:tav tm="100000">
                                          <p:val>
                                            <p:strVal val="#ppt_x"/>
                                          </p:val>
                                        </p:tav>
                                      </p:tavLst>
                                    </p:anim>
                                    <p:anim calcmode="lin" valueType="num">
                                      <p:cBhvr>
                                        <p:cTn id="3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7" grpId="0" animBg="1"/>
      <p:bldP spid="32" grpId="0"/>
      <p:bldP spid="42" grpId="0" animBg="1"/>
      <p:bldP spid="43" grpId="0" animBg="1"/>
    </p:bldLst>
  </p:timing>
</p:sld>
</file>

<file path=ppt/tags/tag1.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2.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3.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4.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5.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6.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7.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8.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9.xml><?xml version="1.0" encoding="utf-8"?>
<p:tagLst xmlns:p="http://schemas.openxmlformats.org/presentationml/2006/main">
  <p:tag name="KSO_WM_DIAGRAM_VIRTUALLY_FRAME" val="{&quot;height&quot;:163.88889763779528,&quot;left&quot;:293.98456692913385,&quot;top&quot;:188.05551181102362,&quot;width&quot;:607.6762992125983}"/>
</p:tagLst>
</file>

<file path=ppt/tags/tag10.xml><?xml version="1.0" encoding="utf-8"?>
<p:tagLst xmlns:p="http://schemas.openxmlformats.org/presentationml/2006/main">
  <p:tag name="ISLIDE.DIAGRAM" val="#572742;"/>
</p:tagLst>
</file>

<file path=ppt/tags/tag11.xml><?xml version="1.0" encoding="utf-8"?>
<p:tagLst xmlns:p="http://schemas.openxmlformats.org/presentationml/2006/main">
  <p:tag name="ISLIDE.DIAGRAM" val="#572708;"/>
</p:tagLst>
</file>

<file path=ppt/tags/tag12.xml><?xml version="1.0" encoding="utf-8"?>
<p:tagLst xmlns:p="http://schemas.openxmlformats.org/presentationml/2006/main">
  <p:tag name="ISLIDE.DIAGRAM" val="#557416;"/>
</p:tagLst>
</file>

<file path=ppt/tags/tag13.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14.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15.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16.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17.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18.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19.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20.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21.xml><?xml version="1.0" encoding="utf-8"?>
<p:tagLst xmlns:p="http://schemas.openxmlformats.org/presentationml/2006/main">
  <p:tag name="KSO_WM_DIAGRAM_VIRTUALLY_FRAME" val="{&quot;height&quot;:249.87503937007878,&quot;left&quot;:171.4603937007874,&quot;top&quot;:168.50999999999996,&quot;width&quot;:661.4307086614174}"/>
</p:tagLst>
</file>

<file path=ppt/tags/tag22.xml><?xml version="1.0" encoding="utf-8"?>
<p:tagLst xmlns:p="http://schemas.openxmlformats.org/presentationml/2006/main">
  <p:tag name="ISLIDE.DIAGRAM" val="#566902;"/>
</p:tagLst>
</file>

<file path=ppt/tags/tag23.xml><?xml version="1.0" encoding="utf-8"?>
<p:tagLst xmlns:p="http://schemas.openxmlformats.org/presentationml/2006/main">
  <p:tag name="KSO_WM_DIAGRAM_VIRTUALLY_FRAME" val="{&quot;height&quot;:210.52322834645673,&quot;left&quot;:197.1128346456693,&quot;top&quot;:232.39653543307085,&quot;width&quot;:573.8858267716536}"/>
</p:tagLst>
</file>

<file path=ppt/tags/tag24.xml><?xml version="1.0" encoding="utf-8"?>
<p:tagLst xmlns:p="http://schemas.openxmlformats.org/presentationml/2006/main">
  <p:tag name="KSO_WM_DIAGRAM_VIRTUALLY_FRAME" val="{&quot;height&quot;:210.52322834645673,&quot;left&quot;:197.1128346456693,&quot;top&quot;:232.39653543307085,&quot;width&quot;:573.8858267716536}"/>
</p:tagLst>
</file>

<file path=ppt/tags/tag25.xml><?xml version="1.0" encoding="utf-8"?>
<p:tagLst xmlns:p="http://schemas.openxmlformats.org/presentationml/2006/main">
  <p:tag name="KSO_WM_DIAGRAM_VIRTUALLY_FRAME" val="{&quot;height&quot;:210.52322834645673,&quot;left&quot;:197.1128346456693,&quot;top&quot;:232.39653543307085,&quot;width&quot;:573.8858267716536}"/>
</p:tagLst>
</file>

<file path=ppt/tags/tag26.xml><?xml version="1.0" encoding="utf-8"?>
<p:tagLst xmlns:p="http://schemas.openxmlformats.org/presentationml/2006/main">
  <p:tag name="KSO_WM_DIAGRAM_VIRTUALLY_FRAME" val="{&quot;height&quot;:210.52322834645673,&quot;left&quot;:197.1128346456693,&quot;top&quot;:232.39653543307085,&quot;width&quot;:573.8858267716536}"/>
</p:tagLst>
</file>

<file path=ppt/tags/tag27.xml><?xml version="1.0" encoding="utf-8"?>
<p:tagLst xmlns:p="http://schemas.openxmlformats.org/presentationml/2006/main">
  <p:tag name="KSO_WM_DIAGRAM_VIRTUALLY_FRAME" val="{&quot;height&quot;:210.52322834645673,&quot;left&quot;:197.1128346456693,&quot;top&quot;:232.39653543307085,&quot;width&quot;:573.8858267716536}"/>
</p:tagLst>
</file>

<file path=ppt/tags/tag28.xml><?xml version="1.0" encoding="utf-8"?>
<p:tagLst xmlns:p="http://schemas.openxmlformats.org/presentationml/2006/main">
  <p:tag name="KSO_WM_DIAGRAM_VIRTUALLY_FRAME" val="{&quot;height&quot;:210.52322834645673,&quot;left&quot;:197.1128346456693,&quot;top&quot;:232.39653543307085,&quot;width&quot;:573.8858267716536}"/>
</p:tagLst>
</file>

<file path=ppt/tags/tag29.xml><?xml version="1.0" encoding="utf-8"?>
<p:tagLst xmlns:p="http://schemas.openxmlformats.org/presentationml/2006/main">
  <p:tag name="KSO_WM_DIAGRAM_VIRTUALLY_FRAME" val="{&quot;height&quot;:210.52322834645673,&quot;left&quot;:197.1128346456693,&quot;top&quot;:232.39653543307085,&quot;width&quot;:573.8858267716536}"/>
</p:tagLst>
</file>

<file path=ppt/tags/tag30.xml><?xml version="1.0" encoding="utf-8"?>
<p:tagLst xmlns:p="http://schemas.openxmlformats.org/presentationml/2006/main">
  <p:tag name="ISLIDE.DIAGRAM" val="#507166;"/>
</p:tagLst>
</file>

<file path=ppt/tags/tag31.xml><?xml version="1.0" encoding="utf-8"?>
<p:tagLst xmlns:p="http://schemas.openxmlformats.org/presentationml/2006/main">
  <p:tag name="KSO_WM_DIAGRAM_VIRTUALLY_FRAME" val="{&quot;height&quot;:380.57417322834647,&quot;left&quot;:98.74220472440945,&quot;top&quot;:12.625826771653532,&quot;width&quot;:482.1577952755905}"/>
</p:tagLst>
</file>

<file path=ppt/tags/tag32.xml><?xml version="1.0" encoding="utf-8"?>
<p:tagLst xmlns:p="http://schemas.openxmlformats.org/presentationml/2006/main">
  <p:tag name="ISLIDE.DIAGRAM" val="#572711;"/>
</p:tagLst>
</file>

<file path=ppt/tags/tag33.xml><?xml version="1.0" encoding="utf-8"?>
<p:tagLst xmlns:p="http://schemas.openxmlformats.org/presentationml/2006/main">
  <p:tag name="AS_NET" val="4.0.30319.42000"/>
  <p:tag name="AS_OS" val="Microsoft Windows NT 6.1.7601 Service Pack 1"/>
  <p:tag name="AS_RELEASE_DATE" val="2022.11.14"/>
  <p:tag name="AS_TITLE" val="Aspose.Slides for .NET 4.0 Client Profile"/>
  <p:tag name="AS_VERSION" val="22.11"/>
</p:tagLst>
</file>

<file path=ppt/theme/theme1.xml><?xml version="1.0" encoding="utf-8"?>
<a:theme xmlns:a="http://schemas.openxmlformats.org/drawingml/2006/main" name="第一PPT，www.1ppt.com">
  <a:themeElements>
    <a:clrScheme name="自定义 3">
      <a:dk1>
        <a:sysClr val="windowText" lastClr="000000"/>
      </a:dk1>
      <a:lt1>
        <a:sysClr val="window" lastClr="FFFFFF"/>
      </a:lt1>
      <a:dk2>
        <a:srgbClr val="03C8CB"/>
      </a:dk2>
      <a:lt2>
        <a:srgbClr val="019D98"/>
      </a:lt2>
      <a:accent1>
        <a:srgbClr val="2490DA"/>
      </a:accent1>
      <a:accent2>
        <a:srgbClr val="03C8CB"/>
      </a:accent2>
      <a:accent3>
        <a:srgbClr val="019D98"/>
      </a:accent3>
      <a:accent4>
        <a:srgbClr val="2490DA"/>
      </a:accent4>
      <a:accent5>
        <a:srgbClr val="03C8CB"/>
      </a:accent5>
      <a:accent6>
        <a:srgbClr val="019D98"/>
      </a:accent6>
      <a:hlink>
        <a:srgbClr val="2490DA"/>
      </a:hlink>
      <a:folHlink>
        <a:srgbClr val="954F72"/>
      </a:folHlink>
    </a:clrScheme>
    <a:fontScheme name="PPT">
      <a:majorFont>
        <a:latin typeface="思源黑体 CN Regular"/>
        <a:ea typeface="思源黑体 CN Bold"/>
        <a:cs typeface="Arial"/>
      </a:majorFont>
      <a:minorFont>
        <a:latin typeface="思源黑体 CN ExtraLight"/>
        <a:ea typeface="思源黑体 CN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Template>
  <TotalTime>0</TotalTime>
  <Words>790</Words>
  <Application>WPS 演示</Application>
  <PresentationFormat>自定义</PresentationFormat>
  <Paragraphs>60</Paragraphs>
  <Slides>9</Slides>
  <Notes>3</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9</vt:i4>
      </vt:variant>
    </vt:vector>
  </HeadingPairs>
  <TitlesOfParts>
    <vt:vector size="25" baseType="lpstr">
      <vt:lpstr>Arial</vt:lpstr>
      <vt:lpstr>宋体</vt:lpstr>
      <vt:lpstr>Wingdings</vt:lpstr>
      <vt:lpstr>微软雅黑</vt:lpstr>
      <vt:lpstr>时尚中黑简体</vt:lpstr>
      <vt:lpstr>黑体</vt:lpstr>
      <vt:lpstr>Wingdings</vt:lpstr>
      <vt:lpstr>Arial</vt:lpstr>
      <vt:lpstr>字魂175号-创中圆</vt:lpstr>
      <vt:lpstr>Arial Unicode MS</vt:lpstr>
      <vt:lpstr>思源黑体 CN Regular</vt:lpstr>
      <vt:lpstr>等线</vt:lpstr>
      <vt:lpstr>字魂45号-冰宇雅宋</vt:lpstr>
      <vt:lpstr>Calibri</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商务风</dc:title>
  <dc:creator>第一PPT</dc:creator>
  <cp:keywords>www.1ppt.com</cp:keywords>
  <dc:description>www.1ppt.com</dc:description>
  <cp:lastModifiedBy>骑着猪猪上高速</cp:lastModifiedBy>
  <cp:revision>29</cp:revision>
  <dcterms:created xsi:type="dcterms:W3CDTF">2021-05-07T14:13:00Z</dcterms:created>
  <dcterms:modified xsi:type="dcterms:W3CDTF">2025-07-29T07:03:06Z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B74C6C16782C4D868D79F594A77D96BE_13</vt:lpwstr>
  </property>
  <property fmtid="{D5CDD505-2E9C-101B-9397-08002B2CF9AE}" pid="3" name="KSOProductBuildVer">
    <vt:lpwstr>2052-12.1.0.22215</vt:lpwstr>
  </property>
</Properties>
</file>