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375" r:id="rId1"/>
    <p:sldMasterId id="2147486412" r:id="rId2"/>
  </p:sldMasterIdLst>
  <p:notesMasterIdLst>
    <p:notesMasterId r:id="rId3"/>
  </p:notesMasterIdLst>
  <p:sldIdLst>
    <p:sldId id="1462" r:id="rId4"/>
    <p:sldId id="1467" r:id="rId5"/>
    <p:sldId id="1471" r:id="rId6"/>
    <p:sldId id="1474" r:id="rId7"/>
    <p:sldId id="1477" r:id="rId8"/>
    <p:sldId id="1480" r:id="rId9"/>
    <p:sldId id="1483" r:id="rId10"/>
    <p:sldId id="1486" r:id="rId11"/>
    <p:sldId id="1489" r:id="rId12"/>
    <p:sldId id="1492" r:id="rId13"/>
    <p:sldId id="1495" r:id="rId14"/>
    <p:sldId id="1498" r:id="rId15"/>
    <p:sldId id="1501" r:id="rId16"/>
    <p:sldId id="1504" r:id="rId17"/>
    <p:sldId id="1507" r:id="rId18"/>
    <p:sldId id="1510" r:id="rId19"/>
    <p:sldId id="1513" r:id="rId20"/>
    <p:sldId id="1516" r:id="rId21"/>
    <p:sldId id="1519" r:id="rId22"/>
    <p:sldId id="1522" r:id="rId23"/>
    <p:sldId id="1525" r:id="rId24"/>
    <p:sldId id="1528" r:id="rId25"/>
    <p:sldId id="1531" r:id="rId26"/>
    <p:sldId id="1534" r:id="rId27"/>
    <p:sldId id="1537" r:id="rId28"/>
    <p:sldId id="1540" r:id="rId29"/>
    <p:sldId id="1544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8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image" Target="../media/image3.png"/><Relationship Id="rId11" Type="http://schemas.openxmlformats.org/officeDocument/2006/relationships/tags" Target="../tags/tag8.xml"/><Relationship Id="rId12" Type="http://schemas.openxmlformats.org/officeDocument/2006/relationships/image" Target="../media/image4.png"/><Relationship Id="rId13" Type="http://schemas.openxmlformats.org/officeDocument/2006/relationships/tags" Target="../tags/tag9.xml"/><Relationship Id="rId14" Type="http://schemas.openxmlformats.org/officeDocument/2006/relationships/tags" Target="../tags/tag10.xml"/><Relationship Id="rId15" Type="http://schemas.openxmlformats.org/officeDocument/2006/relationships/tags" Target="../tags/tag11.xml"/><Relationship Id="rId16" Type="http://schemas.openxmlformats.org/officeDocument/2006/relationships/tags" Target="../tags/tag12.xml"/><Relationship Id="rId17" Type="http://schemas.openxmlformats.org/officeDocument/2006/relationships/tags" Target="../tags/tag13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1.pn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image" Target="../media/image1.png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1.pn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tags" Target="../tags/tag33.xml"/><Relationship Id="rId8" Type="http://schemas.openxmlformats.org/officeDocument/2006/relationships/image" Target="../media/image5.png"/><Relationship Id="rId9" Type="http://schemas.openxmlformats.org/officeDocument/2006/relationships/tags" Target="../tags/tag34.xml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1.pn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image" Target="../media/image1.png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tags" Target="../tags/tag50.xml"/><Relationship Id="rId8" Type="http://schemas.openxmlformats.org/officeDocument/2006/relationships/tags" Target="../tags/tag51.xml"/><Relationship Id="rId9" Type="http://schemas.openxmlformats.org/officeDocument/2006/relationships/tags" Target="../tags/tag52.xml"/><Relationship Id="rId10" Type="http://schemas.openxmlformats.org/officeDocument/2006/relationships/tags" Target="../tags/tag53.xml"/><Relationship Id="rId11" Type="http://schemas.openxmlformats.org/officeDocument/2006/relationships/tags" Target="../tags/tag54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1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tags" Target="../tags/tag59.xml"/><Relationship Id="rId7" Type="http://schemas.openxmlformats.org/officeDocument/2006/relationships/tags" Target="../tags/tag60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image" Target="../media/image1.png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1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tags" Target="../tags/tag71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image" Target="../media/image1.png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image" Target="../media/image1.png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image" Target="../media/image6.png"/><Relationship Id="rId8" Type="http://schemas.openxmlformats.org/officeDocument/2006/relationships/tags" Target="../tags/tag84.xml"/><Relationship Id="rId9" Type="http://schemas.openxmlformats.org/officeDocument/2006/relationships/image" Target="../media/image3.png"/><Relationship Id="rId10" Type="http://schemas.openxmlformats.org/officeDocument/2006/relationships/tags" Target="../tags/tag85.xml"/><Relationship Id="rId11" Type="http://schemas.openxmlformats.org/officeDocument/2006/relationships/tags" Target="../tags/tag86.xml"/><Relationship Id="rId12" Type="http://schemas.openxmlformats.org/officeDocument/2006/relationships/tags" Target="../tags/tag87.xml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7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68" name="任意多边形: 形状 37"/>
          <p:cNvSpPr/>
          <p:nvPr>
            <p:custDataLst>
              <p:tags r:id="rId3"/>
            </p:custDataLst>
          </p:nvPr>
        </p:nvSpPr>
        <p:spPr>
          <a:xfrm flipH="1" flipV="1">
            <a:off x="0" y="-4767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47000">
                <a:schemeClr val="accent1">
                  <a:lumMod val="20000"/>
                  <a:lumOff val="80000"/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0" name="椭圆 15"/>
          <p:cNvSpPr/>
          <p:nvPr>
            <p:custDataLst>
              <p:tags r:id="rId4"/>
            </p:custDataLst>
          </p:nvPr>
        </p:nvSpPr>
        <p:spPr>
          <a:xfrm>
            <a:off x="9721215" y="1270"/>
            <a:ext cx="2416810" cy="2159635"/>
          </a:xfrm>
          <a:prstGeom prst="ellipse"/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2" name="椭圆 10"/>
          <p:cNvSpPr/>
          <p:nvPr>
            <p:custDataLst>
              <p:tags r:id="rId5"/>
            </p:custDataLst>
          </p:nvPr>
        </p:nvSpPr>
        <p:spPr>
          <a:xfrm rot="20622537">
            <a:off x="2338705" y="2000885"/>
            <a:ext cx="7515225" cy="2039620"/>
          </a:xfrm>
          <a:prstGeom prst="ellipse"/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57" name="图形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/>
        </p:spPr>
      </p:pic>
      <p:sp>
        <p:nvSpPr>
          <p:cNvPr id="1048674" name="标题" descr="7b0a20202020227461726765744d6f64756c65223a202270726f636573734f6e6c696e65466f6e7473220a7d0a"/>
          <p:cNvSpPr txBox="1">
            <a:spLocks noGrp="1"/>
          </p:cNvSpPr>
          <p:nvPr>
            <p:ph type="title" idx="5" hasCustomPrompt="1"/>
            <p:custDataLst>
              <p:tags r:id="rId8"/>
            </p:custDataLst>
          </p:nvPr>
        </p:nvSpPr>
        <p:spPr>
          <a:xfrm>
            <a:off x="1551940" y="1732280"/>
            <a:ext cx="9091295" cy="2182495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pic>
        <p:nvPicPr>
          <p:cNvPr id="2097159" name="图形 1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/>
        </p:spPr>
      </p:pic>
      <p:pic>
        <p:nvPicPr>
          <p:cNvPr id="2097161" name="图形 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663241" y="594019"/>
            <a:ext cx="228600" cy="228600"/>
          </a:xfrm>
          <a:prstGeom prst="rect"/>
        </p:spPr>
      </p:pic>
      <p:sp>
        <p:nvSpPr>
          <p:cNvPr id="1048676" name="副标题" descr="7b0a20202020227461726765744d6f64756c65223a202270726f636573734f6e6c696e65466f6e7473220a7d0a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18160" y="5792470"/>
            <a:ext cx="2536825" cy="699770"/>
          </a:xfrm>
          <a:prstGeom prst="rect"/>
          <a:noFill/>
        </p:spPr>
        <p:txBody>
          <a:bodyPr anchor="ctr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8" name="副标题" descr="7b0a20202020227461726765744d6f64756c65223a202270726f636573734f6e6c696e65466f6e7473220a7d0a"/>
          <p:cNvSpPr txBox="1">
            <a:spLocks noGrp="1"/>
          </p:cNvSpPr>
          <p:nvPr>
            <p:ph type="body" idx="1" hasCustomPrompt="1"/>
            <p:custDataLst>
              <p:tags r:id="rId14"/>
            </p:custDataLst>
          </p:nvPr>
        </p:nvSpPr>
        <p:spPr>
          <a:xfrm>
            <a:off x="1551940" y="3914775"/>
            <a:ext cx="8883015" cy="7747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500" strike="noStrike" u="none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9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6" name="正文" descr="7b0a20202020227461726765744d6f64756c65223a202270726f636573734f6e6c696e65466f6e7473220a7d0a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8" name="标题" descr="7b0a20202020227461726765744d6f64756c65223a202270726f636573734f6e6c696e65466f6e7473220a7d0a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90" name="任意多边形: 形状 37"/>
          <p:cNvSpPr/>
          <p:nvPr>
            <p:custDataLst>
              <p:tags r:id="rId5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7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98" name="椭圆 22"/>
          <p:cNvSpPr/>
          <p:nvPr>
            <p:custDataLst>
              <p:tags r:id="rId3"/>
            </p:custDataLst>
          </p:nvPr>
        </p:nvSpPr>
        <p:spPr>
          <a:xfrm>
            <a:off x="10795" y="3653790"/>
            <a:ext cx="3129915" cy="3204210"/>
          </a:xfrm>
          <a:prstGeom prst="ellipse"/>
          <a:solidFill>
            <a:schemeClr val="accent1">
              <a:alpha val="20000"/>
            </a:schemeClr>
          </a:solidFill>
          <a:ln>
            <a:noFill/>
          </a:ln>
          <a:effectLst>
            <a:softEdge rad="762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>
                  <a:alpha val="0"/>
                </a:schemeClr>
              </a:solidFill>
            </a:endParaRPr>
          </a:p>
        </p:txBody>
      </p:sp>
      <p:sp>
        <p:nvSpPr>
          <p:cNvPr id="1048700" name="内容占位符 6"/>
          <p:cNvSpPr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820490" y="1561381"/>
            <a:ext cx="10248193" cy="4246963"/>
          </a:xfrm>
          <a:prstGeom prst="rect"/>
        </p:spPr>
        <p:txBody>
          <a:bodyPr/>
          <a:p>
            <a:pPr algn="ctr"/>
            <a:endParaRPr altLang="en-US" dirty="0" lang="zh-CN"/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820489" y="734130"/>
            <a:ext cx="10248193" cy="64633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6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 dirty="0" err="1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0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10" name="椭圆 9"/>
          <p:cNvSpPr/>
          <p:nvPr>
            <p:custDataLst>
              <p:tags r:id="rId3"/>
            </p:custDataLst>
          </p:nvPr>
        </p:nvSpPr>
        <p:spPr>
          <a:xfrm>
            <a:off x="635" y="2720975"/>
            <a:ext cx="4062095" cy="4137025"/>
          </a:xfrm>
          <a:prstGeom prst="ellipse"/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  <a:effectLst>
            <a:softEdge rad="1155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>
                  <a:alpha val="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712" name="椭圆 8"/>
          <p:cNvSpPr/>
          <p:nvPr>
            <p:custDataLst>
              <p:tags r:id="rId4"/>
            </p:custDataLst>
          </p:nvPr>
        </p:nvSpPr>
        <p:spPr>
          <a:xfrm>
            <a:off x="9669780" y="635"/>
            <a:ext cx="2522855" cy="2348865"/>
          </a:xfrm>
          <a:prstGeom prst="ellipse"/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/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节编号"/>
          <p:cNvSpPr txBox="1">
            <a:spLocks noGrp="1"/>
          </p:cNvSpPr>
          <p:nvPr>
            <p:ph type="body" idx="3" hasCustomPrompt="1"/>
            <p:custDataLst>
              <p:tags r:id="rId5"/>
            </p:custDataLst>
          </p:nvPr>
        </p:nvSpPr>
        <p:spPr>
          <a:xfrm>
            <a:off x="2014220" y="2289811"/>
            <a:ext cx="2496820" cy="2117724"/>
          </a:xfrm>
          <a:prstGeom prst="rect"/>
          <a:noFill/>
        </p:spPr>
        <p:txBody>
          <a:bodyPr anchor="ctr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600" i="0" kern="1200" kumimoji="0" lang="en-US" noProof="1" normalizeH="0" spc="0" strike="noStrike" u="none">
                <a:ln>
                  <a:solidFill>
                    <a:schemeClr val="accent1"/>
                  </a:solidFill>
                </a:ln>
                <a:noFill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2" hasCustomPrompt="1"/>
            <p:custDataLst>
              <p:tags r:id="rId6"/>
            </p:custDataLst>
          </p:nvPr>
        </p:nvSpPr>
        <p:spPr>
          <a:xfrm>
            <a:off x="4511040" y="2289810"/>
            <a:ext cx="3531235" cy="21170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形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 cstate="print"/>
          <a:stretch>
            <a:fillRect/>
          </a:stretch>
        </p:blipFill>
        <p:spPr>
          <a:xfrm>
            <a:off x="8205136" y="3207049"/>
            <a:ext cx="2155313" cy="352463"/>
          </a:xfrm>
          <a:prstGeom prst="rect"/>
        </p:spPr>
      </p:pic>
      <p:sp>
        <p:nvSpPr>
          <p:cNvPr id="104871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1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24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5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38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40" name="正文"/>
          <p:cNvSpPr txBox="1">
            <a:spLocks noGrp="1"/>
          </p:cNvSpPr>
          <p:nvPr>
            <p:ph idx="5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4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正文"/>
          <p:cNvSpPr txBox="1">
            <a:spLocks noGrp="1"/>
          </p:cNvSpPr>
          <p:nvPr>
            <p:ph idx="3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4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9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56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5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任意多边形: 形状 37"/>
          <p:cNvSpPr/>
          <p:nvPr>
            <p:custDataLst>
              <p:tags r:id="rId1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pic>
        <p:nvPicPr>
          <p:cNvPr id="2097177" name="图片 9" descr="雪地上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9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4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76" name="正文" descr="7b0a20202020227461726765744d6f64756c65223a202270726f636573734f6e6c696e65466f6e7473220a7d0a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9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84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86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图片 13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96" name="椭圆 11"/>
          <p:cNvSpPr/>
          <p:nvPr>
            <p:custDataLst>
              <p:tags r:id="rId3"/>
            </p:custDataLst>
          </p:nvPr>
        </p:nvSpPr>
        <p:spPr>
          <a:xfrm>
            <a:off x="9721215" y="1270"/>
            <a:ext cx="2470785" cy="2159635"/>
          </a:xfrm>
          <a:prstGeom prst="ellipse"/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8" name="任意多边形: 形状 37"/>
          <p:cNvSpPr/>
          <p:nvPr>
            <p:custDataLst>
              <p:tags r:id="rId4"/>
            </p:custDataLst>
          </p:nvPr>
        </p:nvSpPr>
        <p:spPr>
          <a:xfrm flipH="1" flipV="1">
            <a:off x="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47000">
                <a:schemeClr val="accent1">
                  <a:lumMod val="20000"/>
                  <a:lumOff val="80000"/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800" name="椭圆 9"/>
          <p:cNvSpPr/>
          <p:nvPr>
            <p:custDataLst>
              <p:tags r:id="rId5"/>
            </p:custDataLst>
          </p:nvPr>
        </p:nvSpPr>
        <p:spPr>
          <a:xfrm rot="20622537">
            <a:off x="2338705" y="2000885"/>
            <a:ext cx="7515225" cy="2039620"/>
          </a:xfrm>
          <a:prstGeom prst="ellipse"/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85" name="图形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/>
        </p:spPr>
      </p:pic>
      <p:pic>
        <p:nvPicPr>
          <p:cNvPr id="2097187" name="图形 1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/>
        </p:spPr>
      </p:pic>
      <p:sp>
        <p:nvSpPr>
          <p:cNvPr id="1048802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1525270" y="1951355"/>
            <a:ext cx="9239250" cy="2146300"/>
          </a:xfrm>
          <a:prstGeom prst="rect"/>
          <a:noFill/>
        </p:spPr>
        <p:txBody>
          <a:bodyPr anchor="ctr" anchorCtr="0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04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518160" y="5717540"/>
            <a:ext cx="2536825" cy="812800"/>
          </a:xfrm>
          <a:prstGeom prst="rect"/>
          <a:noFill/>
        </p:spPr>
        <p:txBody>
          <a:bodyPr anchor="ctr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06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8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0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0.xml"/><Relationship Id="rId13" Type="http://schemas.openxmlformats.org/officeDocument/2006/relationships/image" Target="../media/image1.png"/><Relationship Id="rId14" Type="http://schemas.openxmlformats.org/officeDocument/2006/relationships/tags" Target="../tags/tag91.xml"/><Relationship Id="rId15" Type="http://schemas.openxmlformats.org/officeDocument/2006/relationships/tags" Target="../tags/tag92.xml"/><Relationship Id="rId16" Type="http://schemas.openxmlformats.org/officeDocument/2006/relationships/tags" Target="../tags/tag93.xml"/><Relationship Id="rId17" Type="http://schemas.openxmlformats.org/officeDocument/2006/relationships/tags" Target="../tags/tag94.xml"/><Relationship Id="rId18" Type="http://schemas.openxmlformats.org/officeDocument/2006/relationships/tags" Target="../tags/tag95.xml"/><Relationship Id="rId19" Type="http://schemas.openxmlformats.org/officeDocument/2006/relationships/tags" Target="../tags/tag96.xml"/><Relationship Id="rId20" Type="http://schemas.openxmlformats.org/officeDocument/2006/relationships/tags" Target="../tags/tag97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376" r:id="rId1"/>
    <p:sldLayoutId id="2147486377" r:id="rId2"/>
    <p:sldLayoutId id="2147486378" r:id="rId3"/>
    <p:sldLayoutId id="2147486379" r:id="rId4"/>
    <p:sldLayoutId id="2147486380" r:id="rId5"/>
    <p:sldLayoutId id="2147486381" r:id="rId6"/>
    <p:sldLayoutId id="2147486382" r:id="rId7"/>
    <p:sldLayoutId id="2147486383" r:id="rId8"/>
    <p:sldLayoutId id="2147486384" r:id="rId9"/>
    <p:sldLayoutId id="2147486385" r:id="rId10"/>
    <p:sldLayoutId id="214748638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 descr="雪地上  中度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54" name="任意多边形: 形状 37"/>
          <p:cNvSpPr/>
          <p:nvPr>
            <p:custDataLst>
              <p:tags r:id="rId14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0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3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29310" y="1673225"/>
            <a:ext cx="10534650" cy="45034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  <a:buSzTx/>
              <a:buChar char="●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lvl="1">
              <a:buChar char="●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lvl="2">
              <a:buChar char="●"/>
            </a:pPr>
            <a:r>
              <a:rPr altLang="en-US" lang="zh-CN"/>
              <a:t>三级</a:t>
            </a:r>
            <a:endParaRPr altLang="en-US" lang="zh-CN"/>
          </a:p>
          <a:p>
            <a:pPr lvl="3">
              <a:buFont typeface="Wingdings" panose="05000000000000000000" charset="0"/>
              <a:buChar char=""/>
            </a:pPr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457200"/>
            <a:ext cx="10515600" cy="1079500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413" r:id="rId1"/>
    <p:sldLayoutId id="2147486414" r:id="rId2"/>
    <p:sldLayoutId id="2147486415" r:id="rId3"/>
    <p:sldLayoutId id="2147486416" r:id="rId4"/>
    <p:sldLayoutId id="2147486417" r:id="rId5"/>
    <p:sldLayoutId id="2147486418" r:id="rId6"/>
    <p:sldLayoutId id="2147486419" r:id="rId7"/>
    <p:sldLayoutId id="2147486420" r:id="rId8"/>
    <p:sldLayoutId id="2147486421" r:id="rId9"/>
    <p:sldLayoutId id="2147486422" r:id="rId10"/>
    <p:sldLayoutId id="214748642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tags" Target="../tags/tag114.xml"/><Relationship Id="rId14" Type="http://schemas.openxmlformats.org/officeDocument/2006/relationships/tags" Target="../tags/tag115.xml"/><Relationship Id="rId15" Type="http://schemas.openxmlformats.org/officeDocument/2006/relationships/tags" Target="../tags/tag116.xml"/><Relationship Id="rId16" Type="http://schemas.openxmlformats.org/officeDocument/2006/relationships/tags" Target="../tags/tag117.xml"/><Relationship Id="rId17" Type="http://schemas.openxmlformats.org/officeDocument/2006/relationships/tags" Target="../tags/tag118.xml"/><Relationship Id="rId18" Type="http://schemas.openxmlformats.org/officeDocument/2006/relationships/slideLayout" Target="../slideLayouts/slideLayout14.xml"/><Relationship Id="rId1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tags" Target="../tags/tag134.xml"/><Relationship Id="rId14" Type="http://schemas.openxmlformats.org/officeDocument/2006/relationships/tags" Target="../tags/tag135.xml"/><Relationship Id="rId15" Type="http://schemas.openxmlformats.org/officeDocument/2006/relationships/tags" Target="../tags/tag136.xml"/><Relationship Id="rId16" Type="http://schemas.openxmlformats.org/officeDocument/2006/relationships/tags" Target="../tags/tag137.xml"/><Relationship Id="rId17" Type="http://schemas.openxmlformats.org/officeDocument/2006/relationships/tags" Target="../tags/tag138.xml"/><Relationship Id="rId18" Type="http://schemas.openxmlformats.org/officeDocument/2006/relationships/tags" Target="../tags/tag139.xml"/><Relationship Id="rId19" Type="http://schemas.openxmlformats.org/officeDocument/2006/relationships/tags" Target="../tags/tag140.xml"/><Relationship Id="rId20" Type="http://schemas.openxmlformats.org/officeDocument/2006/relationships/tags" Target="../tags/tag141.xml"/><Relationship Id="rId21" Type="http://schemas.openxmlformats.org/officeDocument/2006/relationships/tags" Target="../tags/tag142.xml"/><Relationship Id="rId22" Type="http://schemas.openxmlformats.org/officeDocument/2006/relationships/tags" Target="../tags/tag143.xml"/><Relationship Id="rId23" Type="http://schemas.openxmlformats.org/officeDocument/2006/relationships/tags" Target="../tags/tag144.xml"/><Relationship Id="rId24" Type="http://schemas.openxmlformats.org/officeDocument/2006/relationships/tags" Target="../tags/tag145.xml"/><Relationship Id="rId25" Type="http://schemas.openxmlformats.org/officeDocument/2006/relationships/tags" Target="../tags/tag146.xml"/><Relationship Id="rId26" Type="http://schemas.openxmlformats.org/officeDocument/2006/relationships/tags" Target="../tags/tag147.xml"/><Relationship Id="rId27" Type="http://schemas.openxmlformats.org/officeDocument/2006/relationships/tags" Target="../tags/tag148.xml"/><Relationship Id="rId28" Type="http://schemas.openxmlformats.org/officeDocument/2006/relationships/tags" Target="../tags/tag149.xml"/><Relationship Id="rId29" Type="http://schemas.openxmlformats.org/officeDocument/2006/relationships/tags" Target="../tags/tag150.xml"/><Relationship Id="rId30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tags" Target="../tags/tag225.xml"/><Relationship Id="rId14" Type="http://schemas.openxmlformats.org/officeDocument/2006/relationships/tags" Target="../tags/tag226.xml"/><Relationship Id="rId15" Type="http://schemas.openxmlformats.org/officeDocument/2006/relationships/tags" Target="../tags/tag227.xml"/><Relationship Id="rId16" Type="http://schemas.openxmlformats.org/officeDocument/2006/relationships/tags" Target="../tags/tag228.xml"/><Relationship Id="rId17" Type="http://schemas.openxmlformats.org/officeDocument/2006/relationships/tags" Target="../tags/tag229.xml"/><Relationship Id="rId18" Type="http://schemas.openxmlformats.org/officeDocument/2006/relationships/tags" Target="../tags/tag230.xml"/><Relationship Id="rId19" Type="http://schemas.openxmlformats.org/officeDocument/2006/relationships/tags" Target="../tags/tag231.xml"/><Relationship Id="rId20" Type="http://schemas.openxmlformats.org/officeDocument/2006/relationships/tags" Target="../tags/tag232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tags" Target="../tags/tag245.xml"/><Relationship Id="rId14" Type="http://schemas.openxmlformats.org/officeDocument/2006/relationships/tags" Target="../tags/tag246.xml"/><Relationship Id="rId15" Type="http://schemas.openxmlformats.org/officeDocument/2006/relationships/tags" Target="../tags/tag247.xml"/><Relationship Id="rId16" Type="http://schemas.openxmlformats.org/officeDocument/2006/relationships/tags" Target="../tags/tag248.xml"/><Relationship Id="rId17" Type="http://schemas.openxmlformats.org/officeDocument/2006/relationships/tags" Target="../tags/tag249.xml"/><Relationship Id="rId18" Type="http://schemas.openxmlformats.org/officeDocument/2006/relationships/tags" Target="../tags/tag250.xml"/><Relationship Id="rId19" Type="http://schemas.openxmlformats.org/officeDocument/2006/relationships/tags" Target="../tags/tag251.xml"/><Relationship Id="rId20" Type="http://schemas.openxmlformats.org/officeDocument/2006/relationships/tags" Target="../tags/tag252.xml"/><Relationship Id="rId21" Type="http://schemas.openxmlformats.org/officeDocument/2006/relationships/tags" Target="../tags/tag253.xml"/><Relationship Id="rId22" Type="http://schemas.openxmlformats.org/officeDocument/2006/relationships/tags" Target="../tags/tag254.xml"/><Relationship Id="rId23" Type="http://schemas.openxmlformats.org/officeDocument/2006/relationships/tags" Target="../tags/tag255.xml"/><Relationship Id="rId24" Type="http://schemas.openxmlformats.org/officeDocument/2006/relationships/tags" Target="../tags/tag256.xml"/><Relationship Id="rId25" Type="http://schemas.openxmlformats.org/officeDocument/2006/relationships/tags" Target="../tags/tag257.xml"/><Relationship Id="rId26" Type="http://schemas.openxmlformats.org/officeDocument/2006/relationships/tags" Target="../tags/tag258.xml"/><Relationship Id="rId27" Type="http://schemas.openxmlformats.org/officeDocument/2006/relationships/tags" Target="../tags/tag259.xml"/><Relationship Id="rId28" Type="http://schemas.openxmlformats.org/officeDocument/2006/relationships/tags" Target="../tags/tag260.xml"/><Relationship Id="rId29" Type="http://schemas.openxmlformats.org/officeDocument/2006/relationships/tags" Target="../tags/tag261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tags" Target="../tags/tag286.xml"/><Relationship Id="rId14" Type="http://schemas.openxmlformats.org/officeDocument/2006/relationships/tags" Target="../tags/tag287.xml"/><Relationship Id="rId15" Type="http://schemas.openxmlformats.org/officeDocument/2006/relationships/tags" Target="../tags/tag288.xml"/><Relationship Id="rId16" Type="http://schemas.openxmlformats.org/officeDocument/2006/relationships/tags" Target="../tags/tag289.xml"/><Relationship Id="rId17" Type="http://schemas.openxmlformats.org/officeDocument/2006/relationships/tags" Target="../tags/tag290.xml"/><Relationship Id="rId18" Type="http://schemas.openxmlformats.org/officeDocument/2006/relationships/tags" Target="../tags/tag291.xml"/><Relationship Id="rId19" Type="http://schemas.openxmlformats.org/officeDocument/2006/relationships/tags" Target="../tags/tag292.xml"/><Relationship Id="rId20" Type="http://schemas.openxmlformats.org/officeDocument/2006/relationships/tags" Target="../tags/tag293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tags" Target="../tags/tag321.xml"/><Relationship Id="rId14" Type="http://schemas.openxmlformats.org/officeDocument/2006/relationships/tags" Target="../tags/tag322.xml"/><Relationship Id="rId15" Type="http://schemas.openxmlformats.org/officeDocument/2006/relationships/tags" Target="../tags/tag323.xml"/><Relationship Id="rId16" Type="http://schemas.openxmlformats.org/officeDocument/2006/relationships/tags" Target="../tags/tag324.xml"/><Relationship Id="rId17" Type="http://schemas.openxmlformats.org/officeDocument/2006/relationships/tags" Target="../tags/tag325.xml"/><Relationship Id="rId18" Type="http://schemas.openxmlformats.org/officeDocument/2006/relationships/tags" Target="../tags/tag326.xml"/><Relationship Id="rId19" Type="http://schemas.openxmlformats.org/officeDocument/2006/relationships/tags" Target="../tags/tag327.xml"/><Relationship Id="rId20" Type="http://schemas.openxmlformats.org/officeDocument/2006/relationships/tags" Target="../tags/tag328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tags" Target="../tags/tag364.xml"/><Relationship Id="rId10" Type="http://schemas.openxmlformats.org/officeDocument/2006/relationships/tags" Target="../tags/tag365.xml"/><Relationship Id="rId11" Type="http://schemas.openxmlformats.org/officeDocument/2006/relationships/tags" Target="../tags/tag366.xml"/><Relationship Id="rId12" Type="http://schemas.openxmlformats.org/officeDocument/2006/relationships/tags" Target="../tags/tag367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tags" Target="../tags/tag371.xml"/><Relationship Id="rId5" Type="http://schemas.openxmlformats.org/officeDocument/2006/relationships/tags" Target="../tags/tag372.xml"/><Relationship Id="rId6" Type="http://schemas.openxmlformats.org/officeDocument/2006/relationships/tags" Target="../tags/tag373.xml"/><Relationship Id="rId7" Type="http://schemas.openxmlformats.org/officeDocument/2006/relationships/tags" Target="../tags/tag374.xml"/><Relationship Id="rId8" Type="http://schemas.openxmlformats.org/officeDocument/2006/relationships/tags" Target="../tags/tag375.xml"/><Relationship Id="rId9" Type="http://schemas.openxmlformats.org/officeDocument/2006/relationships/tags" Target="../tags/tag376.xml"/><Relationship Id="rId10" Type="http://schemas.openxmlformats.org/officeDocument/2006/relationships/tags" Target="../tags/tag377.xml"/><Relationship Id="rId11" Type="http://schemas.openxmlformats.org/officeDocument/2006/relationships/tags" Target="../tags/tag378.xml"/><Relationship Id="rId12" Type="http://schemas.openxmlformats.org/officeDocument/2006/relationships/tags" Target="../tags/tag379.xml"/><Relationship Id="rId13" Type="http://schemas.openxmlformats.org/officeDocument/2006/relationships/tags" Target="../tags/tag380.xml"/><Relationship Id="rId14" Type="http://schemas.openxmlformats.org/officeDocument/2006/relationships/tags" Target="../tags/tag381.xml"/><Relationship Id="rId15" Type="http://schemas.openxmlformats.org/officeDocument/2006/relationships/tags" Target="../tags/tag382.xml"/><Relationship Id="rId16" Type="http://schemas.openxmlformats.org/officeDocument/2006/relationships/tags" Target="../tags/tag383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tags" Target="../tags/tag387.xml"/><Relationship Id="rId5" Type="http://schemas.openxmlformats.org/officeDocument/2006/relationships/tags" Target="../tags/tag388.xml"/><Relationship Id="rId6" Type="http://schemas.openxmlformats.org/officeDocument/2006/relationships/tags" Target="../tags/tag389.xml"/><Relationship Id="rId7" Type="http://schemas.openxmlformats.org/officeDocument/2006/relationships/tags" Target="../tags/tag390.xml"/><Relationship Id="rId8" Type="http://schemas.openxmlformats.org/officeDocument/2006/relationships/tags" Target="../tags/tag391.xml"/><Relationship Id="rId9" Type="http://schemas.openxmlformats.org/officeDocument/2006/relationships/tags" Target="../tags/tag392.xml"/><Relationship Id="rId10" Type="http://schemas.openxmlformats.org/officeDocument/2006/relationships/tags" Target="../tags/tag393.xml"/><Relationship Id="rId11" Type="http://schemas.openxmlformats.org/officeDocument/2006/relationships/tags" Target="../tags/tag394.xml"/><Relationship Id="rId12" Type="http://schemas.openxmlformats.org/officeDocument/2006/relationships/tags" Target="../tags/tag395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6.xml"/><Relationship Id="rId2" Type="http://schemas.openxmlformats.org/officeDocument/2006/relationships/tags" Target="../tags/tag397.xml"/><Relationship Id="rId3" Type="http://schemas.openxmlformats.org/officeDocument/2006/relationships/tags" Target="../tags/tag398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2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兴趣特长教育2024年小学教育的关键探索</a:t>
            </a:r>
            <a:endParaRPr altLang="en-US" lang="zh-CN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0" name="标题 4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>
            <a:normAutofit fontScale="91667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32" name="序号"/>
          <p:cNvSpPr txBox="1"/>
          <p:nvPr>
            <p:custDataLst>
              <p:tags r:id="rId2"/>
            </p:custDataLst>
          </p:nvPr>
        </p:nvSpPr>
        <p:spPr>
          <a:xfrm>
            <a:off x="995680" y="2712720"/>
            <a:ext cx="1596390" cy="680720"/>
          </a:xfrm>
          <a:prstGeom prst="rect"/>
          <a:noFill/>
        </p:spPr>
        <p:txBody>
          <a:bodyPr anchor="ctr" bIns="0" lIns="0" rIns="0" rtlCol="0" tIns="0" wrap="square">
            <a:normAutofit fontScale="97222" lnSpcReduction="10000"/>
          </a:bodyPr>
          <a:p>
            <a:pPr algn="l" lvl="0">
              <a:buClrTx/>
              <a:buSzTx/>
              <a:buFontTx/>
            </a:pPr>
            <a:r>
              <a:rPr dirty="0" sz="3600" lang="en-US"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dirty="0" sz="3600" lang="en-US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34" name="标题"/>
          <p:cNvSpPr txBox="1"/>
          <p:nvPr>
            <p:custDataLst>
              <p:tags r:id="rId3"/>
            </p:custDataLst>
          </p:nvPr>
        </p:nvSpPr>
        <p:spPr>
          <a:xfrm>
            <a:off x="1057275" y="3623945"/>
            <a:ext cx="1430655" cy="17989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兴趣特长教育在小学教育中的重要性</a:t>
            </a:r>
            <a:endParaRPr altLang="en-US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36" name="矩形: 圆角 6"/>
          <p:cNvSpPr/>
          <p:nvPr>
            <p:custDataLst>
              <p:tags r:id="rId4"/>
            </p:custDataLst>
          </p:nvPr>
        </p:nvSpPr>
        <p:spPr>
          <a:xfrm>
            <a:off x="88265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  <p:sp>
        <p:nvSpPr>
          <p:cNvPr id="1048838" name="序号"/>
          <p:cNvSpPr txBox="1"/>
          <p:nvPr>
            <p:custDataLst>
              <p:tags r:id="rId5"/>
            </p:custDataLst>
          </p:nvPr>
        </p:nvSpPr>
        <p:spPr>
          <a:xfrm>
            <a:off x="3180080" y="2712720"/>
            <a:ext cx="1596390" cy="680720"/>
          </a:xfrm>
          <a:prstGeom prst="rect"/>
          <a:noFill/>
        </p:spPr>
        <p:txBody>
          <a:bodyPr anchor="ctr" bIns="0" lIns="0" rIns="0" rtlCol="0" tIns="0" wrap="square">
            <a:normAutofit fontScale="97222" lnSpcReduction="10000"/>
          </a:bodyPr>
          <a:p>
            <a:pPr algn="l" lvl="0">
              <a:buClrTx/>
              <a:buSzTx/>
              <a:buFontTx/>
            </a:pPr>
            <a:r>
              <a:rPr dirty="0" sz="3600" lang="en-US"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dirty="0" sz="3600" lang="en-US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0" name="标题"/>
          <p:cNvSpPr txBox="1"/>
          <p:nvPr>
            <p:custDataLst>
              <p:tags r:id="rId6"/>
            </p:custDataLst>
          </p:nvPr>
        </p:nvSpPr>
        <p:spPr>
          <a:xfrm>
            <a:off x="3201035" y="3623945"/>
            <a:ext cx="1430655" cy="17989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2024年小学教育的关键探索</a:t>
            </a:r>
            <a:endParaRPr altLang="en-US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2" name="矩形: 圆角 6"/>
          <p:cNvSpPr/>
          <p:nvPr>
            <p:custDataLst>
              <p:tags r:id="rId7"/>
            </p:custDataLst>
          </p:nvPr>
        </p:nvSpPr>
        <p:spPr>
          <a:xfrm>
            <a:off x="302641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8"/>
            </p:custDataLst>
          </p:nvPr>
        </p:nvSpPr>
        <p:spPr>
          <a:xfrm>
            <a:off x="5334000" y="2712720"/>
            <a:ext cx="1596390" cy="680720"/>
          </a:xfrm>
          <a:prstGeom prst="rect"/>
          <a:noFill/>
        </p:spPr>
        <p:txBody>
          <a:bodyPr anchor="ctr" bIns="0" lIns="0" rIns="0" rtlCol="0" tIns="0" wrap="square">
            <a:normAutofit fontScale="97222" lnSpcReduction="10000"/>
          </a:bodyPr>
          <a:p>
            <a:pPr algn="l" lvl="0">
              <a:buClrTx/>
              <a:buSzTx/>
              <a:buFontTx/>
            </a:pPr>
            <a:r>
              <a:rPr dirty="0" sz="3600" lang="en-US"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dirty="0" sz="3600" lang="en-US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9"/>
            </p:custDataLst>
          </p:nvPr>
        </p:nvSpPr>
        <p:spPr>
          <a:xfrm>
            <a:off x="5344795" y="3623945"/>
            <a:ext cx="1430655" cy="17989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兴趣特长教育与小学教育融合的策略</a:t>
            </a:r>
            <a:endParaRPr altLang="en-US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6"/>
          <p:cNvSpPr/>
          <p:nvPr>
            <p:custDataLst>
              <p:tags r:id="rId10"/>
            </p:custDataLst>
          </p:nvPr>
        </p:nvSpPr>
        <p:spPr>
          <a:xfrm>
            <a:off x="517017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11"/>
            </p:custDataLst>
          </p:nvPr>
        </p:nvSpPr>
        <p:spPr>
          <a:xfrm>
            <a:off x="7477760" y="2712720"/>
            <a:ext cx="1596390" cy="680720"/>
          </a:xfrm>
          <a:prstGeom prst="rect"/>
          <a:noFill/>
        </p:spPr>
        <p:txBody>
          <a:bodyPr anchor="ctr" bIns="0" lIns="0" rIns="0" rtlCol="0" tIns="0" wrap="square">
            <a:normAutofit fontScale="97222" lnSpcReduction="10000"/>
          </a:bodyPr>
          <a:p>
            <a:pPr algn="l" lvl="0">
              <a:buClrTx/>
              <a:buSzTx/>
              <a:buFontTx/>
            </a:pPr>
            <a:r>
              <a:rPr dirty="0" sz="3600" lang="en-US"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dirty="0" sz="3600" lang="en-US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12"/>
            </p:custDataLst>
          </p:nvPr>
        </p:nvSpPr>
        <p:spPr>
          <a:xfrm>
            <a:off x="7488555" y="3623945"/>
            <a:ext cx="1430655" cy="1798955"/>
          </a:xfrm>
          <a:prstGeom prst="rect"/>
          <a:noFill/>
        </p:spPr>
        <p:txBody>
          <a:bodyPr anchor="t" anchorCtr="0" bIns="0" lIns="0" rIns="0" rtlCol="0" tIns="0" wrap="square">
            <a:normAutofit fontScale="95000"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兴趣特长教育在小学教育中的实践案例</a:t>
            </a:r>
            <a:endParaRPr altLang="en-US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6"/>
          <p:cNvSpPr/>
          <p:nvPr>
            <p:custDataLst>
              <p:tags r:id="rId13"/>
            </p:custDataLst>
          </p:nvPr>
        </p:nvSpPr>
        <p:spPr>
          <a:xfrm>
            <a:off x="731393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4"/>
            </p:custDataLst>
          </p:nvPr>
        </p:nvSpPr>
        <p:spPr>
          <a:xfrm>
            <a:off x="9594215" y="2712720"/>
            <a:ext cx="1596390" cy="680720"/>
          </a:xfrm>
          <a:prstGeom prst="rect"/>
          <a:noFill/>
        </p:spPr>
        <p:txBody>
          <a:bodyPr anchor="ctr" bIns="0" lIns="0" rIns="0" rtlCol="0" tIns="0" wrap="square">
            <a:normAutofit fontScale="97222" lnSpcReduction="10000"/>
          </a:bodyPr>
          <a:p>
            <a:pPr algn="l" lvl="0">
              <a:buClrTx/>
              <a:buSzTx/>
              <a:buFontTx/>
            </a:pPr>
            <a:r>
              <a:rPr dirty="0" sz="3600" lang="en-US"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dirty="0" sz="3600" lang="en-US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5"/>
            </p:custDataLst>
          </p:nvPr>
        </p:nvSpPr>
        <p:spPr>
          <a:xfrm>
            <a:off x="9635490" y="3623945"/>
            <a:ext cx="1430655" cy="17989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未来小学教育的展望</a:t>
            </a:r>
            <a:endParaRPr altLang="en-US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6"/>
          <p:cNvSpPr/>
          <p:nvPr>
            <p:custDataLst>
              <p:tags r:id="rId16"/>
            </p:custDataLst>
          </p:nvPr>
        </p:nvSpPr>
        <p:spPr>
          <a:xfrm>
            <a:off x="945769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0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PART-01</a:t>
            </a:r>
            <a:endParaRPr altLang="en-US" lang="zh-CN"/>
          </a:p>
        </p:txBody>
      </p:sp>
      <p:sp>
        <p:nvSpPr>
          <p:cNvPr id="1048902" name="标题 3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兴趣特长教育在小学教育中的重要性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p>
            <a:r>
              <a:rPr altLang="en-US" lang="zh-CN"/>
              <a:t>激发学生兴趣和潜能</a:t>
            </a:r>
            <a:endParaRPr altLang="en-US" lang="zh-CN"/>
          </a:p>
        </p:txBody>
      </p:sp>
      <p:sp>
        <p:nvSpPr>
          <p:cNvPr id="104894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5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5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5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5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5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6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6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7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8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8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8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兴趣特长教育能够培养学生的综合素质，促进全面发展。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兴趣特长教育能够增强学生的自信心和自尊心，促进心理健康发展。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兴趣特长教育可以帮助学生发现自己的潜力和特长，为未来的发展奠定基础。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兴趣特长教育有利于激发学生的内在动力，提高学习积极性。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培养学生的综合素质</a:t>
            </a:r>
            <a:endParaRPr altLang="en-US" lang="zh-CN"/>
          </a:p>
        </p:txBody>
      </p:sp>
      <p:sp>
        <p:nvSpPr>
          <p:cNvPr id="104903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3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4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916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兴趣特长教育有助于培养学生的自信心和自尊心，增强心理素质和抗压能力。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兴趣特长教育可以丰富学生的课余生活，促进身心健康和全面发展。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兴趣特长教育有助于激发学生的内在动力，提高学习积极性和主动性。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兴趣特长教育可以培养学生的创新思维和创造力，提升解决问题的能力。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为未来发展奠定基础</a:t>
            </a:r>
            <a:endParaRPr altLang="en-US" lang="zh-CN"/>
          </a:p>
        </p:txBody>
      </p:sp>
      <p:sp>
        <p:nvSpPr>
          <p:cNvPr id="104909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兴趣特长教育有助于培养学生的综合素质和创造力。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小学阶段的兴趣特长教育能够为学生未来的职业发展提供有力支持。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兴趣特长教育有助于培养学生的自信心和自尊心，促进学生的心理健康发展。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兴趣特长教育能够增强学生的社交能力，促进学生的团队协作和交流能力。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PART-02</a:t>
            </a:r>
            <a:endParaRPr altLang="en-US" lang="zh-CN"/>
          </a:p>
        </p:txBody>
      </p:sp>
      <p:sp>
        <p:nvSpPr>
          <p:cNvPr id="1049144" name="标题 3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2024年小学教育的关键探索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创新教育模式</a:t>
            </a:r>
            <a:endParaRPr altLang="en-US" lang="zh-CN"/>
          </a:p>
        </p:txBody>
      </p:sp>
      <p:sp>
        <p:nvSpPr>
          <p:cNvPr id="104919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9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0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探究式学习：引导学生主动探索，培养创新思维和实践能力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0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合作式学习：通过小组合作，培养学生的团队协作和沟通能力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1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线上线下结合：利用互联网技术，实现远程教育和线下课堂的有机结合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1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个性化教学：根据学生的兴趣和特长，制定个性化的教学计划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p>
            <a:r>
              <a:rPr altLang="en-US" lang="zh-CN"/>
              <a:t>个性化教育实施</a:t>
            </a:r>
            <a:endParaRPr altLang="en-US" lang="zh-CN"/>
          </a:p>
        </p:txBody>
      </p:sp>
      <p:sp>
        <p:nvSpPr>
          <p:cNvPr id="104925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定义：根据学生的兴趣、特长和需求，制定个性化的教育计划和教学方法。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目的：培养学生的综合素质和创新能力，促进学生的全面发展。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实施方式：采用多元化的教学方式，如项目式学习、合作学习、探究学习等，激发学生的学习兴趣和主动性。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未来展望：随着技术的发展，个性化教育将更加智能化、数据化和个性化，为学生提供更加精准的教育服务。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p>
            <a:r>
              <a:rPr altLang="en-US" lang="zh-CN"/>
              <a:t>教育与科技融合</a:t>
            </a:r>
            <a:endParaRPr altLang="en-US" lang="zh-CN"/>
          </a:p>
        </p:txBody>
      </p:sp>
      <p:sp>
        <p:nvSpPr>
          <p:cNvPr id="104931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科技在教育中的应用：利用AI、VR等技术提高教学质量和效果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数字化教育资源：建设数字化教育资源库，实现资源共享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在线教育：利用互联网技术开展在线教育，打破地域限制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教育与科技融合的意义：提高教育质量，培养创新型人才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p>
            <a:r>
              <a:rPr altLang="en-US" lang="zh-CN"/>
              <a:t>教师专业发展与培训</a:t>
            </a:r>
            <a:endParaRPr altLang="en-US" lang="zh-CN"/>
          </a:p>
        </p:txBody>
      </p:sp>
      <p:sp>
        <p:nvSpPr>
          <p:cNvPr id="104936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提升教师专业素养，培养具备创新能力和跨学科整合能力的教师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加强教师培训，提高教师教育教学水平，培养具备教育信息化素养的教师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建立教师专业发展评价体系，激发教师自我发展动力，提升教师教育教学质量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鼓励教师参与教育科研，提高教师的教育理论素养和教学实践能力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PART-03</a:t>
            </a:r>
            <a:endParaRPr altLang="en-US" lang="zh-CN"/>
          </a:p>
        </p:txBody>
      </p:sp>
      <p:sp>
        <p:nvSpPr>
          <p:cNvPr id="1049430" name="标题 3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兴趣特长教育与小学教育融合的策略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p>
            <a:r>
              <a:rPr altLang="en-US" lang="zh-CN"/>
              <a:t>课程设置与兴趣特长相结合</a:t>
            </a:r>
            <a:endParaRPr altLang="en-US" lang="zh-CN"/>
          </a:p>
        </p:txBody>
      </p:sp>
      <p:sp>
        <p:nvSpPr>
          <p:cNvPr id="104947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针对学生的兴趣和特长，设置多样化的课程，满足学生的个性化需求。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针对不同学生的兴趣和特长，制定个性化的教学计划，促进学生的个性发展。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9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定期开展兴趣特长教育活动，鼓励学生参与其中，培养学生的兴趣爱好和特长。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将兴趣特长教育纳入课程体系，与学科课程相融合，提高学生的学习积极性和综合素质。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p>
            <a:r>
              <a:rPr altLang="en-US" lang="zh-CN"/>
              <a:t>开展丰富多彩的课外活动</a:t>
            </a:r>
            <a:endParaRPr altLang="en-US" lang="zh-CN"/>
          </a:p>
        </p:txBody>
      </p:sp>
      <p:sp>
        <p:nvSpPr>
          <p:cNvPr id="104955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9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9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开展丰富多彩的课外活动，激发学生的兴趣和创造力。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加强教师培训，提高教师对兴趣特长教育的认识和教学能力。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建立多元化的评价体系，鼓励学生发展特长和兴趣。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结合课堂教育，将兴趣特长教育融入日常教学。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p>
            <a:r>
              <a:rPr altLang="en-US" lang="zh-CN"/>
              <a:t>家校合作共同促进学生的兴趣发展</a:t>
            </a:r>
            <a:endParaRPr altLang="en-US" lang="zh-CN"/>
          </a:p>
        </p:txBody>
      </p:sp>
      <p:sp>
        <p:nvSpPr>
          <p:cNvPr id="104964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家长参与：与学校合作，共同关注孩子的兴趣特长，提供支持和引导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定期交流：组织家长、学校、学生三方交流活动，分享学生在兴趣特长方面的发展情况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资源共享：利用家庭和学校的资源，为学生提供更广阔的发展空间和机会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激励措施：制定奖励机制，激励学生积极参与兴趣特长教育活动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p>
            <a:r>
              <a:rPr altLang="en-US" lang="zh-CN"/>
              <a:t>完善评价体系，注重过程评价</a:t>
            </a:r>
            <a:endParaRPr altLang="en-US" lang="zh-CN"/>
          </a:p>
        </p:txBody>
      </p:sp>
      <p:sp>
        <p:nvSpPr>
          <p:cNvPr id="1049704" name="Freeform 27"/>
          <p:cNvSpPr/>
          <p:nvPr>
            <p:custDataLst>
              <p:tags r:id="rId1"/>
            </p:custDataLst>
          </p:nvPr>
        </p:nvSpPr>
        <p:spPr bwMode="auto">
          <a:xfrm>
            <a:off x="690958" y="5987748"/>
            <a:ext cx="186957" cy="171836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706" name="矩形: 圆角 32"/>
          <p:cNvSpPr/>
          <p:nvPr>
            <p:custDataLst>
              <p:tags r:id="rId2"/>
            </p:custDataLst>
          </p:nvPr>
        </p:nvSpPr>
        <p:spPr>
          <a:xfrm flipH="1">
            <a:off x="81901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8" name="任意多边形: 形状 33"/>
          <p:cNvSpPr/>
          <p:nvPr>
            <p:custDataLst>
              <p:tags r:id="rId3"/>
            </p:custDataLst>
          </p:nvPr>
        </p:nvSpPr>
        <p:spPr bwMode="auto">
          <a:xfrm>
            <a:off x="690958" y="5188814"/>
            <a:ext cx="2183841" cy="903849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710" name="正文"/>
          <p:cNvSpPr txBox="1"/>
          <p:nvPr>
            <p:custDataLst>
              <p:tags r:id="rId4"/>
            </p:custDataLst>
          </p:nvPr>
        </p:nvSpPr>
        <p:spPr>
          <a:xfrm>
            <a:off x="952172" y="1580232"/>
            <a:ext cx="1941988" cy="3589087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完善评价体系：建立多元化、个性化的评价体系，关注学生的兴趣特长和全面发展，降低考试成绩的比重，增加过程评价的权重。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12" name="标题"/>
          <p:cNvSpPr txBox="1"/>
          <p:nvPr>
            <p:custDataLst>
              <p:tags r:id="rId5"/>
            </p:custDataLst>
          </p:nvPr>
        </p:nvSpPr>
        <p:spPr>
          <a:xfrm>
            <a:off x="759766" y="5237872"/>
            <a:ext cx="2087863" cy="65871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14" name="Freeform 27"/>
          <p:cNvSpPr/>
          <p:nvPr>
            <p:custDataLst>
              <p:tags r:id="rId6"/>
            </p:custDataLst>
          </p:nvPr>
        </p:nvSpPr>
        <p:spPr bwMode="auto">
          <a:xfrm>
            <a:off x="3513348" y="5987748"/>
            <a:ext cx="186957" cy="171836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716" name="矩形: 圆角 38"/>
          <p:cNvSpPr/>
          <p:nvPr>
            <p:custDataLst>
              <p:tags r:id="rId7"/>
            </p:custDataLst>
          </p:nvPr>
        </p:nvSpPr>
        <p:spPr>
          <a:xfrm flipH="1">
            <a:off x="364140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18" name="任意多边形: 形状 39"/>
          <p:cNvSpPr/>
          <p:nvPr>
            <p:custDataLst>
              <p:tags r:id="rId8"/>
            </p:custDataLst>
          </p:nvPr>
        </p:nvSpPr>
        <p:spPr bwMode="auto">
          <a:xfrm>
            <a:off x="3513348" y="5188814"/>
            <a:ext cx="2183841" cy="903849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720" name="正文"/>
          <p:cNvSpPr txBox="1"/>
          <p:nvPr>
            <p:custDataLst>
              <p:tags r:id="rId9"/>
            </p:custDataLst>
          </p:nvPr>
        </p:nvSpPr>
        <p:spPr>
          <a:xfrm>
            <a:off x="3774563" y="1580232"/>
            <a:ext cx="1941988" cy="358908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注重过程评价：关注学生在学习过程中的表现和进步，及时给予肯定和鼓励，激发学生的学习热情和创造力，促进学生的个性发展。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22" name="标题"/>
          <p:cNvSpPr txBox="1"/>
          <p:nvPr>
            <p:custDataLst>
              <p:tags r:id="rId10"/>
            </p:custDataLst>
          </p:nvPr>
        </p:nvSpPr>
        <p:spPr>
          <a:xfrm>
            <a:off x="3582156" y="5237872"/>
            <a:ext cx="2087863" cy="65871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24" name="Freeform 27"/>
          <p:cNvSpPr/>
          <p:nvPr>
            <p:custDataLst>
              <p:tags r:id="rId11"/>
            </p:custDataLst>
          </p:nvPr>
        </p:nvSpPr>
        <p:spPr bwMode="auto">
          <a:xfrm>
            <a:off x="6335738" y="5987748"/>
            <a:ext cx="186957" cy="171836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726" name="矩形: 圆角 68"/>
          <p:cNvSpPr/>
          <p:nvPr>
            <p:custDataLst>
              <p:tags r:id="rId12"/>
            </p:custDataLst>
          </p:nvPr>
        </p:nvSpPr>
        <p:spPr>
          <a:xfrm flipH="1">
            <a:off x="646379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28" name="任意多边形: 形状 69"/>
          <p:cNvSpPr/>
          <p:nvPr>
            <p:custDataLst>
              <p:tags r:id="rId13"/>
            </p:custDataLst>
          </p:nvPr>
        </p:nvSpPr>
        <p:spPr bwMode="auto">
          <a:xfrm>
            <a:off x="6335738" y="5188814"/>
            <a:ext cx="2183841" cy="903849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730" name="正文"/>
          <p:cNvSpPr txBox="1"/>
          <p:nvPr>
            <p:custDataLst>
              <p:tags r:id="rId14"/>
            </p:custDataLst>
          </p:nvPr>
        </p:nvSpPr>
        <p:spPr>
          <a:xfrm>
            <a:off x="6596953" y="1580232"/>
            <a:ext cx="1941988" cy="358908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创新教学方式：采用多样化的教学方式，如项目式学习、合作学习等，鼓励学生主动参与、动手实践，提高学生的学习兴趣和自主学习能力。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32" name="标题"/>
          <p:cNvSpPr txBox="1"/>
          <p:nvPr>
            <p:custDataLst>
              <p:tags r:id="rId15"/>
            </p:custDataLst>
          </p:nvPr>
        </p:nvSpPr>
        <p:spPr>
          <a:xfrm>
            <a:off x="6404546" y="5237872"/>
            <a:ext cx="2087863" cy="65871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34" name="Freeform 27"/>
          <p:cNvSpPr/>
          <p:nvPr>
            <p:custDataLst>
              <p:tags r:id="rId16"/>
            </p:custDataLst>
          </p:nvPr>
        </p:nvSpPr>
        <p:spPr bwMode="auto">
          <a:xfrm>
            <a:off x="9158129" y="5987748"/>
            <a:ext cx="186957" cy="171836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736" name="矩形: 圆角 74"/>
          <p:cNvSpPr/>
          <p:nvPr>
            <p:custDataLst>
              <p:tags r:id="rId17"/>
            </p:custDataLst>
          </p:nvPr>
        </p:nvSpPr>
        <p:spPr>
          <a:xfrm flipH="1">
            <a:off x="9286825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8" name="任意多边形: 形状 75"/>
          <p:cNvSpPr/>
          <p:nvPr>
            <p:custDataLst>
              <p:tags r:id="rId18"/>
            </p:custDataLst>
          </p:nvPr>
        </p:nvSpPr>
        <p:spPr bwMode="auto">
          <a:xfrm>
            <a:off x="9158129" y="5188814"/>
            <a:ext cx="2183841" cy="903849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740" name="正文"/>
          <p:cNvSpPr txBox="1"/>
          <p:nvPr>
            <p:custDataLst>
              <p:tags r:id="rId19"/>
            </p:custDataLst>
          </p:nvPr>
        </p:nvSpPr>
        <p:spPr>
          <a:xfrm>
            <a:off x="9419343" y="1580232"/>
            <a:ext cx="1941988" cy="358908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加强师资培训：加强对教师的培训和指导，提高教师的专业素养和教育理念，使教师能够更好地理解和关注学生的兴趣特长，并采取针对性的教育方法。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42" name="标题"/>
          <p:cNvSpPr txBox="1"/>
          <p:nvPr>
            <p:custDataLst>
              <p:tags r:id="rId20"/>
            </p:custDataLst>
          </p:nvPr>
        </p:nvSpPr>
        <p:spPr>
          <a:xfrm>
            <a:off x="9227573" y="5237872"/>
            <a:ext cx="2087863" cy="65871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PART-04</a:t>
            </a:r>
            <a:endParaRPr altLang="en-US" lang="zh-CN"/>
          </a:p>
        </p:txBody>
      </p:sp>
      <p:sp>
        <p:nvSpPr>
          <p:cNvPr id="1049784" name="标题 3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兴趣特长教育在小学教育中的实践案例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p>
            <a:r>
              <a:rPr altLang="en-US" lang="zh-CN"/>
              <a:t>成功的教育模式案例分享</a:t>
            </a:r>
            <a:endParaRPr altLang="en-US" lang="zh-CN"/>
          </a:p>
        </p:txBody>
      </p:sp>
      <p:sp>
        <p:nvSpPr>
          <p:cNvPr id="104983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实施学校：北京市海淀区某小学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案例名称：个性化教育模式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实施措施：针对不同学生的兴趣和特长，制定个性化的教育计划和课程安排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实施效果：显著提高了学生的综合素质和创新能力，得到了家长和社会的广泛认可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p>
            <a:r>
              <a:rPr altLang="en-US" lang="zh-CN"/>
              <a:t>优秀教师经验交流</a:t>
            </a:r>
            <a:endParaRPr altLang="en-US" lang="zh-CN"/>
          </a:p>
        </p:txBody>
      </p:sp>
      <p:sp>
        <p:nvSpPr>
          <p:cNvPr id="104988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案例一：某小学的美术老师通过引导学生观察大自然，培养他们的审美能力和创造力。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案例二：某小学的音乐老师利用音乐游戏，激发学生的音乐兴趣，提高他们的团队合作能力。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案例三：某小学的体育老师通过组织趣味运动会，培养学生的运动兴趣和竞争意识。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案例四：某小学的科学老师通过引导学生进行科学实验，培养他们的科学探究精神和动手能力。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p>
            <a:r>
              <a:rPr altLang="en-US" lang="zh-CN"/>
              <a:t>学生兴趣特长发展成果展示</a:t>
            </a:r>
            <a:endParaRPr altLang="en-US" lang="zh-CN"/>
          </a:p>
        </p:txBody>
      </p:sp>
      <p:sp>
        <p:nvSpPr>
          <p:cNvPr id="104993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学生参与度：兴趣特长教育能够提高学生在课堂上的参与度，激发学生的学习热情。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综合素质提升：兴趣特长教育有助于提升学生的综合素质，培养其创新能力和团队合作精神。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5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未来发展：学生可以在兴趣特长教育的基础上，发掘自己的潜力和优势，为未来的职业发展打下基础。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成果展示：通过定期的成果展示，让学生有机会展示自己的兴趣特长，增强自信心。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p>
            <a:r>
              <a:rPr altLang="en-US" lang="zh-CN"/>
              <a:t>教育与科技结合的典型案例分析</a:t>
            </a:r>
            <a:endParaRPr altLang="en-US" lang="zh-CN"/>
          </a:p>
        </p:txBody>
      </p:sp>
      <p:sp>
        <p:nvSpPr>
          <p:cNvPr id="105001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案例名称：编程教育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案例介绍：编程教育已经成为许多小学的兴趣特长教育之一，通过学习编程，学生可以培养逻辑思维、创造力、问题解决能力等。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案例效果：编程教育在小学阶段实施后，学生的科技素养和创新能力得到了显著提高。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案例推广：越来越多的学校开始将编程纳入小学教育课程，并采用科技手段辅助教学，以提高教育质量。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6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PART-05</a:t>
            </a:r>
            <a:endParaRPr altLang="en-US" lang="zh-CN"/>
          </a:p>
        </p:txBody>
      </p:sp>
      <p:sp>
        <p:nvSpPr>
          <p:cNvPr id="1050078" name="标题 3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未来小学教育的展望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p>
            <a:r>
              <a:rPr altLang="en-US" lang="zh-CN"/>
              <a:t>未来小学教育的发展趋势</a:t>
            </a:r>
            <a:endParaRPr altLang="en-US" lang="zh-CN"/>
          </a:p>
        </p:txBody>
      </p:sp>
      <p:sp>
        <p:nvSpPr>
          <p:cNvPr id="105012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2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2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个性化教育：根据学生的兴趣和特长进行个性化教学，培养学生的综合素质。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3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3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技术融合：利用现代科技手段，如人工智能、虚拟现实等，创新教学方式和手段，提高教学效果。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3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4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社区参与：加强学校与社区的合作，利用社区资源开展教育活动，培养学生的社会责任感和实践能力。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4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4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终身学习：引导学生树立终身学习的观念，培养他们的自主学习和自我发展能力，以适应未来社会的不断变化。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p>
            <a:r>
              <a:rPr altLang="en-US" lang="zh-CN"/>
              <a:t>兴趣特长教育在未来的作用</a:t>
            </a:r>
            <a:endParaRPr altLang="en-US" lang="zh-CN"/>
          </a:p>
        </p:txBody>
      </p:sp>
      <p:sp>
        <p:nvSpPr>
          <p:cNvPr id="105018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兴趣特长教育将更加受到重视，成为小学教育的重要组成部分。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未来小学教育将更加注重个性化发展，兴趣特长教育将更好地满足学生的个性化需求。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随着科技的发展，兴趣特长教育将更加多样化，为学生提供更多的选择和机会。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兴趣特长教育将有助于培养学生的创新能力和实践能力，为未来的职业发展打下坚实的基础。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p>
            <a:r>
              <a:rPr altLang="en-US" lang="zh-CN"/>
              <a:t>教师角色和能力的挑战与机遇</a:t>
            </a:r>
            <a:endParaRPr altLang="en-US" lang="zh-CN"/>
          </a:p>
        </p:txBody>
      </p:sp>
      <p:sp>
        <p:nvSpPr>
          <p:cNvPr id="105025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教师需要不断更新自身知识体系，以应对教育变革带来的挑战。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适应未来教育发展的需求，教师需要具备创新能力和跨学科教学能力。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教师需要关注学生的个性化需求，提高教育教学质量。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教师需要具备团队协作和领导能力，以推动学校教育的整体发展。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家校共育的新模式探讨</a:t>
            </a:r>
            <a:endParaRPr altLang="en-US" lang="zh-CN"/>
          </a:p>
        </p:txBody>
      </p:sp>
      <p:sp>
        <p:nvSpPr>
          <p:cNvPr id="105032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家长参与教育：鼓励家长参与学校教育，共同培养孩子兴趣特长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家庭教育指导：学校提供家庭教育指导，帮助家长更好地教育孩子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家校合作机制：建立家校合作机制，加强家校之间的沟通和协作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家庭教育资源整合：整合家庭教育资源，为孩子提供更丰富的教育体验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6" name="标题 6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388" name="文本占位符 7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UNIT_CONTENT_GROUP_TYPE" val="contentchip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：稻小壳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SUBTYPE" val="b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6"/>
  <p:tag name="KSO_WM_UNIT_TEXT_FILL_TYPE" val="1"/>
  <p:tag name="KSO_WM_UNIT_CONTENT_GROUP_TYPE" val="contentchip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1"/>
  <p:tag name="KSO_WM_UNIT_LAYERLEVEL" val="1"/>
  <p:tag name="KSO_WM_TAG_VERSION" val="1.0"/>
  <p:tag name="KSO_WM_BEAUTIFY_FLAG" val="#wm#"/>
  <p:tag name="KSO_WM_SLIDE_CONTENT_AREA" val="{&quot;left&quot;:&quot;64.60551&quot;,&quot;top&quot;:&quot;122.9434&quot;,&quot;width&quot;:&quot;806.9443&quot;,&quot;height&quot;:&quot;334.4065&quot;}"/>
  <p:tag name="KSO_WM_UNIT_INDEX" val="1"/>
</p:tagLst>
</file>

<file path=ppt/tags/tag24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UNIT_PRESET_TEXT" val="PART-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contentchip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PRESET_TEXT" val="单击此处添加标题"/>
</p:tagLst>
</file>

<file path=ppt/tags/tag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PRESET_TEXT" val="单击此处添加标题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副标题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  <p:tag name="KSO_WM_UNIT_CONTENT_GROUP_TYPE" val="contentchip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  <p:tag name="KSO_WM_UNIT_CONTENT_GROUP_TYPE" val="contentchip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：稻小壳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SUBTYPE" val="b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59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59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59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1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9_1*f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SUBTYPE" val="b"/>
  <p:tag name="KSO_WM_UNIT_PRESET_TEXT" val="汇报人：WPS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9_1*b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6"/>
  <p:tag name="KSO_WM_UNIT_TEXT_FILL_TYPE" val="1"/>
  <p:tag name="KSO_WM_UNIT_CONTENT_GROUP_TYPE" val="contentchip"/>
  <p:tag name="KSO_WM_UNIT_PRESET_TEXT" val="WPS,a click to unlimited possibilities"/>
</p:tagLst>
</file>

<file path=ppt/tags/tag101.xml><?xml version="1.0" encoding="utf-8"?>
<p:tagLst xmlns:p="http://schemas.openxmlformats.org/presentationml/2006/main">
  <p:tag name="KSO_WM_SLIDE_ID" val="custom20230259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59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115.4&quot;,&quot;top&quot;:&quot;72.4&quot;,&quot;width&quot;:&quot;732.2&quot;,&quot;height&quot;:&quot;358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5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DIAGRAM_GROUP_CODE" val="l1-1"/>
  <p:tag name="KSO_WM_UNIT_PRESET_TEXT" val="CONTENT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59_5*l_h_i*1_1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59_5*l_h_a*1_1_1"/>
  <p:tag name="KSO_WM_DIAGRAM_VERSION" val="3"/>
  <p:tag name="KSO_WM_UNIT_PRESET_TEXT" val="目录标题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9_5*l_h_i*1_1_2"/>
  <p:tag name="KSO_WM_TEMPLATE_CATEGORY" val="custom"/>
  <p:tag name="KSO_WM_TEMPLATE_INDEX" val="20230259"/>
  <p:tag name="KSO_WM_UNIT_LAYERLEVEL" val="1_1_1"/>
  <p:tag name="KSO_WM_TAG_VERSION" val="1.0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59_5*l_h_i*1_2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59_5*l_h_a*1_2_1"/>
  <p:tag name="KSO_WM_DIAGRAM_VERSION" val="3"/>
  <p:tag name="KSO_WM_UNIT_PRESET_TEXT" val="目录标题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9_5*l_h_i*1_2_2"/>
  <p:tag name="KSO_WM_TEMPLATE_CATEGORY" val="custom"/>
  <p:tag name="KSO_WM_TEMPLATE_INDEX" val="20230259"/>
  <p:tag name="KSO_WM_UNIT_LAYERLEVEL" val="1_1_1"/>
  <p:tag name="KSO_WM_TAG_VERSION" val="1.0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59_5*l_h_i*1_3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59_5*l_h_a*1_3_1"/>
  <p:tag name="KSO_WM_DIAGRAM_VERSION" val="3"/>
  <p:tag name="KSO_WM_UNIT_PRESET_TEXT" val="目录标题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9_5*l_h_i*1_3_2"/>
  <p:tag name="KSO_WM_TEMPLATE_CATEGORY" val="custom"/>
  <p:tag name="KSO_WM_TEMPLATE_INDEX" val="20230259"/>
  <p:tag name="KSO_WM_UNIT_LAYERLEVEL" val="1_1_1"/>
  <p:tag name="KSO_WM_TAG_VERSION" val="1.0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59_5*l_h_i*1_4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59_5*l_h_a*1_4_1"/>
  <p:tag name="KSO_WM_DIAGRAM_VERSION" val="3"/>
  <p:tag name="KSO_WM_UNIT_PRESET_TEXT" val="目录标题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9_5*l_h_i*1_4_2"/>
  <p:tag name="KSO_WM_TEMPLATE_CATEGORY" val="custom"/>
  <p:tag name="KSO_WM_TEMPLATE_INDEX" val="20230259"/>
  <p:tag name="KSO_WM_UNIT_LAYERLEVEL" val="1_1_1"/>
  <p:tag name="KSO_WM_TAG_VERSION" val="1.0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59_5*l_h_i*1_5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59_5*l_h_a*1_5_1"/>
  <p:tag name="KSO_WM_DIAGRAM_VERSION" val="3"/>
  <p:tag name="KSO_WM_UNIT_PRESET_TEXT" val="目录标题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9_5*l_h_i*1_5_2"/>
  <p:tag name="KSO_WM_TEMPLATE_CATEGORY" val="custom"/>
  <p:tag name="KSO_WM_TEMPLATE_INDEX" val="20230259"/>
  <p:tag name="KSO_WM_UNIT_LAYERLEVEL" val="1_1_1"/>
  <p:tag name="KSO_WM_TAG_VERSION" val="1.0"/>
  <p:tag name="KSO_WM_DIAGRAM_GROUP_CODE" val="l1-1"/>
  <p:tag name="KSO_WM_UNIT_TYPE" val="l_h_i"/>
  <p:tag name="KSO_WM_UNIT_INDEX" val="1_5_2"/>
  <p:tag name="KSO_WM_DIAGRAM_VERSION" val="3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SLIDE_ID" val="custom20230259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59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9_7*e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PART-01"/>
</p:tagLst>
</file>

<file path=ppt/tags/tag1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7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1.xml><?xml version="1.0" encoding="utf-8"?>
<p:tagLst xmlns:p="http://schemas.openxmlformats.org/presentationml/2006/main">
  <p:tag name="KSO_WM_SLIDE_ID" val="custom2023025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9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7.35&quot;,&quot;top&quot;:&quot;152.65&quot;,&quot;width&quot;:&quot;731.15&quot;,&quot;height&quot;:&quot;223.6&quot;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9_7*e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PART-02"/>
</p:tagLst>
</file>

<file path=ppt/tags/tag1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7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9.xml><?xml version="1.0" encoding="utf-8"?>
<p:tagLst xmlns:p="http://schemas.openxmlformats.org/presentationml/2006/main">
  <p:tag name="KSO_WM_SLIDE_ID" val="custom2023025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9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7.35&quot;,&quot;top&quot;:&quot;152.65&quot;,&quot;width&quot;:&quot;731.15&quot;,&quot;height&quot;:&quot;223.6&quot;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9_7*e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PART-03"/>
</p:tagLst>
</file>

<file path=ppt/tags/tag2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7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2.xml><?xml version="1.0" encoding="utf-8"?>
<p:tagLst xmlns:p="http://schemas.openxmlformats.org/presentationml/2006/main">
  <p:tag name="KSO_WM_SLIDE_ID" val="custom2023025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9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7.35&quot;,&quot;top&quot;:&quot;152.65&quot;,&quot;width&quot;:&quot;731.15&quot;,&quot;height&quot;:&quot;223.6&quot;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55_3*l_h_i*1_1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5_3*l_h_i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5_3*l_h_i*1_1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5_3*l_h_f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5_3*l_h_a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55_3*l_h_i*1_2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5_3*l_h_i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5_3*l_h_i*1_2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5_3*l_h_f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5_3*l_h_a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655_3*l_h_i*1_3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5_3*l_h_i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5_3*l_h_i*1_3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5_3*l_h_f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5_3*l_h_a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655_3*l_h_i*1_4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5_3*l_h_i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5_3*l_h_i*1_4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5_3*l_h_f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5_3*l_h_a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9_7*e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PART-04"/>
</p:tagLst>
</file>

<file path=ppt/tags/tag2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7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96.xml><?xml version="1.0" encoding="utf-8"?>
<p:tagLst xmlns:p="http://schemas.openxmlformats.org/presentationml/2006/main">
  <p:tag name="KSO_WM_SLIDE_ID" val="custom2023025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9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7.35&quot;,&quot;top&quot;:&quot;152.65&quot;,&quot;width&quot;:&quot;731.15&quot;,&quot;height&quot;:&quot;223.6&quot;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9_7*e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PART-05"/>
</p:tagLst>
</file>

<file path=ppt/tags/tag3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7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43.xml><?xml version="1.0" encoding="utf-8"?>
<p:tagLst xmlns:p="http://schemas.openxmlformats.org/presentationml/2006/main">
  <p:tag name="KSO_WM_SLIDE_ID" val="custom2023025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9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7.35&quot;,&quot;top&quot;:&quot;152.65&quot;,&quot;width&quot;:&quot;731.15&quot;,&quot;height&quot;:&quot;223.6&quot;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9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9_9*f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SUBTYPE" val="b"/>
  <p:tag name="KSO_WM_UNIT_PRESET_TEXT" val="汇报人：WPS"/>
</p:tagLst>
</file>

<file path=ppt/tags/tag398.xml><?xml version="1.0" encoding="utf-8"?>
<p:tagLst xmlns:p="http://schemas.openxmlformats.org/presentationml/2006/main">
  <p:tag name="KSO_WM_SLIDE_ID" val="custom20230259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59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115.4&quot;,&quot;top&quot;:&quot;60.95&quot;,&quot;width&quot;:&quot;732.2&quot;,&quot;height&quot;:&quot;372.4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7">
      <a:dk1>
        <a:sysClr lastClr="000000" val="windowText"/>
      </a:dk1>
      <a:lt1>
        <a:sysClr lastClr="FFFFFF" val="window"/>
      </a:lt1>
      <a:dk2>
        <a:srgbClr val="283B19"/>
      </a:dk2>
      <a:lt2>
        <a:srgbClr val="E3EDE4"/>
      </a:lt2>
      <a:accent1>
        <a:srgbClr val="548235"/>
      </a:accent1>
      <a:accent2>
        <a:srgbClr val="507952"/>
      </a:accent2>
      <a:accent3>
        <a:srgbClr val="4C706E"/>
      </a:accent3>
      <a:accent4>
        <a:srgbClr val="48688B"/>
      </a:accent4>
      <a:accent5>
        <a:srgbClr val="445FA7"/>
      </a:accent5>
      <a:accent6>
        <a:srgbClr val="4056C4"/>
      </a:accent6>
      <a:hlink>
        <a:srgbClr val="0563C1"/>
      </a:hlink>
      <a:folHlink>
        <a:srgbClr val="954F72"/>
      </a:folHlink>
    </a:clrScheme>
    <a:fontScheme name="自定义 21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2024-01-05T13:02:44Z</dcterms:created>
  <dcterms:modified xsi:type="dcterms:W3CDTF">2024-01-05T13:02:44Z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a6e50dbf8d7a44a9b5646771b5fe8a0e_21</vt:lpwstr>
  </property>
</Properties>
</file>