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68" r:id="rId4"/>
    <p:sldId id="269" r:id="rId5"/>
    <p:sldId id="306" r:id="rId6"/>
    <p:sldId id="346" r:id="rId7"/>
    <p:sldId id="404" r:id="rId8"/>
    <p:sldId id="338" r:id="rId9"/>
    <p:sldId id="337" r:id="rId10"/>
    <p:sldId id="406" r:id="rId11"/>
    <p:sldId id="409" r:id="rId12"/>
    <p:sldId id="407" r:id="rId13"/>
    <p:sldId id="410" r:id="rId14"/>
    <p:sldId id="408" r:id="rId15"/>
    <p:sldId id="341" r:id="rId16"/>
    <p:sldId id="343" r:id="rId17"/>
    <p:sldId id="307" r:id="rId18"/>
    <p:sldId id="424" r:id="rId19"/>
    <p:sldId id="425" r:id="rId20"/>
    <p:sldId id="426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vvv" initials="" lastIdx="0" clrIdx="0"/>
  <p:cmAuthor id="1" name="Lenovo" initials="L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8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417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.xml" /><Relationship Id="rId2" Type="http://schemas.openxmlformats.org/officeDocument/2006/relationships/tags" Target="../tags/tag4.xml" /><Relationship Id="rId3" Type="http://schemas.openxmlformats.org/officeDocument/2006/relationships/tags" Target="../tags/tag5.xml" /><Relationship Id="rId4" Type="http://schemas.openxmlformats.org/officeDocument/2006/relationships/tags" Target="../tags/tag6.xml" /><Relationship Id="rId5" Type="http://schemas.openxmlformats.org/officeDocument/2006/relationships/tags" Target="../tags/tag7.xml" /><Relationship Id="rId6" Type="http://schemas.openxmlformats.org/officeDocument/2006/relationships/tags" Target="../tags/tag8.xml" /><Relationship Id="rId7" Type="http://schemas.openxmlformats.org/officeDocument/2006/relationships/tags" Target="../tags/tag9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tags" Target="../tags/tag12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tags" Target="../tags/tag1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image" Target="../media/image1.png" /><Relationship Id="rId5" Type="http://schemas.openxmlformats.org/officeDocument/2006/relationships/tags" Target="../tags/tag19.xml" /><Relationship Id="rId6" Type="http://schemas.openxmlformats.org/officeDocument/2006/relationships/tags" Target="../tags/tag2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7.xml" /><Relationship Id="rId11" Type="http://schemas.openxmlformats.org/officeDocument/2006/relationships/image" Target="../media/image4.png" /><Relationship Id="rId12" Type="http://schemas.openxmlformats.org/officeDocument/2006/relationships/tags" Target="../tags/tag28.xml" /><Relationship Id="rId13" Type="http://schemas.openxmlformats.org/officeDocument/2006/relationships/image" Target="../media/image5.png" /><Relationship Id="rId14" Type="http://schemas.openxmlformats.org/officeDocument/2006/relationships/tags" Target="../tags/tag29.xml" /><Relationship Id="rId15" Type="http://schemas.openxmlformats.org/officeDocument/2006/relationships/tags" Target="../tags/tag30.xml" /><Relationship Id="rId2" Type="http://schemas.openxmlformats.org/officeDocument/2006/relationships/tags" Target="../tags/tag21.xml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image" Target="../media/image2.png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7.xml" /><Relationship Id="rId11" Type="http://schemas.openxmlformats.org/officeDocument/2006/relationships/tags" Target="../tags/tag38.xml" /><Relationship Id="rId12" Type="http://schemas.openxmlformats.org/officeDocument/2006/relationships/tags" Target="../tags/tag39.xml" /><Relationship Id="rId13" Type="http://schemas.openxmlformats.org/officeDocument/2006/relationships/tags" Target="../tags/tag40.xml" /><Relationship Id="rId14" Type="http://schemas.openxmlformats.org/officeDocument/2006/relationships/tags" Target="../tags/tag41.xml" /><Relationship Id="rId15" Type="http://schemas.openxmlformats.org/officeDocument/2006/relationships/tags" Target="../tags/tag42.xml" /><Relationship Id="rId16" Type="http://schemas.openxmlformats.org/officeDocument/2006/relationships/tags" Target="../tags/tag43.xml" /><Relationship Id="rId17" Type="http://schemas.openxmlformats.org/officeDocument/2006/relationships/tags" Target="../tags/tag44.xml" /><Relationship Id="rId18" Type="http://schemas.openxmlformats.org/officeDocument/2006/relationships/tags" Target="../tags/tag45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image" Target="../media/image6.png" /><Relationship Id="rId6" Type="http://schemas.openxmlformats.org/officeDocument/2006/relationships/tags" Target="../tags/tag34.xml" /><Relationship Id="rId7" Type="http://schemas.openxmlformats.org/officeDocument/2006/relationships/image" Target="../media/image7.png" /><Relationship Id="rId8" Type="http://schemas.openxmlformats.org/officeDocument/2006/relationships/tags" Target="../tags/tag35.xml" /><Relationship Id="rId9" Type="http://schemas.openxmlformats.org/officeDocument/2006/relationships/tags" Target="../tags/tag3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image" Target="../media/image8.png" /><Relationship Id="rId6" Type="http://schemas.openxmlformats.org/officeDocument/2006/relationships/tags" Target="../tags/tag49.xml" /><Relationship Id="rId7" Type="http://schemas.openxmlformats.org/officeDocument/2006/relationships/tags" Target="../tags/tag50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56.xml" /><Relationship Id="rId11" Type="http://schemas.openxmlformats.org/officeDocument/2006/relationships/tags" Target="../tags/tag57.xml" /><Relationship Id="rId2" Type="http://schemas.openxmlformats.org/officeDocument/2006/relationships/tags" Target="../tags/tag51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image" Target="../media/image9.png" /><Relationship Id="rId6" Type="http://schemas.openxmlformats.org/officeDocument/2006/relationships/tags" Target="../tags/tag54.xml" /><Relationship Id="rId7" Type="http://schemas.openxmlformats.org/officeDocument/2006/relationships/image" Target="../media/image10.png" /><Relationship Id="rId8" Type="http://schemas.openxmlformats.org/officeDocument/2006/relationships/tags" Target="../tags/tag55.xml" /><Relationship Id="rId9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3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image" Target="../media/image12.png" /><Relationship Id="rId6" Type="http://schemas.openxmlformats.org/officeDocument/2006/relationships/tags" Target="../tags/tag61.xml" /><Relationship Id="rId7" Type="http://schemas.openxmlformats.org/officeDocument/2006/relationships/image" Target="../media/image13.png" /><Relationship Id="rId8" Type="http://schemas.openxmlformats.org/officeDocument/2006/relationships/tags" Target="../tags/tag62.xml" /><Relationship Id="rId9" Type="http://schemas.openxmlformats.org/officeDocument/2006/relationships/image" Target="../media/image1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2.xml" /><Relationship Id="rId100" Type="http://schemas.openxmlformats.org/officeDocument/2006/relationships/tags" Target="../tags/tag162.xml" /><Relationship Id="rId101" Type="http://schemas.openxmlformats.org/officeDocument/2006/relationships/tags" Target="../tags/tag163.xml" /><Relationship Id="rId102" Type="http://schemas.openxmlformats.org/officeDocument/2006/relationships/tags" Target="../tags/tag164.xml" /><Relationship Id="rId103" Type="http://schemas.openxmlformats.org/officeDocument/2006/relationships/tags" Target="../tags/tag165.xml" /><Relationship Id="rId104" Type="http://schemas.openxmlformats.org/officeDocument/2006/relationships/tags" Target="../tags/tag166.xml" /><Relationship Id="rId105" Type="http://schemas.openxmlformats.org/officeDocument/2006/relationships/tags" Target="../tags/tag167.xml" /><Relationship Id="rId106" Type="http://schemas.openxmlformats.org/officeDocument/2006/relationships/tags" Target="../tags/tag168.xml" /><Relationship Id="rId107" Type="http://schemas.openxmlformats.org/officeDocument/2006/relationships/tags" Target="../tags/tag169.xml" /><Relationship Id="rId108" Type="http://schemas.openxmlformats.org/officeDocument/2006/relationships/tags" Target="../tags/tag170.xml" /><Relationship Id="rId109" Type="http://schemas.openxmlformats.org/officeDocument/2006/relationships/tags" Target="../tags/tag171.xml" /><Relationship Id="rId11" Type="http://schemas.openxmlformats.org/officeDocument/2006/relationships/tags" Target="../tags/tag73.xml" /><Relationship Id="rId110" Type="http://schemas.openxmlformats.org/officeDocument/2006/relationships/tags" Target="../tags/tag172.xml" /><Relationship Id="rId111" Type="http://schemas.openxmlformats.org/officeDocument/2006/relationships/tags" Target="../tags/tag173.xml" /><Relationship Id="rId112" Type="http://schemas.openxmlformats.org/officeDocument/2006/relationships/tags" Target="../tags/tag174.xml" /><Relationship Id="rId113" Type="http://schemas.openxmlformats.org/officeDocument/2006/relationships/tags" Target="../tags/tag175.xml" /><Relationship Id="rId114" Type="http://schemas.openxmlformats.org/officeDocument/2006/relationships/tags" Target="../tags/tag176.xml" /><Relationship Id="rId115" Type="http://schemas.openxmlformats.org/officeDocument/2006/relationships/tags" Target="../tags/tag177.xml" /><Relationship Id="rId116" Type="http://schemas.openxmlformats.org/officeDocument/2006/relationships/tags" Target="../tags/tag178.xml" /><Relationship Id="rId117" Type="http://schemas.openxmlformats.org/officeDocument/2006/relationships/tags" Target="../tags/tag179.xml" /><Relationship Id="rId118" Type="http://schemas.openxmlformats.org/officeDocument/2006/relationships/tags" Target="../tags/tag180.xml" /><Relationship Id="rId119" Type="http://schemas.openxmlformats.org/officeDocument/2006/relationships/tags" Target="../tags/tag181.xml" /><Relationship Id="rId12" Type="http://schemas.openxmlformats.org/officeDocument/2006/relationships/tags" Target="../tags/tag74.xml" /><Relationship Id="rId120" Type="http://schemas.openxmlformats.org/officeDocument/2006/relationships/tags" Target="../tags/tag182.xml" /><Relationship Id="rId121" Type="http://schemas.openxmlformats.org/officeDocument/2006/relationships/tags" Target="../tags/tag183.xml" /><Relationship Id="rId122" Type="http://schemas.openxmlformats.org/officeDocument/2006/relationships/tags" Target="../tags/tag184.xml" /><Relationship Id="rId123" Type="http://schemas.openxmlformats.org/officeDocument/2006/relationships/tags" Target="../tags/tag185.xml" /><Relationship Id="rId124" Type="http://schemas.openxmlformats.org/officeDocument/2006/relationships/tags" Target="../tags/tag186.xml" /><Relationship Id="rId125" Type="http://schemas.openxmlformats.org/officeDocument/2006/relationships/tags" Target="../tags/tag187.xml" /><Relationship Id="rId126" Type="http://schemas.openxmlformats.org/officeDocument/2006/relationships/tags" Target="../tags/tag188.xml" /><Relationship Id="rId127" Type="http://schemas.openxmlformats.org/officeDocument/2006/relationships/tags" Target="../tags/tag189.xml" /><Relationship Id="rId128" Type="http://schemas.openxmlformats.org/officeDocument/2006/relationships/tags" Target="../tags/tag190.xml" /><Relationship Id="rId129" Type="http://schemas.openxmlformats.org/officeDocument/2006/relationships/tags" Target="../tags/tag191.xml" /><Relationship Id="rId13" Type="http://schemas.openxmlformats.org/officeDocument/2006/relationships/tags" Target="../tags/tag75.xml" /><Relationship Id="rId130" Type="http://schemas.openxmlformats.org/officeDocument/2006/relationships/tags" Target="../tags/tag192.xml" /><Relationship Id="rId131" Type="http://schemas.openxmlformats.org/officeDocument/2006/relationships/tags" Target="../tags/tag193.xml" /><Relationship Id="rId132" Type="http://schemas.openxmlformats.org/officeDocument/2006/relationships/tags" Target="../tags/tag194.xml" /><Relationship Id="rId133" Type="http://schemas.openxmlformats.org/officeDocument/2006/relationships/tags" Target="../tags/tag195.xml" /><Relationship Id="rId134" Type="http://schemas.openxmlformats.org/officeDocument/2006/relationships/tags" Target="../tags/tag196.xml" /><Relationship Id="rId135" Type="http://schemas.openxmlformats.org/officeDocument/2006/relationships/tags" Target="../tags/tag197.xml" /><Relationship Id="rId136" Type="http://schemas.openxmlformats.org/officeDocument/2006/relationships/tags" Target="../tags/tag198.xml" /><Relationship Id="rId137" Type="http://schemas.openxmlformats.org/officeDocument/2006/relationships/tags" Target="../tags/tag199.xml" /><Relationship Id="rId138" Type="http://schemas.openxmlformats.org/officeDocument/2006/relationships/tags" Target="../tags/tag200.xml" /><Relationship Id="rId139" Type="http://schemas.openxmlformats.org/officeDocument/2006/relationships/tags" Target="../tags/tag201.xml" /><Relationship Id="rId14" Type="http://schemas.openxmlformats.org/officeDocument/2006/relationships/tags" Target="../tags/tag76.xml" /><Relationship Id="rId140" Type="http://schemas.openxmlformats.org/officeDocument/2006/relationships/tags" Target="../tags/tag202.xml" /><Relationship Id="rId141" Type="http://schemas.openxmlformats.org/officeDocument/2006/relationships/tags" Target="../tags/tag203.xml" /><Relationship Id="rId142" Type="http://schemas.openxmlformats.org/officeDocument/2006/relationships/tags" Target="../tags/tag204.xml" /><Relationship Id="rId143" Type="http://schemas.openxmlformats.org/officeDocument/2006/relationships/tags" Target="../tags/tag205.xml" /><Relationship Id="rId144" Type="http://schemas.openxmlformats.org/officeDocument/2006/relationships/tags" Target="../tags/tag206.xml" /><Relationship Id="rId145" Type="http://schemas.openxmlformats.org/officeDocument/2006/relationships/tags" Target="../tags/tag207.xml" /><Relationship Id="rId146" Type="http://schemas.openxmlformats.org/officeDocument/2006/relationships/tags" Target="../tags/tag208.xml" /><Relationship Id="rId147" Type="http://schemas.openxmlformats.org/officeDocument/2006/relationships/tags" Target="../tags/tag209.xml" /><Relationship Id="rId148" Type="http://schemas.openxmlformats.org/officeDocument/2006/relationships/tags" Target="../tags/tag210.xml" /><Relationship Id="rId149" Type="http://schemas.openxmlformats.org/officeDocument/2006/relationships/tags" Target="../tags/tag211.xml" /><Relationship Id="rId15" Type="http://schemas.openxmlformats.org/officeDocument/2006/relationships/tags" Target="../tags/tag77.xml" /><Relationship Id="rId150" Type="http://schemas.openxmlformats.org/officeDocument/2006/relationships/tags" Target="../tags/tag212.xml" /><Relationship Id="rId151" Type="http://schemas.openxmlformats.org/officeDocument/2006/relationships/tags" Target="../tags/tag213.xml" /><Relationship Id="rId152" Type="http://schemas.openxmlformats.org/officeDocument/2006/relationships/tags" Target="../tags/tag214.xml" /><Relationship Id="rId153" Type="http://schemas.openxmlformats.org/officeDocument/2006/relationships/tags" Target="../tags/tag215.xml" /><Relationship Id="rId154" Type="http://schemas.openxmlformats.org/officeDocument/2006/relationships/tags" Target="../tags/tag216.xml" /><Relationship Id="rId155" Type="http://schemas.openxmlformats.org/officeDocument/2006/relationships/tags" Target="../tags/tag217.xml" /><Relationship Id="rId156" Type="http://schemas.openxmlformats.org/officeDocument/2006/relationships/tags" Target="../tags/tag218.xml" /><Relationship Id="rId157" Type="http://schemas.openxmlformats.org/officeDocument/2006/relationships/tags" Target="../tags/tag219.xml" /><Relationship Id="rId158" Type="http://schemas.openxmlformats.org/officeDocument/2006/relationships/tags" Target="../tags/tag220.xml" /><Relationship Id="rId159" Type="http://schemas.openxmlformats.org/officeDocument/2006/relationships/tags" Target="../tags/tag221.xml" /><Relationship Id="rId16" Type="http://schemas.openxmlformats.org/officeDocument/2006/relationships/tags" Target="../tags/tag78.xml" /><Relationship Id="rId160" Type="http://schemas.openxmlformats.org/officeDocument/2006/relationships/tags" Target="../tags/tag222.xml" /><Relationship Id="rId161" Type="http://schemas.openxmlformats.org/officeDocument/2006/relationships/tags" Target="../tags/tag223.xml" /><Relationship Id="rId162" Type="http://schemas.openxmlformats.org/officeDocument/2006/relationships/tags" Target="../tags/tag224.xml" /><Relationship Id="rId163" Type="http://schemas.openxmlformats.org/officeDocument/2006/relationships/tags" Target="../tags/tag225.xml" /><Relationship Id="rId164" Type="http://schemas.openxmlformats.org/officeDocument/2006/relationships/tags" Target="../tags/tag226.xml" /><Relationship Id="rId165" Type="http://schemas.openxmlformats.org/officeDocument/2006/relationships/tags" Target="../tags/tag227.xml" /><Relationship Id="rId166" Type="http://schemas.openxmlformats.org/officeDocument/2006/relationships/tags" Target="../tags/tag228.xml" /><Relationship Id="rId167" Type="http://schemas.openxmlformats.org/officeDocument/2006/relationships/tags" Target="../tags/tag229.xml" /><Relationship Id="rId168" Type="http://schemas.openxmlformats.org/officeDocument/2006/relationships/tags" Target="../tags/tag230.xml" /><Relationship Id="rId169" Type="http://schemas.openxmlformats.org/officeDocument/2006/relationships/tags" Target="../tags/tag231.xml" /><Relationship Id="rId17" Type="http://schemas.openxmlformats.org/officeDocument/2006/relationships/tags" Target="../tags/tag79.xml" /><Relationship Id="rId170" Type="http://schemas.openxmlformats.org/officeDocument/2006/relationships/tags" Target="../tags/tag232.xml" /><Relationship Id="rId171" Type="http://schemas.openxmlformats.org/officeDocument/2006/relationships/tags" Target="../tags/tag233.xml" /><Relationship Id="rId172" Type="http://schemas.openxmlformats.org/officeDocument/2006/relationships/tags" Target="../tags/tag234.xml" /><Relationship Id="rId173" Type="http://schemas.openxmlformats.org/officeDocument/2006/relationships/tags" Target="../tags/tag235.xml" /><Relationship Id="rId174" Type="http://schemas.openxmlformats.org/officeDocument/2006/relationships/tags" Target="../tags/tag236.xml" /><Relationship Id="rId175" Type="http://schemas.openxmlformats.org/officeDocument/2006/relationships/tags" Target="../tags/tag237.xml" /><Relationship Id="rId176" Type="http://schemas.openxmlformats.org/officeDocument/2006/relationships/tags" Target="../tags/tag238.xml" /><Relationship Id="rId177" Type="http://schemas.openxmlformats.org/officeDocument/2006/relationships/tags" Target="../tags/tag239.xml" /><Relationship Id="rId178" Type="http://schemas.openxmlformats.org/officeDocument/2006/relationships/tags" Target="../tags/tag240.xml" /><Relationship Id="rId179" Type="http://schemas.openxmlformats.org/officeDocument/2006/relationships/tags" Target="../tags/tag241.xml" /><Relationship Id="rId18" Type="http://schemas.openxmlformats.org/officeDocument/2006/relationships/tags" Target="../tags/tag80.xml" /><Relationship Id="rId180" Type="http://schemas.openxmlformats.org/officeDocument/2006/relationships/tags" Target="../tags/tag242.xml" /><Relationship Id="rId181" Type="http://schemas.openxmlformats.org/officeDocument/2006/relationships/tags" Target="../tags/tag243.xml" /><Relationship Id="rId182" Type="http://schemas.openxmlformats.org/officeDocument/2006/relationships/tags" Target="../tags/tag244.xml" /><Relationship Id="rId183" Type="http://schemas.openxmlformats.org/officeDocument/2006/relationships/tags" Target="../tags/tag245.xml" /><Relationship Id="rId184" Type="http://schemas.openxmlformats.org/officeDocument/2006/relationships/tags" Target="../tags/tag246.xml" /><Relationship Id="rId185" Type="http://schemas.openxmlformats.org/officeDocument/2006/relationships/tags" Target="../tags/tag247.xml" /><Relationship Id="rId186" Type="http://schemas.openxmlformats.org/officeDocument/2006/relationships/tags" Target="../tags/tag248.xml" /><Relationship Id="rId187" Type="http://schemas.openxmlformats.org/officeDocument/2006/relationships/tags" Target="../tags/tag249.xml" /><Relationship Id="rId188" Type="http://schemas.openxmlformats.org/officeDocument/2006/relationships/tags" Target="../tags/tag250.xml" /><Relationship Id="rId189" Type="http://schemas.openxmlformats.org/officeDocument/2006/relationships/tags" Target="../tags/tag251.xml" /><Relationship Id="rId19" Type="http://schemas.openxmlformats.org/officeDocument/2006/relationships/tags" Target="../tags/tag81.xml" /><Relationship Id="rId190" Type="http://schemas.openxmlformats.org/officeDocument/2006/relationships/tags" Target="../tags/tag252.xml" /><Relationship Id="rId191" Type="http://schemas.openxmlformats.org/officeDocument/2006/relationships/tags" Target="../tags/tag253.xml" /><Relationship Id="rId192" Type="http://schemas.openxmlformats.org/officeDocument/2006/relationships/tags" Target="../tags/tag254.xml" /><Relationship Id="rId193" Type="http://schemas.openxmlformats.org/officeDocument/2006/relationships/tags" Target="../tags/tag255.xml" /><Relationship Id="rId194" Type="http://schemas.openxmlformats.org/officeDocument/2006/relationships/tags" Target="../tags/tag256.xml" /><Relationship Id="rId195" Type="http://schemas.openxmlformats.org/officeDocument/2006/relationships/tags" Target="../tags/tag257.xml" /><Relationship Id="rId196" Type="http://schemas.openxmlformats.org/officeDocument/2006/relationships/tags" Target="../tags/tag258.xml" /><Relationship Id="rId197" Type="http://schemas.openxmlformats.org/officeDocument/2006/relationships/tags" Target="../tags/tag259.xml" /><Relationship Id="rId198" Type="http://schemas.openxmlformats.org/officeDocument/2006/relationships/tags" Target="../tags/tag260.xml" /><Relationship Id="rId199" Type="http://schemas.openxmlformats.org/officeDocument/2006/relationships/tags" Target="../tags/tag261.xml" /><Relationship Id="rId2" Type="http://schemas.openxmlformats.org/officeDocument/2006/relationships/tags" Target="../tags/tag64.xml" /><Relationship Id="rId20" Type="http://schemas.openxmlformats.org/officeDocument/2006/relationships/tags" Target="../tags/tag82.xml" /><Relationship Id="rId200" Type="http://schemas.openxmlformats.org/officeDocument/2006/relationships/tags" Target="../tags/tag262.xml" /><Relationship Id="rId201" Type="http://schemas.openxmlformats.org/officeDocument/2006/relationships/tags" Target="../tags/tag263.xml" /><Relationship Id="rId202" Type="http://schemas.openxmlformats.org/officeDocument/2006/relationships/tags" Target="../tags/tag264.xml" /><Relationship Id="rId203" Type="http://schemas.openxmlformats.org/officeDocument/2006/relationships/tags" Target="../tags/tag265.xml" /><Relationship Id="rId204" Type="http://schemas.openxmlformats.org/officeDocument/2006/relationships/tags" Target="../tags/tag266.xml" /><Relationship Id="rId205" Type="http://schemas.openxmlformats.org/officeDocument/2006/relationships/tags" Target="../tags/tag267.xml" /><Relationship Id="rId206" Type="http://schemas.openxmlformats.org/officeDocument/2006/relationships/tags" Target="../tags/tag268.xml" /><Relationship Id="rId207" Type="http://schemas.openxmlformats.org/officeDocument/2006/relationships/tags" Target="../tags/tag269.xml" /><Relationship Id="rId208" Type="http://schemas.openxmlformats.org/officeDocument/2006/relationships/tags" Target="../tags/tag270.xml" /><Relationship Id="rId209" Type="http://schemas.openxmlformats.org/officeDocument/2006/relationships/tags" Target="../tags/tag271.xml" /><Relationship Id="rId21" Type="http://schemas.openxmlformats.org/officeDocument/2006/relationships/tags" Target="../tags/tag83.xml" /><Relationship Id="rId210" Type="http://schemas.openxmlformats.org/officeDocument/2006/relationships/tags" Target="../tags/tag272.xml" /><Relationship Id="rId211" Type="http://schemas.openxmlformats.org/officeDocument/2006/relationships/tags" Target="../tags/tag273.xml" /><Relationship Id="rId212" Type="http://schemas.openxmlformats.org/officeDocument/2006/relationships/tags" Target="../tags/tag274.xml" /><Relationship Id="rId213" Type="http://schemas.openxmlformats.org/officeDocument/2006/relationships/tags" Target="../tags/tag275.xml" /><Relationship Id="rId214" Type="http://schemas.openxmlformats.org/officeDocument/2006/relationships/tags" Target="../tags/tag276.xml" /><Relationship Id="rId215" Type="http://schemas.openxmlformats.org/officeDocument/2006/relationships/tags" Target="../tags/tag277.xml" /><Relationship Id="rId216" Type="http://schemas.openxmlformats.org/officeDocument/2006/relationships/tags" Target="../tags/tag278.xml" /><Relationship Id="rId217" Type="http://schemas.openxmlformats.org/officeDocument/2006/relationships/tags" Target="../tags/tag279.xml" /><Relationship Id="rId218" Type="http://schemas.openxmlformats.org/officeDocument/2006/relationships/tags" Target="../tags/tag280.xml" /><Relationship Id="rId219" Type="http://schemas.openxmlformats.org/officeDocument/2006/relationships/tags" Target="../tags/tag281.xml" /><Relationship Id="rId22" Type="http://schemas.openxmlformats.org/officeDocument/2006/relationships/tags" Target="../tags/tag84.xml" /><Relationship Id="rId220" Type="http://schemas.openxmlformats.org/officeDocument/2006/relationships/tags" Target="../tags/tag282.xml" /><Relationship Id="rId221" Type="http://schemas.openxmlformats.org/officeDocument/2006/relationships/tags" Target="../tags/tag283.xml" /><Relationship Id="rId222" Type="http://schemas.openxmlformats.org/officeDocument/2006/relationships/tags" Target="../tags/tag284.xml" /><Relationship Id="rId223" Type="http://schemas.openxmlformats.org/officeDocument/2006/relationships/tags" Target="../tags/tag285.xml" /><Relationship Id="rId224" Type="http://schemas.openxmlformats.org/officeDocument/2006/relationships/tags" Target="../tags/tag286.xml" /><Relationship Id="rId225" Type="http://schemas.openxmlformats.org/officeDocument/2006/relationships/tags" Target="../tags/tag287.xml" /><Relationship Id="rId226" Type="http://schemas.openxmlformats.org/officeDocument/2006/relationships/tags" Target="../tags/tag288.xml" /><Relationship Id="rId227" Type="http://schemas.openxmlformats.org/officeDocument/2006/relationships/tags" Target="../tags/tag289.xml" /><Relationship Id="rId228" Type="http://schemas.openxmlformats.org/officeDocument/2006/relationships/tags" Target="../tags/tag290.xml" /><Relationship Id="rId229" Type="http://schemas.openxmlformats.org/officeDocument/2006/relationships/tags" Target="../tags/tag291.xml" /><Relationship Id="rId23" Type="http://schemas.openxmlformats.org/officeDocument/2006/relationships/tags" Target="../tags/tag85.xml" /><Relationship Id="rId230" Type="http://schemas.openxmlformats.org/officeDocument/2006/relationships/tags" Target="../tags/tag292.xml" /><Relationship Id="rId231" Type="http://schemas.openxmlformats.org/officeDocument/2006/relationships/tags" Target="../tags/tag293.xml" /><Relationship Id="rId232" Type="http://schemas.openxmlformats.org/officeDocument/2006/relationships/tags" Target="../tags/tag294.xml" /><Relationship Id="rId233" Type="http://schemas.openxmlformats.org/officeDocument/2006/relationships/tags" Target="../tags/tag295.xml" /><Relationship Id="rId234" Type="http://schemas.openxmlformats.org/officeDocument/2006/relationships/tags" Target="../tags/tag296.xml" /><Relationship Id="rId235" Type="http://schemas.openxmlformats.org/officeDocument/2006/relationships/tags" Target="../tags/tag297.xml" /><Relationship Id="rId236" Type="http://schemas.openxmlformats.org/officeDocument/2006/relationships/tags" Target="../tags/tag298.xml" /><Relationship Id="rId237" Type="http://schemas.openxmlformats.org/officeDocument/2006/relationships/tags" Target="../tags/tag299.xml" /><Relationship Id="rId238" Type="http://schemas.openxmlformats.org/officeDocument/2006/relationships/tags" Target="../tags/tag300.xml" /><Relationship Id="rId239" Type="http://schemas.openxmlformats.org/officeDocument/2006/relationships/tags" Target="../tags/tag301.xml" /><Relationship Id="rId24" Type="http://schemas.openxmlformats.org/officeDocument/2006/relationships/tags" Target="../tags/tag86.xml" /><Relationship Id="rId240" Type="http://schemas.openxmlformats.org/officeDocument/2006/relationships/tags" Target="../tags/tag302.xml" /><Relationship Id="rId241" Type="http://schemas.openxmlformats.org/officeDocument/2006/relationships/tags" Target="../tags/tag303.xml" /><Relationship Id="rId242" Type="http://schemas.openxmlformats.org/officeDocument/2006/relationships/tags" Target="../tags/tag304.xml" /><Relationship Id="rId25" Type="http://schemas.openxmlformats.org/officeDocument/2006/relationships/tags" Target="../tags/tag87.xml" /><Relationship Id="rId26" Type="http://schemas.openxmlformats.org/officeDocument/2006/relationships/tags" Target="../tags/tag88.xml" /><Relationship Id="rId27" Type="http://schemas.openxmlformats.org/officeDocument/2006/relationships/tags" Target="../tags/tag89.xml" /><Relationship Id="rId28" Type="http://schemas.openxmlformats.org/officeDocument/2006/relationships/tags" Target="../tags/tag90.xml" /><Relationship Id="rId29" Type="http://schemas.openxmlformats.org/officeDocument/2006/relationships/tags" Target="../tags/tag91.xml" /><Relationship Id="rId3" Type="http://schemas.openxmlformats.org/officeDocument/2006/relationships/tags" Target="../tags/tag65.xml" /><Relationship Id="rId30" Type="http://schemas.openxmlformats.org/officeDocument/2006/relationships/tags" Target="../tags/tag92.xml" /><Relationship Id="rId31" Type="http://schemas.openxmlformats.org/officeDocument/2006/relationships/tags" Target="../tags/tag93.xml" /><Relationship Id="rId32" Type="http://schemas.openxmlformats.org/officeDocument/2006/relationships/tags" Target="../tags/tag94.xml" /><Relationship Id="rId33" Type="http://schemas.openxmlformats.org/officeDocument/2006/relationships/tags" Target="../tags/tag95.xml" /><Relationship Id="rId34" Type="http://schemas.openxmlformats.org/officeDocument/2006/relationships/tags" Target="../tags/tag96.xml" /><Relationship Id="rId35" Type="http://schemas.openxmlformats.org/officeDocument/2006/relationships/tags" Target="../tags/tag97.xml" /><Relationship Id="rId36" Type="http://schemas.openxmlformats.org/officeDocument/2006/relationships/tags" Target="../tags/tag98.xml" /><Relationship Id="rId37" Type="http://schemas.openxmlformats.org/officeDocument/2006/relationships/tags" Target="../tags/tag99.xml" /><Relationship Id="rId38" Type="http://schemas.openxmlformats.org/officeDocument/2006/relationships/tags" Target="../tags/tag100.xml" /><Relationship Id="rId39" Type="http://schemas.openxmlformats.org/officeDocument/2006/relationships/tags" Target="../tags/tag101.xml" /><Relationship Id="rId4" Type="http://schemas.openxmlformats.org/officeDocument/2006/relationships/tags" Target="../tags/tag66.xml" /><Relationship Id="rId40" Type="http://schemas.openxmlformats.org/officeDocument/2006/relationships/tags" Target="../tags/tag102.xml" /><Relationship Id="rId41" Type="http://schemas.openxmlformats.org/officeDocument/2006/relationships/tags" Target="../tags/tag103.xml" /><Relationship Id="rId42" Type="http://schemas.openxmlformats.org/officeDocument/2006/relationships/tags" Target="../tags/tag104.xml" /><Relationship Id="rId43" Type="http://schemas.openxmlformats.org/officeDocument/2006/relationships/tags" Target="../tags/tag105.xml" /><Relationship Id="rId44" Type="http://schemas.openxmlformats.org/officeDocument/2006/relationships/tags" Target="../tags/tag106.xml" /><Relationship Id="rId45" Type="http://schemas.openxmlformats.org/officeDocument/2006/relationships/tags" Target="../tags/tag107.xml" /><Relationship Id="rId46" Type="http://schemas.openxmlformats.org/officeDocument/2006/relationships/tags" Target="../tags/tag108.xml" /><Relationship Id="rId47" Type="http://schemas.openxmlformats.org/officeDocument/2006/relationships/tags" Target="../tags/tag109.xml" /><Relationship Id="rId48" Type="http://schemas.openxmlformats.org/officeDocument/2006/relationships/tags" Target="../tags/tag110.xml" /><Relationship Id="rId49" Type="http://schemas.openxmlformats.org/officeDocument/2006/relationships/tags" Target="../tags/tag111.xml" /><Relationship Id="rId5" Type="http://schemas.openxmlformats.org/officeDocument/2006/relationships/tags" Target="../tags/tag67.xml" /><Relationship Id="rId50" Type="http://schemas.openxmlformats.org/officeDocument/2006/relationships/tags" Target="../tags/tag112.xml" /><Relationship Id="rId51" Type="http://schemas.openxmlformats.org/officeDocument/2006/relationships/tags" Target="../tags/tag113.xml" /><Relationship Id="rId52" Type="http://schemas.openxmlformats.org/officeDocument/2006/relationships/tags" Target="../tags/tag114.xml" /><Relationship Id="rId53" Type="http://schemas.openxmlformats.org/officeDocument/2006/relationships/tags" Target="../tags/tag115.xml" /><Relationship Id="rId54" Type="http://schemas.openxmlformats.org/officeDocument/2006/relationships/tags" Target="../tags/tag116.xml" /><Relationship Id="rId55" Type="http://schemas.openxmlformats.org/officeDocument/2006/relationships/tags" Target="../tags/tag117.xml" /><Relationship Id="rId56" Type="http://schemas.openxmlformats.org/officeDocument/2006/relationships/tags" Target="../tags/tag118.xml" /><Relationship Id="rId57" Type="http://schemas.openxmlformats.org/officeDocument/2006/relationships/tags" Target="../tags/tag119.xml" /><Relationship Id="rId58" Type="http://schemas.openxmlformats.org/officeDocument/2006/relationships/tags" Target="../tags/tag120.xml" /><Relationship Id="rId59" Type="http://schemas.openxmlformats.org/officeDocument/2006/relationships/tags" Target="../tags/tag121.xml" /><Relationship Id="rId6" Type="http://schemas.openxmlformats.org/officeDocument/2006/relationships/tags" Target="../tags/tag68.xml" /><Relationship Id="rId60" Type="http://schemas.openxmlformats.org/officeDocument/2006/relationships/tags" Target="../tags/tag122.xml" /><Relationship Id="rId61" Type="http://schemas.openxmlformats.org/officeDocument/2006/relationships/tags" Target="../tags/tag123.xml" /><Relationship Id="rId62" Type="http://schemas.openxmlformats.org/officeDocument/2006/relationships/tags" Target="../tags/tag124.xml" /><Relationship Id="rId63" Type="http://schemas.openxmlformats.org/officeDocument/2006/relationships/tags" Target="../tags/tag125.xml" /><Relationship Id="rId64" Type="http://schemas.openxmlformats.org/officeDocument/2006/relationships/tags" Target="../tags/tag126.xml" /><Relationship Id="rId65" Type="http://schemas.openxmlformats.org/officeDocument/2006/relationships/tags" Target="../tags/tag127.xml" /><Relationship Id="rId66" Type="http://schemas.openxmlformats.org/officeDocument/2006/relationships/tags" Target="../tags/tag128.xml" /><Relationship Id="rId67" Type="http://schemas.openxmlformats.org/officeDocument/2006/relationships/tags" Target="../tags/tag129.xml" /><Relationship Id="rId68" Type="http://schemas.openxmlformats.org/officeDocument/2006/relationships/tags" Target="../tags/tag130.xml" /><Relationship Id="rId69" Type="http://schemas.openxmlformats.org/officeDocument/2006/relationships/tags" Target="../tags/tag131.xml" /><Relationship Id="rId7" Type="http://schemas.openxmlformats.org/officeDocument/2006/relationships/tags" Target="../tags/tag69.xml" /><Relationship Id="rId70" Type="http://schemas.openxmlformats.org/officeDocument/2006/relationships/tags" Target="../tags/tag132.xml" /><Relationship Id="rId71" Type="http://schemas.openxmlformats.org/officeDocument/2006/relationships/tags" Target="../tags/tag133.xml" /><Relationship Id="rId72" Type="http://schemas.openxmlformats.org/officeDocument/2006/relationships/tags" Target="../tags/tag134.xml" /><Relationship Id="rId73" Type="http://schemas.openxmlformats.org/officeDocument/2006/relationships/tags" Target="../tags/tag135.xml" /><Relationship Id="rId74" Type="http://schemas.openxmlformats.org/officeDocument/2006/relationships/tags" Target="../tags/tag136.xml" /><Relationship Id="rId75" Type="http://schemas.openxmlformats.org/officeDocument/2006/relationships/tags" Target="../tags/tag137.xml" /><Relationship Id="rId76" Type="http://schemas.openxmlformats.org/officeDocument/2006/relationships/tags" Target="../tags/tag138.xml" /><Relationship Id="rId77" Type="http://schemas.openxmlformats.org/officeDocument/2006/relationships/tags" Target="../tags/tag139.xml" /><Relationship Id="rId78" Type="http://schemas.openxmlformats.org/officeDocument/2006/relationships/tags" Target="../tags/tag140.xml" /><Relationship Id="rId79" Type="http://schemas.openxmlformats.org/officeDocument/2006/relationships/tags" Target="../tags/tag141.xml" /><Relationship Id="rId8" Type="http://schemas.openxmlformats.org/officeDocument/2006/relationships/tags" Target="../tags/tag70.xml" /><Relationship Id="rId80" Type="http://schemas.openxmlformats.org/officeDocument/2006/relationships/tags" Target="../tags/tag142.xml" /><Relationship Id="rId81" Type="http://schemas.openxmlformats.org/officeDocument/2006/relationships/tags" Target="../tags/tag143.xml" /><Relationship Id="rId82" Type="http://schemas.openxmlformats.org/officeDocument/2006/relationships/tags" Target="../tags/tag144.xml" /><Relationship Id="rId83" Type="http://schemas.openxmlformats.org/officeDocument/2006/relationships/tags" Target="../tags/tag145.xml" /><Relationship Id="rId84" Type="http://schemas.openxmlformats.org/officeDocument/2006/relationships/tags" Target="../tags/tag146.xml" /><Relationship Id="rId85" Type="http://schemas.openxmlformats.org/officeDocument/2006/relationships/tags" Target="../tags/tag147.xml" /><Relationship Id="rId86" Type="http://schemas.openxmlformats.org/officeDocument/2006/relationships/tags" Target="../tags/tag148.xml" /><Relationship Id="rId87" Type="http://schemas.openxmlformats.org/officeDocument/2006/relationships/tags" Target="../tags/tag149.xml" /><Relationship Id="rId88" Type="http://schemas.openxmlformats.org/officeDocument/2006/relationships/tags" Target="../tags/tag150.xml" /><Relationship Id="rId89" Type="http://schemas.openxmlformats.org/officeDocument/2006/relationships/tags" Target="../tags/tag151.xml" /><Relationship Id="rId9" Type="http://schemas.openxmlformats.org/officeDocument/2006/relationships/tags" Target="../tags/tag71.xml" /><Relationship Id="rId90" Type="http://schemas.openxmlformats.org/officeDocument/2006/relationships/tags" Target="../tags/tag152.xml" /><Relationship Id="rId91" Type="http://schemas.openxmlformats.org/officeDocument/2006/relationships/tags" Target="../tags/tag153.xml" /><Relationship Id="rId92" Type="http://schemas.openxmlformats.org/officeDocument/2006/relationships/tags" Target="../tags/tag154.xml" /><Relationship Id="rId93" Type="http://schemas.openxmlformats.org/officeDocument/2006/relationships/tags" Target="../tags/tag155.xml" /><Relationship Id="rId94" Type="http://schemas.openxmlformats.org/officeDocument/2006/relationships/tags" Target="../tags/tag156.xml" /><Relationship Id="rId95" Type="http://schemas.openxmlformats.org/officeDocument/2006/relationships/tags" Target="../tags/tag157.xml" /><Relationship Id="rId96" Type="http://schemas.openxmlformats.org/officeDocument/2006/relationships/tags" Target="../tags/tag158.xml" /><Relationship Id="rId97" Type="http://schemas.openxmlformats.org/officeDocument/2006/relationships/tags" Target="../tags/tag159.xml" /><Relationship Id="rId98" Type="http://schemas.openxmlformats.org/officeDocument/2006/relationships/tags" Target="../tags/tag160.xml" /><Relationship Id="rId99" Type="http://schemas.openxmlformats.org/officeDocument/2006/relationships/tags" Target="../tags/tag16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13.xml" /><Relationship Id="rId11" Type="http://schemas.openxmlformats.org/officeDocument/2006/relationships/tags" Target="../tags/tag314.xml" /><Relationship Id="rId12" Type="http://schemas.openxmlformats.org/officeDocument/2006/relationships/tags" Target="../tags/tag315.xml" /><Relationship Id="rId13" Type="http://schemas.openxmlformats.org/officeDocument/2006/relationships/tags" Target="../tags/tag316.xml" /><Relationship Id="rId14" Type="http://schemas.openxmlformats.org/officeDocument/2006/relationships/image" Target="../media/image15.jpeg" /><Relationship Id="rId15" Type="http://schemas.openxmlformats.org/officeDocument/2006/relationships/tags" Target="../tags/tag317.xml" /><Relationship Id="rId16" Type="http://schemas.openxmlformats.org/officeDocument/2006/relationships/image" Target="../media/image16.jpeg" /><Relationship Id="rId17" Type="http://schemas.openxmlformats.org/officeDocument/2006/relationships/tags" Target="../tags/tag318.xml" /><Relationship Id="rId18" Type="http://schemas.openxmlformats.org/officeDocument/2006/relationships/image" Target="../media/image17.jpeg" /><Relationship Id="rId19" Type="http://schemas.openxmlformats.org/officeDocument/2006/relationships/tags" Target="../tags/tag319.xml" /><Relationship Id="rId2" Type="http://schemas.openxmlformats.org/officeDocument/2006/relationships/tags" Target="../tags/tag305.xml" /><Relationship Id="rId20" Type="http://schemas.openxmlformats.org/officeDocument/2006/relationships/tags" Target="../tags/tag320.xml" /><Relationship Id="rId21" Type="http://schemas.openxmlformats.org/officeDocument/2006/relationships/tags" Target="../tags/tag321.xml" /><Relationship Id="rId22" Type="http://schemas.openxmlformats.org/officeDocument/2006/relationships/tags" Target="../tags/tag322.xml" /><Relationship Id="rId23" Type="http://schemas.openxmlformats.org/officeDocument/2006/relationships/tags" Target="../tags/tag323.xml" /><Relationship Id="rId24" Type="http://schemas.openxmlformats.org/officeDocument/2006/relationships/tags" Target="../tags/tag324.xml" /><Relationship Id="rId25" Type="http://schemas.openxmlformats.org/officeDocument/2006/relationships/tags" Target="../tags/tag325.xml" /><Relationship Id="rId26" Type="http://schemas.openxmlformats.org/officeDocument/2006/relationships/tags" Target="../tags/tag326.xml" /><Relationship Id="rId3" Type="http://schemas.openxmlformats.org/officeDocument/2006/relationships/tags" Target="../tags/tag306.xml" /><Relationship Id="rId4" Type="http://schemas.openxmlformats.org/officeDocument/2006/relationships/tags" Target="../tags/tag307.xml" /><Relationship Id="rId5" Type="http://schemas.openxmlformats.org/officeDocument/2006/relationships/tags" Target="../tags/tag308.xml" /><Relationship Id="rId6" Type="http://schemas.openxmlformats.org/officeDocument/2006/relationships/tags" Target="../tags/tag309.xml" /><Relationship Id="rId7" Type="http://schemas.openxmlformats.org/officeDocument/2006/relationships/tags" Target="../tags/tag310.xml" /><Relationship Id="rId8" Type="http://schemas.openxmlformats.org/officeDocument/2006/relationships/tags" Target="../tags/tag311.xml" /><Relationship Id="rId9" Type="http://schemas.openxmlformats.org/officeDocument/2006/relationships/tags" Target="../tags/tag3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34.xml" /><Relationship Id="rId11" Type="http://schemas.openxmlformats.org/officeDocument/2006/relationships/tags" Target="../tags/tag335.xml" /><Relationship Id="rId12" Type="http://schemas.openxmlformats.org/officeDocument/2006/relationships/tags" Target="../tags/tag336.xml" /><Relationship Id="rId13" Type="http://schemas.openxmlformats.org/officeDocument/2006/relationships/tags" Target="../tags/tag337.xml" /><Relationship Id="rId14" Type="http://schemas.openxmlformats.org/officeDocument/2006/relationships/image" Target="../media/image16.jpeg" /><Relationship Id="rId15" Type="http://schemas.openxmlformats.org/officeDocument/2006/relationships/tags" Target="../tags/tag338.xml" /><Relationship Id="rId16" Type="http://schemas.openxmlformats.org/officeDocument/2006/relationships/image" Target="../media/image17.jpeg" /><Relationship Id="rId17" Type="http://schemas.openxmlformats.org/officeDocument/2006/relationships/tags" Target="../tags/tag339.xml" /><Relationship Id="rId18" Type="http://schemas.openxmlformats.org/officeDocument/2006/relationships/tags" Target="../tags/tag340.xml" /><Relationship Id="rId19" Type="http://schemas.openxmlformats.org/officeDocument/2006/relationships/tags" Target="../tags/tag341.xml" /><Relationship Id="rId2" Type="http://schemas.openxmlformats.org/officeDocument/2006/relationships/tags" Target="../tags/tag327.xml" /><Relationship Id="rId20" Type="http://schemas.openxmlformats.org/officeDocument/2006/relationships/tags" Target="../tags/tag342.xml" /><Relationship Id="rId21" Type="http://schemas.openxmlformats.org/officeDocument/2006/relationships/tags" Target="../tags/tag343.xml" /><Relationship Id="rId22" Type="http://schemas.openxmlformats.org/officeDocument/2006/relationships/tags" Target="../tags/tag344.xml" /><Relationship Id="rId23" Type="http://schemas.openxmlformats.org/officeDocument/2006/relationships/tags" Target="../tags/tag345.xml" /><Relationship Id="rId24" Type="http://schemas.openxmlformats.org/officeDocument/2006/relationships/tags" Target="../tags/tag346.xml" /><Relationship Id="rId25" Type="http://schemas.openxmlformats.org/officeDocument/2006/relationships/tags" Target="../tags/tag347.xml" /><Relationship Id="rId3" Type="http://schemas.openxmlformats.org/officeDocument/2006/relationships/tags" Target="../tags/tag328.xml" /><Relationship Id="rId4" Type="http://schemas.openxmlformats.org/officeDocument/2006/relationships/tags" Target="../tags/tag329.xml" /><Relationship Id="rId5" Type="http://schemas.openxmlformats.org/officeDocument/2006/relationships/image" Target="../media/image15.jpeg" /><Relationship Id="rId6" Type="http://schemas.openxmlformats.org/officeDocument/2006/relationships/tags" Target="../tags/tag330.xml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21.png" /><Relationship Id="rId11" Type="http://schemas.openxmlformats.org/officeDocument/2006/relationships/tags" Target="../tags/tag353.xml" /><Relationship Id="rId12" Type="http://schemas.openxmlformats.org/officeDocument/2006/relationships/tags" Target="../tags/tag354.xml" /><Relationship Id="rId13" Type="http://schemas.openxmlformats.org/officeDocument/2006/relationships/image" Target="../media/image22.png" /><Relationship Id="rId14" Type="http://schemas.openxmlformats.org/officeDocument/2006/relationships/tags" Target="../tags/tag355.xml" /><Relationship Id="rId2" Type="http://schemas.openxmlformats.org/officeDocument/2006/relationships/tags" Target="../tags/tag348.xml" /><Relationship Id="rId3" Type="http://schemas.openxmlformats.org/officeDocument/2006/relationships/tags" Target="../tags/tag349.xml" /><Relationship Id="rId4" Type="http://schemas.openxmlformats.org/officeDocument/2006/relationships/image" Target="../media/image18.jpeg" /><Relationship Id="rId5" Type="http://schemas.openxmlformats.org/officeDocument/2006/relationships/tags" Target="../tags/tag350.xml" /><Relationship Id="rId6" Type="http://schemas.openxmlformats.org/officeDocument/2006/relationships/image" Target="../media/image19.jpeg" /><Relationship Id="rId7" Type="http://schemas.openxmlformats.org/officeDocument/2006/relationships/tags" Target="../tags/tag351.xml" /><Relationship Id="rId8" Type="http://schemas.openxmlformats.org/officeDocument/2006/relationships/image" Target="../media/image20.jpeg" /><Relationship Id="rId9" Type="http://schemas.openxmlformats.org/officeDocument/2006/relationships/tags" Target="../tags/tag35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64.xml" /><Relationship Id="rId11" Type="http://schemas.openxmlformats.org/officeDocument/2006/relationships/tags" Target="../tags/tag365.xml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2" Type="http://schemas.openxmlformats.org/officeDocument/2006/relationships/tags" Target="../tags/tag356.xml" /><Relationship Id="rId3" Type="http://schemas.openxmlformats.org/officeDocument/2006/relationships/tags" Target="../tags/tag357.xml" /><Relationship Id="rId4" Type="http://schemas.openxmlformats.org/officeDocument/2006/relationships/tags" Target="../tags/tag358.xml" /><Relationship Id="rId5" Type="http://schemas.openxmlformats.org/officeDocument/2006/relationships/tags" Target="../tags/tag359.xml" /><Relationship Id="rId6" Type="http://schemas.openxmlformats.org/officeDocument/2006/relationships/tags" Target="../tags/tag360.xml" /><Relationship Id="rId7" Type="http://schemas.openxmlformats.org/officeDocument/2006/relationships/tags" Target="../tags/tag361.xml" /><Relationship Id="rId8" Type="http://schemas.openxmlformats.org/officeDocument/2006/relationships/tags" Target="../tags/tag362.xml" /><Relationship Id="rId9" Type="http://schemas.openxmlformats.org/officeDocument/2006/relationships/tags" Target="../tags/tag36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77.xml" /><Relationship Id="rId2" Type="http://schemas.openxmlformats.org/officeDocument/2006/relationships/tags" Target="../tags/tag370.xml" /><Relationship Id="rId3" Type="http://schemas.openxmlformats.org/officeDocument/2006/relationships/tags" Target="../tags/tag371.xml" /><Relationship Id="rId4" Type="http://schemas.openxmlformats.org/officeDocument/2006/relationships/tags" Target="../tags/tag372.xml" /><Relationship Id="rId5" Type="http://schemas.openxmlformats.org/officeDocument/2006/relationships/tags" Target="../tags/tag373.xml" /><Relationship Id="rId6" Type="http://schemas.openxmlformats.org/officeDocument/2006/relationships/tags" Target="../tags/tag374.xml" /><Relationship Id="rId7" Type="http://schemas.openxmlformats.org/officeDocument/2006/relationships/image" Target="../media/image23.png" /><Relationship Id="rId8" Type="http://schemas.openxmlformats.org/officeDocument/2006/relationships/tags" Target="../tags/tag375.xml" /><Relationship Id="rId9" Type="http://schemas.openxmlformats.org/officeDocument/2006/relationships/tags" Target="../tags/tag37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85.xml" /><Relationship Id="rId11" Type="http://schemas.openxmlformats.org/officeDocument/2006/relationships/tags" Target="../tags/tag386.xml" /><Relationship Id="rId12" Type="http://schemas.openxmlformats.org/officeDocument/2006/relationships/tags" Target="../tags/tag387.xml" /><Relationship Id="rId13" Type="http://schemas.openxmlformats.org/officeDocument/2006/relationships/tags" Target="../tags/tag388.xml" /><Relationship Id="rId14" Type="http://schemas.openxmlformats.org/officeDocument/2006/relationships/tags" Target="../tags/tag389.xml" /><Relationship Id="rId15" Type="http://schemas.openxmlformats.org/officeDocument/2006/relationships/image" Target="../media/image25.png" /><Relationship Id="rId16" Type="http://schemas.openxmlformats.org/officeDocument/2006/relationships/tags" Target="../tags/tag390.xml" /><Relationship Id="rId17" Type="http://schemas.openxmlformats.org/officeDocument/2006/relationships/tags" Target="../tags/tag391.xml" /><Relationship Id="rId18" Type="http://schemas.openxmlformats.org/officeDocument/2006/relationships/tags" Target="../tags/tag392.xml" /><Relationship Id="rId2" Type="http://schemas.openxmlformats.org/officeDocument/2006/relationships/tags" Target="../tags/tag378.xml" /><Relationship Id="rId3" Type="http://schemas.openxmlformats.org/officeDocument/2006/relationships/tags" Target="../tags/tag379.xml" /><Relationship Id="rId4" Type="http://schemas.openxmlformats.org/officeDocument/2006/relationships/tags" Target="../tags/tag380.xml" /><Relationship Id="rId5" Type="http://schemas.openxmlformats.org/officeDocument/2006/relationships/tags" Target="../tags/tag381.xml" /><Relationship Id="rId6" Type="http://schemas.openxmlformats.org/officeDocument/2006/relationships/tags" Target="../tags/tag382.xml" /><Relationship Id="rId7" Type="http://schemas.openxmlformats.org/officeDocument/2006/relationships/tags" Target="../tags/tag383.xml" /><Relationship Id="rId8" Type="http://schemas.openxmlformats.org/officeDocument/2006/relationships/image" Target="../media/image24.png" /><Relationship Id="rId9" Type="http://schemas.openxmlformats.org/officeDocument/2006/relationships/tags" Target="../tags/tag38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93.xml" /><Relationship Id="rId3" Type="http://schemas.openxmlformats.org/officeDocument/2006/relationships/tags" Target="../tags/tag394.xml" /><Relationship Id="rId4" Type="http://schemas.openxmlformats.org/officeDocument/2006/relationships/tags" Target="../tags/tag395.xml" /><Relationship Id="rId5" Type="http://schemas.openxmlformats.org/officeDocument/2006/relationships/tags" Target="../tags/tag396.xml" /><Relationship Id="rId6" Type="http://schemas.openxmlformats.org/officeDocument/2006/relationships/image" Target="../media/image26.png" /><Relationship Id="rId7" Type="http://schemas.openxmlformats.org/officeDocument/2006/relationships/tags" Target="../tags/tag397.xml" /><Relationship Id="rId8" Type="http://schemas.openxmlformats.org/officeDocument/2006/relationships/tags" Target="../tags/tag39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06.xml" /><Relationship Id="rId2" Type="http://schemas.openxmlformats.org/officeDocument/2006/relationships/tags" Target="../tags/tag399.xml" /><Relationship Id="rId3" Type="http://schemas.openxmlformats.org/officeDocument/2006/relationships/tags" Target="../tags/tag400.xml" /><Relationship Id="rId4" Type="http://schemas.openxmlformats.org/officeDocument/2006/relationships/tags" Target="../tags/tag401.xml" /><Relationship Id="rId5" Type="http://schemas.openxmlformats.org/officeDocument/2006/relationships/image" Target="../media/image27.png" /><Relationship Id="rId6" Type="http://schemas.openxmlformats.org/officeDocument/2006/relationships/tags" Target="../tags/tag402.xml" /><Relationship Id="rId7" Type="http://schemas.openxmlformats.org/officeDocument/2006/relationships/tags" Target="../tags/tag403.xml" /><Relationship Id="rId8" Type="http://schemas.openxmlformats.org/officeDocument/2006/relationships/tags" Target="../tags/tag404.xml" /><Relationship Id="rId9" Type="http://schemas.openxmlformats.org/officeDocument/2006/relationships/tags" Target="../tags/tag40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07.xml" /><Relationship Id="rId3" Type="http://schemas.openxmlformats.org/officeDocument/2006/relationships/tags" Target="../tags/tag408.xml" /><Relationship Id="rId4" Type="http://schemas.openxmlformats.org/officeDocument/2006/relationships/tags" Target="../tags/tag409.xml" /><Relationship Id="rId5" Type="http://schemas.openxmlformats.org/officeDocument/2006/relationships/tags" Target="../tags/tag410.xml" /><Relationship Id="rId6" Type="http://schemas.openxmlformats.org/officeDocument/2006/relationships/tags" Target="../tags/tag411.xml" /><Relationship Id="rId7" Type="http://schemas.openxmlformats.org/officeDocument/2006/relationships/tags" Target="../tags/tag4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13.xml" /><Relationship Id="rId3" Type="http://schemas.openxmlformats.org/officeDocument/2006/relationships/tags" Target="../tags/tag414.xml" /><Relationship Id="rId4" Type="http://schemas.openxmlformats.org/officeDocument/2006/relationships/tags" Target="../tags/tag415.xml" /><Relationship Id="rId5" Type="http://schemas.openxmlformats.org/officeDocument/2006/relationships/tags" Target="../tags/tag416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903906" y="1803102"/>
            <a:ext cx="80642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mtClean="0">
                <a:solidFill>
                  <a:srgbClr val="0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第九单元</a:t>
            </a:r>
            <a:endParaRPr lang="zh-CN" altLang="en-US" sz="8800">
              <a:solidFill>
                <a:srgbClr val="00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903730" y="3333115"/>
            <a:ext cx="82746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课题</a:t>
            </a:r>
            <a:r>
              <a:rPr 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 </a:t>
            </a:r>
            <a:r>
              <a:rPr lang="zh-CN" altLang="en-US" sz="6600" b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溶液的形成</a:t>
            </a:r>
            <a:endParaRPr lang="zh-CN" altLang="en-US" sz="6600" b="1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/>
            <a:r>
              <a:rPr lang="zh-CN" altLang="en-US" sz="6600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课时</a:t>
            </a:r>
            <a:r>
              <a:rPr lang="en-US" altLang="zh-CN" sz="6600" baseline="-2500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en-US" altLang="zh-CN" sz="6600" baseline="-25000" smtClean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Picture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3384" t="30779" r="53514" b="37534"/>
          <a:stretch>
            <a:fillRect/>
          </a:stretch>
        </p:blipFill>
        <p:spPr>
          <a:xfrm>
            <a:off x="3620975" y="862412"/>
            <a:ext cx="4840509" cy="13595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33475" y="2319973"/>
            <a:ext cx="10321925" cy="227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AEF3A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25200" rIns="36000" bIns="36000" anchor="ctr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mtClean="0">
                <a:solidFill>
                  <a:srgbClr val="0000FF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3200" b="1" smtClean="0">
                <a:solidFill>
                  <a:srgbClr val="0000FF"/>
                </a:solidFill>
                <a:latin typeface="宋体" panose="02010600030101010101" pitchFamily="2" charset="-122"/>
              </a:rPr>
              <a:t>通过实验探究物质在溶解过程中的吸热或放热现象；</a:t>
            </a:r>
            <a:endParaRPr lang="zh-CN" altLang="en-US" sz="3200" b="1" smtClean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mtClean="0">
                <a:solidFill>
                  <a:srgbClr val="0000FF"/>
                </a:solidFill>
                <a:latin typeface="宋体" panose="02010600030101010101" pitchFamily="2" charset="-122"/>
              </a:rPr>
              <a:t>2.能够利用物质溶解时的吸热或者放热现象去解决问题。</a:t>
            </a:r>
            <a:endParaRPr lang="en-US" altLang="zh-CN" sz="3200" b="1" smtClean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smtClean="0">
                <a:solidFill>
                  <a:srgbClr val="0000FF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3200" smtClean="0">
                <a:solidFill>
                  <a:srgbClr val="0000FF"/>
                </a:solidFill>
                <a:latin typeface="宋体" panose="02010600030101010101" pitchFamily="2" charset="-122"/>
              </a:rPr>
              <a:t>.</a:t>
            </a:r>
            <a:r>
              <a:rPr lang="zh-CN" altLang="en-US" sz="3200" b="1" smtClean="0">
                <a:solidFill>
                  <a:srgbClr val="0000FF"/>
                </a:solidFill>
                <a:latin typeface="宋体" panose="02010600030101010101" pitchFamily="2" charset="-122"/>
              </a:rPr>
              <a:t>了能说出一些日常生活中常见的乳化现象。</a:t>
            </a:r>
            <a:endParaRPr lang="zh-CN" altLang="en-US" sz="3200" b="1" smtClean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688258" y="51949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2" name="文本占位符 1536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351088" y="1196975"/>
            <a:ext cx="8281987" cy="55451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l"/>
              <a:defRPr sz="28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v"/>
              <a:defRPr sz="24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–"/>
              <a:defRPr sz="18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anose="05000000000000000000" pitchFamily="2" charset="2"/>
              <a:buChar char="l"/>
              <a:defRPr sz="18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anose="05000000000000000000" pitchFamily="2" charset="2"/>
              <a:buChar char="l"/>
              <a:defRPr sz="18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anose="05000000000000000000" pitchFamily="2" charset="2"/>
              <a:buChar char="l"/>
              <a:defRPr sz="18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anose="05000000000000000000" pitchFamily="2" charset="2"/>
              <a:buChar char="l"/>
              <a:defRPr sz="18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anose="05000000000000000000" pitchFamily="2" charset="2"/>
              <a:buChar char="l"/>
              <a:defRPr sz="1800" b="0" i="0" u="none" kern="1200" baseline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cs typeface="+mn-ea"/>
              </a:defRPr>
            </a:lvl9pPr>
          </a:lstStyle>
          <a:p>
            <a:pPr>
              <a:lnSpc>
                <a:spcPct val="90000"/>
              </a:lnSpc>
              <a:buNone/>
            </a:pPr>
            <a:endParaRPr lang="zh-CN" altLang="en-US" sz="4000" b="1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933700" y="2629535"/>
            <a:ext cx="768350" cy="91757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1413510" y="612775"/>
            <a:ext cx="5720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微软雅黑" panose="020b0503020204020204" charset="-122"/>
                <a:ea typeface="微软雅黑"/>
              </a:rPr>
              <a:t>二、溶解时的吸热或放热现象</a:t>
            </a:r>
            <a:endParaRPr lang="zh-CN" altLang="en-US" sz="3200" b="1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1354455" y="1300480"/>
            <a:ext cx="93643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ym typeface="+mn-ea"/>
              </a:rPr>
              <a:t>        </a:t>
            </a:r>
            <a:r>
              <a:rPr lang="zh-CN" altLang="en-US" sz="3200">
                <a:sym typeface="+mn-ea"/>
              </a:rPr>
              <a:t>现有如下仪器和药品，请试着设计实验方案，探究他们溶解时是吸热还是放热。</a:t>
            </a:r>
            <a:endParaRPr lang="en-US" altLang="zh-CN" sz="3200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820920" y="2661285"/>
            <a:ext cx="323850" cy="838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63640" y="2581910"/>
            <a:ext cx="457200" cy="965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745730" y="2480945"/>
            <a:ext cx="857250" cy="11049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1201420" y="3499485"/>
            <a:ext cx="10078085" cy="1666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 defTabSz="914400" fontAlgn="base">
              <a:lnSpc>
                <a:spcPct val="150000"/>
              </a:lnSpc>
              <a:spcBef>
                <a:spcPct val="20000"/>
              </a:spcBef>
              <a:buClr>
                <a:srgbClr val="CC9900"/>
              </a:buClr>
              <a:buSzPct val="65000"/>
              <a:buFont typeface="Wingdings" panose="05000000000000000000" pitchFamily="2" charset="2"/>
              <a:buNone/>
              <a:tabLst>
                <a:tab pos="7181850"/>
              </a:tabLst>
            </a:pP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药品：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 marL="342900" indent="-342900" algn="l" defTabSz="914400" fontAlgn="base">
              <a:lnSpc>
                <a:spcPct val="150000"/>
              </a:lnSpc>
              <a:spcBef>
                <a:spcPct val="20000"/>
              </a:spcBef>
              <a:buClr>
                <a:srgbClr val="CC9900"/>
              </a:buClr>
              <a:buSzPct val="65000"/>
              <a:buFont typeface="Wingdings" panose="05000000000000000000" pitchFamily="2" charset="2"/>
              <a:buNone/>
              <a:tabLst>
                <a:tab pos="7181850"/>
              </a:tabLst>
            </a:pP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氯化钠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(NaCl)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、硝酸铵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(NH</a:t>
            </a:r>
            <a:r>
              <a:rPr lang="en-US" altLang="zh-CN" sz="3200" baseline="-250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NO</a:t>
            </a:r>
            <a:r>
              <a:rPr lang="en-US" altLang="zh-CN" sz="3200" baseline="-250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en-US" altLang="zh-CN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)</a:t>
            </a: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、氢氧化钠（</a:t>
            </a:r>
            <a:r>
              <a:rPr lang="en-US" altLang="zh-CN" sz="3200" err="1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NaOH)</a:t>
            </a:r>
            <a:endParaRPr lang="en-US" altLang="zh-CN" sz="3200" err="1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4"/>
            </p:custDataLst>
          </p:nvPr>
        </p:nvSpPr>
        <p:spPr>
          <a:xfrm>
            <a:off x="1367790" y="612775"/>
            <a:ext cx="198310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方案</a:t>
            </a:r>
            <a:r>
              <a:rPr lang="en-US" altLang="zh-CN" sz="3600">
                <a:solidFill>
                  <a:srgbClr val="FF0000"/>
                </a:solidFill>
              </a:rPr>
              <a:t>1</a:t>
            </a:r>
            <a:endParaRPr lang="en-US" altLang="zh-CN" sz="360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DEA"/>
              </a:clrFrom>
              <a:clrTo>
                <a:srgbClr val="FFFD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915" y="834390"/>
            <a:ext cx="6144895" cy="2802255"/>
          </a:xfrm>
          <a:prstGeom prst="rect">
            <a:avLst/>
          </a:prstGeom>
        </p:spPr>
      </p:pic>
      <p:pic>
        <p:nvPicPr>
          <p:cNvPr id="33795" name="文本占位符 753666"/>
          <p:cNvPicPr>
            <a:picLocks noGrp="1" noChangeAspect="1"/>
          </p:cNvPicPr>
          <p:nvPr>
            <p:ph type="body"/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06805" y="1572895"/>
            <a:ext cx="3919220" cy="2310765"/>
          </a:xfrm>
        </p:spPr>
      </p:pic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1281430" y="3883660"/>
          <a:ext cx="10152380" cy="2042160"/>
        </p:xfrm>
        <a:graphic>
          <a:graphicData uri="http://schemas.openxmlformats.org/drawingml/2006/table">
            <a:tbl>
              <a:tblPr/>
              <a:tblGrid>
                <a:gridCol w="2275840"/>
                <a:gridCol w="3007360"/>
                <a:gridCol w="2328545"/>
                <a:gridCol w="2540635"/>
              </a:tblGrid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chemeClr val="tx1"/>
                          </a:solidFill>
                        </a:rPr>
                        <a:t>加入的溶质</a:t>
                      </a:r>
                      <a:endParaRPr lang="zh-CN" altLang="en-US" sz="3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NaCl</a:t>
                      </a:r>
                      <a:endParaRPr lang="en-US" altLang="zh-CN" sz="3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NH</a:t>
                      </a:r>
                      <a:r>
                        <a:rPr lang="en-US" altLang="zh-CN" sz="3200" baseline="-2500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en-US" altLang="zh-CN" sz="3200" baseline="-25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3200" baseline="-25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en-US" altLang="zh-CN" sz="3200">
                          <a:solidFill>
                            <a:schemeClr val="tx1"/>
                          </a:solidFill>
                        </a:rPr>
                        <a:t>NaOH</a:t>
                      </a:r>
                      <a:endParaRPr lang="en-US" altLang="zh-CN" sz="3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T</a:t>
                      </a:r>
                      <a:r>
                        <a:rPr lang="en-US" sz="3200" b="0" baseline="-250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1</a:t>
                      </a:r>
                      <a:endParaRPr lang="en-US" altLang="en-US" sz="3200" b="0" baseline="-2500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r>
                        <a:rPr lang="zh-CN" alt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溶解现象</a:t>
                      </a:r>
                      <a:endParaRPr lang="zh-CN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T</a:t>
                      </a:r>
                      <a:r>
                        <a:rPr lang="en-US" sz="3200" b="0" baseline="-2500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2</a:t>
                      </a:r>
                      <a:endParaRPr lang="en-US" sz="3200" b="0" baseline="-2500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r>
                        <a:rPr lang="en-US" sz="3200" b="0">
                          <a:latin typeface="微软雅黑" panose="020b0503020204020204" charset="-122"/>
                          <a:ea typeface="微软雅黑"/>
                          <a:cs typeface="Calibri" panose="020f0502020204030204" charset="0"/>
                        </a:rPr>
                        <a:t> </a:t>
                      </a: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>
                        <a:buNone/>
                      </a:pPr>
                      <a:endParaRPr lang="en-US" altLang="en-US" sz="3200" b="0">
                        <a:latin typeface="微软雅黑" panose="020b0503020204020204" charset="-122"/>
                        <a:ea typeface="微软雅黑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4527550" y="4401185"/>
            <a:ext cx="10414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25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℃</a:t>
            </a:r>
            <a:endParaRPr lang="en-US" altLang="zh-CN" sz="320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174230" y="4401185"/>
            <a:ext cx="10414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25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℃</a:t>
            </a:r>
            <a:endParaRPr lang="en-US" altLang="zh-CN" sz="320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9674860" y="4401185"/>
            <a:ext cx="10414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25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℃</a:t>
            </a:r>
            <a:endParaRPr lang="en-US" altLang="zh-CN" sz="320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505835" y="4880610"/>
            <a:ext cx="30854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温度无明显变化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797675" y="4880610"/>
            <a:ext cx="19780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温度下降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9236075" y="4880610"/>
            <a:ext cx="19780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温度上升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527550" y="5464175"/>
            <a:ext cx="10414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25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℃</a:t>
            </a:r>
            <a:endParaRPr lang="en-US" altLang="zh-CN" sz="320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7004685" y="5342255"/>
            <a:ext cx="1380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21.3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℃</a:t>
            </a:r>
            <a:endParaRPr lang="en-US" altLang="zh-CN" sz="320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9674860" y="5342255"/>
            <a:ext cx="10414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32</a:t>
            </a:r>
            <a:r>
              <a:rPr lang="en-US" altLang="zh-CN" sz="320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℃</a:t>
            </a:r>
            <a:endParaRPr lang="en-US" altLang="zh-CN" sz="3200">
              <a:solidFill>
                <a:schemeClr val="accent1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709848" y="53600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81710" y="3004820"/>
            <a:ext cx="92608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得出结论：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05535" y="707390"/>
            <a:ext cx="10201910" cy="214185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1588770" y="3588385"/>
            <a:ext cx="98469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>
                <a:sym typeface="+mn-ea"/>
              </a:rPr>
              <a:t>氯化钠固体溶于水，热量变化不大，溶液温度不变。</a:t>
            </a:r>
            <a:endParaRPr lang="zh-CN" altLang="en-US" sz="3200"/>
          </a:p>
          <a:p>
            <a:pPr algn="l">
              <a:lnSpc>
                <a:spcPct val="150000"/>
              </a:lnSpc>
            </a:pPr>
            <a:r>
              <a:rPr lang="zh-CN" altLang="en-US" sz="3200">
                <a:sym typeface="+mn-ea"/>
              </a:rPr>
              <a:t>硝酸铵固体溶于水，吸收热量，溶液温度降低。</a:t>
            </a:r>
            <a:endParaRPr lang="zh-CN" altLang="en-US" sz="3200"/>
          </a:p>
          <a:p>
            <a:pPr algn="l">
              <a:lnSpc>
                <a:spcPct val="150000"/>
              </a:lnSpc>
            </a:pPr>
            <a:r>
              <a:rPr lang="zh-CN" altLang="en-US" sz="3200">
                <a:sym typeface="+mn-ea"/>
              </a:rPr>
              <a:t>氢氧化钠固体溶于水，放出热量，溶液温度升高。</a:t>
            </a:r>
            <a:endParaRPr lang="zh-CN" altLang="en-US" sz="3200"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4"/>
            </p:custDataLst>
          </p:nvPr>
        </p:nvSpPr>
        <p:spPr>
          <a:xfrm>
            <a:off x="1367790" y="612775"/>
            <a:ext cx="198310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方案</a:t>
            </a:r>
            <a:r>
              <a:rPr lang="en-US" altLang="zh-CN" sz="3600">
                <a:solidFill>
                  <a:srgbClr val="FF0000"/>
                </a:solidFill>
              </a:rPr>
              <a:t>2</a:t>
            </a:r>
            <a:endParaRPr lang="en-US" altLang="zh-CN" sz="3600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t="817" r="3376"/>
          <a:stretch>
            <a:fillRect/>
          </a:stretch>
        </p:blipFill>
        <p:spPr>
          <a:xfrm>
            <a:off x="1367790" y="1718945"/>
            <a:ext cx="2944495" cy="26225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r="1192"/>
          <a:stretch>
            <a:fillRect/>
          </a:stretch>
        </p:blipFill>
        <p:spPr>
          <a:xfrm>
            <a:off x="5169535" y="1805305"/>
            <a:ext cx="2843530" cy="25361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488045" y="1572895"/>
            <a:ext cx="2261870" cy="27844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1724025" y="5014595"/>
            <a:ext cx="83845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       </a:t>
            </a:r>
            <a:r>
              <a:rPr lang="zh-CN" altLang="en-US" sz="3200"/>
              <a:t>进入集气瓶中的水会占据原气体的体积，导致实验结果不准确。</a:t>
            </a:r>
            <a:endParaRPr lang="zh-CN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4"/>
            </p:custDataLst>
          </p:nvPr>
        </p:nvSpPr>
        <p:spPr>
          <a:xfrm>
            <a:off x="1367790" y="612775"/>
            <a:ext cx="198310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方案</a:t>
            </a:r>
            <a:r>
              <a:rPr lang="en-US" altLang="zh-CN" sz="3600">
                <a:solidFill>
                  <a:srgbClr val="FF0000"/>
                </a:solidFill>
              </a:rPr>
              <a:t>3</a:t>
            </a:r>
            <a:endParaRPr lang="en-US" altLang="zh-CN" sz="360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92835" y="1972310"/>
            <a:ext cx="3324225" cy="2895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835525" y="1972310"/>
            <a:ext cx="2133600" cy="2971800"/>
          </a:xfrm>
          <a:prstGeom prst="rect">
            <a:avLst/>
          </a:prstGeom>
        </p:spPr>
      </p:pic>
      <p:pic>
        <p:nvPicPr>
          <p:cNvPr id="15391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564120" y="2188210"/>
            <a:ext cx="3815080" cy="2514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655873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4"/>
            </p:custDataLst>
          </p:nvPr>
        </p:nvSpPr>
        <p:spPr>
          <a:xfrm>
            <a:off x="1367790" y="612775"/>
            <a:ext cx="2341880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</a:rPr>
              <a:t>其他方案</a:t>
            </a:r>
            <a:endParaRPr lang="en-US" altLang="zh-CN" sz="3600">
              <a:solidFill>
                <a:srgbClr val="FF0000"/>
              </a:solidFill>
            </a:endParaRPr>
          </a:p>
        </p:txBody>
      </p:sp>
      <p:grpSp>
        <p:nvGrpSpPr>
          <p:cNvPr id="2" name="组合 148"/>
          <p:cNvGrpSpPr/>
          <p:nvPr>
            <p:custDataLst>
              <p:tags r:id="rId5"/>
            </p:custDataLst>
          </p:nvPr>
        </p:nvGrpSpPr>
        <p:grpSpPr>
          <a:xfrm>
            <a:off x="3602990" y="704850"/>
            <a:ext cx="3437255" cy="2672715"/>
            <a:chOff x="4572000" y="4267178"/>
            <a:chExt cx="2743128" cy="2555229"/>
          </a:xfrm>
        </p:grpSpPr>
        <p:sp>
          <p:nvSpPr>
            <p:cNvPr id="7395" name="Text Box 8"/>
            <p:cNvSpPr txBox="1"/>
            <p:nvPr>
              <p:custDataLst>
                <p:tags r:id="rId6"/>
              </p:custDataLst>
            </p:nvPr>
          </p:nvSpPr>
          <p:spPr>
            <a:xfrm>
              <a:off x="4572000" y="5943534"/>
              <a:ext cx="1600158" cy="87887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r>
                <a:rPr lang="zh-CN" altLang="en-US" sz="2000">
                  <a:solidFill>
                    <a:schemeClr val="tx1"/>
                  </a:solidFill>
                  <a:latin typeface="Calibri"/>
                </a:rPr>
                <a:t>用石蜡粘住的薄塑料片</a:t>
              </a:r>
              <a:endParaRPr lang="zh-CN" altLang="en-US" sz="200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7396" name="Text Box 9"/>
            <p:cNvSpPr txBox="1"/>
            <p:nvPr>
              <p:custDataLst>
                <p:tags r:id="rId7"/>
              </p:custDataLst>
            </p:nvPr>
          </p:nvSpPr>
          <p:spPr>
            <a:xfrm>
              <a:off x="5361359" y="5137490"/>
              <a:ext cx="506007" cy="33479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r>
                <a:rPr lang="zh-CN" altLang="en-US" sz="2000">
                  <a:solidFill>
                    <a:schemeClr val="tx1"/>
                  </a:solidFill>
                  <a:latin typeface="Calibri"/>
                </a:rPr>
                <a:t>水</a:t>
              </a:r>
              <a:endParaRPr lang="zh-CN" altLang="en-US" sz="200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7397" name="Text Box 10"/>
            <p:cNvSpPr txBox="1"/>
            <p:nvPr>
              <p:custDataLst>
                <p:tags r:id="rId8"/>
              </p:custDataLst>
            </p:nvPr>
          </p:nvSpPr>
          <p:spPr>
            <a:xfrm>
              <a:off x="5773440" y="4267178"/>
              <a:ext cx="1541688" cy="42159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r>
                <a:rPr lang="zh-CN" altLang="en-US" sz="2000">
                  <a:solidFill>
                    <a:schemeClr val="tx1"/>
                  </a:solidFill>
                  <a:latin typeface="Calibri"/>
                </a:rPr>
                <a:t>氢氧化钠</a:t>
              </a:r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98" name="Freeform 11"/>
            <p:cNvSpPr/>
            <p:nvPr>
              <p:custDataLst>
                <p:tags r:id="rId9"/>
              </p:custDataLst>
            </p:nvPr>
          </p:nvSpPr>
          <p:spPr>
            <a:xfrm>
              <a:off x="5829870" y="5839630"/>
              <a:ext cx="1028070" cy="45719"/>
            </a:xfrm>
            <a:custGeom>
              <a:gdLst>
                <a:gd name="txL" fmla="*/ 0 w 1290"/>
                <a:gd name="txT" fmla="*/ 0 h 151"/>
                <a:gd name="txR" fmla="*/ 1290 w 1290"/>
                <a:gd name="txB" fmla="*/ 151 h 151"/>
              </a:gdLst>
              <a:cxnLst>
                <a:cxn ang="0">
                  <a:pos x="0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0"/>
                </a:cxn>
              </a:cxnLst>
              <a:rect l="txL" t="txT" r="txR" b="txB"/>
              <a:pathLst>
                <a:path w="1290" h="151">
                  <a:moveTo>
                    <a:pt x="0" y="0"/>
                  </a:moveTo>
                  <a:lnTo>
                    <a:pt x="1290" y="0"/>
                  </a:lnTo>
                  <a:lnTo>
                    <a:pt x="1290" y="151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99" name="Line 12"/>
            <p:cNvSpPr/>
            <p:nvPr>
              <p:custDataLst>
                <p:tags r:id="rId10"/>
              </p:custDataLst>
            </p:nvPr>
          </p:nvSpPr>
          <p:spPr>
            <a:xfrm>
              <a:off x="5721467" y="5339762"/>
              <a:ext cx="419507" cy="274346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7400" name="Group 13"/>
            <p:cNvGrpSpPr/>
            <p:nvPr>
              <p:custDataLst>
                <p:tags r:id="rId11"/>
              </p:custDataLst>
            </p:nvPr>
          </p:nvGrpSpPr>
          <p:grpSpPr>
            <a:xfrm>
              <a:off x="5907832" y="4919719"/>
              <a:ext cx="934794" cy="919912"/>
              <a:chOff x="1622" y="901"/>
              <a:chExt cx="576" cy="763"/>
            </a:xfrm>
          </p:grpSpPr>
          <p:sp>
            <p:nvSpPr>
              <p:cNvPr id="7406" name="AutoShape 14"/>
              <p:cNvSpPr/>
              <p:nvPr>
                <p:custDataLst>
                  <p:tags r:id="rId12"/>
                </p:custDataLst>
              </p:nvPr>
            </p:nvSpPr>
            <p:spPr>
              <a:xfrm rot="1802204">
                <a:off x="2108" y="973"/>
                <a:ext cx="90" cy="23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407" name="AutoShape 15"/>
              <p:cNvSpPr/>
              <p:nvPr>
                <p:custDataLst>
                  <p:tags r:id="rId13"/>
                </p:custDataLst>
              </p:nvPr>
            </p:nvSpPr>
            <p:spPr>
              <a:xfrm>
                <a:off x="1622" y="948"/>
                <a:ext cx="499" cy="23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408" name="Rectangle 16"/>
              <p:cNvSpPr/>
              <p:nvPr>
                <p:custDataLst>
                  <p:tags r:id="rId14"/>
                </p:custDataLst>
              </p:nvPr>
            </p:nvSpPr>
            <p:spPr>
              <a:xfrm>
                <a:off x="2053" y="901"/>
                <a:ext cx="91" cy="11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409" name="Freeform 17"/>
              <p:cNvSpPr/>
              <p:nvPr>
                <p:custDataLst>
                  <p:tags r:id="rId15"/>
                </p:custDataLst>
              </p:nvPr>
            </p:nvSpPr>
            <p:spPr>
              <a:xfrm>
                <a:off x="1632" y="957"/>
                <a:ext cx="20" cy="228"/>
              </a:xfrm>
              <a:custGeom>
                <a:gdLst>
                  <a:gd name="txL" fmla="*/ 0 w 26"/>
                  <a:gd name="txT" fmla="*/ 0 h 285"/>
                  <a:gd name="txR" fmla="*/ 26 w 26"/>
                  <a:gd name="txB" fmla="*/ 285 h 285"/>
                </a:gdLst>
                <a:cxnLst>
                  <a:cxn ang="0">
                    <a:pos x="9" y="117"/>
                  </a:cxn>
                  <a:cxn ang="0">
                    <a:pos x="9" y="92"/>
                  </a:cxn>
                  <a:cxn ang="0">
                    <a:pos x="9" y="72"/>
                  </a:cxn>
                  <a:cxn ang="0">
                    <a:pos x="7" y="33"/>
                  </a:cxn>
                  <a:cxn ang="0">
                    <a:pos x="5" y="14"/>
                  </a:cxn>
                  <a:cxn ang="0">
                    <a:pos x="0" y="0"/>
                  </a:cxn>
                </a:cxnLst>
                <a:rect l="txL" t="txT" r="txR" b="txB"/>
                <a:pathLst>
                  <a:path w="26" h="285">
                    <a:moveTo>
                      <a:pt x="25" y="285"/>
                    </a:moveTo>
                    <a:cubicBezTo>
                      <a:pt x="25" y="264"/>
                      <a:pt x="25" y="243"/>
                      <a:pt x="25" y="225"/>
                    </a:cubicBezTo>
                    <a:cubicBezTo>
                      <a:pt x="25" y="207"/>
                      <a:pt x="26" y="199"/>
                      <a:pt x="25" y="175"/>
                    </a:cubicBezTo>
                    <a:cubicBezTo>
                      <a:pt x="24" y="151"/>
                      <a:pt x="22" y="103"/>
                      <a:pt x="20" y="80"/>
                    </a:cubicBezTo>
                    <a:cubicBezTo>
                      <a:pt x="18" y="57"/>
                      <a:pt x="18" y="48"/>
                      <a:pt x="15" y="35"/>
                    </a:cubicBezTo>
                    <a:cubicBezTo>
                      <a:pt x="12" y="22"/>
                      <a:pt x="6" y="11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10" name="Freeform 18"/>
              <p:cNvSpPr/>
              <p:nvPr>
                <p:custDataLst>
                  <p:tags r:id="rId16"/>
                </p:custDataLst>
              </p:nvPr>
            </p:nvSpPr>
            <p:spPr>
              <a:xfrm>
                <a:off x="2024" y="961"/>
                <a:ext cx="124" cy="32"/>
              </a:xfrm>
              <a:custGeom>
                <a:gdLst>
                  <a:gd name="txL" fmla="*/ 0 w 155"/>
                  <a:gd name="txT" fmla="*/ 0 h 40"/>
                  <a:gd name="txR" fmla="*/ 155 w 155"/>
                  <a:gd name="txB" fmla="*/ 40 h 40"/>
                </a:gdLst>
                <a:cxnLst>
                  <a:cxn ang="0">
                    <a:pos x="0" y="0"/>
                  </a:cxn>
                  <a:cxn ang="0">
                    <a:pos x="33" y="4"/>
                  </a:cxn>
                  <a:cxn ang="0">
                    <a:pos x="63" y="17"/>
                  </a:cxn>
                </a:cxnLst>
                <a:rect l="txL" t="txT" r="txR" b="txB"/>
                <a:pathLst>
                  <a:path w="155" h="40">
                    <a:moveTo>
                      <a:pt x="0" y="0"/>
                    </a:moveTo>
                    <a:cubicBezTo>
                      <a:pt x="27" y="1"/>
                      <a:pt x="54" y="3"/>
                      <a:pt x="80" y="10"/>
                    </a:cubicBezTo>
                    <a:cubicBezTo>
                      <a:pt x="106" y="17"/>
                      <a:pt x="130" y="28"/>
                      <a:pt x="155" y="40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11" name="Freeform 19"/>
              <p:cNvSpPr/>
              <p:nvPr>
                <p:custDataLst>
                  <p:tags r:id="rId17"/>
                </p:custDataLst>
              </p:nvPr>
            </p:nvSpPr>
            <p:spPr>
              <a:xfrm>
                <a:off x="2040" y="941"/>
                <a:ext cx="124" cy="32"/>
              </a:xfrm>
              <a:custGeom>
                <a:gdLst>
                  <a:gd name="txL" fmla="*/ 0 w 155"/>
                  <a:gd name="txT" fmla="*/ 0 h 40"/>
                  <a:gd name="txR" fmla="*/ 155 w 155"/>
                  <a:gd name="txB" fmla="*/ 40 h 40"/>
                </a:gdLst>
                <a:cxnLst>
                  <a:cxn ang="0">
                    <a:pos x="0" y="0"/>
                  </a:cxn>
                  <a:cxn ang="0">
                    <a:pos x="33" y="4"/>
                  </a:cxn>
                  <a:cxn ang="0">
                    <a:pos x="63" y="17"/>
                  </a:cxn>
                </a:cxnLst>
                <a:rect l="txL" t="txT" r="txR" b="txB"/>
                <a:pathLst>
                  <a:path w="155" h="40">
                    <a:moveTo>
                      <a:pt x="0" y="0"/>
                    </a:moveTo>
                    <a:cubicBezTo>
                      <a:pt x="27" y="1"/>
                      <a:pt x="54" y="3"/>
                      <a:pt x="80" y="10"/>
                    </a:cubicBezTo>
                    <a:cubicBezTo>
                      <a:pt x="106" y="17"/>
                      <a:pt x="130" y="28"/>
                      <a:pt x="155" y="40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12" name="Freeform 20"/>
              <p:cNvSpPr/>
              <p:nvPr>
                <p:custDataLst>
                  <p:tags r:id="rId18"/>
                </p:custDataLst>
              </p:nvPr>
            </p:nvSpPr>
            <p:spPr>
              <a:xfrm>
                <a:off x="2102" y="1013"/>
                <a:ext cx="82" cy="136"/>
              </a:xfrm>
              <a:custGeom>
                <a:gdLst>
                  <a:gd name="txL" fmla="*/ 0 w 102"/>
                  <a:gd name="txT" fmla="*/ 0 h 170"/>
                  <a:gd name="txR" fmla="*/ 102 w 102"/>
                  <a:gd name="txB" fmla="*/ 170 h 170"/>
                </a:gdLst>
                <a:cxnLst>
                  <a:cxn ang="0">
                    <a:pos x="2" y="70"/>
                  </a:cxn>
                  <a:cxn ang="0">
                    <a:pos x="2" y="45"/>
                  </a:cxn>
                  <a:cxn ang="0">
                    <a:pos x="7" y="21"/>
                  </a:cxn>
                  <a:cxn ang="0">
                    <a:pos x="24" y="6"/>
                  </a:cxn>
                  <a:cxn ang="0">
                    <a:pos x="43" y="0"/>
                  </a:cxn>
                </a:cxnLst>
                <a:rect l="txL" t="txT" r="txR" b="txB"/>
                <a:pathLst>
                  <a:path w="102" h="170">
                    <a:moveTo>
                      <a:pt x="2" y="170"/>
                    </a:moveTo>
                    <a:cubicBezTo>
                      <a:pt x="1" y="150"/>
                      <a:pt x="0" y="130"/>
                      <a:pt x="2" y="110"/>
                    </a:cubicBezTo>
                    <a:cubicBezTo>
                      <a:pt x="4" y="90"/>
                      <a:pt x="8" y="66"/>
                      <a:pt x="17" y="50"/>
                    </a:cubicBezTo>
                    <a:cubicBezTo>
                      <a:pt x="26" y="34"/>
                      <a:pt x="43" y="23"/>
                      <a:pt x="57" y="15"/>
                    </a:cubicBezTo>
                    <a:cubicBezTo>
                      <a:pt x="71" y="7"/>
                      <a:pt x="86" y="3"/>
                      <a:pt x="102" y="0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13" name="Line 21"/>
              <p:cNvSpPr/>
              <p:nvPr>
                <p:custDataLst>
                  <p:tags r:id="rId19"/>
                </p:custDataLst>
              </p:nvPr>
            </p:nvSpPr>
            <p:spPr>
              <a:xfrm>
                <a:off x="1651" y="1172"/>
                <a:ext cx="1" cy="385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7414" name="Line 22"/>
              <p:cNvSpPr/>
              <p:nvPr>
                <p:custDataLst>
                  <p:tags r:id="rId20"/>
                </p:custDataLst>
              </p:nvPr>
            </p:nvSpPr>
            <p:spPr>
              <a:xfrm rot="-60000" flipH="1">
                <a:off x="2098" y="1113"/>
                <a:ext cx="8" cy="44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7415" name="Freeform 23"/>
              <p:cNvSpPr/>
              <p:nvPr>
                <p:custDataLst>
                  <p:tags r:id="rId21"/>
                </p:custDataLst>
              </p:nvPr>
            </p:nvSpPr>
            <p:spPr>
              <a:xfrm>
                <a:off x="1624" y="1538"/>
                <a:ext cx="484" cy="126"/>
              </a:xfrm>
              <a:custGeom>
                <a:gdLst>
                  <a:gd name="txL" fmla="*/ 0 w 484"/>
                  <a:gd name="txT" fmla="*/ 0 h 126"/>
                  <a:gd name="txR" fmla="*/ 484 w 484"/>
                  <a:gd name="txB" fmla="*/ 126 h 126"/>
                </a:gdLst>
                <a:cxnLst>
                  <a:cxn ang="0">
                    <a:pos x="28" y="19"/>
                  </a:cxn>
                  <a:cxn ang="0">
                    <a:pos x="71" y="112"/>
                  </a:cxn>
                  <a:cxn ang="0">
                    <a:pos x="454" y="105"/>
                  </a:cxn>
                  <a:cxn ang="0">
                    <a:pos x="476" y="0"/>
                  </a:cxn>
                </a:cxnLst>
                <a:rect l="txL" t="txT" r="txR" b="txB"/>
                <a:pathLst>
                  <a:path w="482" h="125">
                    <a:moveTo>
                      <a:pt x="28" y="19"/>
                    </a:moveTo>
                    <a:cubicBezTo>
                      <a:pt x="35" y="34"/>
                      <a:pt x="0" y="98"/>
                      <a:pt x="71" y="112"/>
                    </a:cubicBezTo>
                    <a:cubicBezTo>
                      <a:pt x="142" y="126"/>
                      <a:pt x="387" y="124"/>
                      <a:pt x="454" y="105"/>
                    </a:cubicBezTo>
                    <a:cubicBezTo>
                      <a:pt x="484" y="82"/>
                      <a:pt x="472" y="22"/>
                      <a:pt x="476" y="0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401" name="Line 24"/>
            <p:cNvSpPr/>
            <p:nvPr>
              <p:custDataLst>
                <p:tags r:id="rId22"/>
              </p:custDataLst>
            </p:nvPr>
          </p:nvSpPr>
          <p:spPr>
            <a:xfrm>
              <a:off x="5985051" y="5454461"/>
              <a:ext cx="63111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402" name="Line 25"/>
            <p:cNvSpPr/>
            <p:nvPr>
              <p:custDataLst>
                <p:tags r:id="rId23"/>
              </p:custDataLst>
            </p:nvPr>
          </p:nvSpPr>
          <p:spPr>
            <a:xfrm>
              <a:off x="6044450" y="5570709"/>
              <a:ext cx="59176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403" name="Line 26"/>
            <p:cNvSpPr/>
            <p:nvPr>
              <p:custDataLst>
                <p:tags r:id="rId24"/>
              </p:custDataLst>
            </p:nvPr>
          </p:nvSpPr>
          <p:spPr>
            <a:xfrm>
              <a:off x="5985051" y="5692382"/>
              <a:ext cx="59176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404" name="Line 27"/>
            <p:cNvSpPr/>
            <p:nvPr>
              <p:custDataLst>
                <p:tags r:id="rId25"/>
              </p:custDataLst>
            </p:nvPr>
          </p:nvSpPr>
          <p:spPr>
            <a:xfrm flipH="1">
              <a:off x="6254574" y="4653897"/>
              <a:ext cx="0" cy="608366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7405" name="Line 28"/>
            <p:cNvSpPr/>
            <p:nvPr>
              <p:custDataLst>
                <p:tags r:id="rId26"/>
              </p:custDataLst>
            </p:nvPr>
          </p:nvSpPr>
          <p:spPr>
            <a:xfrm flipV="1">
              <a:off x="5439321" y="5896979"/>
              <a:ext cx="515288" cy="82149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3" name="Group 30"/>
          <p:cNvGrpSpPr/>
          <p:nvPr>
            <p:custDataLst>
              <p:tags r:id="rId27"/>
            </p:custDataLst>
          </p:nvPr>
        </p:nvGrpSpPr>
        <p:grpSpPr>
          <a:xfrm>
            <a:off x="7689215" y="981075"/>
            <a:ext cx="3442335" cy="1580515"/>
            <a:chOff x="6854" y="6859"/>
            <a:chExt cx="3431" cy="1901"/>
          </a:xfrm>
        </p:grpSpPr>
        <p:grpSp>
          <p:nvGrpSpPr>
            <p:cNvPr id="7328" name="Group 31"/>
            <p:cNvGrpSpPr/>
            <p:nvPr>
              <p:custDataLst>
                <p:tags r:id="rId28"/>
              </p:custDataLst>
            </p:nvPr>
          </p:nvGrpSpPr>
          <p:grpSpPr>
            <a:xfrm>
              <a:off x="7651" y="6859"/>
              <a:ext cx="2634" cy="1901"/>
              <a:chOff x="7651" y="6859"/>
              <a:chExt cx="2634" cy="1901"/>
            </a:xfrm>
          </p:grpSpPr>
          <p:grpSp>
            <p:nvGrpSpPr>
              <p:cNvPr id="7331" name="Group 32"/>
              <p:cNvGrpSpPr/>
              <p:nvPr>
                <p:custDataLst>
                  <p:tags r:id="rId29"/>
                </p:custDataLst>
              </p:nvPr>
            </p:nvGrpSpPr>
            <p:grpSpPr>
              <a:xfrm>
                <a:off x="7651" y="6859"/>
                <a:ext cx="2634" cy="1901"/>
                <a:chOff x="6771" y="5129"/>
                <a:chExt cx="2634" cy="1906"/>
              </a:xfrm>
            </p:grpSpPr>
            <p:grpSp>
              <p:nvGrpSpPr>
                <p:cNvPr id="7333" name="Group 33"/>
                <p:cNvGrpSpPr/>
                <p:nvPr>
                  <p:custDataLst>
                    <p:tags r:id="rId30"/>
                  </p:custDataLst>
                </p:nvPr>
              </p:nvGrpSpPr>
              <p:grpSpPr>
                <a:xfrm>
                  <a:off x="7051" y="5129"/>
                  <a:ext cx="255" cy="1169"/>
                  <a:chOff x="6289" y="4178"/>
                  <a:chExt cx="255" cy="1169"/>
                </a:xfrm>
              </p:grpSpPr>
              <p:grpSp>
                <p:nvGrpSpPr>
                  <p:cNvPr id="7382" name="Group 34"/>
                  <p:cNvGrpSpPr/>
                  <p:nvPr>
                    <p:custDataLst>
                      <p:tags r:id="rId31"/>
                    </p:custDataLst>
                  </p:nvPr>
                </p:nvGrpSpPr>
                <p:grpSpPr>
                  <a:xfrm>
                    <a:off x="6289" y="4178"/>
                    <a:ext cx="255" cy="1169"/>
                    <a:chOff x="6289" y="4178"/>
                    <a:chExt cx="255" cy="1169"/>
                  </a:xfrm>
                </p:grpSpPr>
                <p:grpSp>
                  <p:nvGrpSpPr>
                    <p:cNvPr id="7385" name="Group 35"/>
                    <p:cNvGrpSpPr/>
                    <p:nvPr>
                      <p:custDataLst>
                        <p:tags r:id="rId32"/>
                      </p:custDataLst>
                    </p:nvPr>
                  </p:nvGrpSpPr>
                  <p:grpSpPr>
                    <a:xfrm>
                      <a:off x="6289" y="4178"/>
                      <a:ext cx="255" cy="1169"/>
                      <a:chOff x="4682" y="1588"/>
                      <a:chExt cx="193" cy="1352"/>
                    </a:xfrm>
                  </p:grpSpPr>
                  <p:grpSp>
                    <p:nvGrpSpPr>
                      <p:cNvPr id="7388" name="Group 36"/>
                      <p:cNvGrpSpPr/>
                      <p:nvPr>
                        <p:custDataLst>
                          <p:tags r:id="rId33"/>
                        </p:custDataLst>
                      </p:nvPr>
                    </p:nvGrpSpPr>
                    <p:grpSpPr>
                      <a:xfrm>
                        <a:off x="4754" y="1995"/>
                        <a:ext cx="67" cy="945"/>
                        <a:chOff x="4725" y="1995"/>
                        <a:chExt cx="76" cy="1155"/>
                      </a:xfrm>
                    </p:grpSpPr>
                    <p:sp>
                      <p:nvSpPr>
                        <p:cNvPr id="7391" name="Line 37"/>
                        <p:cNvSpPr/>
                        <p:nvPr>
                          <p:custDataLst>
                            <p:tags r:id="rId34"/>
                          </p:custDataLst>
                        </p:nvPr>
                      </p:nvSpPr>
                      <p:spPr>
                        <a:xfrm flipH="1">
                          <a:off x="4725" y="1995"/>
                          <a:ext cx="0" cy="1020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/>
                      </p:txBody>
                    </p:sp>
                    <p:sp>
                      <p:nvSpPr>
                        <p:cNvPr id="7392" name="Line 38"/>
                        <p:cNvSpPr/>
                        <p:nvPr>
                          <p:custDataLst>
                            <p:tags r:id="rId35"/>
                          </p:custDataLst>
                        </p:nvPr>
                      </p:nvSpPr>
                      <p:spPr>
                        <a:xfrm flipH="1">
                          <a:off x="4800" y="1995"/>
                          <a:ext cx="0" cy="1020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/>
                      </p:txBody>
                    </p:sp>
                    <p:sp>
                      <p:nvSpPr>
                        <p:cNvPr id="7393" name="Line 39"/>
                        <p:cNvSpPr/>
                        <p:nvPr>
                          <p:custDataLst>
                            <p:tags r:id="rId36"/>
                          </p:custDataLst>
                        </p:nvPr>
                      </p:nvSpPr>
                      <p:spPr>
                        <a:xfrm>
                          <a:off x="4726" y="3008"/>
                          <a:ext cx="37" cy="138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/>
                      </p:txBody>
                    </p:sp>
                    <p:sp>
                      <p:nvSpPr>
                        <p:cNvPr id="7394" name="Line 40"/>
                        <p:cNvSpPr/>
                        <p:nvPr>
                          <p:custDataLst>
                            <p:tags r:id="rId37"/>
                          </p:custDataLst>
                        </p:nvPr>
                      </p:nvSpPr>
                      <p:spPr>
                        <a:xfrm flipH="1">
                          <a:off x="4763" y="3008"/>
                          <a:ext cx="38" cy="142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rgbClr val="000000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  <p:txBody>
                        <a:bodyPr/>
                        <a:lstStyle/>
                        <a:p/>
                      </p:txBody>
                    </p:sp>
                  </p:grpSp>
                  <p:sp>
                    <p:nvSpPr>
                      <p:cNvPr id="7389" name="Oval 41"/>
                      <p:cNvSpPr/>
                      <p:nvPr>
                        <p:custDataLst>
                          <p:tags r:id="rId38"/>
                        </p:custDataLst>
                      </p:nvPr>
                    </p:nvSpPr>
                    <p:spPr>
                      <a:xfrm>
                        <a:off x="4720" y="1960"/>
                        <a:ext cx="128" cy="74"/>
                      </a:xfrm>
                      <a:prstGeom prst="ellipse">
                        <a:avLst/>
                      </a:prstGeom>
                      <a:solidFill>
                        <a:srgbClr val="CC3300"/>
                      </a:solidFill>
                      <a:ln w="9525">
                        <a:noFill/>
                      </a:ln>
                    </p:spPr>
                    <p:txBody>
                      <a:bodyPr/>
                      <a:lstStyle/>
                      <a:p>
                        <a:endParaRPr lang="zh-CN" altLang="en-US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390" name="Freeform 42"/>
                      <p:cNvSpPr/>
                      <p:nvPr>
                        <p:custDataLst>
                          <p:tags r:id="rId39"/>
                        </p:custDataLst>
                      </p:nvPr>
                    </p:nvSpPr>
                    <p:spPr>
                      <a:xfrm>
                        <a:off x="4682" y="1588"/>
                        <a:ext cx="193" cy="390"/>
                      </a:xfrm>
                      <a:custGeom>
                        <a:gdLst>
                          <a:gd name="txL" fmla="*/ 0 w 167"/>
                          <a:gd name="txT" fmla="*/ 0 h 390"/>
                          <a:gd name="txR" fmla="*/ 167 w 167"/>
                          <a:gd name="txB" fmla="*/ 390 h 390"/>
                        </a:gdLst>
                        <a:cxnLst>
                          <a:cxn ang="0">
                            <a:pos x="96" y="390"/>
                          </a:cxn>
                          <a:cxn ang="0">
                            <a:pos x="86" y="321"/>
                          </a:cxn>
                          <a:cxn ang="0">
                            <a:pos x="10" y="74"/>
                          </a:cxn>
                          <a:cxn ang="0">
                            <a:pos x="156" y="1"/>
                          </a:cxn>
                          <a:cxn ang="0">
                            <a:pos x="284" y="77"/>
                          </a:cxn>
                          <a:cxn ang="0">
                            <a:pos x="239" y="330"/>
                          </a:cxn>
                          <a:cxn ang="0">
                            <a:pos x="242" y="385"/>
                          </a:cxn>
                          <a:cxn ang="0">
                            <a:pos x="96" y="390"/>
                          </a:cxn>
                        </a:cxnLst>
                        <a:rect l="txL" t="txT" r="txR" b="txB"/>
                        <a:pathLst>
                          <a:path w="167" h="390">
                            <a:moveTo>
                              <a:pt x="54" y="390"/>
                            </a:moveTo>
                            <a:cubicBezTo>
                              <a:pt x="52" y="379"/>
                              <a:pt x="56" y="374"/>
                              <a:pt x="48" y="321"/>
                            </a:cubicBezTo>
                            <a:cubicBezTo>
                              <a:pt x="40" y="269"/>
                              <a:pt x="0" y="128"/>
                              <a:pt x="6" y="74"/>
                            </a:cubicBezTo>
                            <a:cubicBezTo>
                              <a:pt x="13" y="20"/>
                              <a:pt x="61" y="0"/>
                              <a:pt x="87" y="1"/>
                            </a:cubicBezTo>
                            <a:cubicBezTo>
                              <a:pt x="112" y="1"/>
                              <a:pt x="151" y="22"/>
                              <a:pt x="159" y="77"/>
                            </a:cubicBezTo>
                            <a:cubicBezTo>
                              <a:pt x="167" y="132"/>
                              <a:pt x="138" y="279"/>
                              <a:pt x="134" y="330"/>
                            </a:cubicBezTo>
                            <a:cubicBezTo>
                              <a:pt x="130" y="381"/>
                              <a:pt x="136" y="374"/>
                              <a:pt x="136" y="385"/>
                            </a:cubicBezTo>
                            <a:cubicBezTo>
                              <a:pt x="136" y="385"/>
                              <a:pt x="54" y="390"/>
                              <a:pt x="54" y="39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5E1800">
                              <a:alpha val="100000"/>
                            </a:srgbClr>
                          </a:gs>
                          <a:gs pos="50000">
                            <a:srgbClr val="CC3300">
                              <a:alpha val="100000"/>
                            </a:srgbClr>
                          </a:gs>
                          <a:gs pos="100000">
                            <a:srgbClr val="5E1800">
                              <a:alpha val="100000"/>
                            </a:srgbClr>
                          </a:gs>
                        </a:gsLst>
                        <a:lin ang="0" scaled="1"/>
                      </a:gradFill>
                      <a:ln w="9525">
                        <a:noFill/>
                      </a:ln>
                    </p:spPr>
                    <p:txBody>
                      <a:bodyPr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7386" name="Line 43"/>
                    <p:cNvSpPr/>
                    <p:nvPr>
                      <p:custDataLst>
                        <p:tags r:id="rId40"/>
                      </p:custDataLst>
                    </p:nvPr>
                  </p:nvSpPr>
                  <p:spPr>
                    <a:xfrm>
                      <a:off x="6385" y="5227"/>
                      <a:ext cx="88" cy="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  <p:sp>
                  <p:nvSpPr>
                    <p:cNvPr id="7387" name="Line 44"/>
                    <p:cNvSpPr/>
                    <p:nvPr>
                      <p:custDataLst>
                        <p:tags r:id="rId41"/>
                      </p:custDataLst>
                    </p:nvPr>
                  </p:nvSpPr>
                  <p:spPr>
                    <a:xfrm>
                      <a:off x="6390" y="5084"/>
                      <a:ext cx="88" cy="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</p:grpSp>
              <p:sp>
                <p:nvSpPr>
                  <p:cNvPr id="7383" name="Line 45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90" y="4935"/>
                    <a:ext cx="88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384" name="Line 46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90" y="4815"/>
                    <a:ext cx="88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</p:grpSp>
            <p:grpSp>
              <p:nvGrpSpPr>
                <p:cNvPr id="7334" name="Group 47"/>
                <p:cNvGrpSpPr/>
                <p:nvPr>
                  <p:custDataLst>
                    <p:tags r:id="rId44"/>
                  </p:custDataLst>
                </p:nvPr>
              </p:nvGrpSpPr>
              <p:grpSpPr>
                <a:xfrm>
                  <a:off x="7301" y="5459"/>
                  <a:ext cx="600" cy="586"/>
                  <a:chOff x="9906" y="2052"/>
                  <a:chExt cx="515" cy="550"/>
                </a:xfrm>
              </p:grpSpPr>
              <p:sp>
                <p:nvSpPr>
                  <p:cNvPr id="7377" name="Rectangle 48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10024" y="2078"/>
                    <a:ext cx="397" cy="5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78" name="Rectangle 49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9924" y="2205"/>
                    <a:ext cx="57" cy="39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79" name="Rectangle 50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9906" y="2052"/>
                    <a:ext cx="131" cy="17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80" name="Freeform 51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9923" y="2079"/>
                    <a:ext cx="139" cy="189"/>
                  </a:xfrm>
                  <a:custGeom>
                    <a:gdLst>
                      <a:gd name="txL" fmla="*/ 0 w 139"/>
                      <a:gd name="txT" fmla="*/ 0 h 189"/>
                      <a:gd name="txR" fmla="*/ 139 w 139"/>
                      <a:gd name="txB" fmla="*/ 189 h 189"/>
                    </a:gdLst>
                    <a:cxnLst>
                      <a:cxn ang="0">
                        <a:pos x="139" y="0"/>
                      </a:cxn>
                      <a:cxn ang="0">
                        <a:pos x="73" y="6"/>
                      </a:cxn>
                      <a:cxn ang="0">
                        <a:pos x="28" y="36"/>
                      </a:cxn>
                      <a:cxn ang="0">
                        <a:pos x="4" y="93"/>
                      </a:cxn>
                      <a:cxn ang="0">
                        <a:pos x="1" y="189"/>
                      </a:cxn>
                    </a:cxnLst>
                    <a:rect l="txL" t="txT" r="txR" b="txB"/>
                    <a:pathLst>
                      <a:path w="139" h="189">
                        <a:moveTo>
                          <a:pt x="139" y="0"/>
                        </a:moveTo>
                        <a:cubicBezTo>
                          <a:pt x="115" y="0"/>
                          <a:pt x="91" y="0"/>
                          <a:pt x="73" y="6"/>
                        </a:cubicBezTo>
                        <a:cubicBezTo>
                          <a:pt x="55" y="12"/>
                          <a:pt x="39" y="22"/>
                          <a:pt x="28" y="36"/>
                        </a:cubicBezTo>
                        <a:cubicBezTo>
                          <a:pt x="17" y="50"/>
                          <a:pt x="8" y="68"/>
                          <a:pt x="4" y="93"/>
                        </a:cubicBezTo>
                        <a:cubicBezTo>
                          <a:pt x="0" y="118"/>
                          <a:pt x="2" y="169"/>
                          <a:pt x="1" y="189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81" name="Freeform 52"/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9980" y="2133"/>
                    <a:ext cx="61" cy="99"/>
                  </a:xfrm>
                  <a:custGeom>
                    <a:gdLst>
                      <a:gd name="txL" fmla="*/ 0 w 61"/>
                      <a:gd name="txT" fmla="*/ 0 h 99"/>
                      <a:gd name="txR" fmla="*/ 61 w 61"/>
                      <a:gd name="txB" fmla="*/ 99 h 99"/>
                    </a:gdLst>
                    <a:cxnLst>
                      <a:cxn ang="0">
                        <a:pos x="61" y="0"/>
                      </a:cxn>
                      <a:cxn ang="0">
                        <a:pos x="10" y="24"/>
                      </a:cxn>
                      <a:cxn ang="0">
                        <a:pos x="1" y="99"/>
                      </a:cxn>
                    </a:cxnLst>
                    <a:rect l="txL" t="txT" r="txR" b="txB"/>
                    <a:pathLst>
                      <a:path w="61" h="99">
                        <a:moveTo>
                          <a:pt x="61" y="0"/>
                        </a:moveTo>
                        <a:cubicBezTo>
                          <a:pt x="52" y="4"/>
                          <a:pt x="20" y="8"/>
                          <a:pt x="10" y="24"/>
                        </a:cubicBezTo>
                        <a:cubicBezTo>
                          <a:pt x="0" y="40"/>
                          <a:pt x="3" y="83"/>
                          <a:pt x="1" y="99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335" name="Group 53"/>
                <p:cNvGrpSpPr/>
                <p:nvPr>
                  <p:custDataLst>
                    <p:tags r:id="rId50"/>
                  </p:custDataLst>
                </p:nvPr>
              </p:nvGrpSpPr>
              <p:grpSpPr>
                <a:xfrm>
                  <a:off x="7001" y="5667"/>
                  <a:ext cx="526" cy="300"/>
                  <a:chOff x="7710" y="6780"/>
                  <a:chExt cx="328" cy="212"/>
                </a:xfrm>
              </p:grpSpPr>
              <p:sp>
                <p:nvSpPr>
                  <p:cNvPr id="7374" name="AutoShape 54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7734" y="6895"/>
                    <a:ext cx="272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75" name="AutoShape 55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7710" y="6780"/>
                    <a:ext cx="328" cy="212"/>
                  </a:xfrm>
                  <a:custGeom>
                    <a:gdLst>
                      <a:gd name="txL" fmla="*/ 3622 w 21600"/>
                      <a:gd name="txT" fmla="*/ 3566 h 21600"/>
                      <a:gd name="txR" fmla="*/ 17978 w 21600"/>
                      <a:gd name="txB" fmla="*/ 18034 h 21600"/>
                    </a:gdLst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3622" y="21600"/>
                        </a:lnTo>
                        <a:lnTo>
                          <a:pt x="17978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767676">
                          <a:alpha val="100000"/>
                        </a:srgbClr>
                      </a:gs>
                      <a:gs pos="50000">
                        <a:srgbClr val="FFFFFF">
                          <a:alpha val="100000"/>
                        </a:srgbClr>
                      </a:gs>
                      <a:gs pos="100000">
                        <a:srgbClr val="767676">
                          <a:alpha val="100000"/>
                        </a:srgbClr>
                      </a:gs>
                    </a:gsLst>
                    <a:lin ang="0" scaled="1"/>
                  </a:gra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76" name="AutoShape 56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 flipH="1">
                    <a:off x="7730" y="6869"/>
                    <a:ext cx="285" cy="2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7336" name="Group 57"/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6919" y="5822"/>
                  <a:ext cx="755" cy="1213"/>
                  <a:chOff x="7146" y="4243"/>
                  <a:chExt cx="519" cy="1018"/>
                </a:xfrm>
              </p:grpSpPr>
              <p:sp>
                <p:nvSpPr>
                  <p:cNvPr id="7367" name="Freeform 58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7146" y="4337"/>
                    <a:ext cx="116" cy="219"/>
                  </a:xfrm>
                  <a:custGeom>
                    <a:gdLst>
                      <a:gd name="txL" fmla="*/ 0 w 145"/>
                      <a:gd name="txT" fmla="*/ 0 h 273"/>
                      <a:gd name="txR" fmla="*/ 145 w 145"/>
                      <a:gd name="txB" fmla="*/ 273 h 273"/>
                    </a:gdLst>
                    <a:cxnLst>
                      <a:cxn ang="0">
                        <a:pos x="56" y="0"/>
                      </a:cxn>
                      <a:cxn ang="0">
                        <a:pos x="58" y="28"/>
                      </a:cxn>
                      <a:cxn ang="0">
                        <a:pos x="44" y="36"/>
                      </a:cxn>
                      <a:cxn ang="0">
                        <a:pos x="27" y="40"/>
                      </a:cxn>
                      <a:cxn ang="0">
                        <a:pos x="14" y="47"/>
                      </a:cxn>
                      <a:cxn ang="0">
                        <a:pos x="2" y="60"/>
                      </a:cxn>
                      <a:cxn ang="0">
                        <a:pos x="2" y="86"/>
                      </a:cxn>
                      <a:cxn ang="0">
                        <a:pos x="2" y="113"/>
                      </a:cxn>
                    </a:cxnLst>
                    <a:rect l="txL" t="txT" r="txR" b="txB"/>
                    <a:pathLst>
                      <a:path w="145" h="273">
                        <a:moveTo>
                          <a:pt x="137" y="0"/>
                        </a:moveTo>
                        <a:cubicBezTo>
                          <a:pt x="137" y="11"/>
                          <a:pt x="145" y="55"/>
                          <a:pt x="140" y="69"/>
                        </a:cubicBezTo>
                        <a:cubicBezTo>
                          <a:pt x="135" y="83"/>
                          <a:pt x="119" y="83"/>
                          <a:pt x="107" y="87"/>
                        </a:cubicBezTo>
                        <a:cubicBezTo>
                          <a:pt x="95" y="91"/>
                          <a:pt x="77" y="92"/>
                          <a:pt x="65" y="96"/>
                        </a:cubicBezTo>
                        <a:cubicBezTo>
                          <a:pt x="53" y="100"/>
                          <a:pt x="42" y="106"/>
                          <a:pt x="32" y="114"/>
                        </a:cubicBezTo>
                        <a:cubicBezTo>
                          <a:pt x="22" y="122"/>
                          <a:pt x="10" y="129"/>
                          <a:pt x="5" y="144"/>
                        </a:cubicBezTo>
                        <a:cubicBezTo>
                          <a:pt x="0" y="159"/>
                          <a:pt x="2" y="186"/>
                          <a:pt x="2" y="207"/>
                        </a:cubicBezTo>
                        <a:cubicBezTo>
                          <a:pt x="2" y="228"/>
                          <a:pt x="5" y="259"/>
                          <a:pt x="5" y="273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68" name="Freeform 59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 flipH="1">
                    <a:off x="7546" y="4337"/>
                    <a:ext cx="116" cy="219"/>
                  </a:xfrm>
                  <a:custGeom>
                    <a:gdLst>
                      <a:gd name="txL" fmla="*/ 0 w 145"/>
                      <a:gd name="txT" fmla="*/ 0 h 273"/>
                      <a:gd name="txR" fmla="*/ 145 w 145"/>
                      <a:gd name="txB" fmla="*/ 273 h 273"/>
                    </a:gdLst>
                    <a:cxnLst>
                      <a:cxn ang="0">
                        <a:pos x="56" y="0"/>
                      </a:cxn>
                      <a:cxn ang="0">
                        <a:pos x="58" y="28"/>
                      </a:cxn>
                      <a:cxn ang="0">
                        <a:pos x="44" y="36"/>
                      </a:cxn>
                      <a:cxn ang="0">
                        <a:pos x="27" y="40"/>
                      </a:cxn>
                      <a:cxn ang="0">
                        <a:pos x="14" y="47"/>
                      </a:cxn>
                      <a:cxn ang="0">
                        <a:pos x="2" y="60"/>
                      </a:cxn>
                      <a:cxn ang="0">
                        <a:pos x="2" y="86"/>
                      </a:cxn>
                      <a:cxn ang="0">
                        <a:pos x="2" y="113"/>
                      </a:cxn>
                    </a:cxnLst>
                    <a:rect l="txL" t="txT" r="txR" b="txB"/>
                    <a:pathLst>
                      <a:path w="145" h="273">
                        <a:moveTo>
                          <a:pt x="137" y="0"/>
                        </a:moveTo>
                        <a:cubicBezTo>
                          <a:pt x="137" y="11"/>
                          <a:pt x="145" y="55"/>
                          <a:pt x="140" y="69"/>
                        </a:cubicBezTo>
                        <a:cubicBezTo>
                          <a:pt x="135" y="83"/>
                          <a:pt x="119" y="83"/>
                          <a:pt x="107" y="87"/>
                        </a:cubicBezTo>
                        <a:cubicBezTo>
                          <a:pt x="95" y="91"/>
                          <a:pt x="77" y="92"/>
                          <a:pt x="65" y="96"/>
                        </a:cubicBezTo>
                        <a:cubicBezTo>
                          <a:pt x="53" y="100"/>
                          <a:pt x="42" y="106"/>
                          <a:pt x="32" y="114"/>
                        </a:cubicBezTo>
                        <a:cubicBezTo>
                          <a:pt x="22" y="122"/>
                          <a:pt x="10" y="129"/>
                          <a:pt x="5" y="144"/>
                        </a:cubicBezTo>
                        <a:cubicBezTo>
                          <a:pt x="0" y="159"/>
                          <a:pt x="2" y="186"/>
                          <a:pt x="2" y="207"/>
                        </a:cubicBezTo>
                        <a:cubicBezTo>
                          <a:pt x="2" y="228"/>
                          <a:pt x="5" y="259"/>
                          <a:pt x="5" y="273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69" name="Freeform 60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7149" y="4530"/>
                    <a:ext cx="516" cy="731"/>
                  </a:xfrm>
                  <a:custGeom>
                    <a:gdLst>
                      <a:gd name="txL" fmla="*/ 0 w 516"/>
                      <a:gd name="txT" fmla="*/ 0 h 696"/>
                      <a:gd name="txR" fmla="*/ 516 w 516"/>
                      <a:gd name="txB" fmla="*/ 696 h 696"/>
                    </a:gdLst>
                    <a:cxnLst>
                      <a:cxn ang="0">
                        <a:pos x="0" y="32"/>
                      </a:cxn>
                      <a:cxn ang="0">
                        <a:pos x="6" y="755"/>
                      </a:cxn>
                      <a:cxn ang="0">
                        <a:pos x="30" y="832"/>
                      </a:cxn>
                      <a:cxn ang="0">
                        <a:pos x="471" y="839"/>
                      </a:cxn>
                      <a:cxn ang="0">
                        <a:pos x="501" y="767"/>
                      </a:cxn>
                      <a:cxn ang="0">
                        <a:pos x="507" y="0"/>
                      </a:cxn>
                    </a:cxnLst>
                    <a:rect l="txL" t="txT" r="txR" b="txB"/>
                    <a:pathLst>
                      <a:path w="516" h="696">
                        <a:moveTo>
                          <a:pt x="0" y="27"/>
                        </a:moveTo>
                        <a:lnTo>
                          <a:pt x="6" y="621"/>
                        </a:lnTo>
                        <a:cubicBezTo>
                          <a:pt x="6" y="666"/>
                          <a:pt x="18" y="690"/>
                          <a:pt x="30" y="684"/>
                        </a:cubicBezTo>
                        <a:cubicBezTo>
                          <a:pt x="114" y="690"/>
                          <a:pt x="516" y="681"/>
                          <a:pt x="471" y="690"/>
                        </a:cubicBezTo>
                        <a:cubicBezTo>
                          <a:pt x="456" y="696"/>
                          <a:pt x="501" y="669"/>
                          <a:pt x="501" y="630"/>
                        </a:cubicBezTo>
                        <a:lnTo>
                          <a:pt x="507" y="0"/>
                        </a:lnTo>
                      </a:path>
                    </a:pathLst>
                  </a:custGeom>
                  <a:noFill/>
                  <a:ln w="1270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7370" name="Group 61"/>
                  <p:cNvGrpSpPr/>
                  <p:nvPr>
                    <p:custDataLst>
                      <p:tags r:id="rId58"/>
                    </p:custDataLst>
                  </p:nvPr>
                </p:nvGrpSpPr>
                <p:grpSpPr>
                  <a:xfrm>
                    <a:off x="7248" y="4243"/>
                    <a:ext cx="316" cy="122"/>
                    <a:chOff x="6138" y="4174"/>
                    <a:chExt cx="340" cy="188"/>
                  </a:xfrm>
                </p:grpSpPr>
                <p:sp>
                  <p:nvSpPr>
                    <p:cNvPr id="7371" name="AutoShape 62"/>
                    <p:cNvSpPr/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6139" y="4174"/>
                      <a:ext cx="339" cy="2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72" name="Line 63"/>
                    <p:cNvSpPr/>
                    <p:nvPr>
                      <p:custDataLst>
                        <p:tags r:id="rId60"/>
                      </p:custDataLst>
                    </p:nvPr>
                  </p:nvSpPr>
                  <p:spPr>
                    <a:xfrm>
                      <a:off x="6138" y="4185"/>
                      <a:ext cx="15" cy="177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  <p:sp>
                  <p:nvSpPr>
                    <p:cNvPr id="7373" name="Line 64"/>
                    <p:cNvSpPr/>
                    <p:nvPr>
                      <p:custDataLst>
                        <p:tags r:id="rId61"/>
                      </p:custDataLst>
                    </p:nvPr>
                  </p:nvSpPr>
                  <p:spPr>
                    <a:xfrm flipH="1">
                      <a:off x="6462" y="4185"/>
                      <a:ext cx="15" cy="177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</p:grpSp>
            </p:grpSp>
            <p:grpSp>
              <p:nvGrpSpPr>
                <p:cNvPr id="7337" name="Group 65"/>
                <p:cNvGrpSpPr/>
                <p:nvPr>
                  <p:custDataLst>
                    <p:tags r:id="rId62"/>
                  </p:custDataLst>
                </p:nvPr>
              </p:nvGrpSpPr>
              <p:grpSpPr>
                <a:xfrm>
                  <a:off x="7737" y="5473"/>
                  <a:ext cx="457" cy="74"/>
                  <a:chOff x="6920" y="9357"/>
                  <a:chExt cx="314" cy="68"/>
                </a:xfrm>
              </p:grpSpPr>
              <p:sp>
                <p:nvSpPr>
                  <p:cNvPr id="7363" name="Rectangle 66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6963" y="9368"/>
                    <a:ext cx="115" cy="4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64" name="AutoShape 67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6920" y="9357"/>
                    <a:ext cx="91" cy="6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65" name="Rectangle 68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 flipH="1">
                    <a:off x="7076" y="9368"/>
                    <a:ext cx="115" cy="46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66" name="AutoShape 69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 flipH="1">
                    <a:off x="7143" y="9357"/>
                    <a:ext cx="91" cy="6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7338" name="Group 70"/>
                <p:cNvGrpSpPr/>
                <p:nvPr>
                  <p:custDataLst>
                    <p:tags r:id="rId67"/>
                  </p:custDataLst>
                </p:nvPr>
              </p:nvGrpSpPr>
              <p:grpSpPr>
                <a:xfrm>
                  <a:off x="8116" y="5489"/>
                  <a:ext cx="600" cy="1291"/>
                  <a:chOff x="8116" y="5489"/>
                  <a:chExt cx="600" cy="1291"/>
                </a:xfrm>
              </p:grpSpPr>
              <p:grpSp>
                <p:nvGrpSpPr>
                  <p:cNvPr id="7356" name="Group 71"/>
                  <p:cNvGrpSpPr/>
                  <p:nvPr>
                    <p:custDataLst>
                      <p:tags r:id="rId68"/>
                    </p:custDataLst>
                  </p:nvPr>
                </p:nvGrpSpPr>
                <p:grpSpPr>
                  <a:xfrm>
                    <a:off x="8116" y="5489"/>
                    <a:ext cx="600" cy="164"/>
                    <a:chOff x="8676" y="4677"/>
                    <a:chExt cx="412" cy="151"/>
                  </a:xfrm>
                </p:grpSpPr>
                <p:sp>
                  <p:nvSpPr>
                    <p:cNvPr id="7359" name="Rectangle 72"/>
                    <p:cNvSpPr/>
                    <p:nvPr>
                      <p:custDataLst>
                        <p:tags r:id="rId69"/>
                      </p:custDataLst>
                    </p:nvPr>
                  </p:nvSpPr>
                  <p:spPr>
                    <a:xfrm flipH="1">
                      <a:off x="8676" y="4677"/>
                      <a:ext cx="318" cy="4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60" name="Rectangle 73"/>
                    <p:cNvSpPr/>
                    <p:nvPr>
                      <p:custDataLst>
                        <p:tags r:id="rId70"/>
                      </p:custDataLst>
                    </p:nvPr>
                  </p:nvSpPr>
                  <p:spPr>
                    <a:xfrm flipH="1">
                      <a:off x="8983" y="4677"/>
                      <a:ext cx="105" cy="13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61" name="Freeform 74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 flipH="1">
                      <a:off x="8963" y="4677"/>
                      <a:ext cx="111" cy="151"/>
                    </a:xfrm>
                    <a:custGeom>
                      <a:gdLst>
                        <a:gd name="txL" fmla="*/ 0 w 139"/>
                        <a:gd name="txT" fmla="*/ 0 h 189"/>
                        <a:gd name="txR" fmla="*/ 139 w 139"/>
                        <a:gd name="txB" fmla="*/ 189 h 189"/>
                      </a:gdLst>
                      <a:cxnLst>
                        <a:cxn ang="0">
                          <a:pos x="57" y="0"/>
                        </a:cxn>
                        <a:cxn ang="0">
                          <a:pos x="30" y="2"/>
                        </a:cxn>
                        <a:cxn ang="0">
                          <a:pos x="11" y="14"/>
                        </a:cxn>
                        <a:cxn ang="0">
                          <a:pos x="2" y="38"/>
                        </a:cxn>
                        <a:cxn ang="0">
                          <a:pos x="1" y="77"/>
                        </a:cxn>
                      </a:cxnLst>
                      <a:rect l="txL" t="txT" r="txR" b="txB"/>
                      <a:pathLst>
                        <a:path w="139" h="189">
                          <a:moveTo>
                            <a:pt x="139" y="0"/>
                          </a:moveTo>
                          <a:cubicBezTo>
                            <a:pt x="115" y="0"/>
                            <a:pt x="91" y="0"/>
                            <a:pt x="73" y="6"/>
                          </a:cubicBezTo>
                          <a:cubicBezTo>
                            <a:pt x="55" y="12"/>
                            <a:pt x="39" y="22"/>
                            <a:pt x="28" y="36"/>
                          </a:cubicBezTo>
                          <a:cubicBezTo>
                            <a:pt x="17" y="50"/>
                            <a:pt x="8" y="68"/>
                            <a:pt x="4" y="93"/>
                          </a:cubicBezTo>
                          <a:cubicBezTo>
                            <a:pt x="0" y="118"/>
                            <a:pt x="2" y="169"/>
                            <a:pt x="1" y="189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362" name="Freeform 75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 flipH="1">
                      <a:off x="8980" y="4727"/>
                      <a:ext cx="49" cy="79"/>
                    </a:xfrm>
                    <a:custGeom>
                      <a:gdLst>
                        <a:gd name="txL" fmla="*/ 0 w 61"/>
                        <a:gd name="txT" fmla="*/ 0 h 99"/>
                        <a:gd name="txR" fmla="*/ 61 w 61"/>
                        <a:gd name="txB" fmla="*/ 99 h 99"/>
                      </a:gdLst>
                      <a:cxnLst>
                        <a:cxn ang="0">
                          <a:pos x="25" y="0"/>
                        </a:cxn>
                        <a:cxn ang="0">
                          <a:pos x="4" y="10"/>
                        </a:cxn>
                        <a:cxn ang="0">
                          <a:pos x="1" y="40"/>
                        </a:cxn>
                      </a:cxnLst>
                      <a:rect l="txL" t="txT" r="txR" b="txB"/>
                      <a:pathLst>
                        <a:path w="61" h="99">
                          <a:moveTo>
                            <a:pt x="61" y="0"/>
                          </a:moveTo>
                          <a:cubicBezTo>
                            <a:pt x="52" y="4"/>
                            <a:pt x="20" y="8"/>
                            <a:pt x="10" y="24"/>
                          </a:cubicBezTo>
                          <a:cubicBezTo>
                            <a:pt x="0" y="40"/>
                            <a:pt x="3" y="83"/>
                            <a:pt x="1" y="99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7357" name="Line 76"/>
                  <p:cNvSpPr/>
                  <p:nvPr>
                    <p:custDataLst>
                      <p:tags r:id="rId73"/>
                    </p:custDataLst>
                  </p:nvPr>
                </p:nvSpPr>
                <p:spPr>
                  <a:xfrm flipH="1">
                    <a:off x="8630" y="5621"/>
                    <a:ext cx="2" cy="1159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358" name="Line 77"/>
                  <p:cNvSpPr/>
                  <p:nvPr>
                    <p:custDataLst>
                      <p:tags r:id="rId74"/>
                    </p:custDataLst>
                  </p:nvPr>
                </p:nvSpPr>
                <p:spPr>
                  <a:xfrm flipH="1">
                    <a:off x="8699" y="5597"/>
                    <a:ext cx="0" cy="1183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</p:grpSp>
            <p:grpSp>
              <p:nvGrpSpPr>
                <p:cNvPr id="7339" name="Group 78"/>
                <p:cNvGrpSpPr/>
                <p:nvPr>
                  <p:custDataLst>
                    <p:tags r:id="rId75"/>
                  </p:custDataLst>
                </p:nvPr>
              </p:nvGrpSpPr>
              <p:grpSpPr>
                <a:xfrm>
                  <a:off x="8314" y="5967"/>
                  <a:ext cx="1091" cy="1068"/>
                  <a:chOff x="2416" y="11574"/>
                  <a:chExt cx="711" cy="793"/>
                </a:xfrm>
              </p:grpSpPr>
              <p:grpSp>
                <p:nvGrpSpPr>
                  <p:cNvPr id="7341" name="Group 79"/>
                  <p:cNvGrpSpPr/>
                  <p:nvPr>
                    <p:custDataLst>
                      <p:tags r:id="rId76"/>
                    </p:custDataLst>
                  </p:nvPr>
                </p:nvGrpSpPr>
                <p:grpSpPr>
                  <a:xfrm>
                    <a:off x="2416" y="11574"/>
                    <a:ext cx="711" cy="793"/>
                    <a:chOff x="1622" y="901"/>
                    <a:chExt cx="576" cy="763"/>
                  </a:xfrm>
                </p:grpSpPr>
                <p:sp>
                  <p:nvSpPr>
                    <p:cNvPr id="7346" name="AutoShape 80"/>
                    <p:cNvSpPr/>
                    <p:nvPr>
                      <p:custDataLst>
                        <p:tags r:id="rId77"/>
                      </p:custDataLst>
                    </p:nvPr>
                  </p:nvSpPr>
                  <p:spPr>
                    <a:xfrm rot="1802204">
                      <a:off x="2108" y="973"/>
                      <a:ext cx="90" cy="23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47" name="AutoShape 81"/>
                    <p:cNvSpPr/>
                    <p:nvPr>
                      <p:custDataLst>
                        <p:tags r:id="rId78"/>
                      </p:custDataLst>
                    </p:nvPr>
                  </p:nvSpPr>
                  <p:spPr>
                    <a:xfrm>
                      <a:off x="1622" y="948"/>
                      <a:ext cx="499" cy="23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48" name="Rectangle 82"/>
                    <p:cNvSpPr/>
                    <p:nvPr>
                      <p:custDataLst>
                        <p:tags r:id="rId79"/>
                      </p:custDataLst>
                    </p:nvPr>
                  </p:nvSpPr>
                  <p:spPr>
                    <a:xfrm>
                      <a:off x="2053" y="901"/>
                      <a:ext cx="91" cy="11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49" name="Freeform 83"/>
                    <p:cNvSpPr/>
                    <p:nvPr>
                      <p:custDataLst>
                        <p:tags r:id="rId80"/>
                      </p:custDataLst>
                    </p:nvPr>
                  </p:nvSpPr>
                  <p:spPr>
                    <a:xfrm>
                      <a:off x="1632" y="957"/>
                      <a:ext cx="20" cy="228"/>
                    </a:xfrm>
                    <a:custGeom>
                      <a:gdLst>
                        <a:gd name="txL" fmla="*/ 0 w 26"/>
                        <a:gd name="txT" fmla="*/ 0 h 285"/>
                        <a:gd name="txR" fmla="*/ 26 w 26"/>
                        <a:gd name="txB" fmla="*/ 285 h 285"/>
                      </a:gdLst>
                      <a:cxnLst>
                        <a:cxn ang="0">
                          <a:pos x="9" y="117"/>
                        </a:cxn>
                        <a:cxn ang="0">
                          <a:pos x="9" y="92"/>
                        </a:cxn>
                        <a:cxn ang="0">
                          <a:pos x="9" y="72"/>
                        </a:cxn>
                        <a:cxn ang="0">
                          <a:pos x="7" y="33"/>
                        </a:cxn>
                        <a:cxn ang="0">
                          <a:pos x="5" y="14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6" h="285">
                          <a:moveTo>
                            <a:pt x="25" y="285"/>
                          </a:moveTo>
                          <a:cubicBezTo>
                            <a:pt x="25" y="264"/>
                            <a:pt x="25" y="243"/>
                            <a:pt x="25" y="225"/>
                          </a:cubicBezTo>
                          <a:cubicBezTo>
                            <a:pt x="25" y="207"/>
                            <a:pt x="26" y="199"/>
                            <a:pt x="25" y="175"/>
                          </a:cubicBezTo>
                          <a:cubicBezTo>
                            <a:pt x="24" y="151"/>
                            <a:pt x="22" y="103"/>
                            <a:pt x="20" y="80"/>
                          </a:cubicBezTo>
                          <a:cubicBezTo>
                            <a:pt x="18" y="57"/>
                            <a:pt x="18" y="48"/>
                            <a:pt x="15" y="35"/>
                          </a:cubicBezTo>
                          <a:cubicBezTo>
                            <a:pt x="12" y="22"/>
                            <a:pt x="6" y="11"/>
                            <a:pt x="0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350" name="Freeform 84"/>
                    <p:cNvSpPr/>
                    <p:nvPr>
                      <p:custDataLst>
                        <p:tags r:id="rId81"/>
                      </p:custDataLst>
                    </p:nvPr>
                  </p:nvSpPr>
                  <p:spPr>
                    <a:xfrm>
                      <a:off x="2024" y="961"/>
                      <a:ext cx="124" cy="32"/>
                    </a:xfrm>
                    <a:custGeom>
                      <a:gdLst>
                        <a:gd name="txL" fmla="*/ 0 w 155"/>
                        <a:gd name="txT" fmla="*/ 0 h 40"/>
                        <a:gd name="txR" fmla="*/ 155 w 155"/>
                        <a:gd name="txB" fmla="*/ 40 h 40"/>
                      </a:gdLst>
                      <a:cxnLst>
                        <a:cxn ang="0">
                          <a:pos x="0" y="0"/>
                        </a:cxn>
                        <a:cxn ang="0">
                          <a:pos x="33" y="4"/>
                        </a:cxn>
                        <a:cxn ang="0">
                          <a:pos x="63" y="17"/>
                        </a:cxn>
                      </a:cxnLst>
                      <a:rect l="txL" t="txT" r="txR" b="txB"/>
                      <a:pathLst>
                        <a:path w="155" h="40">
                          <a:moveTo>
                            <a:pt x="0" y="0"/>
                          </a:moveTo>
                          <a:cubicBezTo>
                            <a:pt x="27" y="1"/>
                            <a:pt x="54" y="3"/>
                            <a:pt x="80" y="10"/>
                          </a:cubicBezTo>
                          <a:cubicBezTo>
                            <a:pt x="106" y="17"/>
                            <a:pt x="130" y="28"/>
                            <a:pt x="155" y="4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351" name="Freeform 85"/>
                    <p:cNvSpPr/>
                    <p:nvPr>
                      <p:custDataLst>
                        <p:tags r:id="rId82"/>
                      </p:custDataLst>
                    </p:nvPr>
                  </p:nvSpPr>
                  <p:spPr>
                    <a:xfrm>
                      <a:off x="2040" y="941"/>
                      <a:ext cx="124" cy="32"/>
                    </a:xfrm>
                    <a:custGeom>
                      <a:gdLst>
                        <a:gd name="txL" fmla="*/ 0 w 155"/>
                        <a:gd name="txT" fmla="*/ 0 h 40"/>
                        <a:gd name="txR" fmla="*/ 155 w 155"/>
                        <a:gd name="txB" fmla="*/ 40 h 40"/>
                      </a:gdLst>
                      <a:cxnLst>
                        <a:cxn ang="0">
                          <a:pos x="0" y="0"/>
                        </a:cxn>
                        <a:cxn ang="0">
                          <a:pos x="33" y="4"/>
                        </a:cxn>
                        <a:cxn ang="0">
                          <a:pos x="63" y="17"/>
                        </a:cxn>
                      </a:cxnLst>
                      <a:rect l="txL" t="txT" r="txR" b="txB"/>
                      <a:pathLst>
                        <a:path w="155" h="40">
                          <a:moveTo>
                            <a:pt x="0" y="0"/>
                          </a:moveTo>
                          <a:cubicBezTo>
                            <a:pt x="27" y="1"/>
                            <a:pt x="54" y="3"/>
                            <a:pt x="80" y="10"/>
                          </a:cubicBezTo>
                          <a:cubicBezTo>
                            <a:pt x="106" y="17"/>
                            <a:pt x="130" y="28"/>
                            <a:pt x="155" y="4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352" name="Freeform 86"/>
                    <p:cNvSpPr/>
                    <p:nvPr>
                      <p:custDataLst>
                        <p:tags r:id="rId83"/>
                      </p:custDataLst>
                    </p:nvPr>
                  </p:nvSpPr>
                  <p:spPr>
                    <a:xfrm>
                      <a:off x="2102" y="1013"/>
                      <a:ext cx="82" cy="136"/>
                    </a:xfrm>
                    <a:custGeom>
                      <a:gdLst>
                        <a:gd name="txL" fmla="*/ 0 w 102"/>
                        <a:gd name="txT" fmla="*/ 0 h 170"/>
                        <a:gd name="txR" fmla="*/ 102 w 102"/>
                        <a:gd name="txB" fmla="*/ 170 h 170"/>
                      </a:gdLst>
                      <a:cxnLst>
                        <a:cxn ang="0">
                          <a:pos x="2" y="70"/>
                        </a:cxn>
                        <a:cxn ang="0">
                          <a:pos x="2" y="45"/>
                        </a:cxn>
                        <a:cxn ang="0">
                          <a:pos x="7" y="21"/>
                        </a:cxn>
                        <a:cxn ang="0">
                          <a:pos x="24" y="6"/>
                        </a:cxn>
                        <a:cxn ang="0">
                          <a:pos x="43" y="0"/>
                        </a:cxn>
                      </a:cxnLst>
                      <a:rect l="txL" t="txT" r="txR" b="txB"/>
                      <a:pathLst>
                        <a:path w="102" h="170">
                          <a:moveTo>
                            <a:pt x="2" y="170"/>
                          </a:moveTo>
                          <a:cubicBezTo>
                            <a:pt x="1" y="150"/>
                            <a:pt x="0" y="130"/>
                            <a:pt x="2" y="110"/>
                          </a:cubicBezTo>
                          <a:cubicBezTo>
                            <a:pt x="4" y="90"/>
                            <a:pt x="8" y="66"/>
                            <a:pt x="17" y="50"/>
                          </a:cubicBezTo>
                          <a:cubicBezTo>
                            <a:pt x="26" y="34"/>
                            <a:pt x="43" y="23"/>
                            <a:pt x="57" y="15"/>
                          </a:cubicBezTo>
                          <a:cubicBezTo>
                            <a:pt x="71" y="7"/>
                            <a:pt x="86" y="3"/>
                            <a:pt x="102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353" name="Line 87"/>
                    <p:cNvSpPr/>
                    <p:nvPr>
                      <p:custDataLst>
                        <p:tags r:id="rId84"/>
                      </p:custDataLst>
                    </p:nvPr>
                  </p:nvSpPr>
                  <p:spPr>
                    <a:xfrm>
                      <a:off x="1651" y="1172"/>
                      <a:ext cx="1" cy="385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  <p:sp>
                  <p:nvSpPr>
                    <p:cNvPr id="7354" name="Line 88"/>
                    <p:cNvSpPr/>
                    <p:nvPr>
                      <p:custDataLst>
                        <p:tags r:id="rId85"/>
                      </p:custDataLst>
                    </p:nvPr>
                  </p:nvSpPr>
                  <p:spPr>
                    <a:xfrm rot="-60000" flipH="1">
                      <a:off x="2098" y="1113"/>
                      <a:ext cx="8" cy="444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  <p:sp>
                  <p:nvSpPr>
                    <p:cNvPr id="7355" name="Freeform 89"/>
                    <p:cNvSpPr/>
                    <p:nvPr>
                      <p:custDataLst>
                        <p:tags r:id="rId86"/>
                      </p:custDataLst>
                    </p:nvPr>
                  </p:nvSpPr>
                  <p:spPr>
                    <a:xfrm>
                      <a:off x="1624" y="1538"/>
                      <a:ext cx="484" cy="126"/>
                    </a:xfrm>
                    <a:custGeom>
                      <a:gdLst>
                        <a:gd name="txL" fmla="*/ 0 w 484"/>
                        <a:gd name="txT" fmla="*/ 0 h 126"/>
                        <a:gd name="txR" fmla="*/ 484 w 484"/>
                        <a:gd name="txB" fmla="*/ 126 h 126"/>
                      </a:gdLst>
                      <a:cxnLst>
                        <a:cxn ang="0">
                          <a:pos x="28" y="19"/>
                        </a:cxn>
                        <a:cxn ang="0">
                          <a:pos x="71" y="112"/>
                        </a:cxn>
                        <a:cxn ang="0">
                          <a:pos x="454" y="105"/>
                        </a:cxn>
                        <a:cxn ang="0">
                          <a:pos x="476" y="0"/>
                        </a:cxn>
                      </a:cxnLst>
                      <a:rect l="txL" t="txT" r="txR" b="txB"/>
                      <a:pathLst>
                        <a:path w="482" h="125">
                          <a:moveTo>
                            <a:pt x="28" y="19"/>
                          </a:moveTo>
                          <a:cubicBezTo>
                            <a:pt x="35" y="34"/>
                            <a:pt x="0" y="98"/>
                            <a:pt x="71" y="112"/>
                          </a:cubicBezTo>
                          <a:cubicBezTo>
                            <a:pt x="142" y="126"/>
                            <a:pt x="387" y="124"/>
                            <a:pt x="454" y="105"/>
                          </a:cubicBezTo>
                          <a:cubicBezTo>
                            <a:pt x="484" y="82"/>
                            <a:pt x="472" y="22"/>
                            <a:pt x="476" y="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7342" name="Line 90"/>
                  <p:cNvSpPr/>
                  <p:nvPr>
                    <p:custDataLst>
                      <p:tags r:id="rId87"/>
                    </p:custDataLst>
                  </p:nvPr>
                </p:nvSpPr>
                <p:spPr>
                  <a:xfrm>
                    <a:off x="2475" y="11925"/>
                    <a:ext cx="48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343" name="Line 91"/>
                  <p:cNvSpPr/>
                  <p:nvPr>
                    <p:custDataLst>
                      <p:tags r:id="rId88"/>
                    </p:custDataLst>
                  </p:nvPr>
                </p:nvSpPr>
                <p:spPr>
                  <a:xfrm>
                    <a:off x="2475" y="12030"/>
                    <a:ext cx="45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dashDot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344" name="Line 92"/>
                  <p:cNvSpPr/>
                  <p:nvPr>
                    <p:custDataLst>
                      <p:tags r:id="rId89"/>
                    </p:custDataLst>
                  </p:nvPr>
                </p:nvSpPr>
                <p:spPr>
                  <a:xfrm>
                    <a:off x="2520" y="12135"/>
                    <a:ext cx="45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dashDot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345" name="Line 93"/>
                  <p:cNvSpPr/>
                  <p:nvPr>
                    <p:custDataLst>
                      <p:tags r:id="rId90"/>
                    </p:custDataLst>
                  </p:nvPr>
                </p:nvSpPr>
                <p:spPr>
                  <a:xfrm>
                    <a:off x="2475" y="12240"/>
                    <a:ext cx="450" cy="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dashDot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</p:grpSp>
            <p:sp>
              <p:nvSpPr>
                <p:cNvPr id="7340" name="Line 9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771" y="7035"/>
                  <a:ext cx="2634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7332" name="Freeform 95"/>
              <p:cNvSpPr/>
              <p:nvPr>
                <p:custDataLst>
                  <p:tags r:id="rId92"/>
                </p:custDataLst>
              </p:nvPr>
            </p:nvSpPr>
            <p:spPr>
              <a:xfrm>
                <a:off x="7967" y="8643"/>
                <a:ext cx="439" cy="117"/>
              </a:xfrm>
              <a:custGeom>
                <a:gdLst>
                  <a:gd name="txL" fmla="*/ 0 w 439"/>
                  <a:gd name="txT" fmla="*/ 0 h 117"/>
                  <a:gd name="txR" fmla="*/ 439 w 439"/>
                  <a:gd name="txB" fmla="*/ 117 h 117"/>
                </a:gdLst>
                <a:cxnLst>
                  <a:cxn ang="0">
                    <a:pos x="22" y="117"/>
                  </a:cxn>
                  <a:cxn ang="0">
                    <a:pos x="37" y="72"/>
                  </a:cxn>
                  <a:cxn ang="0">
                    <a:pos x="127" y="42"/>
                  </a:cxn>
                  <a:cxn ang="0">
                    <a:pos x="232" y="57"/>
                  </a:cxn>
                  <a:cxn ang="0">
                    <a:pos x="322" y="87"/>
                  </a:cxn>
                  <a:cxn ang="0">
                    <a:pos x="352" y="12"/>
                  </a:cxn>
                  <a:cxn ang="0">
                    <a:pos x="232" y="57"/>
                  </a:cxn>
                  <a:cxn ang="0">
                    <a:pos x="142" y="87"/>
                  </a:cxn>
                  <a:cxn ang="0">
                    <a:pos x="52" y="57"/>
                  </a:cxn>
                  <a:cxn ang="0">
                    <a:pos x="7" y="72"/>
                  </a:cxn>
                  <a:cxn ang="0">
                    <a:pos x="22" y="117"/>
                  </a:cxn>
                </a:cxnLst>
                <a:rect l="txL" t="txT" r="txR" b="txB"/>
                <a:pathLst>
                  <a:path w="439" h="117">
                    <a:moveTo>
                      <a:pt x="22" y="117"/>
                    </a:moveTo>
                    <a:cubicBezTo>
                      <a:pt x="27" y="102"/>
                      <a:pt x="24" y="81"/>
                      <a:pt x="37" y="72"/>
                    </a:cubicBezTo>
                    <a:cubicBezTo>
                      <a:pt x="63" y="54"/>
                      <a:pt x="127" y="42"/>
                      <a:pt x="127" y="42"/>
                    </a:cubicBezTo>
                    <a:cubicBezTo>
                      <a:pt x="162" y="47"/>
                      <a:pt x="198" y="49"/>
                      <a:pt x="232" y="57"/>
                    </a:cubicBezTo>
                    <a:cubicBezTo>
                      <a:pt x="263" y="64"/>
                      <a:pt x="322" y="87"/>
                      <a:pt x="322" y="87"/>
                    </a:cubicBezTo>
                    <a:cubicBezTo>
                      <a:pt x="334" y="83"/>
                      <a:pt x="439" y="64"/>
                      <a:pt x="352" y="12"/>
                    </a:cubicBezTo>
                    <a:cubicBezTo>
                      <a:pt x="333" y="0"/>
                      <a:pt x="243" y="53"/>
                      <a:pt x="232" y="57"/>
                    </a:cubicBezTo>
                    <a:cubicBezTo>
                      <a:pt x="203" y="69"/>
                      <a:pt x="142" y="87"/>
                      <a:pt x="142" y="87"/>
                    </a:cubicBezTo>
                    <a:cubicBezTo>
                      <a:pt x="112" y="77"/>
                      <a:pt x="82" y="47"/>
                      <a:pt x="52" y="57"/>
                    </a:cubicBezTo>
                    <a:cubicBezTo>
                      <a:pt x="37" y="62"/>
                      <a:pt x="14" y="58"/>
                      <a:pt x="7" y="72"/>
                    </a:cubicBezTo>
                    <a:cubicBezTo>
                      <a:pt x="0" y="86"/>
                      <a:pt x="17" y="102"/>
                      <a:pt x="22" y="117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329" name="Line 96"/>
            <p:cNvSpPr/>
            <p:nvPr>
              <p:custDataLst>
                <p:tags r:id="rId93"/>
              </p:custDataLst>
            </p:nvPr>
          </p:nvSpPr>
          <p:spPr>
            <a:xfrm>
              <a:off x="7440" y="7857"/>
              <a:ext cx="565" cy="0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330" name="Text Box 97"/>
            <p:cNvSpPr txBox="1"/>
            <p:nvPr>
              <p:custDataLst>
                <p:tags r:id="rId94"/>
              </p:custDataLst>
            </p:nvPr>
          </p:nvSpPr>
          <p:spPr>
            <a:xfrm>
              <a:off x="6854" y="7644"/>
              <a:ext cx="545" cy="43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algn="just"/>
              <a:r>
                <a:rPr lang="zh-CN" altLang="en-US" sz="2000">
                  <a:solidFill>
                    <a:schemeClr val="tx1"/>
                  </a:solidFill>
                  <a:latin typeface="Calibri"/>
                </a:rPr>
                <a:t>水</a:t>
              </a:r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98"/>
          <p:cNvGrpSpPr/>
          <p:nvPr>
            <p:custDataLst>
              <p:tags r:id="rId95"/>
            </p:custDataLst>
          </p:nvPr>
        </p:nvGrpSpPr>
        <p:grpSpPr>
          <a:xfrm>
            <a:off x="8241030" y="3471545"/>
            <a:ext cx="3010535" cy="2006600"/>
            <a:chOff x="4978" y="9097"/>
            <a:chExt cx="3153" cy="2605"/>
          </a:xfrm>
        </p:grpSpPr>
        <p:sp>
          <p:nvSpPr>
            <p:cNvPr id="7275" name="Text Box 99"/>
            <p:cNvSpPr txBox="1"/>
            <p:nvPr>
              <p:custDataLst>
                <p:tags r:id="rId96"/>
              </p:custDataLst>
            </p:nvPr>
          </p:nvSpPr>
          <p:spPr>
            <a:xfrm>
              <a:off x="4978" y="11157"/>
              <a:ext cx="1228" cy="43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algn="just"/>
              <a:r>
                <a:rPr lang="zh-CN" altLang="en-US" sz="2000">
                  <a:solidFill>
                    <a:schemeClr val="tx1"/>
                  </a:solidFill>
                  <a:latin typeface="Calibri"/>
                </a:rPr>
                <a:t>硝酸铵</a:t>
              </a:r>
              <a:endParaRPr lang="zh-CN" altLang="en-US" sz="200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7276" name="Text Box 100"/>
            <p:cNvSpPr txBox="1"/>
            <p:nvPr>
              <p:custDataLst>
                <p:tags r:id="rId97"/>
              </p:custDataLst>
            </p:nvPr>
          </p:nvSpPr>
          <p:spPr>
            <a:xfrm>
              <a:off x="5301" y="9408"/>
              <a:ext cx="545" cy="43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algn="just"/>
              <a:r>
                <a:rPr lang="zh-CN" altLang="en-US" sz="2000">
                  <a:solidFill>
                    <a:schemeClr val="tx1"/>
                  </a:solidFill>
                  <a:latin typeface="Calibri"/>
                </a:rPr>
                <a:t>水</a:t>
              </a:r>
              <a:endParaRPr lang="zh-CN" altLang="en-US" sz="2000">
                <a:solidFill>
                  <a:schemeClr val="tx1"/>
                </a:solidFill>
                <a:latin typeface="Calibri"/>
              </a:endParaRPr>
            </a:p>
          </p:txBody>
        </p:sp>
        <p:grpSp>
          <p:nvGrpSpPr>
            <p:cNvPr id="7277" name="Group 101"/>
            <p:cNvGrpSpPr/>
            <p:nvPr>
              <p:custDataLst>
                <p:tags r:id="rId98"/>
              </p:custDataLst>
            </p:nvPr>
          </p:nvGrpSpPr>
          <p:grpSpPr>
            <a:xfrm>
              <a:off x="6058" y="9097"/>
              <a:ext cx="592" cy="1746"/>
              <a:chOff x="6944" y="8999"/>
              <a:chExt cx="592" cy="1746"/>
            </a:xfrm>
          </p:grpSpPr>
          <p:sp>
            <p:nvSpPr>
              <p:cNvPr id="7302" name="Oval 102"/>
              <p:cNvSpPr/>
              <p:nvPr>
                <p:custDataLst>
                  <p:tags r:id="rId99"/>
                </p:custDataLst>
              </p:nvPr>
            </p:nvSpPr>
            <p:spPr>
              <a:xfrm rot="-10800000" flipV="1">
                <a:off x="7086" y="9213"/>
                <a:ext cx="439" cy="439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303" name="AutoShape 103"/>
              <p:cNvSpPr/>
              <p:nvPr>
                <p:custDataLst>
                  <p:tags r:id="rId100"/>
                </p:custDataLst>
              </p:nvPr>
            </p:nvSpPr>
            <p:spPr>
              <a:xfrm rot="5400000">
                <a:off x="7269" y="9121"/>
                <a:ext cx="61" cy="178"/>
              </a:xfrm>
              <a:prstGeom prst="leftBracket">
                <a:avLst>
                  <a:gd name="adj" fmla="val 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304" name="AutoShape 104"/>
              <p:cNvSpPr/>
              <p:nvPr>
                <p:custDataLst>
                  <p:tags r:id="rId101"/>
                </p:custDataLst>
              </p:nvPr>
            </p:nvSpPr>
            <p:spPr>
              <a:xfrm rot="-5400000" flipV="1">
                <a:off x="7276" y="9067"/>
                <a:ext cx="61" cy="153"/>
              </a:xfrm>
              <a:prstGeom prst="leftBracket">
                <a:avLst>
                  <a:gd name="adj" fmla="val 2817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305" name="Line 105"/>
              <p:cNvSpPr/>
              <p:nvPr>
                <p:custDataLst>
                  <p:tags r:id="rId102"/>
                </p:custDataLst>
              </p:nvPr>
            </p:nvSpPr>
            <p:spPr>
              <a:xfrm>
                <a:off x="7251" y="9217"/>
                <a:ext cx="89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7306" name="AutoShape 106"/>
              <p:cNvSpPr/>
              <p:nvPr>
                <p:custDataLst>
                  <p:tags r:id="rId103"/>
                </p:custDataLst>
              </p:nvPr>
            </p:nvSpPr>
            <p:spPr>
              <a:xfrm rot="-6879706" flipV="1">
                <a:off x="6993" y="9194"/>
                <a:ext cx="462" cy="560"/>
              </a:xfrm>
              <a:custGeom>
                <a:gdLst>
                  <a:gd name="txL" fmla="*/ 4301 w 21600"/>
                  <a:gd name="txT" fmla="*/ 0 h 21600"/>
                  <a:gd name="txR" fmla="*/ 17299 w 21600"/>
                  <a:gd name="txB" fmla="*/ 2199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>
                    <a:moveTo>
                      <a:pt x="6012" y="1156"/>
                    </a:moveTo>
                    <a:cubicBezTo>
                      <a:pt x="7500" y="417"/>
                      <a:pt x="9138" y="32"/>
                      <a:pt x="10800" y="33"/>
                    </a:cubicBezTo>
                    <a:cubicBezTo>
                      <a:pt x="12461" y="33"/>
                      <a:pt x="14099" y="417"/>
                      <a:pt x="15587" y="1156"/>
                    </a:cubicBezTo>
                    <a:lnTo>
                      <a:pt x="15602" y="1126"/>
                    </a:lnTo>
                    <a:cubicBezTo>
                      <a:pt x="14110" y="385"/>
                      <a:pt x="12466" y="-1"/>
                      <a:pt x="10799" y="0"/>
                    </a:cubicBezTo>
                    <a:cubicBezTo>
                      <a:pt x="9133" y="0"/>
                      <a:pt x="7489" y="385"/>
                      <a:pt x="5997" y="1126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307" name="Oval 107"/>
              <p:cNvSpPr/>
              <p:nvPr>
                <p:custDataLst>
                  <p:tags r:id="rId104"/>
                </p:custDataLst>
              </p:nvPr>
            </p:nvSpPr>
            <p:spPr>
              <a:xfrm>
                <a:off x="7250" y="8999"/>
                <a:ext cx="105" cy="111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308" name="Line 108"/>
              <p:cNvSpPr/>
              <p:nvPr>
                <p:custDataLst>
                  <p:tags r:id="rId105"/>
                </p:custDataLst>
              </p:nvPr>
            </p:nvSpPr>
            <p:spPr>
              <a:xfrm>
                <a:off x="7221" y="9105"/>
                <a:ext cx="171" cy="1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grpSp>
            <p:nvGrpSpPr>
              <p:cNvPr id="7309" name="Group 109"/>
              <p:cNvGrpSpPr/>
              <p:nvPr>
                <p:custDataLst>
                  <p:tags r:id="rId106"/>
                </p:custDataLst>
              </p:nvPr>
            </p:nvGrpSpPr>
            <p:grpSpPr>
              <a:xfrm rot="780000" flipH="1">
                <a:off x="7286" y="9060"/>
                <a:ext cx="55" cy="40"/>
                <a:chOff x="1213" y="10113"/>
                <a:chExt cx="96" cy="115"/>
              </a:xfrm>
            </p:grpSpPr>
            <p:sp>
              <p:nvSpPr>
                <p:cNvPr id="7326" name="Freeform 110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1213" y="10137"/>
                  <a:ext cx="96" cy="91"/>
                </a:xfrm>
                <a:custGeom>
                  <a:gdLst>
                    <a:gd name="txL" fmla="*/ 0 w 490"/>
                    <a:gd name="txT" fmla="*/ 0 h 468"/>
                    <a:gd name="txR" fmla="*/ 490 w 490"/>
                    <a:gd name="txB" fmla="*/ 468 h 468"/>
                  </a:gdLst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1" y="1"/>
                    </a:cxn>
                  </a:cxnLst>
                  <a:rect l="txL" t="txT" r="txR" b="txB"/>
                  <a:pathLst>
                    <a:path w="490" h="468">
                      <a:moveTo>
                        <a:pt x="0" y="468"/>
                      </a:moveTo>
                      <a:cubicBezTo>
                        <a:pt x="0" y="468"/>
                        <a:pt x="366" y="0"/>
                        <a:pt x="439" y="0"/>
                      </a:cubicBezTo>
                      <a:cubicBezTo>
                        <a:pt x="490" y="266"/>
                        <a:pt x="475" y="234"/>
                        <a:pt x="439" y="468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7" name="Oval 111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1285" y="10113"/>
                  <a:ext cx="15" cy="16"/>
                </a:xfrm>
                <a:prstGeom prst="ellipse">
                  <a:avLst/>
                </a:prstGeom>
                <a:solidFill>
                  <a:srgbClr val="FFFFFF"/>
                </a:solidFill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7310" name="Group 112"/>
              <p:cNvGrpSpPr/>
              <p:nvPr>
                <p:custDataLst>
                  <p:tags r:id="rId109"/>
                </p:custDataLst>
              </p:nvPr>
            </p:nvGrpSpPr>
            <p:grpSpPr>
              <a:xfrm>
                <a:off x="7188" y="9525"/>
                <a:ext cx="247" cy="156"/>
                <a:chOff x="2193" y="11385"/>
                <a:chExt cx="247" cy="156"/>
              </a:xfrm>
            </p:grpSpPr>
            <p:sp>
              <p:nvSpPr>
                <p:cNvPr id="7323" name="Rectangle 113"/>
                <p:cNvSpPr/>
                <p:nvPr>
                  <p:custDataLst>
                    <p:tags r:id="rId110"/>
                  </p:custDataLst>
                </p:nvPr>
              </p:nvSpPr>
              <p:spPr>
                <a:xfrm rot="5400000">
                  <a:off x="2243" y="11385"/>
                  <a:ext cx="143" cy="14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324" name="Freeform 114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2367" y="11473"/>
                  <a:ext cx="73" cy="68"/>
                </a:xfrm>
                <a:custGeom>
                  <a:gdLst>
                    <a:gd name="txL" fmla="*/ 0 w 73"/>
                    <a:gd name="txT" fmla="*/ 0 h 68"/>
                    <a:gd name="txR" fmla="*/ 73 w 73"/>
                    <a:gd name="txB" fmla="*/ 68 h 68"/>
                  </a:gdLst>
                  <a:cxnLst>
                    <a:cxn ang="0">
                      <a:pos x="0" y="68"/>
                    </a:cxn>
                    <a:cxn ang="0">
                      <a:pos x="6" y="41"/>
                    </a:cxn>
                    <a:cxn ang="0">
                      <a:pos x="24" y="32"/>
                    </a:cxn>
                    <a:cxn ang="0">
                      <a:pos x="73" y="0"/>
                    </a:cxn>
                  </a:cxnLst>
                  <a:rect l="txL" t="txT" r="txR" b="txB"/>
                  <a:pathLst>
                    <a:path w="73" h="68">
                      <a:moveTo>
                        <a:pt x="0" y="68"/>
                      </a:moveTo>
                      <a:cubicBezTo>
                        <a:pt x="1" y="57"/>
                        <a:pt x="2" y="47"/>
                        <a:pt x="6" y="41"/>
                      </a:cubicBezTo>
                      <a:cubicBezTo>
                        <a:pt x="10" y="35"/>
                        <a:pt x="13" y="39"/>
                        <a:pt x="24" y="32"/>
                      </a:cubicBezTo>
                      <a:cubicBezTo>
                        <a:pt x="35" y="25"/>
                        <a:pt x="63" y="7"/>
                        <a:pt x="73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5" name="Freeform 115"/>
                <p:cNvSpPr/>
                <p:nvPr>
                  <p:custDataLst>
                    <p:tags r:id="rId112"/>
                  </p:custDataLst>
                </p:nvPr>
              </p:nvSpPr>
              <p:spPr>
                <a:xfrm flipH="1">
                  <a:off x="2193" y="11473"/>
                  <a:ext cx="73" cy="68"/>
                </a:xfrm>
                <a:custGeom>
                  <a:gdLst>
                    <a:gd name="txL" fmla="*/ 0 w 73"/>
                    <a:gd name="txT" fmla="*/ 0 h 68"/>
                    <a:gd name="txR" fmla="*/ 73 w 73"/>
                    <a:gd name="txB" fmla="*/ 68 h 68"/>
                  </a:gdLst>
                  <a:cxnLst>
                    <a:cxn ang="0">
                      <a:pos x="0" y="68"/>
                    </a:cxn>
                    <a:cxn ang="0">
                      <a:pos x="6" y="41"/>
                    </a:cxn>
                    <a:cxn ang="0">
                      <a:pos x="24" y="32"/>
                    </a:cxn>
                    <a:cxn ang="0">
                      <a:pos x="73" y="0"/>
                    </a:cxn>
                  </a:cxnLst>
                  <a:rect l="txL" t="txT" r="txR" b="txB"/>
                  <a:pathLst>
                    <a:path w="73" h="68">
                      <a:moveTo>
                        <a:pt x="0" y="68"/>
                      </a:moveTo>
                      <a:cubicBezTo>
                        <a:pt x="1" y="57"/>
                        <a:pt x="2" y="47"/>
                        <a:pt x="6" y="41"/>
                      </a:cubicBezTo>
                      <a:cubicBezTo>
                        <a:pt x="10" y="35"/>
                        <a:pt x="13" y="39"/>
                        <a:pt x="24" y="32"/>
                      </a:cubicBezTo>
                      <a:cubicBezTo>
                        <a:pt x="35" y="25"/>
                        <a:pt x="63" y="7"/>
                        <a:pt x="73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311" name="Group 116"/>
              <p:cNvGrpSpPr/>
              <p:nvPr>
                <p:custDataLst>
                  <p:tags r:id="rId113"/>
                </p:custDataLst>
              </p:nvPr>
            </p:nvGrpSpPr>
            <p:grpSpPr>
              <a:xfrm>
                <a:off x="7275" y="9672"/>
                <a:ext cx="74" cy="1073"/>
                <a:chOff x="2288" y="11521"/>
                <a:chExt cx="67" cy="1408"/>
              </a:xfrm>
            </p:grpSpPr>
            <p:sp>
              <p:nvSpPr>
                <p:cNvPr id="7320" name="Line 117"/>
                <p:cNvSpPr/>
                <p:nvPr>
                  <p:custDataLst>
                    <p:tags r:id="rId114"/>
                  </p:custDataLst>
                </p:nvPr>
              </p:nvSpPr>
              <p:spPr>
                <a:xfrm flipH="1">
                  <a:off x="2291" y="11525"/>
                  <a:ext cx="0" cy="140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321" name="Line 118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2350" y="11521"/>
                  <a:ext cx="5" cy="1291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322" name="Line 119"/>
                <p:cNvSpPr/>
                <p:nvPr>
                  <p:custDataLst>
                    <p:tags r:id="rId116"/>
                  </p:custDataLst>
                </p:nvPr>
              </p:nvSpPr>
              <p:spPr>
                <a:xfrm flipH="1">
                  <a:off x="2288" y="12803"/>
                  <a:ext cx="64" cy="121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7312" name="Group 120"/>
              <p:cNvGrpSpPr/>
              <p:nvPr>
                <p:custDataLst>
                  <p:tags r:id="rId117"/>
                </p:custDataLst>
              </p:nvPr>
            </p:nvGrpSpPr>
            <p:grpSpPr>
              <a:xfrm>
                <a:off x="7142" y="9795"/>
                <a:ext cx="394" cy="142"/>
                <a:chOff x="3587" y="12587"/>
                <a:chExt cx="454" cy="142"/>
              </a:xfrm>
            </p:grpSpPr>
            <p:grpSp>
              <p:nvGrpSpPr>
                <p:cNvPr id="7313" name="Group 121"/>
                <p:cNvGrpSpPr/>
                <p:nvPr>
                  <p:custDataLst>
                    <p:tags r:id="rId118"/>
                  </p:custDataLst>
                </p:nvPr>
              </p:nvGrpSpPr>
              <p:grpSpPr>
                <a:xfrm>
                  <a:off x="3587" y="12596"/>
                  <a:ext cx="454" cy="125"/>
                  <a:chOff x="8162" y="11816"/>
                  <a:chExt cx="454" cy="125"/>
                </a:xfrm>
              </p:grpSpPr>
              <p:sp>
                <p:nvSpPr>
                  <p:cNvPr id="7316" name="AutoShape 122"/>
                  <p:cNvSpPr/>
                  <p:nvPr>
                    <p:custDataLst>
                      <p:tags r:id="rId119"/>
                    </p:custDataLst>
                  </p:nvPr>
                </p:nvSpPr>
                <p:spPr>
                  <a:xfrm flipH="1">
                    <a:off x="8162" y="11850"/>
                    <a:ext cx="408" cy="5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17" name="AutoShape 123"/>
                  <p:cNvSpPr/>
                  <p:nvPr>
                    <p:custDataLst>
                      <p:tags r:id="rId120"/>
                    </p:custDataLst>
                  </p:nvPr>
                </p:nvSpPr>
                <p:spPr>
                  <a:xfrm rot="5400000" flipH="1">
                    <a:off x="8292" y="11751"/>
                    <a:ext cx="125" cy="255"/>
                  </a:xfrm>
                  <a:custGeom>
                    <a:gdLst>
                      <a:gd name="txL" fmla="*/ 3456 w 21600"/>
                      <a:gd name="txT" fmla="*/ 3558 h 21600"/>
                      <a:gd name="txR" fmla="*/ 18144 w 21600"/>
                      <a:gd name="txB" fmla="*/ 18042 h 21600"/>
                    </a:gdLst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3474" y="21600"/>
                        </a:lnTo>
                        <a:lnTo>
                          <a:pt x="1812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BBBBB">
                          <a:alpha val="100000"/>
                        </a:srgbClr>
                      </a:gs>
                      <a:gs pos="50000">
                        <a:srgbClr val="FFFFFF">
                          <a:alpha val="100000"/>
                        </a:srgbClr>
                      </a:gs>
                      <a:gs pos="100000">
                        <a:srgbClr val="BBBBBB">
                          <a:alpha val="100000"/>
                        </a:srgbClr>
                      </a:gs>
                    </a:gsLst>
                    <a:lin ang="0" scaled="1"/>
                  </a:gra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18" name="Oval 124"/>
                  <p:cNvSpPr/>
                  <p:nvPr>
                    <p:custDataLst>
                      <p:tags r:id="rId121"/>
                    </p:custDataLst>
                  </p:nvPr>
                </p:nvSpPr>
                <p:spPr>
                  <a:xfrm flipH="1">
                    <a:off x="8529" y="11829"/>
                    <a:ext cx="87" cy="8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319" name="Rectangle 125"/>
                  <p:cNvSpPr/>
                  <p:nvPr>
                    <p:custDataLst>
                      <p:tags r:id="rId122"/>
                    </p:custDataLst>
                  </p:nvPr>
                </p:nvSpPr>
                <p:spPr>
                  <a:xfrm flipH="1">
                    <a:off x="8180" y="11841"/>
                    <a:ext cx="28" cy="7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7314" name="Rectangle 126"/>
                <p:cNvSpPr/>
                <p:nvPr>
                  <p:custDataLst>
                    <p:tags r:id="rId123"/>
                  </p:custDataLst>
                </p:nvPr>
              </p:nvSpPr>
              <p:spPr>
                <a:xfrm flipH="1">
                  <a:off x="3883" y="12587"/>
                  <a:ext cx="28" cy="142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315" name="Line 127"/>
                <p:cNvSpPr/>
                <p:nvPr>
                  <p:custDataLst>
                    <p:tags r:id="rId124"/>
                  </p:custDataLst>
                </p:nvPr>
              </p:nvSpPr>
              <p:spPr>
                <a:xfrm flipH="1">
                  <a:off x="3781" y="12616"/>
                  <a:ext cx="0" cy="88"/>
                </a:xfrm>
                <a:prstGeom prst="line">
                  <a:avLst/>
                </a:prstGeom>
                <a:ln w="9525" cap="flat" cmpd="sng">
                  <a:solidFill>
                    <a:srgbClr val="C0C0C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</p:grpSp>
        <p:sp>
          <p:nvSpPr>
            <p:cNvPr id="7278" name="Line 128"/>
            <p:cNvSpPr/>
            <p:nvPr>
              <p:custDataLst>
                <p:tags r:id="rId125"/>
              </p:custDataLst>
            </p:nvPr>
          </p:nvSpPr>
          <p:spPr>
            <a:xfrm>
              <a:off x="5706" y="9653"/>
              <a:ext cx="565" cy="0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279" name="Freeform 129"/>
            <p:cNvSpPr/>
            <p:nvPr>
              <p:custDataLst>
                <p:tags r:id="rId126"/>
              </p:custDataLst>
            </p:nvPr>
          </p:nvSpPr>
          <p:spPr>
            <a:xfrm>
              <a:off x="6319" y="11585"/>
              <a:ext cx="439" cy="117"/>
            </a:xfrm>
            <a:custGeom>
              <a:gdLst>
                <a:gd name="txL" fmla="*/ 0 w 439"/>
                <a:gd name="txT" fmla="*/ 0 h 117"/>
                <a:gd name="txR" fmla="*/ 439 w 439"/>
                <a:gd name="txB" fmla="*/ 117 h 117"/>
              </a:gdLst>
              <a:cxnLst>
                <a:cxn ang="0">
                  <a:pos x="22" y="117"/>
                </a:cxn>
                <a:cxn ang="0">
                  <a:pos x="37" y="72"/>
                </a:cxn>
                <a:cxn ang="0">
                  <a:pos x="127" y="42"/>
                </a:cxn>
                <a:cxn ang="0">
                  <a:pos x="232" y="57"/>
                </a:cxn>
                <a:cxn ang="0">
                  <a:pos x="322" y="87"/>
                </a:cxn>
                <a:cxn ang="0">
                  <a:pos x="352" y="12"/>
                </a:cxn>
                <a:cxn ang="0">
                  <a:pos x="232" y="57"/>
                </a:cxn>
                <a:cxn ang="0">
                  <a:pos x="142" y="87"/>
                </a:cxn>
                <a:cxn ang="0">
                  <a:pos x="52" y="57"/>
                </a:cxn>
                <a:cxn ang="0">
                  <a:pos x="7" y="72"/>
                </a:cxn>
                <a:cxn ang="0">
                  <a:pos x="22" y="117"/>
                </a:cxn>
              </a:cxnLst>
              <a:rect l="txL" t="txT" r="txR" b="txB"/>
              <a:pathLst>
                <a:path w="439" h="117">
                  <a:moveTo>
                    <a:pt x="22" y="117"/>
                  </a:moveTo>
                  <a:cubicBezTo>
                    <a:pt x="27" y="102"/>
                    <a:pt x="24" y="81"/>
                    <a:pt x="37" y="72"/>
                  </a:cubicBezTo>
                  <a:cubicBezTo>
                    <a:pt x="63" y="54"/>
                    <a:pt x="127" y="42"/>
                    <a:pt x="127" y="42"/>
                  </a:cubicBezTo>
                  <a:cubicBezTo>
                    <a:pt x="162" y="47"/>
                    <a:pt x="198" y="49"/>
                    <a:pt x="232" y="57"/>
                  </a:cubicBezTo>
                  <a:cubicBezTo>
                    <a:pt x="263" y="64"/>
                    <a:pt x="322" y="87"/>
                    <a:pt x="322" y="87"/>
                  </a:cubicBezTo>
                  <a:cubicBezTo>
                    <a:pt x="334" y="83"/>
                    <a:pt x="439" y="64"/>
                    <a:pt x="352" y="12"/>
                  </a:cubicBezTo>
                  <a:cubicBezTo>
                    <a:pt x="333" y="0"/>
                    <a:pt x="243" y="53"/>
                    <a:pt x="232" y="57"/>
                  </a:cubicBezTo>
                  <a:cubicBezTo>
                    <a:pt x="203" y="69"/>
                    <a:pt x="142" y="87"/>
                    <a:pt x="142" y="87"/>
                  </a:cubicBezTo>
                  <a:cubicBezTo>
                    <a:pt x="112" y="77"/>
                    <a:pt x="82" y="47"/>
                    <a:pt x="52" y="57"/>
                  </a:cubicBezTo>
                  <a:cubicBezTo>
                    <a:pt x="37" y="62"/>
                    <a:pt x="14" y="58"/>
                    <a:pt x="7" y="72"/>
                  </a:cubicBezTo>
                  <a:cubicBezTo>
                    <a:pt x="0" y="86"/>
                    <a:pt x="17" y="102"/>
                    <a:pt x="22" y="11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280" name="Group 130"/>
            <p:cNvGrpSpPr/>
            <p:nvPr>
              <p:custDataLst>
                <p:tags r:id="rId127"/>
              </p:custDataLst>
            </p:nvPr>
          </p:nvGrpSpPr>
          <p:grpSpPr>
            <a:xfrm>
              <a:off x="6233" y="10338"/>
              <a:ext cx="526" cy="299"/>
              <a:chOff x="7710" y="6780"/>
              <a:chExt cx="328" cy="212"/>
            </a:xfrm>
          </p:grpSpPr>
          <p:sp>
            <p:nvSpPr>
              <p:cNvPr id="7299" name="AutoShape 131"/>
              <p:cNvSpPr/>
              <p:nvPr>
                <p:custDataLst>
                  <p:tags r:id="rId128"/>
                </p:custDataLst>
              </p:nvPr>
            </p:nvSpPr>
            <p:spPr>
              <a:xfrm>
                <a:off x="7734" y="6895"/>
                <a:ext cx="272" cy="2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7300" name="AutoShape 132"/>
              <p:cNvSpPr/>
              <p:nvPr>
                <p:custDataLst>
                  <p:tags r:id="rId129"/>
                </p:custDataLst>
              </p:nvPr>
            </p:nvSpPr>
            <p:spPr>
              <a:xfrm>
                <a:off x="7710" y="6780"/>
                <a:ext cx="328" cy="212"/>
              </a:xfrm>
              <a:custGeom>
                <a:gdLst>
                  <a:gd name="txL" fmla="*/ 3622 w 21600"/>
                  <a:gd name="txT" fmla="*/ 3566 h 21600"/>
                  <a:gd name="txR" fmla="*/ 17978 w 21600"/>
                  <a:gd name="txB" fmla="*/ 18034 h 21600"/>
                </a:gdLst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600" h="21600">
                    <a:moveTo>
                      <a:pt x="0" y="0"/>
                    </a:moveTo>
                    <a:lnTo>
                      <a:pt x="3622" y="21600"/>
                    </a:lnTo>
                    <a:lnTo>
                      <a:pt x="1797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100000"/>
                    </a:srgbClr>
                  </a:gs>
                  <a:gs pos="50000">
                    <a:srgbClr val="FFFFFF">
                      <a:alpha val="100000"/>
                    </a:srgbClr>
                  </a:gs>
                  <a:gs pos="100000">
                    <a:srgbClr val="767676">
                      <a:alpha val="100000"/>
                    </a:srgbClr>
                  </a:gs>
                </a:gsLst>
                <a:lin ang="0" scaled="1"/>
              </a:gra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301" name="AutoShape 133"/>
              <p:cNvSpPr/>
              <p:nvPr>
                <p:custDataLst>
                  <p:tags r:id="rId130"/>
                </p:custDataLst>
              </p:nvPr>
            </p:nvSpPr>
            <p:spPr>
              <a:xfrm flipH="1">
                <a:off x="7730" y="6869"/>
                <a:ext cx="285" cy="23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281" name="Group 134"/>
            <p:cNvGrpSpPr/>
            <p:nvPr>
              <p:custDataLst>
                <p:tags r:id="rId131"/>
              </p:custDataLst>
            </p:nvPr>
          </p:nvGrpSpPr>
          <p:grpSpPr>
            <a:xfrm>
              <a:off x="6151" y="10492"/>
              <a:ext cx="755" cy="1210"/>
              <a:chOff x="7146" y="4243"/>
              <a:chExt cx="519" cy="1018"/>
            </a:xfrm>
          </p:grpSpPr>
          <p:sp>
            <p:nvSpPr>
              <p:cNvPr id="7292" name="Freeform 135"/>
              <p:cNvSpPr/>
              <p:nvPr>
                <p:custDataLst>
                  <p:tags r:id="rId132"/>
                </p:custDataLst>
              </p:nvPr>
            </p:nvSpPr>
            <p:spPr>
              <a:xfrm>
                <a:off x="7146" y="4337"/>
                <a:ext cx="116" cy="219"/>
              </a:xfrm>
              <a:custGeom>
                <a:gdLst>
                  <a:gd name="txL" fmla="*/ 0 w 145"/>
                  <a:gd name="txT" fmla="*/ 0 h 273"/>
                  <a:gd name="txR" fmla="*/ 145 w 145"/>
                  <a:gd name="txB" fmla="*/ 273 h 273"/>
                </a:gdLst>
                <a:cxnLst>
                  <a:cxn ang="0">
                    <a:pos x="56" y="0"/>
                  </a:cxn>
                  <a:cxn ang="0">
                    <a:pos x="58" y="28"/>
                  </a:cxn>
                  <a:cxn ang="0">
                    <a:pos x="44" y="36"/>
                  </a:cxn>
                  <a:cxn ang="0">
                    <a:pos x="27" y="40"/>
                  </a:cxn>
                  <a:cxn ang="0">
                    <a:pos x="14" y="47"/>
                  </a:cxn>
                  <a:cxn ang="0">
                    <a:pos x="2" y="60"/>
                  </a:cxn>
                  <a:cxn ang="0">
                    <a:pos x="2" y="86"/>
                  </a:cxn>
                  <a:cxn ang="0">
                    <a:pos x="2" y="113"/>
                  </a:cxn>
                </a:cxnLst>
                <a:rect l="txL" t="txT" r="txR" b="txB"/>
                <a:pathLst>
                  <a:path w="145" h="273">
                    <a:moveTo>
                      <a:pt x="137" y="0"/>
                    </a:moveTo>
                    <a:cubicBezTo>
                      <a:pt x="137" y="11"/>
                      <a:pt x="145" y="55"/>
                      <a:pt x="140" y="69"/>
                    </a:cubicBezTo>
                    <a:cubicBezTo>
                      <a:pt x="135" y="83"/>
                      <a:pt x="119" y="83"/>
                      <a:pt x="107" y="87"/>
                    </a:cubicBezTo>
                    <a:cubicBezTo>
                      <a:pt x="95" y="91"/>
                      <a:pt x="77" y="92"/>
                      <a:pt x="65" y="96"/>
                    </a:cubicBezTo>
                    <a:cubicBezTo>
                      <a:pt x="53" y="100"/>
                      <a:pt x="42" y="106"/>
                      <a:pt x="32" y="114"/>
                    </a:cubicBezTo>
                    <a:cubicBezTo>
                      <a:pt x="22" y="122"/>
                      <a:pt x="10" y="129"/>
                      <a:pt x="5" y="144"/>
                    </a:cubicBezTo>
                    <a:cubicBezTo>
                      <a:pt x="0" y="159"/>
                      <a:pt x="2" y="186"/>
                      <a:pt x="2" y="207"/>
                    </a:cubicBezTo>
                    <a:cubicBezTo>
                      <a:pt x="2" y="228"/>
                      <a:pt x="5" y="259"/>
                      <a:pt x="5" y="273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93" name="Freeform 136"/>
              <p:cNvSpPr/>
              <p:nvPr>
                <p:custDataLst>
                  <p:tags r:id="rId133"/>
                </p:custDataLst>
              </p:nvPr>
            </p:nvSpPr>
            <p:spPr>
              <a:xfrm flipH="1">
                <a:off x="7546" y="4337"/>
                <a:ext cx="116" cy="219"/>
              </a:xfrm>
              <a:custGeom>
                <a:gdLst>
                  <a:gd name="txL" fmla="*/ 0 w 145"/>
                  <a:gd name="txT" fmla="*/ 0 h 273"/>
                  <a:gd name="txR" fmla="*/ 145 w 145"/>
                  <a:gd name="txB" fmla="*/ 273 h 273"/>
                </a:gdLst>
                <a:cxnLst>
                  <a:cxn ang="0">
                    <a:pos x="56" y="0"/>
                  </a:cxn>
                  <a:cxn ang="0">
                    <a:pos x="58" y="28"/>
                  </a:cxn>
                  <a:cxn ang="0">
                    <a:pos x="44" y="36"/>
                  </a:cxn>
                  <a:cxn ang="0">
                    <a:pos x="27" y="40"/>
                  </a:cxn>
                  <a:cxn ang="0">
                    <a:pos x="14" y="47"/>
                  </a:cxn>
                  <a:cxn ang="0">
                    <a:pos x="2" y="60"/>
                  </a:cxn>
                  <a:cxn ang="0">
                    <a:pos x="2" y="86"/>
                  </a:cxn>
                  <a:cxn ang="0">
                    <a:pos x="2" y="113"/>
                  </a:cxn>
                </a:cxnLst>
                <a:rect l="txL" t="txT" r="txR" b="txB"/>
                <a:pathLst>
                  <a:path w="145" h="273">
                    <a:moveTo>
                      <a:pt x="137" y="0"/>
                    </a:moveTo>
                    <a:cubicBezTo>
                      <a:pt x="137" y="11"/>
                      <a:pt x="145" y="55"/>
                      <a:pt x="140" y="69"/>
                    </a:cubicBezTo>
                    <a:cubicBezTo>
                      <a:pt x="135" y="83"/>
                      <a:pt x="119" y="83"/>
                      <a:pt x="107" y="87"/>
                    </a:cubicBezTo>
                    <a:cubicBezTo>
                      <a:pt x="95" y="91"/>
                      <a:pt x="77" y="92"/>
                      <a:pt x="65" y="96"/>
                    </a:cubicBezTo>
                    <a:cubicBezTo>
                      <a:pt x="53" y="100"/>
                      <a:pt x="42" y="106"/>
                      <a:pt x="32" y="114"/>
                    </a:cubicBezTo>
                    <a:cubicBezTo>
                      <a:pt x="22" y="122"/>
                      <a:pt x="10" y="129"/>
                      <a:pt x="5" y="144"/>
                    </a:cubicBezTo>
                    <a:cubicBezTo>
                      <a:pt x="0" y="159"/>
                      <a:pt x="2" y="186"/>
                      <a:pt x="2" y="207"/>
                    </a:cubicBezTo>
                    <a:cubicBezTo>
                      <a:pt x="2" y="228"/>
                      <a:pt x="5" y="259"/>
                      <a:pt x="5" y="273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94" name="Freeform 137"/>
              <p:cNvSpPr/>
              <p:nvPr>
                <p:custDataLst>
                  <p:tags r:id="rId134"/>
                </p:custDataLst>
              </p:nvPr>
            </p:nvSpPr>
            <p:spPr>
              <a:xfrm>
                <a:off x="7149" y="4530"/>
                <a:ext cx="516" cy="731"/>
              </a:xfrm>
              <a:custGeom>
                <a:gdLst>
                  <a:gd name="txL" fmla="*/ 0 w 516"/>
                  <a:gd name="txT" fmla="*/ 0 h 696"/>
                  <a:gd name="txR" fmla="*/ 516 w 516"/>
                  <a:gd name="txB" fmla="*/ 696 h 696"/>
                </a:gdLst>
                <a:cxnLst>
                  <a:cxn ang="0">
                    <a:pos x="0" y="32"/>
                  </a:cxn>
                  <a:cxn ang="0">
                    <a:pos x="6" y="755"/>
                  </a:cxn>
                  <a:cxn ang="0">
                    <a:pos x="30" y="832"/>
                  </a:cxn>
                  <a:cxn ang="0">
                    <a:pos x="471" y="839"/>
                  </a:cxn>
                  <a:cxn ang="0">
                    <a:pos x="501" y="767"/>
                  </a:cxn>
                  <a:cxn ang="0">
                    <a:pos x="507" y="0"/>
                  </a:cxn>
                </a:cxnLst>
                <a:rect l="txL" t="txT" r="txR" b="txB"/>
                <a:pathLst>
                  <a:path w="516" h="696">
                    <a:moveTo>
                      <a:pt x="0" y="27"/>
                    </a:moveTo>
                    <a:lnTo>
                      <a:pt x="6" y="621"/>
                    </a:lnTo>
                    <a:cubicBezTo>
                      <a:pt x="6" y="666"/>
                      <a:pt x="18" y="690"/>
                      <a:pt x="30" y="684"/>
                    </a:cubicBezTo>
                    <a:cubicBezTo>
                      <a:pt x="114" y="690"/>
                      <a:pt x="516" y="681"/>
                      <a:pt x="471" y="690"/>
                    </a:cubicBezTo>
                    <a:cubicBezTo>
                      <a:pt x="456" y="696"/>
                      <a:pt x="501" y="669"/>
                      <a:pt x="501" y="630"/>
                    </a:cubicBezTo>
                    <a:lnTo>
                      <a:pt x="507" y="0"/>
                    </a:lnTo>
                  </a:path>
                </a:pathLst>
              </a:custGeom>
              <a:noFill/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7295" name="Group 138"/>
              <p:cNvGrpSpPr/>
              <p:nvPr>
                <p:custDataLst>
                  <p:tags r:id="rId135"/>
                </p:custDataLst>
              </p:nvPr>
            </p:nvGrpSpPr>
            <p:grpSpPr>
              <a:xfrm>
                <a:off x="7248" y="4243"/>
                <a:ext cx="316" cy="122"/>
                <a:chOff x="6138" y="4174"/>
                <a:chExt cx="340" cy="188"/>
              </a:xfrm>
            </p:grpSpPr>
            <p:sp>
              <p:nvSpPr>
                <p:cNvPr id="7296" name="AutoShape 139"/>
                <p:cNvSpPr/>
                <p:nvPr>
                  <p:custDataLst>
                    <p:tags r:id="rId136"/>
                  </p:custDataLst>
                </p:nvPr>
              </p:nvSpPr>
              <p:spPr>
                <a:xfrm>
                  <a:off x="6139" y="4174"/>
                  <a:ext cx="339" cy="2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7" name="Line 140"/>
                <p:cNvSpPr/>
                <p:nvPr>
                  <p:custDataLst>
                    <p:tags r:id="rId137"/>
                  </p:custDataLst>
                </p:nvPr>
              </p:nvSpPr>
              <p:spPr>
                <a:xfrm>
                  <a:off x="6138" y="4185"/>
                  <a:ext cx="15" cy="177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98" name="Line 141"/>
                <p:cNvSpPr/>
                <p:nvPr>
                  <p:custDataLst>
                    <p:tags r:id="rId138"/>
                  </p:custDataLst>
                </p:nvPr>
              </p:nvSpPr>
              <p:spPr>
                <a:xfrm flipH="1">
                  <a:off x="6462" y="4185"/>
                  <a:ext cx="15" cy="177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</p:grpSp>
        <p:grpSp>
          <p:nvGrpSpPr>
            <p:cNvPr id="7282" name="Group 142"/>
            <p:cNvGrpSpPr/>
            <p:nvPr>
              <p:custDataLst>
                <p:tags r:id="rId139"/>
              </p:custDataLst>
            </p:nvPr>
          </p:nvGrpSpPr>
          <p:grpSpPr>
            <a:xfrm>
              <a:off x="6514" y="10145"/>
              <a:ext cx="296" cy="1316"/>
              <a:chOff x="6514" y="10145"/>
              <a:chExt cx="296" cy="1316"/>
            </a:xfrm>
          </p:grpSpPr>
          <p:grpSp>
            <p:nvGrpSpPr>
              <p:cNvPr id="7288" name="Group 143"/>
              <p:cNvGrpSpPr/>
              <p:nvPr>
                <p:custDataLst>
                  <p:tags r:id="rId140"/>
                </p:custDataLst>
              </p:nvPr>
            </p:nvGrpSpPr>
            <p:grpSpPr>
              <a:xfrm>
                <a:off x="6590" y="10145"/>
                <a:ext cx="71" cy="952"/>
                <a:chOff x="2835" y="2550"/>
                <a:chExt cx="60" cy="1440"/>
              </a:xfrm>
            </p:grpSpPr>
            <p:sp>
              <p:nvSpPr>
                <p:cNvPr id="7290" name="Line 144"/>
                <p:cNvSpPr/>
                <p:nvPr>
                  <p:custDataLst>
                    <p:tags r:id="rId141"/>
                  </p:custDataLst>
                </p:nvPr>
              </p:nvSpPr>
              <p:spPr>
                <a:xfrm flipH="1">
                  <a:off x="2835" y="2550"/>
                  <a:ext cx="0" cy="144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91" name="Line 145"/>
                <p:cNvSpPr/>
                <p:nvPr>
                  <p:custDataLst>
                    <p:tags r:id="rId142"/>
                  </p:custDataLst>
                </p:nvPr>
              </p:nvSpPr>
              <p:spPr>
                <a:xfrm flipH="1">
                  <a:off x="2895" y="2550"/>
                  <a:ext cx="0" cy="144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7289" name="Freeform 146"/>
              <p:cNvSpPr/>
              <p:nvPr>
                <p:custDataLst>
                  <p:tags r:id="rId143"/>
                </p:custDataLst>
              </p:nvPr>
            </p:nvSpPr>
            <p:spPr>
              <a:xfrm>
                <a:off x="6514" y="11010"/>
                <a:ext cx="296" cy="451"/>
              </a:xfrm>
              <a:custGeom>
                <a:gdLst>
                  <a:gd name="txL" fmla="*/ 0 w 296"/>
                  <a:gd name="txT" fmla="*/ 0 h 451"/>
                  <a:gd name="txR" fmla="*/ 296 w 296"/>
                  <a:gd name="txB" fmla="*/ 451 h 451"/>
                </a:gdLst>
                <a:cxnLst>
                  <a:cxn ang="0">
                    <a:pos x="101" y="15"/>
                  </a:cxn>
                  <a:cxn ang="0">
                    <a:pos x="161" y="450"/>
                  </a:cxn>
                  <a:cxn ang="0">
                    <a:pos x="281" y="435"/>
                  </a:cxn>
                  <a:cxn ang="0">
                    <a:pos x="296" y="390"/>
                  </a:cxn>
                  <a:cxn ang="0">
                    <a:pos x="206" y="105"/>
                  </a:cxn>
                  <a:cxn ang="0">
                    <a:pos x="161" y="90"/>
                  </a:cxn>
                  <a:cxn ang="0">
                    <a:pos x="101" y="15"/>
                  </a:cxn>
                </a:cxnLst>
                <a:rect l="txL" t="txT" r="txR" b="txB"/>
                <a:pathLst>
                  <a:path w="296" h="451">
                    <a:moveTo>
                      <a:pt x="101" y="15"/>
                    </a:moveTo>
                    <a:cubicBezTo>
                      <a:pt x="0" y="167"/>
                      <a:pt x="67" y="325"/>
                      <a:pt x="161" y="450"/>
                    </a:cubicBezTo>
                    <a:cubicBezTo>
                      <a:pt x="201" y="445"/>
                      <a:pt x="244" y="451"/>
                      <a:pt x="281" y="435"/>
                    </a:cubicBezTo>
                    <a:cubicBezTo>
                      <a:pt x="295" y="429"/>
                      <a:pt x="296" y="406"/>
                      <a:pt x="296" y="390"/>
                    </a:cubicBezTo>
                    <a:cubicBezTo>
                      <a:pt x="296" y="333"/>
                      <a:pt x="268" y="155"/>
                      <a:pt x="206" y="105"/>
                    </a:cubicBezTo>
                    <a:cubicBezTo>
                      <a:pt x="194" y="95"/>
                      <a:pt x="176" y="95"/>
                      <a:pt x="161" y="90"/>
                    </a:cubicBezTo>
                    <a:cubicBezTo>
                      <a:pt x="143" y="0"/>
                      <a:pt x="171" y="15"/>
                      <a:pt x="101" y="15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283" name="Line 147"/>
            <p:cNvSpPr/>
            <p:nvPr>
              <p:custDataLst>
                <p:tags r:id="rId144"/>
              </p:custDataLst>
            </p:nvPr>
          </p:nvSpPr>
          <p:spPr>
            <a:xfrm>
              <a:off x="6694" y="11265"/>
              <a:ext cx="565" cy="0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284" name="Text Box 148"/>
            <p:cNvSpPr txBox="1"/>
            <p:nvPr>
              <p:custDataLst>
                <p:tags r:id="rId145"/>
              </p:custDataLst>
            </p:nvPr>
          </p:nvSpPr>
          <p:spPr>
            <a:xfrm>
              <a:off x="7192" y="11097"/>
              <a:ext cx="939" cy="432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algn="just"/>
              <a:r>
                <a:rPr lang="zh-CN" altLang="en-US" sz="2000">
                  <a:solidFill>
                    <a:schemeClr val="tx1"/>
                  </a:solidFill>
                  <a:latin typeface="Calibri"/>
                </a:rPr>
                <a:t>气球</a:t>
              </a:r>
              <a:endParaRPr lang="zh-CN" altLang="en-US" sz="2000">
                <a:solidFill>
                  <a:schemeClr val="tx1"/>
                </a:solidFill>
                <a:latin typeface="Calibri"/>
              </a:endParaRPr>
            </a:p>
          </p:txBody>
        </p:sp>
        <p:sp>
          <p:nvSpPr>
            <p:cNvPr id="7285" name="Line 149"/>
            <p:cNvSpPr/>
            <p:nvPr>
              <p:custDataLst>
                <p:tags r:id="rId146"/>
              </p:custDataLst>
            </p:nvPr>
          </p:nvSpPr>
          <p:spPr>
            <a:xfrm>
              <a:off x="6319" y="9711"/>
              <a:ext cx="9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286" name="Line 150"/>
            <p:cNvSpPr/>
            <p:nvPr>
              <p:custDataLst>
                <p:tags r:id="rId147"/>
              </p:custDataLst>
            </p:nvPr>
          </p:nvSpPr>
          <p:spPr>
            <a:xfrm>
              <a:off x="6237" y="9623"/>
              <a:ext cx="37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7287" name="Line 151"/>
            <p:cNvSpPr/>
            <p:nvPr>
              <p:custDataLst>
                <p:tags r:id="rId148"/>
              </p:custDataLst>
            </p:nvPr>
          </p:nvSpPr>
          <p:spPr>
            <a:xfrm>
              <a:off x="5859" y="11615"/>
              <a:ext cx="565" cy="0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5" name="组合 301"/>
          <p:cNvGrpSpPr/>
          <p:nvPr>
            <p:custDataLst>
              <p:tags r:id="rId149"/>
            </p:custDataLst>
          </p:nvPr>
        </p:nvGrpSpPr>
        <p:grpSpPr>
          <a:xfrm>
            <a:off x="4090035" y="3315970"/>
            <a:ext cx="4036695" cy="2751455"/>
            <a:chOff x="4114812" y="3733792"/>
            <a:chExt cx="3473451" cy="2895524"/>
          </a:xfrm>
        </p:grpSpPr>
        <p:grpSp>
          <p:nvGrpSpPr>
            <p:cNvPr id="7221" name="Group 92"/>
            <p:cNvGrpSpPr/>
            <p:nvPr>
              <p:custDataLst>
                <p:tags r:id="rId150"/>
              </p:custDataLst>
            </p:nvPr>
          </p:nvGrpSpPr>
          <p:grpSpPr>
            <a:xfrm>
              <a:off x="4114812" y="3733792"/>
              <a:ext cx="2209742" cy="2895524"/>
              <a:chOff x="1028" y="5969"/>
              <a:chExt cx="2366" cy="3439"/>
            </a:xfrm>
          </p:grpSpPr>
          <p:grpSp>
            <p:nvGrpSpPr>
              <p:cNvPr id="7224" name="Group 93"/>
              <p:cNvGrpSpPr/>
              <p:nvPr>
                <p:custDataLst>
                  <p:tags r:id="rId151"/>
                </p:custDataLst>
              </p:nvPr>
            </p:nvGrpSpPr>
            <p:grpSpPr>
              <a:xfrm>
                <a:off x="1887" y="5969"/>
                <a:ext cx="508" cy="2256"/>
                <a:chOff x="6473" y="5394"/>
                <a:chExt cx="508" cy="2256"/>
              </a:xfrm>
            </p:grpSpPr>
            <p:sp>
              <p:nvSpPr>
                <p:cNvPr id="7264" name="Line 94"/>
                <p:cNvSpPr/>
                <p:nvPr>
                  <p:custDataLst>
                    <p:tags r:id="rId152"/>
                  </p:custDataLst>
                </p:nvPr>
              </p:nvSpPr>
              <p:spPr>
                <a:xfrm>
                  <a:off x="6737" y="6975"/>
                  <a:ext cx="35" cy="675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65" name="Line 95"/>
                <p:cNvSpPr/>
                <p:nvPr>
                  <p:custDataLst>
                    <p:tags r:id="rId153"/>
                  </p:custDataLst>
                </p:nvPr>
              </p:nvSpPr>
              <p:spPr>
                <a:xfrm flipH="1">
                  <a:off x="6772" y="6951"/>
                  <a:ext cx="32" cy="699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66" name="Rectangle 96"/>
                <p:cNvSpPr>
                  <a:spLocks noChangeAspect="1"/>
                </p:cNvSpPr>
                <p:nvPr>
                  <p:custDataLst>
                    <p:tags r:id="rId154"/>
                  </p:custDataLst>
                </p:nvPr>
              </p:nvSpPr>
              <p:spPr>
                <a:xfrm rot="-5266529" flipH="1" flipV="1">
                  <a:off x="6724" y="6881"/>
                  <a:ext cx="79" cy="138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67" name="AutoShape 97"/>
                <p:cNvSpPr/>
                <p:nvPr>
                  <p:custDataLst>
                    <p:tags r:id="rId155"/>
                  </p:custDataLst>
                </p:nvPr>
              </p:nvSpPr>
              <p:spPr>
                <a:xfrm rot="-5448306" flipH="1">
                  <a:off x="5982" y="6005"/>
                  <a:ext cx="1526" cy="30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68" name="Oval 98"/>
                <p:cNvSpPr/>
                <p:nvPr>
                  <p:custDataLst>
                    <p:tags r:id="rId156"/>
                  </p:custDataLst>
                </p:nvPr>
              </p:nvSpPr>
              <p:spPr>
                <a:xfrm rot="-5266529" flipH="1">
                  <a:off x="6667" y="5199"/>
                  <a:ext cx="119" cy="50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E5E5E5"/>
                    </a:gs>
                  </a:gsLst>
                  <a:path path="shape">
                    <a:fillToRect l="50000" t="50000" r="50000" b="50000"/>
                  </a:path>
                </a:gra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69" name="Rectangle 99"/>
                <p:cNvSpPr/>
                <p:nvPr>
                  <p:custDataLst>
                    <p:tags r:id="rId157"/>
                  </p:custDataLst>
                </p:nvPr>
              </p:nvSpPr>
              <p:spPr>
                <a:xfrm rot="-5447699" flipH="1">
                  <a:off x="6341" y="6263"/>
                  <a:ext cx="801" cy="308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0" name="Rectangle 100"/>
                <p:cNvSpPr/>
                <p:nvPr>
                  <p:custDataLst>
                    <p:tags r:id="rId158"/>
                  </p:custDataLst>
                </p:nvPr>
              </p:nvSpPr>
              <p:spPr>
                <a:xfrm rot="-5266529" flipH="1">
                  <a:off x="6713" y="5777"/>
                  <a:ext cx="80" cy="375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1" name="Line 101"/>
                <p:cNvSpPr/>
                <p:nvPr>
                  <p:custDataLst>
                    <p:tags r:id="rId159"/>
                  </p:custDataLst>
                </p:nvPr>
              </p:nvSpPr>
              <p:spPr>
                <a:xfrm rot="10736669">
                  <a:off x="6595" y="6295"/>
                  <a:ext cx="182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72" name="Line 102"/>
                <p:cNvSpPr/>
                <p:nvPr>
                  <p:custDataLst>
                    <p:tags r:id="rId160"/>
                  </p:custDataLst>
                </p:nvPr>
              </p:nvSpPr>
              <p:spPr>
                <a:xfrm rot="10736669">
                  <a:off x="6624" y="6675"/>
                  <a:ext cx="182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73" name="Line 103"/>
                <p:cNvSpPr/>
                <p:nvPr>
                  <p:custDataLst>
                    <p:tags r:id="rId161"/>
                  </p:custDataLst>
                </p:nvPr>
              </p:nvSpPr>
              <p:spPr>
                <a:xfrm rot="10736669">
                  <a:off x="6637" y="6497"/>
                  <a:ext cx="182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74" name="Line 104"/>
                <p:cNvSpPr/>
                <p:nvPr>
                  <p:custDataLst>
                    <p:tags r:id="rId162"/>
                  </p:custDataLst>
                </p:nvPr>
              </p:nvSpPr>
              <p:spPr>
                <a:xfrm rot="10736669">
                  <a:off x="6616" y="6295"/>
                  <a:ext cx="281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7225" name="Text Box 105"/>
              <p:cNvSpPr txBox="1"/>
              <p:nvPr>
                <p:custDataLst>
                  <p:tags r:id="rId163"/>
                </p:custDataLst>
              </p:nvPr>
            </p:nvSpPr>
            <p:spPr>
              <a:xfrm>
                <a:off x="1028" y="6829"/>
                <a:ext cx="545" cy="4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pPr algn="just"/>
                <a:r>
                  <a:rPr lang="zh-CN" altLang="en-US" sz="2000">
                    <a:solidFill>
                      <a:schemeClr val="tx1"/>
                    </a:solidFill>
                    <a:latin typeface="Calibri"/>
                  </a:rPr>
                  <a:t>水</a:t>
                </a:r>
                <a:endParaRPr lang="zh-CN" altLang="en-US" sz="20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26" name="Line 106"/>
              <p:cNvSpPr/>
              <p:nvPr>
                <p:custDataLst>
                  <p:tags r:id="rId164"/>
                </p:custDataLst>
              </p:nvPr>
            </p:nvSpPr>
            <p:spPr>
              <a:xfrm>
                <a:off x="1485" y="7140"/>
                <a:ext cx="548" cy="0"/>
              </a:xfrm>
              <a:prstGeom prst="line">
                <a:avLst/>
              </a:prstGeom>
              <a:ln w="222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7227" name="Freeform 107"/>
              <p:cNvSpPr/>
              <p:nvPr>
                <p:custDataLst>
                  <p:tags r:id="rId165"/>
                </p:custDataLst>
              </p:nvPr>
            </p:nvSpPr>
            <p:spPr>
              <a:xfrm>
                <a:off x="2078" y="9241"/>
                <a:ext cx="349" cy="152"/>
              </a:xfrm>
              <a:custGeom>
                <a:gdLst>
                  <a:gd name="txL" fmla="*/ 0 w 439"/>
                  <a:gd name="txT" fmla="*/ 0 h 117"/>
                  <a:gd name="txR" fmla="*/ 439 w 439"/>
                  <a:gd name="txB" fmla="*/ 117 h 117"/>
                </a:gdLst>
                <a:cxnLst>
                  <a:cxn ang="0">
                    <a:pos x="9" y="333"/>
                  </a:cxn>
                  <a:cxn ang="0">
                    <a:pos x="14" y="205"/>
                  </a:cxn>
                  <a:cxn ang="0">
                    <a:pos x="51" y="120"/>
                  </a:cxn>
                  <a:cxn ang="0">
                    <a:pos x="92" y="162"/>
                  </a:cxn>
                  <a:cxn ang="0">
                    <a:pos x="129" y="248"/>
                  </a:cxn>
                  <a:cxn ang="0">
                    <a:pos x="141" y="35"/>
                  </a:cxn>
                  <a:cxn ang="0">
                    <a:pos x="92" y="162"/>
                  </a:cxn>
                  <a:cxn ang="0">
                    <a:pos x="57" y="248"/>
                  </a:cxn>
                  <a:cxn ang="0">
                    <a:pos x="21" y="162"/>
                  </a:cxn>
                  <a:cxn ang="0">
                    <a:pos x="3" y="205"/>
                  </a:cxn>
                  <a:cxn ang="0">
                    <a:pos x="9" y="333"/>
                  </a:cxn>
                </a:cxnLst>
                <a:rect l="txL" t="txT" r="txR" b="txB"/>
                <a:pathLst>
                  <a:path w="439" h="117">
                    <a:moveTo>
                      <a:pt x="22" y="117"/>
                    </a:moveTo>
                    <a:cubicBezTo>
                      <a:pt x="27" y="102"/>
                      <a:pt x="24" y="81"/>
                      <a:pt x="37" y="72"/>
                    </a:cubicBezTo>
                    <a:cubicBezTo>
                      <a:pt x="63" y="54"/>
                      <a:pt x="127" y="42"/>
                      <a:pt x="127" y="42"/>
                    </a:cubicBezTo>
                    <a:cubicBezTo>
                      <a:pt x="162" y="47"/>
                      <a:pt x="198" y="49"/>
                      <a:pt x="232" y="57"/>
                    </a:cubicBezTo>
                    <a:cubicBezTo>
                      <a:pt x="263" y="64"/>
                      <a:pt x="322" y="87"/>
                      <a:pt x="322" y="87"/>
                    </a:cubicBezTo>
                    <a:cubicBezTo>
                      <a:pt x="334" y="83"/>
                      <a:pt x="439" y="64"/>
                      <a:pt x="352" y="12"/>
                    </a:cubicBezTo>
                    <a:cubicBezTo>
                      <a:pt x="333" y="0"/>
                      <a:pt x="243" y="53"/>
                      <a:pt x="232" y="57"/>
                    </a:cubicBezTo>
                    <a:cubicBezTo>
                      <a:pt x="203" y="69"/>
                      <a:pt x="142" y="87"/>
                      <a:pt x="142" y="87"/>
                    </a:cubicBezTo>
                    <a:cubicBezTo>
                      <a:pt x="112" y="77"/>
                      <a:pt x="82" y="47"/>
                      <a:pt x="52" y="57"/>
                    </a:cubicBezTo>
                    <a:cubicBezTo>
                      <a:pt x="37" y="62"/>
                      <a:pt x="14" y="58"/>
                      <a:pt x="7" y="72"/>
                    </a:cubicBezTo>
                    <a:cubicBezTo>
                      <a:pt x="0" y="86"/>
                      <a:pt x="17" y="102"/>
                      <a:pt x="22" y="117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7228" name="Group 108"/>
              <p:cNvGrpSpPr/>
              <p:nvPr>
                <p:custDataLst>
                  <p:tags r:id="rId166"/>
                </p:custDataLst>
              </p:nvPr>
            </p:nvGrpSpPr>
            <p:grpSpPr>
              <a:xfrm>
                <a:off x="1968" y="7456"/>
                <a:ext cx="1426" cy="1952"/>
                <a:chOff x="1968" y="7456"/>
                <a:chExt cx="1426" cy="1952"/>
              </a:xfrm>
            </p:grpSpPr>
            <p:grpSp>
              <p:nvGrpSpPr>
                <p:cNvPr id="7229" name="Group 109"/>
                <p:cNvGrpSpPr/>
                <p:nvPr>
                  <p:custDataLst>
                    <p:tags r:id="rId167"/>
                  </p:custDataLst>
                </p:nvPr>
              </p:nvGrpSpPr>
              <p:grpSpPr>
                <a:xfrm>
                  <a:off x="2255" y="7456"/>
                  <a:ext cx="1138" cy="1339"/>
                  <a:chOff x="2255" y="7456"/>
                  <a:chExt cx="1138" cy="1339"/>
                </a:xfrm>
              </p:grpSpPr>
              <p:grpSp>
                <p:nvGrpSpPr>
                  <p:cNvPr id="7249" name="Group 110"/>
                  <p:cNvGrpSpPr/>
                  <p:nvPr>
                    <p:custDataLst>
                      <p:tags r:id="rId168"/>
                    </p:custDataLst>
                  </p:nvPr>
                </p:nvGrpSpPr>
                <p:grpSpPr>
                  <a:xfrm>
                    <a:off x="2913" y="7617"/>
                    <a:ext cx="480" cy="1178"/>
                    <a:chOff x="4114" y="8307"/>
                    <a:chExt cx="480" cy="1008"/>
                  </a:xfrm>
                </p:grpSpPr>
                <p:sp>
                  <p:nvSpPr>
                    <p:cNvPr id="7261" name="AutoShape 111"/>
                    <p:cNvSpPr/>
                    <p:nvPr>
                      <p:custDataLst>
                        <p:tags r:id="rId169"/>
                      </p:custDataLst>
                    </p:nvPr>
                  </p:nvSpPr>
                  <p:spPr>
                    <a:xfrm flipV="1">
                      <a:off x="4114" y="8795"/>
                      <a:ext cx="478" cy="520"/>
                    </a:xfrm>
                    <a:custGeom>
                      <a:gdLst>
                        <a:gd name="txL" fmla="*/ 0 w 21600"/>
                        <a:gd name="txT" fmla="*/ 0 h 21600"/>
                        <a:gd name="txR" fmla="*/ 21600 w 21600"/>
                        <a:gd name="txB" fmla="*/ 7726 h 21600"/>
                      </a:gdLst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txL" t="txT" r="txR" b="txB"/>
                      <a:pathLst>
                        <a:path w="21600" h="21600">
                          <a:moveTo>
                            <a:pt x="5400" y="10800"/>
                          </a:moveTo>
                          <a:cubicBezTo>
                            <a:pt x="5400" y="7817"/>
                            <a:pt x="7817" y="5400"/>
                            <a:pt x="10800" y="5400"/>
                          </a:cubicBezTo>
                          <a:cubicBezTo>
                            <a:pt x="13782" y="5399"/>
                            <a:pt x="16199" y="7817"/>
                            <a:pt x="16200" y="10799"/>
                          </a:cubicBezTo>
                          <a:lnTo>
                            <a:pt x="21600" y="10800"/>
                          </a:lnTo>
                          <a:cubicBezTo>
                            <a:pt x="21600" y="4835"/>
                            <a:pt x="16764" y="0"/>
                            <a:pt x="10800" y="0"/>
                          </a:cubicBezTo>
                          <a:cubicBezTo>
                            <a:pt x="4835" y="0"/>
                            <a:pt x="0" y="4835"/>
                            <a:pt x="0" y="10800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262" name="AutoShape 112"/>
                    <p:cNvSpPr/>
                    <p:nvPr>
                      <p:custDataLst>
                        <p:tags r:id="rId170"/>
                      </p:custDataLst>
                    </p:nvPr>
                  </p:nvSpPr>
                  <p:spPr>
                    <a:xfrm rot="5400000">
                      <a:off x="4159" y="8629"/>
                      <a:ext cx="757" cy="112"/>
                    </a:xfrm>
                    <a:prstGeom prst="leftBracket">
                      <a:avLst>
                        <a:gd name="adj" fmla="val 0"/>
                      </a:avLst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63" name="AutoShape 113"/>
                    <p:cNvSpPr/>
                    <p:nvPr>
                      <p:custDataLst>
                        <p:tags r:id="rId171"/>
                      </p:custDataLst>
                    </p:nvPr>
                  </p:nvSpPr>
                  <p:spPr>
                    <a:xfrm rot="5400000">
                      <a:off x="3772" y="8649"/>
                      <a:ext cx="801" cy="117"/>
                    </a:xfrm>
                    <a:prstGeom prst="leftBracket">
                      <a:avLst>
                        <a:gd name="adj" fmla="val 0"/>
                      </a:avLst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7250" name="Rectangle 114"/>
                  <p:cNvSpPr/>
                  <p:nvPr>
                    <p:custDataLst>
                      <p:tags r:id="rId172"/>
                    </p:custDataLst>
                  </p:nvPr>
                </p:nvSpPr>
                <p:spPr>
                  <a:xfrm>
                    <a:off x="2319" y="7456"/>
                    <a:ext cx="153" cy="181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51" name="Rectangle 115"/>
                  <p:cNvSpPr/>
                  <p:nvPr>
                    <p:custDataLst>
                      <p:tags r:id="rId173"/>
                    </p:custDataLst>
                  </p:nvPr>
                </p:nvSpPr>
                <p:spPr>
                  <a:xfrm>
                    <a:off x="2429" y="7462"/>
                    <a:ext cx="450" cy="10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52" name="Rectangle 116"/>
                  <p:cNvSpPr/>
                  <p:nvPr>
                    <p:custDataLst>
                      <p:tags r:id="rId174"/>
                    </p:custDataLst>
                  </p:nvPr>
                </p:nvSpPr>
                <p:spPr>
                  <a:xfrm>
                    <a:off x="2293" y="7656"/>
                    <a:ext cx="71" cy="41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7253" name="Group 117"/>
                  <p:cNvGrpSpPr/>
                  <p:nvPr>
                    <p:custDataLst>
                      <p:tags r:id="rId175"/>
                    </p:custDataLst>
                  </p:nvPr>
                </p:nvGrpSpPr>
                <p:grpSpPr>
                  <a:xfrm>
                    <a:off x="2255" y="7456"/>
                    <a:ext cx="217" cy="323"/>
                    <a:chOff x="2940" y="5220"/>
                    <a:chExt cx="165" cy="195"/>
                  </a:xfrm>
                </p:grpSpPr>
                <p:sp>
                  <p:nvSpPr>
                    <p:cNvPr id="7258" name="Rectangle 118"/>
                    <p:cNvSpPr/>
                    <p:nvPr>
                      <p:custDataLst>
                        <p:tags r:id="rId176"/>
                      </p:custDataLst>
                    </p:nvPr>
                  </p:nvSpPr>
                  <p:spPr>
                    <a:xfrm>
                      <a:off x="2940" y="5220"/>
                      <a:ext cx="143" cy="14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59" name="Freeform 119"/>
                    <p:cNvSpPr/>
                    <p:nvPr>
                      <p:custDataLst>
                        <p:tags r:id="rId177"/>
                      </p:custDataLst>
                    </p:nvPr>
                  </p:nvSpPr>
                  <p:spPr>
                    <a:xfrm>
                      <a:off x="2966" y="5226"/>
                      <a:ext cx="139" cy="189"/>
                    </a:xfrm>
                    <a:custGeom>
                      <a:gdLst>
                        <a:gd name="txL" fmla="*/ 0 w 139"/>
                        <a:gd name="txT" fmla="*/ 0 h 189"/>
                        <a:gd name="txR" fmla="*/ 139 w 139"/>
                        <a:gd name="txB" fmla="*/ 189 h 189"/>
                      </a:gdLst>
                      <a:cxnLst>
                        <a:cxn ang="0">
                          <a:pos x="139" y="0"/>
                        </a:cxn>
                        <a:cxn ang="0">
                          <a:pos x="73" y="6"/>
                        </a:cxn>
                        <a:cxn ang="0">
                          <a:pos x="28" y="36"/>
                        </a:cxn>
                        <a:cxn ang="0">
                          <a:pos x="4" y="93"/>
                        </a:cxn>
                        <a:cxn ang="0">
                          <a:pos x="1" y="189"/>
                        </a:cxn>
                      </a:cxnLst>
                      <a:rect l="txL" t="txT" r="txR" b="txB"/>
                      <a:pathLst>
                        <a:path w="139" h="189">
                          <a:moveTo>
                            <a:pt x="139" y="0"/>
                          </a:moveTo>
                          <a:cubicBezTo>
                            <a:pt x="115" y="0"/>
                            <a:pt x="91" y="0"/>
                            <a:pt x="73" y="6"/>
                          </a:cubicBezTo>
                          <a:cubicBezTo>
                            <a:pt x="55" y="12"/>
                            <a:pt x="39" y="22"/>
                            <a:pt x="28" y="36"/>
                          </a:cubicBezTo>
                          <a:cubicBezTo>
                            <a:pt x="17" y="50"/>
                            <a:pt x="8" y="68"/>
                            <a:pt x="4" y="93"/>
                          </a:cubicBezTo>
                          <a:cubicBezTo>
                            <a:pt x="0" y="118"/>
                            <a:pt x="2" y="169"/>
                            <a:pt x="1" y="189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260" name="Freeform 120"/>
                    <p:cNvSpPr/>
                    <p:nvPr>
                      <p:custDataLst>
                        <p:tags r:id="rId178"/>
                      </p:custDataLst>
                    </p:nvPr>
                  </p:nvSpPr>
                  <p:spPr>
                    <a:xfrm>
                      <a:off x="3023" y="5280"/>
                      <a:ext cx="61" cy="99"/>
                    </a:xfrm>
                    <a:custGeom>
                      <a:gdLst>
                        <a:gd name="txL" fmla="*/ 0 w 61"/>
                        <a:gd name="txT" fmla="*/ 0 h 99"/>
                        <a:gd name="txR" fmla="*/ 61 w 61"/>
                        <a:gd name="txB" fmla="*/ 99 h 99"/>
                      </a:gdLst>
                      <a:cxnLst>
                        <a:cxn ang="0">
                          <a:pos x="61" y="0"/>
                        </a:cxn>
                        <a:cxn ang="0">
                          <a:pos x="10" y="24"/>
                        </a:cxn>
                        <a:cxn ang="0">
                          <a:pos x="1" y="99"/>
                        </a:cxn>
                      </a:cxnLst>
                      <a:rect l="txL" t="txT" r="txR" b="txB"/>
                      <a:pathLst>
                        <a:path w="61" h="99">
                          <a:moveTo>
                            <a:pt x="61" y="0"/>
                          </a:moveTo>
                          <a:cubicBezTo>
                            <a:pt x="52" y="4"/>
                            <a:pt x="20" y="8"/>
                            <a:pt x="10" y="24"/>
                          </a:cubicBezTo>
                          <a:cubicBezTo>
                            <a:pt x="0" y="40"/>
                            <a:pt x="3" y="83"/>
                            <a:pt x="1" y="99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254" name="Group 121"/>
                  <p:cNvGrpSpPr>
                    <a:grpSpLocks noChangeAspect="1"/>
                  </p:cNvGrpSpPr>
                  <p:nvPr>
                    <p:custDataLst>
                      <p:tags r:id="rId179"/>
                    </p:custDataLst>
                  </p:nvPr>
                </p:nvGrpSpPr>
                <p:grpSpPr>
                  <a:xfrm>
                    <a:off x="2835" y="7462"/>
                    <a:ext cx="209" cy="206"/>
                    <a:chOff x="4004" y="7492"/>
                    <a:chExt cx="182" cy="180"/>
                  </a:xfrm>
                </p:grpSpPr>
                <p:sp>
                  <p:nvSpPr>
                    <p:cNvPr id="7255" name="Rectangle 122"/>
                    <p:cNvSpPr>
                      <a:spLocks noChangeAspect="1"/>
                    </p:cNvSpPr>
                    <p:nvPr>
                      <p:custDataLst>
                        <p:tags r:id="rId180"/>
                      </p:custDataLst>
                    </p:nvPr>
                  </p:nvSpPr>
                  <p:spPr>
                    <a:xfrm flipH="1">
                      <a:off x="4033" y="7492"/>
                      <a:ext cx="153" cy="14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56" name="Freeform 123"/>
                    <p:cNvSpPr>
                      <a:spLocks noChangeAspect="1"/>
                    </p:cNvSpPr>
                    <p:nvPr>
                      <p:custDataLst>
                        <p:tags r:id="rId181"/>
                      </p:custDataLst>
                    </p:nvPr>
                  </p:nvSpPr>
                  <p:spPr>
                    <a:xfrm flipH="1">
                      <a:off x="4004" y="7492"/>
                      <a:ext cx="162" cy="164"/>
                    </a:xfrm>
                    <a:custGeom>
                      <a:gdLst>
                        <a:gd name="txL" fmla="*/ 0 w 139"/>
                        <a:gd name="txT" fmla="*/ 0 h 189"/>
                        <a:gd name="txR" fmla="*/ 139 w 139"/>
                        <a:gd name="txB" fmla="*/ 189 h 189"/>
                      </a:gdLst>
                      <a:cxnLst>
                        <a:cxn ang="0">
                          <a:pos x="256" y="0"/>
                        </a:cxn>
                        <a:cxn ang="0">
                          <a:pos x="134" y="3"/>
                        </a:cxn>
                        <a:cxn ang="0">
                          <a:pos x="51" y="20"/>
                        </a:cxn>
                        <a:cxn ang="0">
                          <a:pos x="8" y="53"/>
                        </a:cxn>
                        <a:cxn ang="0">
                          <a:pos x="1" y="107"/>
                        </a:cxn>
                      </a:cxnLst>
                      <a:rect l="txL" t="txT" r="txR" b="txB"/>
                      <a:pathLst>
                        <a:path w="139" h="189">
                          <a:moveTo>
                            <a:pt x="139" y="0"/>
                          </a:moveTo>
                          <a:cubicBezTo>
                            <a:pt x="115" y="0"/>
                            <a:pt x="91" y="0"/>
                            <a:pt x="73" y="6"/>
                          </a:cubicBezTo>
                          <a:cubicBezTo>
                            <a:pt x="55" y="12"/>
                            <a:pt x="39" y="22"/>
                            <a:pt x="28" y="36"/>
                          </a:cubicBezTo>
                          <a:cubicBezTo>
                            <a:pt x="17" y="50"/>
                            <a:pt x="8" y="68"/>
                            <a:pt x="4" y="93"/>
                          </a:cubicBezTo>
                          <a:cubicBezTo>
                            <a:pt x="0" y="118"/>
                            <a:pt x="2" y="169"/>
                            <a:pt x="1" y="189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257" name="Freeform 124"/>
                    <p:cNvSpPr>
                      <a:spLocks noChangeAspect="1"/>
                    </p:cNvSpPr>
                    <p:nvPr>
                      <p:custDataLst>
                        <p:tags r:id="rId182"/>
                      </p:custDataLst>
                    </p:nvPr>
                  </p:nvSpPr>
                  <p:spPr>
                    <a:xfrm flipH="1">
                      <a:off x="4004" y="7586"/>
                      <a:ext cx="71" cy="86"/>
                    </a:xfrm>
                    <a:custGeom>
                      <a:gdLst>
                        <a:gd name="txL" fmla="*/ 0 w 61"/>
                        <a:gd name="txT" fmla="*/ 0 h 99"/>
                        <a:gd name="txR" fmla="*/ 61 w 61"/>
                        <a:gd name="txB" fmla="*/ 99 h 99"/>
                      </a:gdLst>
                      <a:cxnLst>
                        <a:cxn ang="0">
                          <a:pos x="113" y="0"/>
                        </a:cxn>
                        <a:cxn ang="0">
                          <a:pos x="19" y="14"/>
                        </a:cxn>
                        <a:cxn ang="0">
                          <a:pos x="1" y="56"/>
                        </a:cxn>
                      </a:cxnLst>
                      <a:rect l="txL" t="txT" r="txR" b="txB"/>
                      <a:pathLst>
                        <a:path w="61" h="99">
                          <a:moveTo>
                            <a:pt x="61" y="0"/>
                          </a:moveTo>
                          <a:cubicBezTo>
                            <a:pt x="52" y="4"/>
                            <a:pt x="20" y="8"/>
                            <a:pt x="10" y="24"/>
                          </a:cubicBezTo>
                          <a:cubicBezTo>
                            <a:pt x="0" y="40"/>
                            <a:pt x="3" y="83"/>
                            <a:pt x="1" y="99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7230" name="Group 125"/>
                <p:cNvGrpSpPr/>
                <p:nvPr>
                  <p:custDataLst>
                    <p:tags r:id="rId183"/>
                  </p:custDataLst>
                </p:nvPr>
              </p:nvGrpSpPr>
              <p:grpSpPr>
                <a:xfrm>
                  <a:off x="1997" y="7823"/>
                  <a:ext cx="465" cy="1585"/>
                  <a:chOff x="4832" y="1026"/>
                  <a:chExt cx="238" cy="1466"/>
                </a:xfrm>
              </p:grpSpPr>
              <p:sp>
                <p:nvSpPr>
                  <p:cNvPr id="7245" name="AutoShape 126"/>
                  <p:cNvSpPr/>
                  <p:nvPr>
                    <p:custDataLst>
                      <p:tags r:id="rId184"/>
                    </p:custDataLst>
                  </p:nvPr>
                </p:nvSpPr>
                <p:spPr>
                  <a:xfrm>
                    <a:off x="4832" y="1026"/>
                    <a:ext cx="238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46" name="Line 127"/>
                  <p:cNvSpPr/>
                  <p:nvPr>
                    <p:custDataLst>
                      <p:tags r:id="rId185"/>
                    </p:custDataLst>
                  </p:nvPr>
                </p:nvSpPr>
                <p:spPr>
                  <a:xfrm flipH="1">
                    <a:off x="4838" y="1043"/>
                    <a:ext cx="0" cy="1297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247" name="Line 128"/>
                  <p:cNvSpPr/>
                  <p:nvPr>
                    <p:custDataLst>
                      <p:tags r:id="rId186"/>
                    </p:custDataLst>
                  </p:nvPr>
                </p:nvSpPr>
                <p:spPr>
                  <a:xfrm flipH="1">
                    <a:off x="5062" y="1043"/>
                    <a:ext cx="0" cy="1297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248" name="AutoShape 129"/>
                  <p:cNvSpPr/>
                  <p:nvPr>
                    <p:custDataLst>
                      <p:tags r:id="rId187"/>
                    </p:custDataLst>
                  </p:nvPr>
                </p:nvSpPr>
                <p:spPr>
                  <a:xfrm flipV="1">
                    <a:off x="4837" y="2146"/>
                    <a:ext cx="223" cy="346"/>
                  </a:xfrm>
                  <a:custGeom>
                    <a:gdLst>
                      <a:gd name="txL" fmla="*/ 0 w 21600"/>
                      <a:gd name="txT" fmla="*/ 0 h 21600"/>
                      <a:gd name="txR" fmla="*/ 21600 w 21600"/>
                      <a:gd name="txB" fmla="*/ 7741 h 21600"/>
                    </a:gdLst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10814"/>
                        </a:moveTo>
                        <a:cubicBezTo>
                          <a:pt x="0" y="10809"/>
                          <a:pt x="0" y="10804"/>
                          <a:pt x="0" y="10800"/>
                        </a:cubicBez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4" y="0"/>
                          <a:pt x="21600" y="4835"/>
                          <a:pt x="21600" y="10800"/>
                        </a:cubicBezTo>
                        <a:cubicBezTo>
                          <a:pt x="21600" y="10804"/>
                          <a:pt x="21599" y="10809"/>
                          <a:pt x="21599" y="10814"/>
                        </a:cubicBezTo>
                        <a:cubicBezTo>
                          <a:pt x="21599" y="10809"/>
                          <a:pt x="21600" y="10804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0804"/>
                          <a:pt x="0" y="10809"/>
                          <a:pt x="0" y="108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231" name="Group 130"/>
                <p:cNvGrpSpPr/>
                <p:nvPr>
                  <p:custDataLst>
                    <p:tags r:id="rId188"/>
                  </p:custDataLst>
                </p:nvPr>
              </p:nvGrpSpPr>
              <p:grpSpPr>
                <a:xfrm>
                  <a:off x="1968" y="7658"/>
                  <a:ext cx="540" cy="340"/>
                  <a:chOff x="7710" y="6780"/>
                  <a:chExt cx="328" cy="212"/>
                </a:xfrm>
              </p:grpSpPr>
              <p:sp>
                <p:nvSpPr>
                  <p:cNvPr id="7242" name="AutoShape 131"/>
                  <p:cNvSpPr/>
                  <p:nvPr>
                    <p:custDataLst>
                      <p:tags r:id="rId189"/>
                    </p:custDataLst>
                  </p:nvPr>
                </p:nvSpPr>
                <p:spPr>
                  <a:xfrm>
                    <a:off x="7734" y="6895"/>
                    <a:ext cx="272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43" name="AutoShape 132"/>
                  <p:cNvSpPr/>
                  <p:nvPr>
                    <p:custDataLst>
                      <p:tags r:id="rId190"/>
                    </p:custDataLst>
                  </p:nvPr>
                </p:nvSpPr>
                <p:spPr>
                  <a:xfrm>
                    <a:off x="7710" y="6780"/>
                    <a:ext cx="328" cy="212"/>
                  </a:xfrm>
                  <a:custGeom>
                    <a:gdLst>
                      <a:gd name="txL" fmla="*/ 3622 w 21600"/>
                      <a:gd name="txT" fmla="*/ 3566 h 21600"/>
                      <a:gd name="txR" fmla="*/ 17978 w 21600"/>
                      <a:gd name="txB" fmla="*/ 18034 h 21600"/>
                    </a:gdLst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3622" y="21600"/>
                        </a:lnTo>
                        <a:lnTo>
                          <a:pt x="17978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767676">
                          <a:alpha val="100000"/>
                        </a:srgbClr>
                      </a:gs>
                      <a:gs pos="50000">
                        <a:srgbClr val="FFFFFF">
                          <a:alpha val="100000"/>
                        </a:srgbClr>
                      </a:gs>
                      <a:gs pos="100000">
                        <a:srgbClr val="767676">
                          <a:alpha val="100000"/>
                        </a:srgbClr>
                      </a:gs>
                    </a:gsLst>
                    <a:lin ang="0" scaled="1"/>
                  </a:gra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44" name="AutoShape 133"/>
                  <p:cNvSpPr/>
                  <p:nvPr>
                    <p:custDataLst>
                      <p:tags r:id="rId191"/>
                    </p:custDataLst>
                  </p:nvPr>
                </p:nvSpPr>
                <p:spPr>
                  <a:xfrm flipH="1">
                    <a:off x="7730" y="6869"/>
                    <a:ext cx="285" cy="2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7232" name="Line 134"/>
                <p:cNvSpPr/>
                <p:nvPr>
                  <p:custDataLst>
                    <p:tags r:id="rId192"/>
                  </p:custDataLst>
                </p:nvPr>
              </p:nvSpPr>
              <p:spPr>
                <a:xfrm>
                  <a:off x="2942" y="8553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33" name="Line 135"/>
                <p:cNvSpPr/>
                <p:nvPr>
                  <p:custDataLst>
                    <p:tags r:id="rId193"/>
                  </p:custDataLst>
                </p:nvPr>
              </p:nvSpPr>
              <p:spPr>
                <a:xfrm>
                  <a:off x="2927" y="8403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34" name="Line 136"/>
                <p:cNvSpPr/>
                <p:nvPr>
                  <p:custDataLst>
                    <p:tags r:id="rId194"/>
                  </p:custDataLst>
                </p:nvPr>
              </p:nvSpPr>
              <p:spPr>
                <a:xfrm>
                  <a:off x="2938" y="8231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35" name="Line 137"/>
                <p:cNvSpPr/>
                <p:nvPr>
                  <p:custDataLst>
                    <p:tags r:id="rId195"/>
                  </p:custDataLst>
                </p:nvPr>
              </p:nvSpPr>
              <p:spPr>
                <a:xfrm>
                  <a:off x="2933" y="8064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36" name="Line 138"/>
                <p:cNvSpPr/>
                <p:nvPr>
                  <p:custDataLst>
                    <p:tags r:id="rId196"/>
                  </p:custDataLst>
                </p:nvPr>
              </p:nvSpPr>
              <p:spPr>
                <a:xfrm>
                  <a:off x="3011" y="8686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37" name="Line 139"/>
                <p:cNvSpPr/>
                <p:nvPr>
                  <p:custDataLst>
                    <p:tags r:id="rId197"/>
                  </p:custDataLst>
                </p:nvPr>
              </p:nvSpPr>
              <p:spPr>
                <a:xfrm>
                  <a:off x="3236" y="8686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38" name="Line 140"/>
                <p:cNvSpPr/>
                <p:nvPr>
                  <p:custDataLst>
                    <p:tags r:id="rId198"/>
                  </p:custDataLst>
                </p:nvPr>
              </p:nvSpPr>
              <p:spPr>
                <a:xfrm>
                  <a:off x="3306" y="8192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39" name="Line 141"/>
                <p:cNvSpPr/>
                <p:nvPr>
                  <p:custDataLst>
                    <p:tags r:id="rId199"/>
                  </p:custDataLst>
                </p:nvPr>
              </p:nvSpPr>
              <p:spPr>
                <a:xfrm>
                  <a:off x="3306" y="8042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40" name="Line 142"/>
                <p:cNvSpPr/>
                <p:nvPr>
                  <p:custDataLst>
                    <p:tags r:id="rId200"/>
                  </p:custDataLst>
                </p:nvPr>
              </p:nvSpPr>
              <p:spPr>
                <a:xfrm>
                  <a:off x="3305" y="8547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241" name="Line 143"/>
                <p:cNvSpPr/>
                <p:nvPr>
                  <p:custDataLst>
                    <p:tags r:id="rId201"/>
                  </p:custDataLst>
                </p:nvPr>
              </p:nvSpPr>
              <p:spPr>
                <a:xfrm>
                  <a:off x="3305" y="8382"/>
                  <a:ext cx="88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</p:grpSp>
        <p:cxnSp>
          <p:nvCxnSpPr>
            <p:cNvPr id="294" name="直接连接符 293"/>
            <p:cNvCxnSpPr/>
            <p:nvPr>
              <p:custDataLst>
                <p:tags r:id="rId202"/>
              </p:custDataLst>
            </p:nvPr>
          </p:nvCxnSpPr>
          <p:spPr>
            <a:xfrm>
              <a:off x="6324613" y="5714940"/>
              <a:ext cx="381000" cy="2539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23" name="TextBox 300"/>
            <p:cNvSpPr txBox="1"/>
            <p:nvPr>
              <p:custDataLst>
                <p:tags r:id="rId203"/>
              </p:custDataLst>
            </p:nvPr>
          </p:nvSpPr>
          <p:spPr>
            <a:xfrm>
              <a:off x="6629346" y="5562544"/>
              <a:ext cx="958917" cy="4196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>
                  <a:solidFill>
                    <a:schemeClr val="tx1"/>
                  </a:solidFill>
                  <a:latin typeface="Arial" panose="020b0604020202020204" pitchFamily="34" charset="0"/>
                </a:rPr>
                <a:t>红墨水</a:t>
              </a:r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9" name="组合 243"/>
          <p:cNvGrpSpPr/>
          <p:nvPr>
            <p:custDataLst>
              <p:tags r:id="rId204"/>
            </p:custDataLst>
          </p:nvPr>
        </p:nvGrpSpPr>
        <p:grpSpPr>
          <a:xfrm>
            <a:off x="1320165" y="3562350"/>
            <a:ext cx="3099435" cy="2461895"/>
            <a:chOff x="1600200" y="4114800"/>
            <a:chExt cx="2667000" cy="2590800"/>
          </a:xfrm>
        </p:grpSpPr>
        <p:grpSp>
          <p:nvGrpSpPr>
            <p:cNvPr id="7183" name="组合 42"/>
            <p:cNvGrpSpPr/>
            <p:nvPr>
              <p:custDataLst>
                <p:tags r:id="rId205"/>
              </p:custDataLst>
            </p:nvPr>
          </p:nvGrpSpPr>
          <p:grpSpPr>
            <a:xfrm>
              <a:off x="1600200" y="4114800"/>
              <a:ext cx="2667000" cy="2590800"/>
              <a:chOff x="304912" y="4114782"/>
              <a:chExt cx="2666930" cy="2590732"/>
            </a:xfrm>
          </p:grpSpPr>
          <p:grpSp>
            <p:nvGrpSpPr>
              <p:cNvPr id="7186" name="Group 6"/>
              <p:cNvGrpSpPr/>
              <p:nvPr>
                <p:custDataLst>
                  <p:tags r:id="rId206"/>
                </p:custDataLst>
              </p:nvPr>
            </p:nvGrpSpPr>
            <p:grpSpPr>
              <a:xfrm>
                <a:off x="1066892" y="4114782"/>
                <a:ext cx="1904950" cy="2590732"/>
                <a:chOff x="2519" y="10050"/>
                <a:chExt cx="2062" cy="2790"/>
              </a:xfrm>
            </p:grpSpPr>
            <p:sp>
              <p:nvSpPr>
                <p:cNvPr id="7189" name="Text Box 7"/>
                <p:cNvSpPr txBox="1"/>
                <p:nvPr>
                  <p:custDataLst>
                    <p:tags r:id="rId207"/>
                  </p:custDataLst>
                </p:nvPr>
              </p:nvSpPr>
              <p:spPr>
                <a:xfrm>
                  <a:off x="3022" y="10050"/>
                  <a:ext cx="1559" cy="51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lstStyle/>
                <a:p>
                  <a:r>
                    <a:rPr lang="zh-CN" altLang="en-US" sz="2000">
                      <a:solidFill>
                        <a:schemeClr val="tx1"/>
                      </a:solidFill>
                      <a:latin typeface="Calibri"/>
                    </a:rPr>
                    <a:t>氢氧化钠</a:t>
                  </a:r>
                  <a:endPara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</a:endParaRPr>
                </a:p>
                <a:p>
                  <a:endParaRPr lang="zh-CN" altLang="zh-CN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7190" name="Group 8"/>
                <p:cNvGrpSpPr/>
                <p:nvPr>
                  <p:custDataLst>
                    <p:tags r:id="rId208"/>
                  </p:custDataLst>
                </p:nvPr>
              </p:nvGrpSpPr>
              <p:grpSpPr>
                <a:xfrm>
                  <a:off x="2519" y="11374"/>
                  <a:ext cx="1306" cy="1466"/>
                  <a:chOff x="8741" y="10701"/>
                  <a:chExt cx="488" cy="685"/>
                </a:xfrm>
              </p:grpSpPr>
              <p:sp>
                <p:nvSpPr>
                  <p:cNvPr id="7209" name="AutoShape 9"/>
                  <p:cNvSpPr/>
                  <p:nvPr>
                    <p:custDataLst>
                      <p:tags r:id="rId209"/>
                    </p:custDataLst>
                  </p:nvPr>
                </p:nvSpPr>
                <p:spPr>
                  <a:xfrm>
                    <a:off x="8758" y="11268"/>
                    <a:ext cx="454" cy="118"/>
                  </a:xfrm>
                  <a:prstGeom prst="roundRect">
                    <a:avLst>
                      <a:gd name="adj" fmla="val 43245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10" name="Rectangle 10"/>
                  <p:cNvSpPr/>
                  <p:nvPr>
                    <p:custDataLst>
                      <p:tags r:id="rId210"/>
                    </p:custDataLst>
                  </p:nvPr>
                </p:nvSpPr>
                <p:spPr>
                  <a:xfrm>
                    <a:off x="8899" y="10749"/>
                    <a:ext cx="170" cy="1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11" name="Rectangle 11"/>
                  <p:cNvSpPr/>
                  <p:nvPr>
                    <p:custDataLst>
                      <p:tags r:id="rId211"/>
                    </p:custDataLst>
                  </p:nvPr>
                </p:nvSpPr>
                <p:spPr>
                  <a:xfrm>
                    <a:off x="8868" y="10728"/>
                    <a:ext cx="233" cy="3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12" name="Freeform 12"/>
                  <p:cNvSpPr/>
                  <p:nvPr>
                    <p:custDataLst>
                      <p:tags r:id="rId212"/>
                    </p:custDataLst>
                  </p:nvPr>
                </p:nvSpPr>
                <p:spPr>
                  <a:xfrm>
                    <a:off x="8872" y="10718"/>
                    <a:ext cx="29" cy="51"/>
                  </a:xfrm>
                  <a:custGeom>
                    <a:gdLst>
                      <a:gd name="txL" fmla="*/ 0 w 44"/>
                      <a:gd name="txT" fmla="*/ 0 h 84"/>
                      <a:gd name="txR" fmla="*/ 44 w 44"/>
                      <a:gd name="txB" fmla="*/ 84 h 84"/>
                    </a:gdLst>
                    <a:cxnLst>
                      <a:cxn ang="0">
                        <a:pos x="8" y="12"/>
                      </a:cxn>
                      <a:cxn ang="0">
                        <a:pos x="8" y="7"/>
                      </a:cxn>
                      <a:cxn ang="0">
                        <a:pos x="6" y="3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4" h="84">
                        <a:moveTo>
                          <a:pt x="42" y="84"/>
                        </a:moveTo>
                        <a:cubicBezTo>
                          <a:pt x="43" y="71"/>
                          <a:pt x="44" y="58"/>
                          <a:pt x="42" y="48"/>
                        </a:cubicBezTo>
                        <a:cubicBezTo>
                          <a:pt x="40" y="38"/>
                          <a:pt x="37" y="29"/>
                          <a:pt x="30" y="21"/>
                        </a:cubicBezTo>
                        <a:cubicBezTo>
                          <a:pt x="23" y="13"/>
                          <a:pt x="6" y="4"/>
                          <a:pt x="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13" name="Rectangle 13"/>
                  <p:cNvSpPr/>
                  <p:nvPr>
                    <p:custDataLst>
                      <p:tags r:id="rId213"/>
                    </p:custDataLst>
                  </p:nvPr>
                </p:nvSpPr>
                <p:spPr>
                  <a:xfrm>
                    <a:off x="8878" y="10884"/>
                    <a:ext cx="214" cy="5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14" name="Rectangle 14"/>
                  <p:cNvSpPr/>
                  <p:nvPr>
                    <p:custDataLst>
                      <p:tags r:id="rId214"/>
                    </p:custDataLst>
                  </p:nvPr>
                </p:nvSpPr>
                <p:spPr>
                  <a:xfrm>
                    <a:off x="8741" y="11241"/>
                    <a:ext cx="488" cy="5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15" name="Line 15"/>
                  <p:cNvSpPr/>
                  <p:nvPr>
                    <p:custDataLst>
                      <p:tags r:id="rId215"/>
                    </p:custDataLst>
                  </p:nvPr>
                </p:nvSpPr>
                <p:spPr>
                  <a:xfrm flipH="1">
                    <a:off x="8760" y="10925"/>
                    <a:ext cx="128" cy="378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216" name="Line 16"/>
                  <p:cNvSpPr/>
                  <p:nvPr>
                    <p:custDataLst>
                      <p:tags r:id="rId216"/>
                    </p:custDataLst>
                  </p:nvPr>
                </p:nvSpPr>
                <p:spPr>
                  <a:xfrm>
                    <a:off x="9080" y="10925"/>
                    <a:ext cx="128" cy="378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217" name="Freeform 17"/>
                  <p:cNvSpPr/>
                  <p:nvPr>
                    <p:custDataLst>
                      <p:tags r:id="rId217"/>
                    </p:custDataLst>
                  </p:nvPr>
                </p:nvSpPr>
                <p:spPr>
                  <a:xfrm>
                    <a:off x="9070" y="10718"/>
                    <a:ext cx="29" cy="58"/>
                  </a:xfrm>
                  <a:custGeom>
                    <a:gdLst>
                      <a:gd name="txL" fmla="*/ 0 w 44"/>
                      <a:gd name="txT" fmla="*/ 0 h 96"/>
                      <a:gd name="txR" fmla="*/ 44 w 44"/>
                      <a:gd name="txB" fmla="*/ 96 h 96"/>
                    </a:gdLst>
                    <a:cxnLst>
                      <a:cxn ang="0">
                        <a:pos x="0" y="13"/>
                      </a:cxn>
                      <a:cxn ang="0">
                        <a:pos x="1" y="7"/>
                      </a:cxn>
                      <a:cxn ang="0">
                        <a:pos x="3" y="3"/>
                      </a:cxn>
                      <a:cxn ang="0">
                        <a:pos x="9" y="0"/>
                      </a:cxn>
                    </a:cxnLst>
                    <a:rect l="txL" t="txT" r="txR" b="txB"/>
                    <a:pathLst>
                      <a:path w="44" h="96">
                        <a:moveTo>
                          <a:pt x="0" y="96"/>
                        </a:moveTo>
                        <a:cubicBezTo>
                          <a:pt x="0" y="88"/>
                          <a:pt x="0" y="60"/>
                          <a:pt x="2" y="48"/>
                        </a:cubicBezTo>
                        <a:cubicBezTo>
                          <a:pt x="4" y="36"/>
                          <a:pt x="7" y="29"/>
                          <a:pt x="14" y="21"/>
                        </a:cubicBezTo>
                        <a:cubicBezTo>
                          <a:pt x="21" y="13"/>
                          <a:pt x="38" y="4"/>
                          <a:pt x="44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18" name="Freeform 18"/>
                  <p:cNvSpPr/>
                  <p:nvPr>
                    <p:custDataLst>
                      <p:tags r:id="rId218"/>
                    </p:custDataLst>
                  </p:nvPr>
                </p:nvSpPr>
                <p:spPr>
                  <a:xfrm>
                    <a:off x="8886" y="10878"/>
                    <a:ext cx="14" cy="55"/>
                  </a:xfrm>
                  <a:custGeom>
                    <a:gdLst>
                      <a:gd name="txL" fmla="*/ 0 w 21"/>
                      <a:gd name="txT" fmla="*/ 0 h 90"/>
                      <a:gd name="txR" fmla="*/ 21 w 21"/>
                      <a:gd name="txB" fmla="*/ 90 h 90"/>
                    </a:gdLst>
                    <a:cxnLst>
                      <a:cxn ang="0">
                        <a:pos x="4" y="0"/>
                      </a:cxn>
                      <a:cxn ang="0">
                        <a:pos x="3" y="5"/>
                      </a:cxn>
                      <a:cxn ang="0">
                        <a:pos x="0" y="13"/>
                      </a:cxn>
                    </a:cxnLst>
                    <a:rect l="txL" t="txT" r="txR" b="txB"/>
                    <a:pathLst>
                      <a:path w="21" h="90">
                        <a:moveTo>
                          <a:pt x="21" y="0"/>
                        </a:moveTo>
                        <a:cubicBezTo>
                          <a:pt x="19" y="10"/>
                          <a:pt x="18" y="21"/>
                          <a:pt x="15" y="36"/>
                        </a:cubicBezTo>
                        <a:cubicBezTo>
                          <a:pt x="12" y="51"/>
                          <a:pt x="6" y="70"/>
                          <a:pt x="0" y="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19" name="Freeform 19"/>
                  <p:cNvSpPr/>
                  <p:nvPr>
                    <p:custDataLst>
                      <p:tags r:id="rId219"/>
                    </p:custDataLst>
                  </p:nvPr>
                </p:nvSpPr>
                <p:spPr>
                  <a:xfrm flipH="1">
                    <a:off x="9070" y="10878"/>
                    <a:ext cx="14" cy="55"/>
                  </a:xfrm>
                  <a:custGeom>
                    <a:gdLst>
                      <a:gd name="txL" fmla="*/ 0 w 21"/>
                      <a:gd name="txT" fmla="*/ 0 h 90"/>
                      <a:gd name="txR" fmla="*/ 21 w 21"/>
                      <a:gd name="txB" fmla="*/ 90 h 90"/>
                    </a:gdLst>
                    <a:cxnLst>
                      <a:cxn ang="0">
                        <a:pos x="4" y="0"/>
                      </a:cxn>
                      <a:cxn ang="0">
                        <a:pos x="3" y="5"/>
                      </a:cxn>
                      <a:cxn ang="0">
                        <a:pos x="0" y="13"/>
                      </a:cxn>
                    </a:cxnLst>
                    <a:rect l="txL" t="txT" r="txR" b="txB"/>
                    <a:pathLst>
                      <a:path w="21" h="90">
                        <a:moveTo>
                          <a:pt x="21" y="0"/>
                        </a:moveTo>
                        <a:cubicBezTo>
                          <a:pt x="19" y="10"/>
                          <a:pt x="18" y="21"/>
                          <a:pt x="15" y="36"/>
                        </a:cubicBezTo>
                        <a:cubicBezTo>
                          <a:pt x="12" y="51"/>
                          <a:pt x="6" y="70"/>
                          <a:pt x="0" y="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20" name="AutoShape 20"/>
                  <p:cNvSpPr/>
                  <p:nvPr>
                    <p:custDataLst>
                      <p:tags r:id="rId220"/>
                    </p:custDataLst>
                  </p:nvPr>
                </p:nvSpPr>
                <p:spPr>
                  <a:xfrm>
                    <a:off x="8861" y="10701"/>
                    <a:ext cx="246" cy="1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7191" name="Group 21"/>
                <p:cNvGrpSpPr/>
                <p:nvPr>
                  <p:custDataLst>
                    <p:tags r:id="rId221"/>
                  </p:custDataLst>
                </p:nvPr>
              </p:nvGrpSpPr>
              <p:grpSpPr>
                <a:xfrm>
                  <a:off x="3085" y="11040"/>
                  <a:ext cx="279" cy="1394"/>
                  <a:chOff x="4832" y="1026"/>
                  <a:chExt cx="238" cy="1466"/>
                </a:xfrm>
              </p:grpSpPr>
              <p:sp>
                <p:nvSpPr>
                  <p:cNvPr id="7205" name="AutoShape 22"/>
                  <p:cNvSpPr/>
                  <p:nvPr>
                    <p:custDataLst>
                      <p:tags r:id="rId222"/>
                    </p:custDataLst>
                  </p:nvPr>
                </p:nvSpPr>
                <p:spPr>
                  <a:xfrm>
                    <a:off x="4832" y="1026"/>
                    <a:ext cx="238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206" name="Line 23"/>
                  <p:cNvSpPr/>
                  <p:nvPr>
                    <p:custDataLst>
                      <p:tags r:id="rId223"/>
                    </p:custDataLst>
                  </p:nvPr>
                </p:nvSpPr>
                <p:spPr>
                  <a:xfrm flipH="1">
                    <a:off x="4838" y="1043"/>
                    <a:ext cx="0" cy="1297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207" name="Line 24"/>
                  <p:cNvSpPr/>
                  <p:nvPr>
                    <p:custDataLst>
                      <p:tags r:id="rId224"/>
                    </p:custDataLst>
                  </p:nvPr>
                </p:nvSpPr>
                <p:spPr>
                  <a:xfrm flipH="1">
                    <a:off x="5062" y="1043"/>
                    <a:ext cx="0" cy="1297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7208" name="AutoShape 25"/>
                  <p:cNvSpPr/>
                  <p:nvPr>
                    <p:custDataLst>
                      <p:tags r:id="rId225"/>
                    </p:custDataLst>
                  </p:nvPr>
                </p:nvSpPr>
                <p:spPr>
                  <a:xfrm flipV="1">
                    <a:off x="4837" y="2146"/>
                    <a:ext cx="223" cy="346"/>
                  </a:xfrm>
                  <a:custGeom>
                    <a:gdLst>
                      <a:gd name="txL" fmla="*/ 0 w 21600"/>
                      <a:gd name="txT" fmla="*/ 0 h 21600"/>
                      <a:gd name="txR" fmla="*/ 21600 w 21600"/>
                      <a:gd name="txB" fmla="*/ 7741 h 21600"/>
                    </a:gdLst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10814"/>
                        </a:moveTo>
                        <a:cubicBezTo>
                          <a:pt x="0" y="10809"/>
                          <a:pt x="0" y="10804"/>
                          <a:pt x="0" y="10800"/>
                        </a:cubicBez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4" y="0"/>
                          <a:pt x="21600" y="4835"/>
                          <a:pt x="21600" y="10800"/>
                        </a:cubicBezTo>
                        <a:cubicBezTo>
                          <a:pt x="21600" y="10804"/>
                          <a:pt x="21599" y="10809"/>
                          <a:pt x="21599" y="10814"/>
                        </a:cubicBezTo>
                        <a:cubicBezTo>
                          <a:pt x="21599" y="10809"/>
                          <a:pt x="21600" y="10804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0804"/>
                          <a:pt x="0" y="10809"/>
                          <a:pt x="0" y="108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192" name="Group 26"/>
                <p:cNvGrpSpPr/>
                <p:nvPr>
                  <p:custDataLst>
                    <p:tags r:id="rId226"/>
                  </p:custDataLst>
                </p:nvPr>
              </p:nvGrpSpPr>
              <p:grpSpPr>
                <a:xfrm rot="10800000">
                  <a:off x="2828" y="10449"/>
                  <a:ext cx="296" cy="1316"/>
                  <a:chOff x="4049" y="10058"/>
                  <a:chExt cx="296" cy="1316"/>
                </a:xfrm>
              </p:grpSpPr>
              <p:grpSp>
                <p:nvGrpSpPr>
                  <p:cNvPr id="7201" name="Group 27"/>
                  <p:cNvGrpSpPr/>
                  <p:nvPr>
                    <p:custDataLst>
                      <p:tags r:id="rId227"/>
                    </p:custDataLst>
                  </p:nvPr>
                </p:nvGrpSpPr>
                <p:grpSpPr>
                  <a:xfrm>
                    <a:off x="4125" y="10058"/>
                    <a:ext cx="71" cy="952"/>
                    <a:chOff x="2835" y="2550"/>
                    <a:chExt cx="60" cy="1440"/>
                  </a:xfrm>
                </p:grpSpPr>
                <p:sp>
                  <p:nvSpPr>
                    <p:cNvPr id="7203" name="Line 28"/>
                    <p:cNvSpPr/>
                    <p:nvPr>
                      <p:custDataLst>
                        <p:tags r:id="rId228"/>
                      </p:custDataLst>
                    </p:nvPr>
                  </p:nvSpPr>
                  <p:spPr>
                    <a:xfrm flipH="1">
                      <a:off x="2835" y="2550"/>
                      <a:ext cx="0" cy="144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  <p:sp>
                  <p:nvSpPr>
                    <p:cNvPr id="7204" name="Line 29"/>
                    <p:cNvSpPr/>
                    <p:nvPr>
                      <p:custDataLst>
                        <p:tags r:id="rId229"/>
                      </p:custDataLst>
                    </p:nvPr>
                  </p:nvSpPr>
                  <p:spPr>
                    <a:xfrm flipH="1">
                      <a:off x="2895" y="2550"/>
                      <a:ext cx="0" cy="144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/>
                  </p:txBody>
                </p:sp>
              </p:grpSp>
              <p:sp>
                <p:nvSpPr>
                  <p:cNvPr id="7202" name="Freeform 30"/>
                  <p:cNvSpPr/>
                  <p:nvPr>
                    <p:custDataLst>
                      <p:tags r:id="rId230"/>
                    </p:custDataLst>
                  </p:nvPr>
                </p:nvSpPr>
                <p:spPr>
                  <a:xfrm>
                    <a:off x="4049" y="10923"/>
                    <a:ext cx="296" cy="451"/>
                  </a:xfrm>
                  <a:custGeom>
                    <a:gdLst>
                      <a:gd name="txL" fmla="*/ 0 w 296"/>
                      <a:gd name="txT" fmla="*/ 0 h 451"/>
                      <a:gd name="txR" fmla="*/ 296 w 296"/>
                      <a:gd name="txB" fmla="*/ 451 h 451"/>
                    </a:gdLst>
                    <a:cxnLst>
                      <a:cxn ang="0">
                        <a:pos x="101" y="15"/>
                      </a:cxn>
                      <a:cxn ang="0">
                        <a:pos x="161" y="450"/>
                      </a:cxn>
                      <a:cxn ang="0">
                        <a:pos x="281" y="435"/>
                      </a:cxn>
                      <a:cxn ang="0">
                        <a:pos x="296" y="390"/>
                      </a:cxn>
                      <a:cxn ang="0">
                        <a:pos x="206" y="105"/>
                      </a:cxn>
                      <a:cxn ang="0">
                        <a:pos x="161" y="90"/>
                      </a:cxn>
                      <a:cxn ang="0">
                        <a:pos x="101" y="15"/>
                      </a:cxn>
                    </a:cxnLst>
                    <a:rect l="txL" t="txT" r="txR" b="txB"/>
                    <a:pathLst>
                      <a:path w="296" h="451">
                        <a:moveTo>
                          <a:pt x="101" y="15"/>
                        </a:moveTo>
                        <a:cubicBezTo>
                          <a:pt x="0" y="167"/>
                          <a:pt x="67" y="325"/>
                          <a:pt x="161" y="450"/>
                        </a:cubicBezTo>
                        <a:cubicBezTo>
                          <a:pt x="201" y="445"/>
                          <a:pt x="244" y="451"/>
                          <a:pt x="281" y="435"/>
                        </a:cubicBezTo>
                        <a:cubicBezTo>
                          <a:pt x="295" y="429"/>
                          <a:pt x="296" y="406"/>
                          <a:pt x="296" y="390"/>
                        </a:cubicBezTo>
                        <a:cubicBezTo>
                          <a:pt x="296" y="333"/>
                          <a:pt x="268" y="155"/>
                          <a:pt x="206" y="105"/>
                        </a:cubicBezTo>
                        <a:cubicBezTo>
                          <a:pt x="194" y="95"/>
                          <a:pt x="176" y="95"/>
                          <a:pt x="161" y="90"/>
                        </a:cubicBezTo>
                        <a:cubicBezTo>
                          <a:pt x="143" y="0"/>
                          <a:pt x="171" y="15"/>
                          <a:pt x="101" y="1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193" name="Group 31"/>
                <p:cNvGrpSpPr/>
                <p:nvPr>
                  <p:custDataLst>
                    <p:tags r:id="rId231"/>
                  </p:custDataLst>
                </p:nvPr>
              </p:nvGrpSpPr>
              <p:grpSpPr>
                <a:xfrm>
                  <a:off x="2841" y="11172"/>
                  <a:ext cx="617" cy="447"/>
                  <a:chOff x="7710" y="6780"/>
                  <a:chExt cx="328" cy="212"/>
                </a:xfrm>
              </p:grpSpPr>
              <p:sp>
                <p:nvSpPr>
                  <p:cNvPr id="7198" name="AutoShape 32"/>
                  <p:cNvSpPr/>
                  <p:nvPr>
                    <p:custDataLst>
                      <p:tags r:id="rId232"/>
                    </p:custDataLst>
                  </p:nvPr>
                </p:nvSpPr>
                <p:spPr>
                  <a:xfrm>
                    <a:off x="7734" y="6895"/>
                    <a:ext cx="272" cy="2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7199" name="AutoShape 33"/>
                  <p:cNvSpPr/>
                  <p:nvPr>
                    <p:custDataLst>
                      <p:tags r:id="rId233"/>
                    </p:custDataLst>
                  </p:nvPr>
                </p:nvSpPr>
                <p:spPr>
                  <a:xfrm>
                    <a:off x="7710" y="6780"/>
                    <a:ext cx="328" cy="212"/>
                  </a:xfrm>
                  <a:custGeom>
                    <a:gdLst>
                      <a:gd name="txL" fmla="*/ 3622 w 21600"/>
                      <a:gd name="txT" fmla="*/ 3566 h 21600"/>
                      <a:gd name="txR" fmla="*/ 17978 w 21600"/>
                      <a:gd name="txB" fmla="*/ 18034 h 21600"/>
                    </a:gdLst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3622" y="21600"/>
                        </a:lnTo>
                        <a:lnTo>
                          <a:pt x="17978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767676">
                          <a:alpha val="100000"/>
                        </a:srgbClr>
                      </a:gs>
                      <a:gs pos="50000">
                        <a:srgbClr val="FFFFFF">
                          <a:alpha val="100000"/>
                        </a:srgbClr>
                      </a:gs>
                      <a:gs pos="100000">
                        <a:srgbClr val="767676">
                          <a:alpha val="100000"/>
                        </a:srgbClr>
                      </a:gs>
                    </a:gsLst>
                    <a:lin ang="0" scaled="1"/>
                  </a:gra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00" name="AutoShape 34"/>
                  <p:cNvSpPr/>
                  <p:nvPr>
                    <p:custDataLst>
                      <p:tags r:id="rId234"/>
                    </p:custDataLst>
                  </p:nvPr>
                </p:nvSpPr>
                <p:spPr>
                  <a:xfrm flipH="1">
                    <a:off x="7730" y="6869"/>
                    <a:ext cx="285" cy="2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7194" name="Line 35"/>
                <p:cNvSpPr/>
                <p:nvPr>
                  <p:custDataLst>
                    <p:tags r:id="rId235"/>
                  </p:custDataLst>
                </p:nvPr>
              </p:nvSpPr>
              <p:spPr>
                <a:xfrm rot="10736669">
                  <a:off x="3105" y="12257"/>
                  <a:ext cx="225" cy="1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195" name="Line 36"/>
                <p:cNvSpPr/>
                <p:nvPr>
                  <p:custDataLst>
                    <p:tags r:id="rId236"/>
                  </p:custDataLst>
                </p:nvPr>
              </p:nvSpPr>
              <p:spPr>
                <a:xfrm rot="10736669">
                  <a:off x="3101" y="12135"/>
                  <a:ext cx="238" cy="1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196" name="Line 37"/>
                <p:cNvSpPr/>
                <p:nvPr>
                  <p:custDataLst>
                    <p:tags r:id="rId237"/>
                  </p:custDataLst>
                </p:nvPr>
              </p:nvSpPr>
              <p:spPr>
                <a:xfrm rot="10736669">
                  <a:off x="3101" y="12014"/>
                  <a:ext cx="238" cy="1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197" name="Line 38"/>
                <p:cNvSpPr/>
                <p:nvPr>
                  <p:custDataLst>
                    <p:tags r:id="rId238"/>
                  </p:custDataLst>
                </p:nvPr>
              </p:nvSpPr>
              <p:spPr>
                <a:xfrm flipH="1">
                  <a:off x="3239" y="10455"/>
                  <a:ext cx="0" cy="537"/>
                </a:xfrm>
                <a:prstGeom prst="line">
                  <a:avLst/>
                </a:prstGeom>
                <a:ln w="22225" cap="flat" cmpd="sng">
                  <a:solidFill>
                    <a:srgbClr val="000000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7187" name="矩形 38"/>
              <p:cNvSpPr/>
              <p:nvPr>
                <p:custDataLst>
                  <p:tags r:id="rId239"/>
                </p:custDataLst>
              </p:nvPr>
            </p:nvSpPr>
            <p:spPr>
              <a:xfrm>
                <a:off x="304912" y="4267178"/>
                <a:ext cx="761980" cy="4196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2000">
                    <a:solidFill>
                      <a:srgbClr val="000000"/>
                    </a:solidFill>
                    <a:latin typeface="Calibri"/>
                  </a:rPr>
                  <a:t>气球</a:t>
                </a:r>
                <a:endParaRPr lang="zh-CN" altLang="en-US" sz="2000">
                  <a:solidFill>
                    <a:srgbClr val="000000"/>
                  </a:solidFill>
                  <a:latin typeface="Calibri"/>
                </a:endParaRPr>
              </a:p>
            </p:txBody>
          </p:sp>
          <p:cxnSp>
            <p:nvCxnSpPr>
              <p:cNvPr id="41" name="直接连接符 40"/>
              <p:cNvCxnSpPr/>
              <p:nvPr>
                <p:custDataLst>
                  <p:tags r:id="rId240"/>
                </p:custDataLst>
              </p:nvPr>
            </p:nvCxnSpPr>
            <p:spPr>
              <a:xfrm>
                <a:off x="990694" y="4468257"/>
                <a:ext cx="366703" cy="179911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2" name="直接连接符 241"/>
            <p:cNvCxnSpPr/>
            <p:nvPr>
              <p:custDataLst>
                <p:tags r:id="rId241"/>
              </p:custDataLst>
            </p:nvPr>
          </p:nvCxnSpPr>
          <p:spPr>
            <a:xfrm flipV="1">
              <a:off x="3124200" y="5943600"/>
              <a:ext cx="447675" cy="9948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85" name="矩形 242"/>
            <p:cNvSpPr/>
            <p:nvPr>
              <p:custDataLst>
                <p:tags r:id="rId242"/>
              </p:custDataLst>
            </p:nvPr>
          </p:nvSpPr>
          <p:spPr>
            <a:xfrm>
              <a:off x="3505228" y="5714940"/>
              <a:ext cx="442750" cy="4196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000">
                  <a:solidFill>
                    <a:srgbClr val="000000"/>
                  </a:solidFill>
                  <a:latin typeface="Calibri"/>
                </a:rPr>
                <a:t>水</a:t>
              </a:r>
              <a:endParaRPr lang="zh-CN" altLang="en-US" sz="2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999490" y="709930"/>
            <a:ext cx="5720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微软雅黑" panose="020b0503020204020204" charset="-122"/>
                <a:ea typeface="微软雅黑"/>
              </a:rPr>
              <a:t>三、乳化现象</a:t>
            </a:r>
            <a:endParaRPr lang="zh-CN" altLang="en-US" sz="3200" b="1" smtClean="0">
              <a:latin typeface="微软雅黑" panose="020b0503020204020204" charset="-122"/>
              <a:ea typeface="微软雅黑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999490" y="3057525"/>
          <a:ext cx="10201910" cy="303530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2414270"/>
                <a:gridCol w="1519555"/>
                <a:gridCol w="2163445"/>
                <a:gridCol w="1482725"/>
                <a:gridCol w="2621915"/>
              </a:tblGrid>
              <a:tr h="581025">
                <a:tc rowSpan="2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试管内加入的物质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 gridSpan="3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现象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rowSpan="2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用水冲洗后的试管是否干净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58166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振荡前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振荡后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静置后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7620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水和植物油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111061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200" smtClean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/>
                        </a:rPr>
                        <a:t>水和植物油及洗涤剂</a:t>
                      </a:r>
                      <a:endParaRPr lang="zh-CN" altLang="en-US" sz="3200" smtClean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20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3361690" y="4277995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分层</a:t>
            </a:r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3361690" y="518414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分层</a:t>
            </a:r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4772660" y="4277995"/>
            <a:ext cx="2214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形成乳浊液</a:t>
            </a:r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5285105" y="518414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乳化</a:t>
            </a:r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7227570" y="4277995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分层</a:t>
            </a:r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7110730" y="5184140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不分层</a:t>
            </a:r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343390" y="427799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不干净</a:t>
            </a:r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438640" y="518414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干净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t="2080" r="56364" b="71541"/>
          <a:stretch>
            <a:fillRect/>
          </a:stretch>
        </p:blipFill>
        <p:spPr>
          <a:xfrm>
            <a:off x="1736090" y="1374775"/>
            <a:ext cx="631190" cy="1627505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00" y="1356360"/>
            <a:ext cx="685800" cy="1638300"/>
          </a:xfrm>
          <a:prstGeom prst="round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255" y="1381760"/>
            <a:ext cx="733425" cy="1620520"/>
          </a:xfrm>
          <a:prstGeom prst="round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t="2080" r="56364" b="71541"/>
          <a:stretch>
            <a:fillRect/>
          </a:stretch>
        </p:blipFill>
        <p:spPr>
          <a:xfrm>
            <a:off x="2733040" y="1374775"/>
            <a:ext cx="628650" cy="1619885"/>
          </a:xfrm>
          <a:prstGeom prst="round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3776833" y="1663658"/>
            <a:ext cx="992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振荡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箭头连接符 25"/>
          <p:cNvCxnSpPr/>
          <p:nvPr>
            <p:custDataLst>
              <p:tags r:id="rId22"/>
            </p:custDataLst>
          </p:nvPr>
        </p:nvCxnSpPr>
        <p:spPr>
          <a:xfrm flipV="1">
            <a:off x="3618335" y="2286333"/>
            <a:ext cx="1151192" cy="1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27" name="图片 2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5" t="37704" r="59059" b="34917"/>
          <a:stretch>
            <a:fillRect/>
          </a:stretch>
        </p:blipFill>
        <p:spPr>
          <a:xfrm>
            <a:off x="4864735" y="1391920"/>
            <a:ext cx="669925" cy="1610360"/>
          </a:xfrm>
          <a:prstGeom prst="round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6848352" y="1663899"/>
            <a:ext cx="992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静置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" t="72261" r="55169"/>
          <a:stretch>
            <a:fillRect/>
          </a:stretch>
        </p:blipFill>
        <p:spPr>
          <a:xfrm>
            <a:off x="8091170" y="1417320"/>
            <a:ext cx="721360" cy="1577340"/>
          </a:xfrm>
          <a:prstGeom prst="roundRect">
            <a:avLst/>
          </a:prstGeom>
        </p:spPr>
      </p:pic>
      <p:cxnSp>
        <p:nvCxnSpPr>
          <p:cNvPr id="32" name="直接箭头连接符 31"/>
          <p:cNvCxnSpPr/>
          <p:nvPr>
            <p:custDataLst>
              <p:tags r:id="rId26"/>
            </p:custDataLst>
          </p:nvPr>
        </p:nvCxnSpPr>
        <p:spPr>
          <a:xfrm flipV="1">
            <a:off x="6689854" y="2286574"/>
            <a:ext cx="1151192" cy="1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67047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5987415" y="1260475"/>
            <a:ext cx="554037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/>
              <a:t>       </a:t>
            </a:r>
            <a:r>
              <a:rPr lang="zh-CN" altLang="en-US" sz="3200"/>
              <a:t>小液滴分散到液体里形成的混合物叫做</a:t>
            </a:r>
            <a:r>
              <a:rPr lang="zh-CN" altLang="en-US" sz="3200">
                <a:solidFill>
                  <a:srgbClr val="FF0000"/>
                </a:solidFill>
              </a:rPr>
              <a:t>乳浊液</a:t>
            </a:r>
            <a:r>
              <a:rPr lang="zh-CN" altLang="en-US" sz="3200"/>
              <a:t>。这种乳浊液</a:t>
            </a:r>
            <a:r>
              <a:rPr lang="zh-CN" altLang="en-US" sz="3200">
                <a:solidFill>
                  <a:srgbClr val="FF0000"/>
                </a:solidFill>
              </a:rPr>
              <a:t>不稳定</a:t>
            </a:r>
            <a:r>
              <a:rPr lang="zh-CN" altLang="en-US" sz="3200"/>
              <a:t>,经过静置,植物油逐渐浮起来,又分为上下两层。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t="2080" r="56364" b="71541"/>
          <a:stretch>
            <a:fillRect/>
          </a:stretch>
        </p:blipFill>
        <p:spPr>
          <a:xfrm>
            <a:off x="1277620" y="1397635"/>
            <a:ext cx="631190" cy="1627505"/>
          </a:xfrm>
          <a:prstGeom prst="roundRect">
            <a:avLst/>
          </a:prstGeom>
        </p:spPr>
      </p:pic>
      <p:sp>
        <p:nvSpPr>
          <p:cNvPr id="25" name="文本框 24"/>
          <p:cNvSpPr txBox="1"/>
          <p:nvPr>
            <p:custDataLst>
              <p:tags r:id="rId7"/>
            </p:custDataLst>
          </p:nvPr>
        </p:nvSpPr>
        <p:spPr>
          <a:xfrm>
            <a:off x="2045188" y="1669373"/>
            <a:ext cx="992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振荡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箭头连接符 25"/>
          <p:cNvCxnSpPr/>
          <p:nvPr>
            <p:custDataLst>
              <p:tags r:id="rId8"/>
            </p:custDataLst>
          </p:nvPr>
        </p:nvCxnSpPr>
        <p:spPr>
          <a:xfrm>
            <a:off x="2072110" y="2292049"/>
            <a:ext cx="861060" cy="127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5" t="37704" r="59059" b="34917"/>
          <a:stretch>
            <a:fillRect/>
          </a:stretch>
        </p:blipFill>
        <p:spPr>
          <a:xfrm>
            <a:off x="3040380" y="1397635"/>
            <a:ext cx="669925" cy="1610360"/>
          </a:xfrm>
          <a:prstGeom prst="roundRect">
            <a:avLst/>
          </a:prstGeom>
        </p:spPr>
      </p:pic>
      <p:sp>
        <p:nvSpPr>
          <p:cNvPr id="28" name="文本框 27"/>
          <p:cNvSpPr txBox="1"/>
          <p:nvPr>
            <p:custDataLst>
              <p:tags r:id="rId10"/>
            </p:custDataLst>
          </p:nvPr>
        </p:nvSpPr>
        <p:spPr>
          <a:xfrm>
            <a:off x="3817497" y="1694379"/>
            <a:ext cx="992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静置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" t="72261" r="55169"/>
          <a:stretch>
            <a:fillRect/>
          </a:stretch>
        </p:blipFill>
        <p:spPr>
          <a:xfrm>
            <a:off x="4841875" y="1447800"/>
            <a:ext cx="721360" cy="1577340"/>
          </a:xfrm>
          <a:prstGeom prst="roundRect">
            <a:avLst/>
          </a:prstGeom>
        </p:spPr>
      </p:pic>
      <p:cxnSp>
        <p:nvCxnSpPr>
          <p:cNvPr id="32" name="直接箭头连接符 31"/>
          <p:cNvCxnSpPr/>
          <p:nvPr>
            <p:custDataLst>
              <p:tags r:id="rId12"/>
            </p:custDataLst>
          </p:nvPr>
        </p:nvCxnSpPr>
        <p:spPr>
          <a:xfrm>
            <a:off x="3817749" y="2317055"/>
            <a:ext cx="852170" cy="10795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2637155" y="3025140"/>
            <a:ext cx="14763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乳浊液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855" y="3707130"/>
            <a:ext cx="685800" cy="1638300"/>
          </a:xfrm>
          <a:prstGeom prst="round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75" y="3707130"/>
            <a:ext cx="733425" cy="1620520"/>
          </a:xfrm>
          <a:prstGeom prst="round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t="2080" r="56364" b="71541"/>
          <a:stretch>
            <a:fillRect/>
          </a:stretch>
        </p:blipFill>
        <p:spPr>
          <a:xfrm>
            <a:off x="1091565" y="3725545"/>
            <a:ext cx="628650" cy="1619885"/>
          </a:xfrm>
          <a:prstGeom prst="round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9"/>
            </p:custDataLst>
          </p:nvPr>
        </p:nvSpPr>
        <p:spPr>
          <a:xfrm>
            <a:off x="1848973" y="4023318"/>
            <a:ext cx="992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振荡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箭头连接符 11"/>
          <p:cNvCxnSpPr/>
          <p:nvPr>
            <p:custDataLst>
              <p:tags r:id="rId20"/>
            </p:custDataLst>
          </p:nvPr>
        </p:nvCxnSpPr>
        <p:spPr>
          <a:xfrm flipV="1">
            <a:off x="1941935" y="4546299"/>
            <a:ext cx="867410" cy="5080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3858137" y="4023559"/>
            <a:ext cx="992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</a:rPr>
              <a:t>静置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箭头连接符 14"/>
          <p:cNvCxnSpPr/>
          <p:nvPr>
            <p:custDataLst>
              <p:tags r:id="rId22"/>
            </p:custDataLst>
          </p:nvPr>
        </p:nvCxnSpPr>
        <p:spPr>
          <a:xfrm flipV="1">
            <a:off x="3817749" y="4539555"/>
            <a:ext cx="894080" cy="12065"/>
          </a:xfrm>
          <a:prstGeom prst="straightConnector1">
            <a:avLst/>
          </a:prstGeom>
          <a:ln w="28575">
            <a:solidFill>
              <a:srgbClr val="3285D0"/>
            </a:solidFill>
            <a:tailEnd type="triangle"/>
          </a:ln>
        </p:spPr>
        <p:style>
          <a:lnRef idx="1">
            <a:srgbClr val="2E75B6"/>
          </a:lnRef>
          <a:fillRef idx="0">
            <a:srgbClr val="2E75B6"/>
          </a:fillRef>
          <a:effectRef idx="0">
            <a:srgbClr val="2E75B6"/>
          </a:effectRef>
          <a:fontRef idx="minor">
            <a:sysClr val="windowText" lastClr="000000"/>
          </a:fontRef>
        </p:style>
      </p:cxn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5821045" y="3493135"/>
            <a:ext cx="572516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        </a:t>
            </a:r>
            <a:r>
              <a:rPr lang="zh-CN" altLang="en-US" sz="3200"/>
              <a:t>洗涤剂能使植物油在水中分散成无数细小的液滴,而不聚集成大的油珠，从而使油和水不再分层,所形成的乳浊液稳定性增强。这种现象称为</a:t>
            </a:r>
            <a:r>
              <a:rPr lang="zh-CN" altLang="en-US" sz="3200">
                <a:solidFill>
                  <a:srgbClr val="FF0000"/>
                </a:solidFill>
              </a:rPr>
              <a:t>乳化</a:t>
            </a:r>
            <a:r>
              <a:rPr lang="zh-CN" altLang="en-US" sz="3200"/>
              <a:t>。</a:t>
            </a:r>
            <a:endParaRPr lang="zh-CN" altLang="en-US" sz="3200"/>
          </a:p>
        </p:txBody>
      </p:sp>
      <p:sp>
        <p:nvSpPr>
          <p:cNvPr id="17" name="文本框 16"/>
          <p:cNvSpPr txBox="1"/>
          <p:nvPr>
            <p:custDataLst>
              <p:tags r:id="rId24"/>
            </p:custDataLst>
          </p:nvPr>
        </p:nvSpPr>
        <p:spPr>
          <a:xfrm>
            <a:off x="943610" y="5345430"/>
            <a:ext cx="9982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>
                <a:solidFill>
                  <a:srgbClr val="FF0000"/>
                </a:solidFill>
                <a:sym typeface="+mn-ea"/>
              </a:rPr>
              <a:t>加入</a:t>
            </a:r>
            <a:endParaRPr lang="zh-CN" altLang="en-US" sz="2000" b="1">
              <a:solidFill>
                <a:srgbClr val="FF0000"/>
              </a:solidFill>
              <a:sym typeface="+mn-ea"/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  <a:sym typeface="+mn-ea"/>
              </a:rPr>
              <a:t>洗涤剂</a:t>
            </a:r>
            <a:endParaRPr lang="zh-CN" altLang="en-US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25"/>
            </p:custDataLst>
          </p:nvPr>
        </p:nvSpPr>
        <p:spPr>
          <a:xfrm>
            <a:off x="1770380" y="4664710"/>
            <a:ext cx="12103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乳化作用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8203" name="Picture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1830" y="1423670"/>
            <a:ext cx="3222625" cy="22167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5" name="Picture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786370" y="1790065"/>
            <a:ext cx="3431540" cy="36144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9" name="Picture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71830" y="3930015"/>
            <a:ext cx="3384550" cy="20300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10" name="Picture 1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196080" y="3702050"/>
            <a:ext cx="3590290" cy="2486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5" name="Text Box 5"/>
          <p:cNvSpPr txBox="1"/>
          <p:nvPr>
            <p:custDataLst>
              <p:tags r:id="rId12"/>
            </p:custDataLst>
          </p:nvPr>
        </p:nvSpPr>
        <p:spPr>
          <a:xfrm>
            <a:off x="1037590" y="661035"/>
            <a:ext cx="67487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+mn-ea"/>
              </a:rPr>
              <a:t>乳化作用在日常生活中的应用</a:t>
            </a:r>
            <a:endParaRPr lang="zh-CN" altLang="en-US" sz="320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214" name="Picture 2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083685" y="1424305"/>
            <a:ext cx="3702050" cy="22167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688258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427480" y="1276350"/>
          <a:ext cx="9562465" cy="4998065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406525"/>
                <a:gridCol w="2237105"/>
                <a:gridCol w="2989580"/>
                <a:gridCol w="2929255"/>
              </a:tblGrid>
              <a:tr h="579120">
                <a:tc>
                  <a:txBody>
                    <a:bodyPr vert="horz" wrap="square"/>
                    <a:lstStyle/>
                    <a:p>
                      <a:pPr marL="0" lvl="0" indent="0">
                        <a:lnSpc>
                          <a:spcPct val="100000"/>
                        </a:lnSpc>
                        <a:buNone/>
                      </a:pPr>
                      <a:endParaRPr lang="zh-CN" altLang="en-US" sz="3200" b="1">
                        <a:solidFill>
                          <a:srgbClr val="FF6600"/>
                        </a:solidFill>
                        <a:effectLst>
                          <a:outerShdw blurRad="38100" dist="38100" dir="2700000">
                            <a:srgbClr val="000000"/>
                          </a:outerShdw>
                        </a:effectLst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3200" b="1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溶液</a:t>
                      </a:r>
                      <a:endParaRPr lang="zh-CN" altLang="en-US" sz="3200" b="1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3200" b="1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sym typeface="+mn-ea"/>
                        </a:rPr>
                        <a:t>乳浊液</a:t>
                      </a:r>
                      <a:endParaRPr lang="zh-CN" altLang="en-US" sz="3200" b="1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3200" b="1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  <a:sym typeface="+mn-ea"/>
                        </a:rPr>
                        <a:t>悬浊液</a:t>
                      </a:r>
                      <a:endParaRPr lang="zh-CN" altLang="en-US" sz="3200" b="1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3945">
                <a:tc>
                  <a:txBody>
                    <a:bodyPr vert="horz" wrap="square"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3200" b="1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溶质粒子直径</a:t>
                      </a:r>
                      <a:endParaRPr lang="zh-CN" altLang="en-US" sz="3200" b="1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defRPr/>
                      </a:pPr>
                      <a:endParaRPr lang="en-US" altLang="zh-CN" sz="3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defRPr/>
                      </a:pPr>
                      <a:endParaRPr lang="en-US" altLang="zh-CN" sz="3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defRPr/>
                      </a:pPr>
                      <a:endParaRPr lang="en-US" altLang="zh-CN" sz="3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/>
                        <a:cs typeface="微软雅黑" panose="020b0503020204020204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985">
                <a:tc>
                  <a:txBody>
                    <a:bodyPr vert="horz" wrap="square"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endParaRPr lang="zh-CN" altLang="en-US" sz="3200" b="1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3200" b="1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特征</a:t>
                      </a:r>
                      <a:endParaRPr lang="zh-CN" altLang="en-US" sz="3200" b="1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endParaRPr lang="zh-CN" altLang="en-US" sz="3200" b="1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 fontAlgn="auto">
                        <a:lnSpc>
                          <a:spcPct val="100000"/>
                        </a:lnSpc>
                      </a:pPr>
                      <a:endParaRPr lang="zh-CN" altLang="en-US" sz="2800" b="0" noProof="1">
                        <a:solidFill>
                          <a:sysClr val="windowText" lastClr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l" fontAlgn="auto">
                        <a:lnSpc>
                          <a:spcPct val="100000"/>
                        </a:lnSpc>
                      </a:pPr>
                      <a:endParaRPr lang="zh-CN" altLang="en-US" sz="2800" b="0" noProof="1">
                        <a:solidFill>
                          <a:sysClr val="windowText" lastClr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l" fontAlgn="auto">
                        <a:lnSpc>
                          <a:spcPct val="100000"/>
                        </a:lnSpc>
                      </a:pPr>
                      <a:endParaRPr lang="zh-CN" altLang="en-US" sz="2800" b="0">
                        <a:solidFill>
                          <a:sysClr val="windowText" lastClr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 vert="horz" wrap="square"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3200" b="1" smtClean="0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实例</a:t>
                      </a:r>
                      <a:endParaRPr lang="zh-CN" altLang="en-US" sz="3200" b="1" smtClean="0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800" b="0" noProof="1" smtClean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defRPr/>
                      </a:pPr>
                      <a:endParaRPr lang="zh-CN" altLang="en-US" sz="2800" b="0" noProof="1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defRPr/>
                      </a:pPr>
                      <a:endParaRPr lang="zh-CN" altLang="en-US" sz="2800" b="0" noProof="1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7580">
                <a:tc>
                  <a:txBody>
                    <a:bodyPr vert="horz" wrap="square"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3200" b="1"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charset="-122"/>
                          <a:ea typeface="微软雅黑"/>
                        </a:rPr>
                        <a:t>相同点</a:t>
                      </a:r>
                      <a:endParaRPr lang="zh-CN" altLang="en-US" sz="3200" b="1">
                        <a:solidFill>
                          <a:sysClr val="windowText" lastClr="000000"/>
                        </a:solidFill>
                        <a:effectLst/>
                        <a:latin typeface="微软雅黑" panose="020b0503020204020204" charset="-122"/>
                        <a:ea typeface="微软雅黑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defRPr/>
                      </a:pPr>
                      <a:endParaRPr lang="zh-CN" altLang="en-US" sz="2800" b="0" noProof="1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15" marB="45715" anchor="ctr" anchorCtr="1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T="45715" marB="45715" anchor="ctr" anchorCtr="1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T="45715" marB="45715" anchor="ctr" anchorCtr="1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835910" y="3488690"/>
            <a:ext cx="2421890" cy="573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noProof="1">
                <a:latin typeface="微软雅黑" panose="020b0503020204020204" charset="-122"/>
                <a:ea typeface="微软雅黑"/>
              </a:rPr>
              <a:t>均一、</a:t>
            </a:r>
            <a:r>
              <a:rPr lang="zh-CN" altLang="en-US" sz="3200" noProof="1" smtClean="0">
                <a:latin typeface="微软雅黑" panose="020b0503020204020204" charset="-122"/>
                <a:ea typeface="微软雅黑"/>
              </a:rPr>
              <a:t>稳定</a:t>
            </a:r>
            <a:endParaRPr lang="zh-CN" altLang="en-US" sz="3200" noProof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5144770" y="3005455"/>
            <a:ext cx="2823210" cy="1539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noProof="1">
                <a:latin typeface="微软雅黑" panose="020b0503020204020204" charset="-122"/>
                <a:ea typeface="微软雅黑"/>
              </a:rPr>
              <a:t>浑浊、不均一、不稳定，静置</a:t>
            </a:r>
            <a:r>
              <a:rPr lang="zh-CN" altLang="en-US" sz="3200" noProof="1" smtClean="0">
                <a:latin typeface="微软雅黑" panose="020b0503020204020204" charset="-122"/>
                <a:ea typeface="微软雅黑"/>
              </a:rPr>
              <a:t>分层</a:t>
            </a:r>
            <a:endParaRPr lang="zh-CN" altLang="en-US" sz="3200" noProof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8185785" y="3005455"/>
            <a:ext cx="2922905" cy="1539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noProof="1">
                <a:latin typeface="微软雅黑" panose="020b0503020204020204" charset="-122"/>
                <a:ea typeface="微软雅黑"/>
              </a:rPr>
              <a:t>浑浊、不均一、不稳定，静置</a:t>
            </a:r>
            <a:r>
              <a:rPr lang="zh-CN" altLang="en-US" sz="3200" noProof="1" smtClean="0">
                <a:latin typeface="微软雅黑" panose="020b0503020204020204" charset="-122"/>
                <a:ea typeface="微软雅黑"/>
              </a:rPr>
              <a:t>分层</a:t>
            </a:r>
            <a:endParaRPr lang="zh-CN" altLang="en-US" sz="3200" noProof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858770" y="4627245"/>
            <a:ext cx="2286000" cy="573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noProof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硫酸铜溶液</a:t>
            </a:r>
            <a:endParaRPr lang="zh-CN" altLang="en-US" sz="3200" noProof="1" smtClean="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5955665" y="4627880"/>
            <a:ext cx="1093470" cy="573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noProof="1" smtClean="0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泥水</a:t>
            </a:r>
            <a:endParaRPr lang="zh-CN" altLang="en-US" sz="3200" noProof="1" smtClean="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948420" y="4627245"/>
            <a:ext cx="1093470" cy="573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noProof="1" smtClean="0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牛奶</a:t>
            </a:r>
            <a:endParaRPr lang="zh-CN" altLang="en-US" sz="3200" noProof="1" smtClean="0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5280660" y="5520690"/>
            <a:ext cx="2218690" cy="573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/>
            <a:r>
              <a:rPr lang="zh-CN" altLang="en-US" sz="3200" noProof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都是</a:t>
            </a:r>
            <a:r>
              <a:rPr lang="zh-CN" altLang="en-US" sz="3200" noProof="1" smtClean="0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混合物</a:t>
            </a:r>
            <a:endParaRPr lang="zh-CN" altLang="en-US" sz="3200" noProof="1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1667510" y="583565"/>
            <a:ext cx="4288155" cy="573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/>
            <a:r>
              <a:rPr lang="zh-CN" altLang="en-US" sz="3200" noProof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阅读</a:t>
            </a:r>
            <a:r>
              <a:rPr lang="en-US" altLang="zh-CN" sz="3200" noProof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p31</a:t>
            </a:r>
            <a:r>
              <a:rPr lang="zh-CN" altLang="en-US" sz="3200" noProof="1">
                <a:solidFill>
                  <a:srgbClr val="000000"/>
                </a:solidFill>
                <a:latin typeface="微软雅黑" panose="020b0503020204020204" charset="-122"/>
                <a:ea typeface="微软雅黑"/>
              </a:rPr>
              <a:t>完成下列表格</a:t>
            </a:r>
            <a:endParaRPr lang="zh-CN" altLang="en-US" sz="3200" noProof="1">
              <a:solidFill>
                <a:srgbClr val="00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966720" y="2105660"/>
            <a:ext cx="1905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小于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1nm</a:t>
            </a:r>
            <a:endParaRPr lang="en-US" altLang="zh-CN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5144770" y="2105660"/>
            <a:ext cx="26803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sym typeface="+mn-ea"/>
              </a:rPr>
              <a:t>1nm-100nm</a:t>
            </a:r>
            <a:endParaRPr lang="en-US" altLang="zh-CN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8372475" y="2106295"/>
            <a:ext cx="24187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Aft>
                <a:spcPct val="0"/>
              </a:spcAft>
              <a:buClr>
                <a:srgbClr val="000000"/>
              </a:buClr>
              <a:buSzTx/>
              <a:buFontTx/>
              <a:defRPr/>
            </a:pPr>
            <a:r>
              <a:rPr lang="zh-CN" altLang="en-US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大于</a:t>
            </a:r>
            <a:r>
              <a:rPr lang="en-US" altLang="zh-CN" sz="3200">
                <a:solidFill>
                  <a:sysClr val="windowText" lastClr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100nm</a:t>
            </a:r>
            <a:endParaRPr lang="en-US" altLang="zh-CN" sz="3200">
              <a:solidFill>
                <a:sysClr val="windowText" lastClr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740963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5" name="TextBox 254"/>
          <p:cNvSpPr txBox="1"/>
          <p:nvPr>
            <p:custDataLst>
              <p:tags r:id="rId4"/>
            </p:custDataLst>
          </p:nvPr>
        </p:nvSpPr>
        <p:spPr>
          <a:xfrm>
            <a:off x="7551420" y="1246505"/>
            <a:ext cx="336486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endParaRPr lang="en-US" altLang="zh-CN">
              <a:latin typeface="Arial" panose="020b0604020202020204" pitchFamily="34" charset="0"/>
            </a:endParaRPr>
          </a:p>
          <a:p>
            <a:endParaRPr lang="en-US" altLang="zh-CN">
              <a:latin typeface="Arial" panose="020b0604020202020204" pitchFamily="34" charset="0"/>
            </a:endParaRPr>
          </a:p>
          <a:p>
            <a:endParaRPr lang="en-US" altLang="zh-CN">
              <a:latin typeface="Arial" panose="020b0604020202020204" pitchFamily="34" charset="0"/>
            </a:endParaRPr>
          </a:p>
          <a:p>
            <a:endParaRPr lang="en-US" altLang="zh-CN">
              <a:latin typeface="Arial" panose="020b0604020202020204" pitchFamily="34" charset="0"/>
            </a:endParaRPr>
          </a:p>
          <a:p>
            <a:endParaRPr lang="en-US" altLang="zh-CN">
              <a:latin typeface="Arial" panose="020b0604020202020204" pitchFamily="34" charset="0"/>
            </a:endParaRPr>
          </a:p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334770" y="-61595"/>
            <a:ext cx="17087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练一练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334770" y="779145"/>
            <a:ext cx="9521825" cy="403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1.</a:t>
            </a:r>
            <a:r>
              <a:rPr lang="zh-CN" altLang="en-US" sz="3200"/>
              <a:t>下列物质溶于水后，能使水温明显降低的是（    ）</a:t>
            </a:r>
            <a:endParaRPr lang="zh-CN" altLang="en-US" sz="3200"/>
          </a:p>
          <a:p>
            <a:r>
              <a:rPr lang="zh-CN" altLang="en-US" sz="3200"/>
              <a:t>       A、生石灰              B、烧碱  </a:t>
            </a:r>
            <a:endParaRPr lang="zh-CN" altLang="en-US" sz="3200"/>
          </a:p>
          <a:p>
            <a:r>
              <a:rPr lang="zh-CN" altLang="en-US" sz="3200"/>
              <a:t>       C、硝酸铵              D、食盐</a:t>
            </a:r>
            <a:endParaRPr lang="zh-CN" altLang="en-US" sz="3200"/>
          </a:p>
          <a:p>
            <a:endParaRPr lang="zh-CN" altLang="en-US" sz="3200"/>
          </a:p>
          <a:p>
            <a:r>
              <a:rPr lang="en-US" altLang="zh-CN" sz="3200"/>
              <a:t>2.</a:t>
            </a:r>
            <a:r>
              <a:rPr lang="zh-CN" altLang="en-US" sz="3200"/>
              <a:t>如图所示，向试管中加入下列物质，溶解后气球可能鼓起来的是（   </a:t>
            </a:r>
            <a:r>
              <a:rPr lang="en-US" altLang="zh-CN" sz="3200"/>
              <a:t>     </a:t>
            </a:r>
            <a:r>
              <a:rPr lang="zh-CN" altLang="en-US" sz="3200"/>
              <a:t>）</a:t>
            </a:r>
            <a:endParaRPr lang="zh-CN" altLang="en-US" sz="3200"/>
          </a:p>
          <a:p>
            <a:r>
              <a:rPr lang="zh-CN" altLang="en-US" sz="3200"/>
              <a:t>      A、冰块               B、食盐  </a:t>
            </a:r>
            <a:endParaRPr lang="zh-CN" altLang="en-US" sz="3200"/>
          </a:p>
          <a:p>
            <a:r>
              <a:rPr lang="zh-CN" altLang="en-US" sz="3200"/>
              <a:t>     </a:t>
            </a:r>
            <a:r>
              <a:rPr lang="en-US" altLang="zh-CN" sz="3200"/>
              <a:t> </a:t>
            </a:r>
            <a:r>
              <a:rPr lang="zh-CN" altLang="en-US" sz="3200"/>
              <a:t>C、硝酸铵           D、氢氧化钠</a:t>
            </a:r>
            <a:endParaRPr lang="zh-CN" altLang="en-US" sz="3200"/>
          </a:p>
        </p:txBody>
      </p:sp>
      <p:pic>
        <p:nvPicPr>
          <p:cNvPr id="52231" name="图片 522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908415" y="3672840"/>
            <a:ext cx="1335088" cy="198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9833610" y="779145"/>
            <a:ext cx="68516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C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4426585" y="3230245"/>
            <a:ext cx="68516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D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86435" y="1490345"/>
            <a:ext cx="75901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 fontAlgn="base">
              <a:spcBef>
                <a:spcPct val="20000"/>
              </a:spcBef>
              <a:buClr>
                <a:srgbClr val="CC9900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endParaRPr lang="zh-CN" altLang="en-US" sz="32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75360" y="756285"/>
            <a:ext cx="10101580" cy="5507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3.</a:t>
            </a:r>
            <a:r>
              <a:rPr lang="zh-CN" altLang="en-US" sz="3200"/>
              <a:t>向上图所示的试管里的水中加入某种不与水发生化学反应的物质后，U型管左边液面高于右边液面，则加入的物质是（  </a:t>
            </a:r>
            <a:r>
              <a:rPr lang="en-US" altLang="zh-CN" sz="3200"/>
              <a:t>  </a:t>
            </a:r>
            <a:r>
              <a:rPr lang="zh-CN" altLang="en-US" sz="3200"/>
              <a:t> ）   </a:t>
            </a:r>
            <a:endParaRPr lang="zh-CN" altLang="en-US" sz="3200"/>
          </a:p>
          <a:p>
            <a:r>
              <a:rPr lang="zh-CN" altLang="en-US" sz="3200"/>
              <a:t>A、石灰石           B、氯化钠   </a:t>
            </a:r>
            <a:endParaRPr lang="zh-CN" altLang="en-US" sz="3200"/>
          </a:p>
          <a:p>
            <a:r>
              <a:rPr lang="zh-CN" altLang="en-US" sz="3200"/>
              <a:t>C、硝酸铵           D、氢氧化钠</a:t>
            </a:r>
            <a:endParaRPr lang="zh-CN" altLang="en-US" sz="3200"/>
          </a:p>
          <a:p>
            <a:endParaRPr lang="zh-CN" altLang="en-US" sz="3200"/>
          </a:p>
          <a:p>
            <a:r>
              <a:rPr lang="en-US" altLang="zh-CN" sz="3200">
                <a:latin typeface="+mn-ea"/>
                <a:sym typeface="+mn-ea"/>
              </a:rPr>
              <a:t>4.</a:t>
            </a:r>
            <a:r>
              <a:rPr lang="zh-CN" altLang="en-US" sz="3200">
                <a:latin typeface="+mn-ea"/>
                <a:sym typeface="+mn-ea"/>
              </a:rPr>
              <a:t>往如图所示的烧杯中加入一种物质，轻轻搅拌后，粘在烧杯上的塑料片脱落，加入的物质可能</a:t>
            </a:r>
            <a:r>
              <a:rPr lang="zh-CN" altLang="en-US" sz="3200" smtClean="0">
                <a:latin typeface="+mn-ea"/>
                <a:sym typeface="+mn-ea"/>
              </a:rPr>
              <a:t>是</a:t>
            </a:r>
            <a:r>
              <a:rPr lang="en-US" altLang="en-US" sz="3200" smtClean="0">
                <a:latin typeface="+mn-ea"/>
                <a:sym typeface="+mn-ea"/>
              </a:rPr>
              <a:t>(</a:t>
            </a:r>
            <a:r>
              <a:rPr lang="zh-CN" altLang="en-US" sz="3200">
                <a:latin typeface="+mn-ea"/>
                <a:sym typeface="+mn-ea"/>
              </a:rPr>
              <a:t>　　</a:t>
            </a:r>
            <a:r>
              <a:rPr lang="en-US" altLang="en-US" sz="3200">
                <a:latin typeface="+mn-ea"/>
                <a:sym typeface="+mn-ea"/>
              </a:rPr>
              <a:t>)</a:t>
            </a:r>
            <a:endParaRPr lang="en-US" altLang="en-US" sz="3200">
              <a:latin typeface="+mn-ea"/>
              <a:sym typeface="+mn-ea"/>
            </a:endParaRPr>
          </a:p>
          <a:p>
            <a:r>
              <a:rPr lang="en-US" altLang="en-US" sz="3200">
                <a:latin typeface="+mn-ea"/>
                <a:sym typeface="+mn-ea"/>
              </a:rPr>
              <a:t>A．食盐                  B．硝酸铵</a:t>
            </a:r>
            <a:endParaRPr lang="en-US" altLang="en-US" sz="3200">
              <a:latin typeface="+mn-ea"/>
              <a:sym typeface="+mn-ea"/>
            </a:endParaRPr>
          </a:p>
          <a:p>
            <a:r>
              <a:rPr lang="zh-CN" altLang="en-US" sz="3200">
                <a:latin typeface="+mn-ea"/>
              </a:rPr>
              <a:t>C．氢氧化钠           D．碳酸钙</a:t>
            </a:r>
            <a:endParaRPr lang="zh-CN" altLang="en-US" sz="3200">
              <a:latin typeface="+mn-ea"/>
            </a:endParaRPr>
          </a:p>
          <a:p>
            <a:endParaRPr lang="zh-CN" altLang="en-US" sz="3200"/>
          </a:p>
        </p:txBody>
      </p:sp>
      <p:grpSp>
        <p:nvGrpSpPr>
          <p:cNvPr id="167958" name="组合 167957"/>
          <p:cNvGrpSpPr/>
          <p:nvPr>
            <p:custDataLst>
              <p:tags r:id="rId6"/>
            </p:custDataLst>
          </p:nvPr>
        </p:nvGrpSpPr>
        <p:grpSpPr>
          <a:xfrm>
            <a:off x="8911590" y="1943100"/>
            <a:ext cx="1696085" cy="1492885"/>
            <a:chOff x="3216" y="1704"/>
            <a:chExt cx="1440" cy="1312"/>
          </a:xfrm>
        </p:grpSpPr>
        <p:grpSp>
          <p:nvGrpSpPr>
            <p:cNvPr id="167951" name="组合 167950"/>
            <p:cNvGrpSpPr/>
            <p:nvPr>
              <p:custDataLst>
                <p:tags r:id="rId7"/>
              </p:custDataLst>
            </p:nvPr>
          </p:nvGrpSpPr>
          <p:grpSpPr>
            <a:xfrm>
              <a:off x="3216" y="1704"/>
              <a:ext cx="1440" cy="1312"/>
              <a:chOff x="3216" y="1704"/>
              <a:chExt cx="1440" cy="1312"/>
            </a:xfrm>
          </p:grpSpPr>
          <p:pic>
            <p:nvPicPr>
              <p:cNvPr id="167946" name="图片 167945" descr="2cf5e0fe9925bc3112bb7d2e5ddf8db1ca1370a5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3216" y="1704"/>
                <a:ext cx="1392" cy="130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7947" name="文本框 167946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540" y="2172"/>
                <a:ext cx="77" cy="2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>
                  <a:latin typeface="Arial" panose="020b0604020202020204" pitchFamily="34" charset="0"/>
                </a:endParaRPr>
              </a:p>
            </p:txBody>
          </p:sp>
          <p:sp>
            <p:nvSpPr>
              <p:cNvPr id="167949" name="文本框 167948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4032" y="2784"/>
                <a:ext cx="624" cy="23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67957" name="组合 167956"/>
            <p:cNvGrpSpPr/>
            <p:nvPr>
              <p:custDataLst>
                <p:tags r:id="rId12"/>
              </p:custDataLst>
            </p:nvPr>
          </p:nvGrpSpPr>
          <p:grpSpPr>
            <a:xfrm>
              <a:off x="3384" y="2112"/>
              <a:ext cx="141" cy="694"/>
              <a:chOff x="2327" y="2352"/>
              <a:chExt cx="179" cy="694"/>
            </a:xfrm>
          </p:grpSpPr>
          <p:sp>
            <p:nvSpPr>
              <p:cNvPr id="167953" name="流程图: 显示 167952"/>
              <p:cNvSpPr/>
              <p:nvPr>
                <p:custDataLst>
                  <p:tags r:id="rId13"/>
                </p:custDataLst>
              </p:nvPr>
            </p:nvSpPr>
            <p:spPr>
              <a:xfrm rot="5400000" flipV="1">
                <a:off x="2170" y="2725"/>
                <a:ext cx="502" cy="139"/>
              </a:xfrm>
              <a:prstGeom prst="flowChartDisplay">
                <a:avLst/>
              </a:prstGeom>
              <a:pattFill prst="dashHorz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7956" name="任意多边形 167955"/>
              <p:cNvSpPr/>
              <p:nvPr>
                <p:custDataLst>
                  <p:tags r:id="rId14"/>
                </p:custDataLst>
              </p:nvPr>
            </p:nvSpPr>
            <p:spPr>
              <a:xfrm>
                <a:off x="2327" y="2352"/>
                <a:ext cx="179" cy="264"/>
              </a:xfrm>
              <a:custGeom>
                <a:rect l="0" t="0" r="0" b="0"/>
                <a:pathLst>
                  <a:path w="405" h="1004">
                    <a:moveTo>
                      <a:pt x="60" y="1007"/>
                    </a:moveTo>
                    <a:lnTo>
                      <a:pt x="60" y="90"/>
                    </a:lnTo>
                    <a:lnTo>
                      <a:pt x="0" y="0"/>
                    </a:lnTo>
                    <a:lnTo>
                      <a:pt x="405" y="0"/>
                    </a:lnTo>
                    <a:lnTo>
                      <a:pt x="375" y="105"/>
                    </a:lnTo>
                    <a:lnTo>
                      <a:pt x="375" y="1007"/>
                    </a:lnTo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pic>
        <p:nvPicPr>
          <p:cNvPr id="8" name="图片 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clrChange>
              <a:clrFrom>
                <a:srgbClr val="FFFDEA"/>
              </a:clrFrom>
              <a:clrTo>
                <a:srgbClr val="FFFD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86930" y="4798060"/>
            <a:ext cx="4199890" cy="146621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17"/>
            </p:custDataLst>
          </p:nvPr>
        </p:nvSpPr>
        <p:spPr>
          <a:xfrm>
            <a:off x="3060065" y="1736725"/>
            <a:ext cx="68516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C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>
            <p:custDataLst>
              <p:tags r:id="rId18"/>
            </p:custDataLst>
          </p:nvPr>
        </p:nvSpPr>
        <p:spPr>
          <a:xfrm>
            <a:off x="9131935" y="4052570"/>
            <a:ext cx="68516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smtClean="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C</a:t>
            </a:r>
            <a:endParaRPr lang="en-US" altLang="zh-CN" sz="3200" smtClean="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44748" y="61284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963930" y="838200"/>
            <a:ext cx="960437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5.</a:t>
            </a:r>
            <a:r>
              <a:rPr lang="zh-CN" altLang="en-US" sz="3200"/>
              <a:t>如图所示，将少量液体X加入到烧瓶中，观察到气球逐渐膨胀。如表中液体X和固体Y的组合，符合题意的是（      ）</a:t>
            </a:r>
            <a:endParaRPr lang="zh-CN" altLang="en-US" sz="3200"/>
          </a:p>
          <a:p>
            <a:pPr indent="457200"/>
            <a:r>
              <a:rPr lang="zh-CN" altLang="en-US" sz="3200"/>
              <a:t>A.①②	</a:t>
            </a:r>
            <a:r>
              <a:rPr lang="en-US" altLang="zh-CN" sz="3200"/>
              <a:t>              </a:t>
            </a:r>
            <a:r>
              <a:rPr lang="zh-CN" altLang="en-US" sz="3200"/>
              <a:t>	B.①③		</a:t>
            </a:r>
            <a:endParaRPr lang="zh-CN" altLang="en-US" sz="3200"/>
          </a:p>
          <a:p>
            <a:pPr indent="457200"/>
            <a:r>
              <a:rPr lang="zh-CN" altLang="en-US" sz="3200"/>
              <a:t>C.①③④		D.②③④</a:t>
            </a:r>
            <a:endParaRPr lang="zh-CN" altLang="en-US" sz="320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848360" y="3702685"/>
          <a:ext cx="7671435" cy="18567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660"/>
                <a:gridCol w="1906905"/>
                <a:gridCol w="1527175"/>
                <a:gridCol w="2112645"/>
                <a:gridCol w="1543050"/>
              </a:tblGrid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①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②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③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④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cs typeface="Times New Roman" panose="02020603050405020304" pitchFamily="18" charset="0"/>
                          <a:sym typeface="+mn-ea"/>
                        </a:rPr>
                        <a:t>X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双氧水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</a:rPr>
                        <a:t>水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</a:rPr>
                        <a:t>水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</a:rPr>
                        <a:t>水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</a:endParaRPr>
                    </a:p>
                  </a:txBody>
                  <a:tcPr anchor="ctr"/>
                </a:tc>
              </a:tr>
              <a:tr h="698500"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cs typeface="Times New Roman" panose="02020603050405020304" pitchFamily="18" charset="0"/>
                          <a:sym typeface="+mn-ea"/>
                        </a:rPr>
                        <a:t>Y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二氧化锰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氯化钠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氢氧化钠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pitchFamily="18" charset="0"/>
                          <a:ea typeface="微软雅黑"/>
                          <a:sym typeface="+mn-ea"/>
                        </a:rPr>
                        <a:t>硝酸铵</a:t>
                      </a:r>
                      <a:endParaRPr lang="zh-CN" altLang="en-US" sz="3200" b="0">
                        <a:latin typeface="Times New Roman" panose="02020603050405020304" pitchFamily="18" charset="0"/>
                        <a:ea typeface="微软雅黑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842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13520" y="2174875"/>
            <a:ext cx="1779270" cy="25673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684145" y="1823085"/>
            <a:ext cx="7461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Times New Roman" panose="02020603050405020304" pitchFamily="18" charset="0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709848" y="53600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964565" y="816610"/>
            <a:ext cx="1030986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6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．如图所示装置，向试管里的水中加入氢氧化钠固体，片刻后，U形管左边支管的红墨水液面将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(填“上升”“下降”或“不变”)，产生这一现象的原因是___________________________________________________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_____________________</a:t>
            </a:r>
            <a:r>
              <a:rPr lang="en-US" altLang="zh-CN" sz="32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       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______；如果加入的固体是硝酸铵，左侧液面将________(填“上升”“下降”或“不变”)。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337425" y="3984625"/>
            <a:ext cx="2825750" cy="1753235"/>
          </a:xfrm>
          <a:prstGeom prst="rect">
            <a:avLst/>
          </a:prstGeom>
        </p:spPr>
      </p:pic>
      <p:sp>
        <p:nvSpPr>
          <p:cNvPr id="313349" name="矩形 313348"/>
          <p:cNvSpPr/>
          <p:nvPr>
            <p:custDataLst>
              <p:tags r:id="rId7"/>
            </p:custDataLst>
          </p:nvPr>
        </p:nvSpPr>
        <p:spPr>
          <a:xfrm>
            <a:off x="8516303" y="1301750"/>
            <a:ext cx="111569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下降 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13350" name="矩形 313349"/>
          <p:cNvSpPr/>
          <p:nvPr>
            <p:custDataLst>
              <p:tags r:id="rId8"/>
            </p:custDataLst>
          </p:nvPr>
        </p:nvSpPr>
        <p:spPr>
          <a:xfrm>
            <a:off x="1177608" y="2196466"/>
            <a:ext cx="1005649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氢氧化钠固体溶于水放热，使得瓶内温度升高，气体压 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13351" name="矩形 313350"/>
          <p:cNvSpPr/>
          <p:nvPr>
            <p:custDataLst>
              <p:tags r:id="rId9"/>
            </p:custDataLst>
          </p:nvPr>
        </p:nvSpPr>
        <p:spPr>
          <a:xfrm>
            <a:off x="1249680" y="2780031"/>
            <a:ext cx="710882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强增大，从而使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U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形管内液面左低右高 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10"/>
            </p:custDataLst>
          </p:nvPr>
        </p:nvSpPr>
        <p:spPr>
          <a:xfrm>
            <a:off x="5794693" y="3256916"/>
            <a:ext cx="111569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上升 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9" grpId="0"/>
      <p:bldP spid="313350" grpId="0"/>
      <p:bldP spid="313351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599993" y="583633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7345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39165" y="1014095"/>
            <a:ext cx="10313670" cy="20612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7. </a:t>
            </a:r>
            <a:r>
              <a:rPr kumimoji="0" lang="zh-CN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各种洗涤剂广泛进入人们的生活中，下列洗涤中所用洗涤剂不具有乳化功能的是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        )</a:t>
            </a:r>
            <a:endParaRPr kumimoji="0" lang="en-US" altLang="zh-CN" sz="32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A. </a:t>
            </a: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用汽油除去衣服上的油污               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B. </a:t>
            </a:r>
            <a:r>
              <a:rPr lang="zh-CN" altLang="en-US" sz="3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用肥皂液洗衣     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C. </a:t>
            </a: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用餐具洗洁精清洗餐具上的油污     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D. </a:t>
            </a: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用沐浴露洗澡</a:t>
            </a:r>
            <a:endParaRPr kumimoji="0" lang="zh-CN" altLang="en-US" sz="32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3" name="TextBox 72"/>
          <p:cNvSpPr txBox="1"/>
          <p:nvPr>
            <p:custDataLst>
              <p:tags r:id="rId5"/>
            </p:custDataLst>
          </p:nvPr>
        </p:nvSpPr>
        <p:spPr>
          <a:xfrm>
            <a:off x="6289040" y="1527810"/>
            <a:ext cx="12287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A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022350" y="3429000"/>
            <a:ext cx="821436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/>
              <a:t>8.</a:t>
            </a:r>
            <a:r>
              <a:rPr lang="zh-CN" altLang="en-US" sz="3200"/>
              <a:t>下列说法中正确的是（      ）</a:t>
            </a:r>
            <a:endParaRPr lang="zh-CN" altLang="en-US" sz="3200"/>
          </a:p>
          <a:p>
            <a:r>
              <a:rPr lang="zh-CN" altLang="en-US" sz="3200"/>
              <a:t>A．长期放置后不会分层的液体一定是溶液</a:t>
            </a:r>
            <a:endParaRPr lang="zh-CN" altLang="en-US" sz="3200"/>
          </a:p>
          <a:p>
            <a:r>
              <a:rPr lang="zh-CN" altLang="en-US" sz="3200"/>
              <a:t>B．用洗涤剂去油污属于乳化现象</a:t>
            </a:r>
            <a:endParaRPr lang="zh-CN" altLang="en-US" sz="3200"/>
          </a:p>
          <a:p>
            <a:r>
              <a:rPr lang="zh-CN" altLang="en-US" sz="3200"/>
              <a:t>C．溶液一定是无色的，且溶剂一定是水</a:t>
            </a:r>
            <a:endParaRPr lang="zh-CN" altLang="en-US" sz="3200"/>
          </a:p>
          <a:p>
            <a:r>
              <a:rPr lang="zh-CN" altLang="en-US" sz="3200"/>
              <a:t>D．硝酸铵溶于水，放出大量的热</a:t>
            </a:r>
            <a:endParaRPr lang="zh-CN" altLang="en-US" sz="3200"/>
          </a:p>
        </p:txBody>
      </p:sp>
      <p:sp>
        <p:nvSpPr>
          <p:cNvPr id="3" name="TextBox 72"/>
          <p:cNvSpPr txBox="1"/>
          <p:nvPr>
            <p:custDataLst>
              <p:tags r:id="rId7"/>
            </p:custDataLst>
          </p:nvPr>
        </p:nvSpPr>
        <p:spPr>
          <a:xfrm>
            <a:off x="5582285" y="3429000"/>
            <a:ext cx="12287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B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F0F9E7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709848" y="536008"/>
            <a:ext cx="10992257" cy="5690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335405" y="641350"/>
            <a:ext cx="1020508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9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．下列洗涤或除污过程应用乳化原理的是(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)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A．用汽油除去衣服上的油污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B．用酒精除去衣服上的碘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C．用洗洁精洗去餐具上的油脂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D．用刷子刷除杯子上的污垢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TextBox 72"/>
          <p:cNvSpPr txBox="1"/>
          <p:nvPr>
            <p:custDataLst>
              <p:tags r:id="rId5"/>
            </p:custDataLst>
          </p:nvPr>
        </p:nvSpPr>
        <p:spPr>
          <a:xfrm>
            <a:off x="9218930" y="641350"/>
            <a:ext cx="12287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C</a:t>
            </a:r>
            <a:endParaRPr lang="en-US" altLang="zh-CN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AS_UNIQUEID" val="920"/>
</p:tagLst>
</file>

<file path=ppt/tags/tag2.xml><?xml version="1.0" encoding="utf-8"?>
<p:tagLst xmlns:p="http://schemas.openxmlformats.org/presentationml/2006/main">
  <p:tag name="AS_UNIQUEID" val="921"/>
</p:tagLst>
</file>

<file path=ppt/tags/tag3.xml><?xml version="1.0" encoding="utf-8"?>
<p:tagLst xmlns:p="http://schemas.openxmlformats.org/presentationml/2006/main">
  <p:tag name="AS_UNIQUEID" val="922"/>
</p:tagLst>
</file>

<file path=ppt/tags/tag4.xml><?xml version="1.0" encoding="utf-8"?>
<p:tagLst xmlns:p="http://schemas.openxmlformats.org/presentationml/2006/main">
  <p:tag name="AS_UNIQUEID" val="511"/>
</p:tagLst>
</file>

<file path=ppt/tags/tag5.xml><?xml version="1.0" encoding="utf-8"?>
<p:tagLst xmlns:p="http://schemas.openxmlformats.org/presentationml/2006/main">
  <p:tag name="AS_UNIQUEID" val="512"/>
</p:tagLst>
</file>

<file path=ppt/tags/tag6.xml><?xml version="1.0" encoding="utf-8"?>
<p:tagLst xmlns:p="http://schemas.openxmlformats.org/presentationml/2006/main">
  <p:tag name="AS_UNIQUEID" val="513"/>
</p:tagLst>
</file>

<file path=ppt/tags/tag7.xml><?xml version="1.0" encoding="utf-8"?>
<p:tagLst xmlns:p="http://schemas.openxmlformats.org/presentationml/2006/main">
  <p:tag name="AS_UNIQUEID" val="514"/>
</p:tagLst>
</file>

<file path=ppt/tags/tag8.xml><?xml version="1.0" encoding="utf-8"?>
<p:tagLst xmlns:p="http://schemas.openxmlformats.org/presentationml/2006/main">
  <p:tag name="AS_UNIQUEID" val="515"/>
</p:tagLst>
</file>

<file path=ppt/tags/tag9.xml><?xml version="1.0" encoding="utf-8"?>
<p:tagLst xmlns:p="http://schemas.openxmlformats.org/presentationml/2006/main">
  <p:tag name="AS_UNIQUEID" val="516"/>
</p:tagLst>
</file>

<file path=ppt/tags/tag10.xml><?xml version="1.0" encoding="utf-8"?>
<p:tagLst xmlns:p="http://schemas.openxmlformats.org/presentationml/2006/main">
  <p:tag name="AS_UNIQUEID" val="923"/>
</p:tagLst>
</file>

<file path=ppt/tags/tag11.xml><?xml version="1.0" encoding="utf-8"?>
<p:tagLst xmlns:p="http://schemas.openxmlformats.org/presentationml/2006/main">
  <p:tag name="AS_UNIQUEID" val="518"/>
</p:tagLst>
</file>

<file path=ppt/tags/tag12.xml><?xml version="1.0" encoding="utf-8"?>
<p:tagLst xmlns:p="http://schemas.openxmlformats.org/presentationml/2006/main">
  <p:tag name="AS_UNIQUEID" val="519"/>
</p:tagLst>
</file>

<file path=ppt/tags/tag13.xml><?xml version="1.0" encoding="utf-8"?>
<p:tagLst xmlns:p="http://schemas.openxmlformats.org/presentationml/2006/main">
  <p:tag name="AS_UNIQUEID" val="924"/>
</p:tagLst>
</file>

<file path=ppt/tags/tag14.xml><?xml version="1.0" encoding="utf-8"?>
<p:tagLst xmlns:p="http://schemas.openxmlformats.org/presentationml/2006/main">
  <p:tag name="AS_UNIQUEID" val="521"/>
</p:tagLst>
</file>

<file path=ppt/tags/tag15.xml><?xml version="1.0" encoding="utf-8"?>
<p:tagLst xmlns:p="http://schemas.openxmlformats.org/presentationml/2006/main">
  <p:tag name="AS_UNIQUEID" val="522"/>
</p:tagLst>
</file>

<file path=ppt/tags/tag16.xml><?xml version="1.0" encoding="utf-8"?>
<p:tagLst xmlns:p="http://schemas.openxmlformats.org/presentationml/2006/main">
  <p:tag name="AS_UNIQUEID" val="523"/>
</p:tagLst>
</file>

<file path=ppt/tags/tag17.xml><?xml version="1.0" encoding="utf-8"?>
<p:tagLst xmlns:p="http://schemas.openxmlformats.org/presentationml/2006/main">
  <p:tag name="AS_UNIQUEID" val="925"/>
</p:tagLst>
</file>

<file path=ppt/tags/tag18.xml><?xml version="1.0" encoding="utf-8"?>
<p:tagLst xmlns:p="http://schemas.openxmlformats.org/presentationml/2006/main">
  <p:tag name="AS_UNIQUEID" val="525"/>
</p:tagLst>
</file>

<file path=ppt/tags/tag19.xml><?xml version="1.0" encoding="utf-8"?>
<p:tagLst xmlns:p="http://schemas.openxmlformats.org/presentationml/2006/main">
  <p:tag name="AS_UNIQUEID" val="526"/>
</p:tagLst>
</file>

<file path=ppt/tags/tag20.xml><?xml version="1.0" encoding="utf-8"?>
<p:tagLst xmlns:p="http://schemas.openxmlformats.org/presentationml/2006/main">
  <p:tag name="AS_UNIQUEID" val="527"/>
</p:tagLst>
</file>

<file path=ppt/tags/tag21.xml><?xml version="1.0" encoding="utf-8"?>
<p:tagLst xmlns:p="http://schemas.openxmlformats.org/presentationml/2006/main">
  <p:tag name="AS_UNIQUEID" val="926"/>
</p:tagLst>
</file>

<file path=ppt/tags/tag22.xml><?xml version="1.0" encoding="utf-8"?>
<p:tagLst xmlns:p="http://schemas.openxmlformats.org/presentationml/2006/main">
  <p:tag name="AS_UNIQUEID" val="529"/>
</p:tagLst>
</file>

<file path=ppt/tags/tag23.xml><?xml version="1.0" encoding="utf-8"?>
<p:tagLst xmlns:p="http://schemas.openxmlformats.org/presentationml/2006/main">
  <p:tag name="AS_UNIQUEID" val="530"/>
  <p:tag name="KSO_WM_BEAUTIFY_FLAG" val=""/>
</p:tagLst>
</file>

<file path=ppt/tags/tag24.xml><?xml version="1.0" encoding="utf-8"?>
<p:tagLst xmlns:p="http://schemas.openxmlformats.org/presentationml/2006/main">
  <p:tag name="AS_UNIQUEID" val="531"/>
  <p:tag name="KSO_WM_BEAUTIFY_FLAG" val=""/>
</p:tagLst>
</file>

<file path=ppt/tags/tag25.xml><?xml version="1.0" encoding="utf-8"?>
<p:tagLst xmlns:p="http://schemas.openxmlformats.org/presentationml/2006/main">
  <p:tag name="AS_UNIQUEID" val="532"/>
  <p:tag name="KSO_WM_BEAUTIFY_FLAG" val=""/>
</p:tagLst>
</file>

<file path=ppt/tags/tag26.xml><?xml version="1.0" encoding="utf-8"?>
<p:tagLst xmlns:p="http://schemas.openxmlformats.org/presentationml/2006/main">
  <p:tag name="AS_UNIQUEID" val="533"/>
</p:tagLst>
</file>

<file path=ppt/tags/tag27.xml><?xml version="1.0" encoding="utf-8"?>
<p:tagLst xmlns:p="http://schemas.openxmlformats.org/presentationml/2006/main">
  <p:tag name="AS_UNIQUEID" val="534"/>
  <p:tag name="KSO_WM_BEAUTIFY_FLAG" val=""/>
</p:tagLst>
</file>

<file path=ppt/tags/tag28.xml><?xml version="1.0" encoding="utf-8"?>
<p:tagLst xmlns:p="http://schemas.openxmlformats.org/presentationml/2006/main">
  <p:tag name="AS_UNIQUEID" val="535"/>
  <p:tag name="KSO_WM_BEAUTIFY_FLAG" val=""/>
</p:tagLst>
</file>

<file path=ppt/tags/tag29.xml><?xml version="1.0" encoding="utf-8"?>
<p:tagLst xmlns:p="http://schemas.openxmlformats.org/presentationml/2006/main">
  <p:tag name="AS_UNIQUEID" val="536"/>
  <p:tag name="KSO_WM_BEAUTIFY_FLAG" val=""/>
</p:tagLst>
</file>

<file path=ppt/tags/tag30.xml><?xml version="1.0" encoding="utf-8"?>
<p:tagLst xmlns:p="http://schemas.openxmlformats.org/presentationml/2006/main">
  <p:tag name="AS_UNIQUEID" val="537"/>
</p:tagLst>
</file>

<file path=ppt/tags/tag31.xml><?xml version="1.0" encoding="utf-8"?>
<p:tagLst xmlns:p="http://schemas.openxmlformats.org/presentationml/2006/main">
  <p:tag name="AS_UNIQUEID" val="927"/>
</p:tagLst>
</file>

<file path=ppt/tags/tag32.xml><?xml version="1.0" encoding="utf-8"?>
<p:tagLst xmlns:p="http://schemas.openxmlformats.org/presentationml/2006/main">
  <p:tag name="AS_UNIQUEID" val="539"/>
</p:tagLst>
</file>

<file path=ppt/tags/tag33.xml><?xml version="1.0" encoding="utf-8"?>
<p:tagLst xmlns:p="http://schemas.openxmlformats.org/presentationml/2006/main">
  <p:tag name="AS_UNIQUEID" val="540"/>
  <p:tag name="KSO_WM_BEAUTIFY_FLAG" val=""/>
</p:tagLst>
</file>

<file path=ppt/tags/tag34.xml><?xml version="1.0" encoding="utf-8"?>
<p:tagLst xmlns:p="http://schemas.openxmlformats.org/presentationml/2006/main">
  <p:tag name="AS_UNIQUEID" val="541"/>
  <p:tag name="KSO_WM_BEAUTIFY_FLAG" val=""/>
  <p:tag name="KSO_WM_UNIT_PLACING_PICTURE_USER_VIEWPORT" val="{&quot;height&quot;:4893.333858267716,&quot;width&quot;:10730.666141732283}"/>
</p:tagLst>
</file>

<file path=ppt/tags/tag35.xml><?xml version="1.0" encoding="utf-8"?>
<p:tagLst xmlns:p="http://schemas.openxmlformats.org/presentationml/2006/main">
  <p:tag name="AS_UNIQUEID" val="149"/>
  <p:tag name="KSO_WM_BEAUTIFY_FLAG" val=""/>
</p:tagLst>
</file>

<file path=ppt/tags/tag36.xml><?xml version="1.0" encoding="utf-8"?>
<p:tagLst xmlns:p="http://schemas.openxmlformats.org/presentationml/2006/main">
  <p:tag name="AS_UNIQUEID" val="542"/>
  <p:tag name="KSO_WM_UNIT_TABLE_BEAUTIFY" val="smartTable{98188394-4dc0-42a8-be1c-d6ed00bc1468}"/>
  <p:tag name="TABLE_ENDDRAG_ORIGIN_RECT" val="799*157"/>
  <p:tag name="TABLE_ENDDRAG_RECT" val="100*305*799*157"/>
</p:tagLst>
</file>

<file path=ppt/tags/tag37.xml><?xml version="1.0" encoding="utf-8"?>
<p:tagLst xmlns:p="http://schemas.openxmlformats.org/presentationml/2006/main">
  <p:tag name="AS_UNIQUEID" val="543"/>
  <p:tag name="KSO_WM_BEAUTIFY_FLAG" val=""/>
</p:tagLst>
</file>

<file path=ppt/tags/tag38.xml><?xml version="1.0" encoding="utf-8"?>
<p:tagLst xmlns:p="http://schemas.openxmlformats.org/presentationml/2006/main">
  <p:tag name="AS_UNIQUEID" val="544"/>
  <p:tag name="KSO_WM_BEAUTIFY_FLAG" val=""/>
</p:tagLst>
</file>

<file path=ppt/tags/tag39.xml><?xml version="1.0" encoding="utf-8"?>
<p:tagLst xmlns:p="http://schemas.openxmlformats.org/presentationml/2006/main">
  <p:tag name="AS_UNIQUEID" val="545"/>
  <p:tag name="KSO_WM_BEAUTIFY_FLAG" val=""/>
</p:tagLst>
</file>

<file path=ppt/tags/tag40.xml><?xml version="1.0" encoding="utf-8"?>
<p:tagLst xmlns:p="http://schemas.openxmlformats.org/presentationml/2006/main">
  <p:tag name="AS_UNIQUEID" val="546"/>
</p:tagLst>
</file>

<file path=ppt/tags/tag41.xml><?xml version="1.0" encoding="utf-8"?>
<p:tagLst xmlns:p="http://schemas.openxmlformats.org/presentationml/2006/main">
  <p:tag name="AS_UNIQUEID" val="547"/>
</p:tagLst>
</file>

<file path=ppt/tags/tag42.xml><?xml version="1.0" encoding="utf-8"?>
<p:tagLst xmlns:p="http://schemas.openxmlformats.org/presentationml/2006/main">
  <p:tag name="AS_UNIQUEID" val="548"/>
</p:tagLst>
</file>

<file path=ppt/tags/tag43.xml><?xml version="1.0" encoding="utf-8"?>
<p:tagLst xmlns:p="http://schemas.openxmlformats.org/presentationml/2006/main">
  <p:tag name="AS_UNIQUEID" val="549"/>
</p:tagLst>
</file>

<file path=ppt/tags/tag44.xml><?xml version="1.0" encoding="utf-8"?>
<p:tagLst xmlns:p="http://schemas.openxmlformats.org/presentationml/2006/main">
  <p:tag name="AS_UNIQUEID" val="550"/>
</p:tagLst>
</file>

<file path=ppt/tags/tag45.xml><?xml version="1.0" encoding="utf-8"?>
<p:tagLst xmlns:p="http://schemas.openxmlformats.org/presentationml/2006/main">
  <p:tag name="AS_UNIQUEID" val="551"/>
</p:tagLst>
</file>

<file path=ppt/tags/tag46.xml><?xml version="1.0" encoding="utf-8"?>
<p:tagLst xmlns:p="http://schemas.openxmlformats.org/presentationml/2006/main">
  <p:tag name="AS_UNIQUEID" val="928"/>
</p:tagLst>
</file>

<file path=ppt/tags/tag47.xml><?xml version="1.0" encoding="utf-8"?>
<p:tagLst xmlns:p="http://schemas.openxmlformats.org/presentationml/2006/main">
  <p:tag name="AS_UNIQUEID" val="553"/>
</p:tagLst>
</file>

<file path=ppt/tags/tag48.xml><?xml version="1.0" encoding="utf-8"?>
<p:tagLst xmlns:p="http://schemas.openxmlformats.org/presentationml/2006/main">
  <p:tag name="AS_UNIQUEID" val="554"/>
  <p:tag name="KSO_WM_BEAUTIFY_FLAG" val=""/>
</p:tagLst>
</file>

<file path=ppt/tags/tag49.xml><?xml version="1.0" encoding="utf-8"?>
<p:tagLst xmlns:p="http://schemas.openxmlformats.org/presentationml/2006/main">
  <p:tag name="AS_UNIQUEID" val="555"/>
  <p:tag name="KSO_WM_BEAUTIFY_FLAG" val=""/>
</p:tagLst>
</file>

<file path=ppt/tags/tag50.xml><?xml version="1.0" encoding="utf-8"?>
<p:tagLst xmlns:p="http://schemas.openxmlformats.org/presentationml/2006/main">
  <p:tag name="AS_UNIQUEID" val="556"/>
</p:tagLst>
</file>

<file path=ppt/tags/tag51.xml><?xml version="1.0" encoding="utf-8"?>
<p:tagLst xmlns:p="http://schemas.openxmlformats.org/presentationml/2006/main">
  <p:tag name="AS_UNIQUEID" val="929"/>
</p:tagLst>
</file>

<file path=ppt/tags/tag52.xml><?xml version="1.0" encoding="utf-8"?>
<p:tagLst xmlns:p="http://schemas.openxmlformats.org/presentationml/2006/main">
  <p:tag name="AS_UNIQUEID" val="558"/>
</p:tagLst>
</file>

<file path=ppt/tags/tag53.xml><?xml version="1.0" encoding="utf-8"?>
<p:tagLst xmlns:p="http://schemas.openxmlformats.org/presentationml/2006/main">
  <p:tag name="AS_UNIQUEID" val="559"/>
  <p:tag name="KSO_WM_BEAUTIFY_FLAG" val=""/>
</p:tagLst>
</file>

<file path=ppt/tags/tag54.xml><?xml version="1.0" encoding="utf-8"?>
<p:tagLst xmlns:p="http://schemas.openxmlformats.org/presentationml/2006/main">
  <p:tag name="AS_UNIQUEID" val="560"/>
  <p:tag name="KSO_WM_BEAUTIFY_FLAG" val=""/>
</p:tagLst>
</file>

<file path=ppt/tags/tag55.xml><?xml version="1.0" encoding="utf-8"?>
<p:tagLst xmlns:p="http://schemas.openxmlformats.org/presentationml/2006/main">
  <p:tag name="AS_UNIQUEID" val="561"/>
  <p:tag name="KSO_WM_BEAUTIFY_FLAG" val=""/>
</p:tagLst>
</file>

<file path=ppt/tags/tag56.xml><?xml version="1.0" encoding="utf-8"?>
<p:tagLst xmlns:p="http://schemas.openxmlformats.org/presentationml/2006/main">
  <p:tag name="AS_UNIQUEID" val="562"/>
  <p:tag name="KSO_WM_BEAUTIFY_FLAG" val=""/>
</p:tagLst>
</file>

<file path=ppt/tags/tag57.xml><?xml version="1.0" encoding="utf-8"?>
<p:tagLst xmlns:p="http://schemas.openxmlformats.org/presentationml/2006/main">
  <p:tag name="AS_UNIQUEID" val="563"/>
</p:tagLst>
</file>

<file path=ppt/tags/tag58.xml><?xml version="1.0" encoding="utf-8"?>
<p:tagLst xmlns:p="http://schemas.openxmlformats.org/presentationml/2006/main">
  <p:tag name="AS_UNIQUEID" val="930"/>
</p:tagLst>
</file>

<file path=ppt/tags/tag59.xml><?xml version="1.0" encoding="utf-8"?>
<p:tagLst xmlns:p="http://schemas.openxmlformats.org/presentationml/2006/main">
  <p:tag name="AS_UNIQUEID" val="565"/>
</p:tagLst>
</file>

<file path=ppt/tags/tag60.xml><?xml version="1.0" encoding="utf-8"?>
<p:tagLst xmlns:p="http://schemas.openxmlformats.org/presentationml/2006/main">
  <p:tag name="AS_UNIQUEID" val="566"/>
  <p:tag name="KSO_WM_BEAUTIFY_FLAG" val=""/>
</p:tagLst>
</file>

<file path=ppt/tags/tag61.xml><?xml version="1.0" encoding="utf-8"?>
<p:tagLst xmlns:p="http://schemas.openxmlformats.org/presentationml/2006/main">
  <p:tag name="AS_UNIQUEID" val="567"/>
  <p:tag name="KSO_WM_BEAUTIFY_FLAG" val=""/>
</p:tagLst>
</file>

<file path=ppt/tags/tag62.xml><?xml version="1.0" encoding="utf-8"?>
<p:tagLst xmlns:p="http://schemas.openxmlformats.org/presentationml/2006/main">
  <p:tag name="AS_UNIQUEID" val="568"/>
  <p:tag name="KSO_WM_BEAUTIFY_FLAG" val=""/>
</p:tagLst>
</file>

<file path=ppt/tags/tag63.xml><?xml version="1.0" encoding="utf-8"?>
<p:tagLst xmlns:p="http://schemas.openxmlformats.org/presentationml/2006/main">
  <p:tag name="AS_UNIQUEID" val="569"/>
</p:tagLst>
</file>

<file path=ppt/tags/tag64.xml><?xml version="1.0" encoding="utf-8"?>
<p:tagLst xmlns:p="http://schemas.openxmlformats.org/presentationml/2006/main">
  <p:tag name="AS_UNIQUEID" val="931"/>
</p:tagLst>
</file>

<file path=ppt/tags/tag65.xml><?xml version="1.0" encoding="utf-8"?>
<p:tagLst xmlns:p="http://schemas.openxmlformats.org/presentationml/2006/main">
  <p:tag name="AS_UNIQUEID" val="571"/>
</p:tagLst>
</file>

<file path=ppt/tags/tag66.xml><?xml version="1.0" encoding="utf-8"?>
<p:tagLst xmlns:p="http://schemas.openxmlformats.org/presentationml/2006/main">
  <p:tag name="AS_UNIQUEID" val="572"/>
  <p:tag name="KSO_WM_BEAUTIFY_FLAG" val=""/>
</p:tagLst>
</file>

<file path=ppt/tags/tag67.xml><?xml version="1.0" encoding="utf-8"?>
<p:tagLst xmlns:p="http://schemas.openxmlformats.org/presentationml/2006/main">
  <p:tag name="AS_UNIQUEID" val="573"/>
</p:tagLst>
</file>

<file path=ppt/tags/tag68.xml><?xml version="1.0" encoding="utf-8"?>
<p:tagLst xmlns:p="http://schemas.openxmlformats.org/presentationml/2006/main">
  <p:tag name="AS_UNIQUEID" val="574"/>
  <p:tag name="KSO_WM_BEAUTIFY_FLAG" val=""/>
</p:tagLst>
</file>

<file path=ppt/tags/tag69.xml><?xml version="1.0" encoding="utf-8"?>
<p:tagLst xmlns:p="http://schemas.openxmlformats.org/presentationml/2006/main">
  <p:tag name="AS_UNIQUEID" val="575"/>
  <p:tag name="KSO_WM_BEAUTIFY_FLAG" val=""/>
</p:tagLst>
</file>

<file path=ppt/tags/tag70.xml><?xml version="1.0" encoding="utf-8"?>
<p:tagLst xmlns:p="http://schemas.openxmlformats.org/presentationml/2006/main">
  <p:tag name="AS_UNIQUEID" val="576"/>
  <p:tag name="KSO_WM_BEAUTIFY_FLAG" val=""/>
</p:tagLst>
</file>

<file path=ppt/tags/tag71.xml><?xml version="1.0" encoding="utf-8"?>
<p:tagLst xmlns:p="http://schemas.openxmlformats.org/presentationml/2006/main">
  <p:tag name="AS_UNIQUEID" val="577"/>
  <p:tag name="KSO_WM_BEAUTIFY_FLAG" val=""/>
</p:tagLst>
</file>

<file path=ppt/tags/tag72.xml><?xml version="1.0" encoding="utf-8"?>
<p:tagLst xmlns:p="http://schemas.openxmlformats.org/presentationml/2006/main">
  <p:tag name="AS_UNIQUEID" val="578"/>
  <p:tag name="KSO_WM_BEAUTIFY_FLAG" val=""/>
</p:tagLst>
</file>

<file path=ppt/tags/tag73.xml><?xml version="1.0" encoding="utf-8"?>
<p:tagLst xmlns:p="http://schemas.openxmlformats.org/presentationml/2006/main">
  <p:tag name="AS_UNIQUEID" val="579"/>
</p:tagLst>
</file>

<file path=ppt/tags/tag74.xml><?xml version="1.0" encoding="utf-8"?>
<p:tagLst xmlns:p="http://schemas.openxmlformats.org/presentationml/2006/main">
  <p:tag name="AS_UNIQUEID" val="580"/>
  <p:tag name="KSO_WM_BEAUTIFY_FLAG" val=""/>
</p:tagLst>
</file>

<file path=ppt/tags/tag75.xml><?xml version="1.0" encoding="utf-8"?>
<p:tagLst xmlns:p="http://schemas.openxmlformats.org/presentationml/2006/main">
  <p:tag name="AS_UNIQUEID" val="581"/>
  <p:tag name="KSO_WM_BEAUTIFY_FLAG" val=""/>
</p:tagLst>
</file>

<file path=ppt/tags/tag76.xml><?xml version="1.0" encoding="utf-8"?>
<p:tagLst xmlns:p="http://schemas.openxmlformats.org/presentationml/2006/main">
  <p:tag name="AS_UNIQUEID" val="582"/>
  <p:tag name="KSO_WM_BEAUTIFY_FLAG" val=""/>
</p:tagLst>
</file>

<file path=ppt/tags/tag77.xml><?xml version="1.0" encoding="utf-8"?>
<p:tagLst xmlns:p="http://schemas.openxmlformats.org/presentationml/2006/main">
  <p:tag name="AS_UNIQUEID" val="583"/>
  <p:tag name="KSO_WM_BEAUTIFY_FLAG" val=""/>
</p:tagLst>
</file>

<file path=ppt/tags/tag78.xml><?xml version="1.0" encoding="utf-8"?>
<p:tagLst xmlns:p="http://schemas.openxmlformats.org/presentationml/2006/main">
  <p:tag name="AS_UNIQUEID" val="584"/>
  <p:tag name="KSO_WM_BEAUTIFY_FLAG" val=""/>
</p:tagLst>
</file>

<file path=ppt/tags/tag79.xml><?xml version="1.0" encoding="utf-8"?>
<p:tagLst xmlns:p="http://schemas.openxmlformats.org/presentationml/2006/main">
  <p:tag name="AS_UNIQUEID" val="585"/>
  <p:tag name="KSO_WM_BEAUTIFY_FLAG" val=""/>
</p:tagLst>
</file>

<file path=ppt/tags/tag80.xml><?xml version="1.0" encoding="utf-8"?>
<p:tagLst xmlns:p="http://schemas.openxmlformats.org/presentationml/2006/main">
  <p:tag name="AS_UNIQUEID" val="586"/>
  <p:tag name="KSO_WM_BEAUTIFY_FLAG" val=""/>
</p:tagLst>
</file>

<file path=ppt/tags/tag81.xml><?xml version="1.0" encoding="utf-8"?>
<p:tagLst xmlns:p="http://schemas.openxmlformats.org/presentationml/2006/main">
  <p:tag name="AS_UNIQUEID" val="587"/>
  <p:tag name="KSO_WM_BEAUTIFY_FLAG" val=""/>
</p:tagLst>
</file>

<file path=ppt/tags/tag82.xml><?xml version="1.0" encoding="utf-8"?>
<p:tagLst xmlns:p="http://schemas.openxmlformats.org/presentationml/2006/main">
  <p:tag name="AS_UNIQUEID" val="588"/>
  <p:tag name="KSO_WM_BEAUTIFY_FLAG" val=""/>
</p:tagLst>
</file>

<file path=ppt/tags/tag83.xml><?xml version="1.0" encoding="utf-8"?>
<p:tagLst xmlns:p="http://schemas.openxmlformats.org/presentationml/2006/main">
  <p:tag name="AS_UNIQUEID" val="589"/>
  <p:tag name="KSO_WM_BEAUTIFY_FLAG" val=""/>
</p:tagLst>
</file>

<file path=ppt/tags/tag84.xml><?xml version="1.0" encoding="utf-8"?>
<p:tagLst xmlns:p="http://schemas.openxmlformats.org/presentationml/2006/main">
  <p:tag name="AS_UNIQUEID" val="590"/>
  <p:tag name="KSO_WM_BEAUTIFY_FLAG" val=""/>
</p:tagLst>
</file>

<file path=ppt/tags/tag85.xml><?xml version="1.0" encoding="utf-8"?>
<p:tagLst xmlns:p="http://schemas.openxmlformats.org/presentationml/2006/main">
  <p:tag name="AS_UNIQUEID" val="591"/>
  <p:tag name="KSO_WM_BEAUTIFY_FLAG" val=""/>
</p:tagLst>
</file>

<file path=ppt/tags/tag86.xml><?xml version="1.0" encoding="utf-8"?>
<p:tagLst xmlns:p="http://schemas.openxmlformats.org/presentationml/2006/main">
  <p:tag name="AS_UNIQUEID" val="592"/>
  <p:tag name="KSO_WM_BEAUTIFY_FLAG" val=""/>
</p:tagLst>
</file>

<file path=ppt/tags/tag87.xml><?xml version="1.0" encoding="utf-8"?>
<p:tagLst xmlns:p="http://schemas.openxmlformats.org/presentationml/2006/main">
  <p:tag name="AS_UNIQUEID" val="593"/>
  <p:tag name="KSO_WM_BEAUTIFY_FLAG" val=""/>
</p:tagLst>
</file>

<file path=ppt/tags/tag88.xml><?xml version="1.0" encoding="utf-8"?>
<p:tagLst xmlns:p="http://schemas.openxmlformats.org/presentationml/2006/main">
  <p:tag name="AS_UNIQUEID" val="594"/>
  <p:tag name="KSO_WM_BEAUTIFY_FLAG" val=""/>
</p:tagLst>
</file>

<file path=ppt/tags/tag89.xml><?xml version="1.0" encoding="utf-8"?>
<p:tagLst xmlns:p="http://schemas.openxmlformats.org/presentationml/2006/main">
  <p:tag name="AS_UNIQUEID" val="595"/>
</p:tagLst>
</file>

<file path=ppt/tags/tag90.xml><?xml version="1.0" encoding="utf-8"?>
<p:tagLst xmlns:p="http://schemas.openxmlformats.org/presentationml/2006/main">
  <p:tag name="AS_UNIQUEID" val="596"/>
</p:tagLst>
</file>

<file path=ppt/tags/tag91.xml><?xml version="1.0" encoding="utf-8"?>
<p:tagLst xmlns:p="http://schemas.openxmlformats.org/presentationml/2006/main">
  <p:tag name="AS_UNIQUEID" val="597"/>
</p:tagLst>
</file>

<file path=ppt/tags/tag92.xml><?xml version="1.0" encoding="utf-8"?>
<p:tagLst xmlns:p="http://schemas.openxmlformats.org/presentationml/2006/main">
  <p:tag name="AS_UNIQUEID" val="598"/>
</p:tagLst>
</file>

<file path=ppt/tags/tag93.xml><?xml version="1.0" encoding="utf-8"?>
<p:tagLst xmlns:p="http://schemas.openxmlformats.org/presentationml/2006/main">
  <p:tag name="AS_UNIQUEID" val="599"/>
</p:tagLst>
</file>

<file path=ppt/tags/tag94.xml><?xml version="1.0" encoding="utf-8"?>
<p:tagLst xmlns:p="http://schemas.openxmlformats.org/presentationml/2006/main">
  <p:tag name="AS_UNIQUEID" val="600"/>
</p:tagLst>
</file>

<file path=ppt/tags/tag95.xml><?xml version="1.0" encoding="utf-8"?>
<p:tagLst xmlns:p="http://schemas.openxmlformats.org/presentationml/2006/main">
  <p:tag name="AS_UNIQUEID" val="601"/>
</p:tagLst>
</file>

<file path=ppt/tags/tag96.xml><?xml version="1.0" encoding="utf-8"?>
<p:tagLst xmlns:p="http://schemas.openxmlformats.org/presentationml/2006/main">
  <p:tag name="AS_UNIQUEID" val="602"/>
  <p:tag name="KSO_WM_BEAUTIFY_FLAG" val=""/>
</p:tagLst>
</file>

<file path=ppt/tags/tag97.xml><?xml version="1.0" encoding="utf-8"?>
<p:tagLst xmlns:p="http://schemas.openxmlformats.org/presentationml/2006/main">
  <p:tag name="AS_UNIQUEID" val="603"/>
  <p:tag name="KSO_WM_BEAUTIFY_FLAG" val=""/>
</p:tagLst>
</file>

<file path=ppt/tags/tag98.xml><?xml version="1.0" encoding="utf-8"?>
<p:tagLst xmlns:p="http://schemas.openxmlformats.org/presentationml/2006/main">
  <p:tag name="AS_UNIQUEID" val="604"/>
  <p:tag name="KSO_WM_BEAUTIFY_FLAG" val=""/>
</p:tagLst>
</file>

<file path=ppt/tags/tag99.xml><?xml version="1.0" encoding="utf-8"?>
<p:tagLst xmlns:p="http://schemas.openxmlformats.org/presentationml/2006/main">
  <p:tag name="AS_UNIQUEID" val="605"/>
  <p:tag name="KSO_WM_BEAUTIFY_FLAG" val=""/>
</p:tagLst>
</file>

<file path=ppt/tags/tag100.xml><?xml version="1.0" encoding="utf-8"?>
<p:tagLst xmlns:p="http://schemas.openxmlformats.org/presentationml/2006/main">
  <p:tag name="AS_UNIQUEID" val="606"/>
  <p:tag name="KSO_WM_BEAUTIFY_FLAG" val=""/>
</p:tagLst>
</file>

<file path=ppt/tags/tag101.xml><?xml version="1.0" encoding="utf-8"?>
<p:tagLst xmlns:p="http://schemas.openxmlformats.org/presentationml/2006/main">
  <p:tag name="AS_UNIQUEID" val="607"/>
  <p:tag name="KSO_WM_BEAUTIFY_FLAG" val=""/>
</p:tagLst>
</file>

<file path=ppt/tags/tag102.xml><?xml version="1.0" encoding="utf-8"?>
<p:tagLst xmlns:p="http://schemas.openxmlformats.org/presentationml/2006/main">
  <p:tag name="AS_UNIQUEID" val="608"/>
  <p:tag name="KSO_WM_BEAUTIFY_FLAG" val=""/>
</p:tagLst>
</file>

<file path=ppt/tags/tag103.xml><?xml version="1.0" encoding="utf-8"?>
<p:tagLst xmlns:p="http://schemas.openxmlformats.org/presentationml/2006/main">
  <p:tag name="AS_UNIQUEID" val="609"/>
  <p:tag name="KSO_WM_BEAUTIFY_FLAG" val=""/>
</p:tagLst>
</file>

<file path=ppt/tags/tag104.xml><?xml version="1.0" encoding="utf-8"?>
<p:tagLst xmlns:p="http://schemas.openxmlformats.org/presentationml/2006/main">
  <p:tag name="AS_UNIQUEID" val="610"/>
  <p:tag name="KSO_WM_BEAUTIFY_FLAG" val=""/>
</p:tagLst>
</file>

<file path=ppt/tags/tag105.xml><?xml version="1.0" encoding="utf-8"?>
<p:tagLst xmlns:p="http://schemas.openxmlformats.org/presentationml/2006/main">
  <p:tag name="AS_UNIQUEID" val="611"/>
  <p:tag name="KSO_WM_BEAUTIFY_FLAG" val=""/>
</p:tagLst>
</file>

<file path=ppt/tags/tag106.xml><?xml version="1.0" encoding="utf-8"?>
<p:tagLst xmlns:p="http://schemas.openxmlformats.org/presentationml/2006/main">
  <p:tag name="AS_UNIQUEID" val="612"/>
</p:tagLst>
</file>

<file path=ppt/tags/tag107.xml><?xml version="1.0" encoding="utf-8"?>
<p:tagLst xmlns:p="http://schemas.openxmlformats.org/presentationml/2006/main">
  <p:tag name="AS_UNIQUEID" val="613"/>
  <p:tag name="KSO_WM_BEAUTIFY_FLAG" val=""/>
</p:tagLst>
</file>

<file path=ppt/tags/tag108.xml><?xml version="1.0" encoding="utf-8"?>
<p:tagLst xmlns:p="http://schemas.openxmlformats.org/presentationml/2006/main">
  <p:tag name="AS_UNIQUEID" val="614"/>
  <p:tag name="KSO_WM_BEAUTIFY_FLAG" val=""/>
</p:tagLst>
</file>

<file path=ppt/tags/tag109.xml><?xml version="1.0" encoding="utf-8"?>
<p:tagLst xmlns:p="http://schemas.openxmlformats.org/presentationml/2006/main">
  <p:tag name="AS_UNIQUEID" val="615"/>
  <p:tag name="KSO_WM_BEAUTIFY_FLAG" val=""/>
</p:tagLst>
</file>

<file path=ppt/tags/tag110.xml><?xml version="1.0" encoding="utf-8"?>
<p:tagLst xmlns:p="http://schemas.openxmlformats.org/presentationml/2006/main">
  <p:tag name="AS_UNIQUEID" val="616"/>
  <p:tag name="KSO_WM_BEAUTIFY_FLAG" val=""/>
</p:tagLst>
</file>

<file path=ppt/tags/tag111.xml><?xml version="1.0" encoding="utf-8"?>
<p:tagLst xmlns:p="http://schemas.openxmlformats.org/presentationml/2006/main">
  <p:tag name="AS_UNIQUEID" val="617"/>
  <p:tag name="KSO_WM_BEAUTIFY_FLAG" val=""/>
</p:tagLst>
</file>

<file path=ppt/tags/tag112.xml><?xml version="1.0" encoding="utf-8"?>
<p:tagLst xmlns:p="http://schemas.openxmlformats.org/presentationml/2006/main">
  <p:tag name="AS_UNIQUEID" val="618"/>
</p:tagLst>
</file>

<file path=ppt/tags/tag113.xml><?xml version="1.0" encoding="utf-8"?>
<p:tagLst xmlns:p="http://schemas.openxmlformats.org/presentationml/2006/main">
  <p:tag name="AS_UNIQUEID" val="619"/>
  <p:tag name="KSO_WM_BEAUTIFY_FLAG" val=""/>
</p:tagLst>
</file>

<file path=ppt/tags/tag114.xml><?xml version="1.0" encoding="utf-8"?>
<p:tagLst xmlns:p="http://schemas.openxmlformats.org/presentationml/2006/main">
  <p:tag name="AS_UNIQUEID" val="620"/>
  <p:tag name="KSO_WM_BEAUTIFY_FLAG" val=""/>
</p:tagLst>
</file>

<file path=ppt/tags/tag115.xml><?xml version="1.0" encoding="utf-8"?>
<p:tagLst xmlns:p="http://schemas.openxmlformats.org/presentationml/2006/main">
  <p:tag name="AS_UNIQUEID" val="621"/>
  <p:tag name="KSO_WM_BEAUTIFY_FLAG" val=""/>
</p:tagLst>
</file>

<file path=ppt/tags/tag116.xml><?xml version="1.0" encoding="utf-8"?>
<p:tagLst xmlns:p="http://schemas.openxmlformats.org/presentationml/2006/main">
  <p:tag name="AS_UNIQUEID" val="622"/>
</p:tagLst>
</file>

<file path=ppt/tags/tag117.xml><?xml version="1.0" encoding="utf-8"?>
<p:tagLst xmlns:p="http://schemas.openxmlformats.org/presentationml/2006/main">
  <p:tag name="AS_UNIQUEID" val="623"/>
  <p:tag name="KSO_WM_BEAUTIFY_FLAG" val=""/>
</p:tagLst>
</file>

<file path=ppt/tags/tag118.xml><?xml version="1.0" encoding="utf-8"?>
<p:tagLst xmlns:p="http://schemas.openxmlformats.org/presentationml/2006/main">
  <p:tag name="AS_UNIQUEID" val="624"/>
  <p:tag name="KSO_WM_BEAUTIFY_FLAG" val=""/>
</p:tagLst>
</file>

<file path=ppt/tags/tag119.xml><?xml version="1.0" encoding="utf-8"?>
<p:tagLst xmlns:p="http://schemas.openxmlformats.org/presentationml/2006/main">
  <p:tag name="AS_UNIQUEID" val="625"/>
  <p:tag name="KSO_WM_BEAUTIFY_FLAG" val=""/>
</p:tagLst>
</file>

<file path=ppt/tags/tag120.xml><?xml version="1.0" encoding="utf-8"?>
<p:tagLst xmlns:p="http://schemas.openxmlformats.org/presentationml/2006/main">
  <p:tag name="AS_UNIQUEID" val="626"/>
</p:tagLst>
</file>

<file path=ppt/tags/tag121.xml><?xml version="1.0" encoding="utf-8"?>
<p:tagLst xmlns:p="http://schemas.openxmlformats.org/presentationml/2006/main">
  <p:tag name="AS_UNIQUEID" val="627"/>
  <p:tag name="KSO_WM_BEAUTIFY_FLAG" val=""/>
</p:tagLst>
</file>

<file path=ppt/tags/tag122.xml><?xml version="1.0" encoding="utf-8"?>
<p:tagLst xmlns:p="http://schemas.openxmlformats.org/presentationml/2006/main">
  <p:tag name="AS_UNIQUEID" val="628"/>
  <p:tag name="KSO_WM_BEAUTIFY_FLAG" val=""/>
</p:tagLst>
</file>

<file path=ppt/tags/tag123.xml><?xml version="1.0" encoding="utf-8"?>
<p:tagLst xmlns:p="http://schemas.openxmlformats.org/presentationml/2006/main">
  <p:tag name="AS_UNIQUEID" val="629"/>
  <p:tag name="KSO_WM_BEAUTIFY_FLAG" val=""/>
</p:tagLst>
</file>

<file path=ppt/tags/tag124.xml><?xml version="1.0" encoding="utf-8"?>
<p:tagLst xmlns:p="http://schemas.openxmlformats.org/presentationml/2006/main">
  <p:tag name="AS_UNIQUEID" val="630"/>
</p:tagLst>
</file>

<file path=ppt/tags/tag125.xml><?xml version="1.0" encoding="utf-8"?>
<p:tagLst xmlns:p="http://schemas.openxmlformats.org/presentationml/2006/main">
  <p:tag name="AS_UNIQUEID" val="631"/>
  <p:tag name="KSO_WM_BEAUTIFY_FLAG" val=""/>
</p:tagLst>
</file>

<file path=ppt/tags/tag126.xml><?xml version="1.0" encoding="utf-8"?>
<p:tagLst xmlns:p="http://schemas.openxmlformats.org/presentationml/2006/main">
  <p:tag name="AS_UNIQUEID" val="632"/>
  <p:tag name="KSO_WM_BEAUTIFY_FLAG" val=""/>
</p:tagLst>
</file>

<file path=ppt/tags/tag127.xml><?xml version="1.0" encoding="utf-8"?>
<p:tagLst xmlns:p="http://schemas.openxmlformats.org/presentationml/2006/main">
  <p:tag name="AS_UNIQUEID" val="633"/>
  <p:tag name="KSO_WM_BEAUTIFY_FLAG" val=""/>
</p:tagLst>
</file>

<file path=ppt/tags/tag128.xml><?xml version="1.0" encoding="utf-8"?>
<p:tagLst xmlns:p="http://schemas.openxmlformats.org/presentationml/2006/main">
  <p:tag name="AS_UNIQUEID" val="634"/>
  <p:tag name="KSO_WM_BEAUTIFY_FLAG" val=""/>
</p:tagLst>
</file>

<file path=ppt/tags/tag129.xml><?xml version="1.0" encoding="utf-8"?>
<p:tagLst xmlns:p="http://schemas.openxmlformats.org/presentationml/2006/main">
  <p:tag name="AS_UNIQUEID" val="635"/>
</p:tagLst>
</file>

<file path=ppt/tags/tag130.xml><?xml version="1.0" encoding="utf-8"?>
<p:tagLst xmlns:p="http://schemas.openxmlformats.org/presentationml/2006/main">
  <p:tag name="AS_UNIQUEID" val="636"/>
</p:tagLst>
</file>

<file path=ppt/tags/tag131.xml><?xml version="1.0" encoding="utf-8"?>
<p:tagLst xmlns:p="http://schemas.openxmlformats.org/presentationml/2006/main">
  <p:tag name="AS_UNIQUEID" val="637"/>
  <p:tag name="KSO_WM_BEAUTIFY_FLAG" val=""/>
</p:tagLst>
</file>

<file path=ppt/tags/tag132.xml><?xml version="1.0" encoding="utf-8"?>
<p:tagLst xmlns:p="http://schemas.openxmlformats.org/presentationml/2006/main">
  <p:tag name="AS_UNIQUEID" val="638"/>
  <p:tag name="KSO_WM_BEAUTIFY_FLAG" val=""/>
</p:tagLst>
</file>

<file path=ppt/tags/tag133.xml><?xml version="1.0" encoding="utf-8"?>
<p:tagLst xmlns:p="http://schemas.openxmlformats.org/presentationml/2006/main">
  <p:tag name="AS_UNIQUEID" val="639"/>
  <p:tag name="KSO_WM_BEAUTIFY_FLAG" val=""/>
</p:tagLst>
</file>

<file path=ppt/tags/tag134.xml><?xml version="1.0" encoding="utf-8"?>
<p:tagLst xmlns:p="http://schemas.openxmlformats.org/presentationml/2006/main">
  <p:tag name="AS_UNIQUEID" val="640"/>
  <p:tag name="KSO_WM_BEAUTIFY_FLAG" val=""/>
</p:tagLst>
</file>

<file path=ppt/tags/tag135.xml><?xml version="1.0" encoding="utf-8"?>
<p:tagLst xmlns:p="http://schemas.openxmlformats.org/presentationml/2006/main">
  <p:tag name="AS_UNIQUEID" val="641"/>
  <p:tag name="KSO_WM_BEAUTIFY_FLAG" val=""/>
</p:tagLst>
</file>

<file path=ppt/tags/tag136.xml><?xml version="1.0" encoding="utf-8"?>
<p:tagLst xmlns:p="http://schemas.openxmlformats.org/presentationml/2006/main">
  <p:tag name="AS_UNIQUEID" val="642"/>
  <p:tag name="KSO_WM_BEAUTIFY_FLAG" val=""/>
</p:tagLst>
</file>

<file path=ppt/tags/tag137.xml><?xml version="1.0" encoding="utf-8"?>
<p:tagLst xmlns:p="http://schemas.openxmlformats.org/presentationml/2006/main">
  <p:tag name="AS_UNIQUEID" val="643"/>
</p:tagLst>
</file>

<file path=ppt/tags/tag138.xml><?xml version="1.0" encoding="utf-8"?>
<p:tagLst xmlns:p="http://schemas.openxmlformats.org/presentationml/2006/main">
  <p:tag name="AS_UNIQUEID" val="644"/>
</p:tagLst>
</file>

<file path=ppt/tags/tag139.xml><?xml version="1.0" encoding="utf-8"?>
<p:tagLst xmlns:p="http://schemas.openxmlformats.org/presentationml/2006/main">
  <p:tag name="AS_UNIQUEID" val="645"/>
  <p:tag name="KSO_WM_BEAUTIFY_FLAG" val=""/>
</p:tagLst>
</file>

<file path=ppt/tags/tag140.xml><?xml version="1.0" encoding="utf-8"?>
<p:tagLst xmlns:p="http://schemas.openxmlformats.org/presentationml/2006/main">
  <p:tag name="AS_UNIQUEID" val="646"/>
  <p:tag name="KSO_WM_BEAUTIFY_FLAG" val=""/>
</p:tagLst>
</file>

<file path=ppt/tags/tag141.xml><?xml version="1.0" encoding="utf-8"?>
<p:tagLst xmlns:p="http://schemas.openxmlformats.org/presentationml/2006/main">
  <p:tag name="AS_UNIQUEID" val="647"/>
  <p:tag name="KSO_WM_BEAUTIFY_FLAG" val=""/>
</p:tagLst>
</file>

<file path=ppt/tags/tag142.xml><?xml version="1.0" encoding="utf-8"?>
<p:tagLst xmlns:p="http://schemas.openxmlformats.org/presentationml/2006/main">
  <p:tag name="AS_UNIQUEID" val="648"/>
  <p:tag name="KSO_WM_BEAUTIFY_FLAG" val=""/>
</p:tagLst>
</file>

<file path=ppt/tags/tag143.xml><?xml version="1.0" encoding="utf-8"?>
<p:tagLst xmlns:p="http://schemas.openxmlformats.org/presentationml/2006/main">
  <p:tag name="AS_UNIQUEID" val="649"/>
  <p:tag name="KSO_WM_BEAUTIFY_FLAG" val=""/>
</p:tagLst>
</file>

<file path=ppt/tags/tag144.xml><?xml version="1.0" encoding="utf-8"?>
<p:tagLst xmlns:p="http://schemas.openxmlformats.org/presentationml/2006/main">
  <p:tag name="AS_UNIQUEID" val="650"/>
  <p:tag name="KSO_WM_BEAUTIFY_FLAG" val=""/>
</p:tagLst>
</file>

<file path=ppt/tags/tag145.xml><?xml version="1.0" encoding="utf-8"?>
<p:tagLst xmlns:p="http://schemas.openxmlformats.org/presentationml/2006/main">
  <p:tag name="AS_UNIQUEID" val="651"/>
  <p:tag name="KSO_WM_BEAUTIFY_FLAG" val=""/>
</p:tagLst>
</file>

<file path=ppt/tags/tag146.xml><?xml version="1.0" encoding="utf-8"?>
<p:tagLst xmlns:p="http://schemas.openxmlformats.org/presentationml/2006/main">
  <p:tag name="AS_UNIQUEID" val="652"/>
  <p:tag name="KSO_WM_BEAUTIFY_FLAG" val=""/>
</p:tagLst>
</file>

<file path=ppt/tags/tag147.xml><?xml version="1.0" encoding="utf-8"?>
<p:tagLst xmlns:p="http://schemas.openxmlformats.org/presentationml/2006/main">
  <p:tag name="AS_UNIQUEID" val="653"/>
  <p:tag name="KSO_WM_BEAUTIFY_FLAG" val=""/>
</p:tagLst>
</file>

<file path=ppt/tags/tag148.xml><?xml version="1.0" encoding="utf-8"?>
<p:tagLst xmlns:p="http://schemas.openxmlformats.org/presentationml/2006/main">
  <p:tag name="AS_UNIQUEID" val="654"/>
  <p:tag name="KSO_WM_BEAUTIFY_FLAG" val=""/>
</p:tagLst>
</file>

<file path=ppt/tags/tag149.xml><?xml version="1.0" encoding="utf-8"?>
<p:tagLst xmlns:p="http://schemas.openxmlformats.org/presentationml/2006/main">
  <p:tag name="AS_UNIQUEID" val="655"/>
  <p:tag name="KSO_WM_BEAUTIFY_FLAG" val=""/>
</p:tagLst>
</file>

<file path=ppt/tags/tag150.xml><?xml version="1.0" encoding="utf-8"?>
<p:tagLst xmlns:p="http://schemas.openxmlformats.org/presentationml/2006/main">
  <p:tag name="AS_UNIQUEID" val="656"/>
  <p:tag name="KSO_WM_BEAUTIFY_FLAG" val=""/>
</p:tagLst>
</file>

<file path=ppt/tags/tag151.xml><?xml version="1.0" encoding="utf-8"?>
<p:tagLst xmlns:p="http://schemas.openxmlformats.org/presentationml/2006/main">
  <p:tag name="AS_UNIQUEID" val="657"/>
  <p:tag name="KSO_WM_BEAUTIFY_FLAG" val=""/>
</p:tagLst>
</file>

<file path=ppt/tags/tag152.xml><?xml version="1.0" encoding="utf-8"?>
<p:tagLst xmlns:p="http://schemas.openxmlformats.org/presentationml/2006/main">
  <p:tag name="AS_UNIQUEID" val="658"/>
  <p:tag name="KSO_WM_BEAUTIFY_FLAG" val=""/>
</p:tagLst>
</file>

<file path=ppt/tags/tag153.xml><?xml version="1.0" encoding="utf-8"?>
<p:tagLst xmlns:p="http://schemas.openxmlformats.org/presentationml/2006/main">
  <p:tag name="AS_UNIQUEID" val="659"/>
  <p:tag name="KSO_WM_BEAUTIFY_FLAG" val=""/>
</p:tagLst>
</file>

<file path=ppt/tags/tag154.xml><?xml version="1.0" encoding="utf-8"?>
<p:tagLst xmlns:p="http://schemas.openxmlformats.org/presentationml/2006/main">
  <p:tag name="AS_UNIQUEID" val="660"/>
  <p:tag name="KSO_WM_BEAUTIFY_FLAG" val=""/>
</p:tagLst>
</file>

<file path=ppt/tags/tag155.xml><?xml version="1.0" encoding="utf-8"?>
<p:tagLst xmlns:p="http://schemas.openxmlformats.org/presentationml/2006/main">
  <p:tag name="AS_UNIQUEID" val="661"/>
  <p:tag name="KSO_WM_BEAUTIFY_FLAG" val=""/>
</p:tagLst>
</file>

<file path=ppt/tags/tag156.xml><?xml version="1.0" encoding="utf-8"?>
<p:tagLst xmlns:p="http://schemas.openxmlformats.org/presentationml/2006/main">
  <p:tag name="AS_UNIQUEID" val="662"/>
  <p:tag name="KSO_WM_BEAUTIFY_FLAG" val=""/>
</p:tagLst>
</file>

<file path=ppt/tags/tag157.xml><?xml version="1.0" encoding="utf-8"?>
<p:tagLst xmlns:p="http://schemas.openxmlformats.org/presentationml/2006/main">
  <p:tag name="AS_UNIQUEID" val="663"/>
</p:tagLst>
</file>

<file path=ppt/tags/tag158.xml><?xml version="1.0" encoding="utf-8"?>
<p:tagLst xmlns:p="http://schemas.openxmlformats.org/presentationml/2006/main">
  <p:tag name="AS_UNIQUEID" val="664"/>
  <p:tag name="KSO_WM_BEAUTIFY_FLAG" val=""/>
</p:tagLst>
</file>

<file path=ppt/tags/tag159.xml><?xml version="1.0" encoding="utf-8"?>
<p:tagLst xmlns:p="http://schemas.openxmlformats.org/presentationml/2006/main">
  <p:tag name="AS_UNIQUEID" val="665"/>
  <p:tag name="KSO_WM_BEAUTIFY_FLAG" val=""/>
</p:tagLst>
</file>

<file path=ppt/tags/tag160.xml><?xml version="1.0" encoding="utf-8"?>
<p:tagLst xmlns:p="http://schemas.openxmlformats.org/presentationml/2006/main">
  <p:tag name="AS_UNIQUEID" val="666"/>
</p:tagLst>
</file>

<file path=ppt/tags/tag161.xml><?xml version="1.0" encoding="utf-8"?>
<p:tagLst xmlns:p="http://schemas.openxmlformats.org/presentationml/2006/main">
  <p:tag name="AS_UNIQUEID" val="667"/>
  <p:tag name="KSO_WM_BEAUTIFY_FLAG" val=""/>
</p:tagLst>
</file>

<file path=ppt/tags/tag162.xml><?xml version="1.0" encoding="utf-8"?>
<p:tagLst xmlns:p="http://schemas.openxmlformats.org/presentationml/2006/main">
  <p:tag name="AS_UNIQUEID" val="668"/>
  <p:tag name="KSO_WM_BEAUTIFY_FLAG" val=""/>
</p:tagLst>
</file>

<file path=ppt/tags/tag163.xml><?xml version="1.0" encoding="utf-8"?>
<p:tagLst xmlns:p="http://schemas.openxmlformats.org/presentationml/2006/main">
  <p:tag name="AS_UNIQUEID" val="669"/>
  <p:tag name="KSO_WM_BEAUTIFY_FLAG" val=""/>
</p:tagLst>
</file>

<file path=ppt/tags/tag164.xml><?xml version="1.0" encoding="utf-8"?>
<p:tagLst xmlns:p="http://schemas.openxmlformats.org/presentationml/2006/main">
  <p:tag name="AS_UNIQUEID" val="670"/>
  <p:tag name="KSO_WM_BEAUTIFY_FLAG" val=""/>
</p:tagLst>
</file>

<file path=ppt/tags/tag165.xml><?xml version="1.0" encoding="utf-8"?>
<p:tagLst xmlns:p="http://schemas.openxmlformats.org/presentationml/2006/main">
  <p:tag name="AS_UNIQUEID" val="671"/>
  <p:tag name="KSO_WM_BEAUTIFY_FLAG" val=""/>
</p:tagLst>
</file>

<file path=ppt/tags/tag166.xml><?xml version="1.0" encoding="utf-8"?>
<p:tagLst xmlns:p="http://schemas.openxmlformats.org/presentationml/2006/main">
  <p:tag name="AS_UNIQUEID" val="672"/>
  <p:tag name="KSO_WM_BEAUTIFY_FLAG" val=""/>
</p:tagLst>
</file>

<file path=ppt/tags/tag167.xml><?xml version="1.0" encoding="utf-8"?>
<p:tagLst xmlns:p="http://schemas.openxmlformats.org/presentationml/2006/main">
  <p:tag name="AS_UNIQUEID" val="673"/>
  <p:tag name="KSO_WM_BEAUTIFY_FLAG" val=""/>
</p:tagLst>
</file>

<file path=ppt/tags/tag168.xml><?xml version="1.0" encoding="utf-8"?>
<p:tagLst xmlns:p="http://schemas.openxmlformats.org/presentationml/2006/main">
  <p:tag name="AS_UNIQUEID" val="674"/>
</p:tagLst>
</file>

<file path=ppt/tags/tag169.xml><?xml version="1.0" encoding="utf-8"?>
<p:tagLst xmlns:p="http://schemas.openxmlformats.org/presentationml/2006/main">
  <p:tag name="AS_UNIQUEID" val="675"/>
  <p:tag name="KSO_WM_BEAUTIFY_FLAG" val=""/>
</p:tagLst>
</file>

<file path=ppt/tags/tag170.xml><?xml version="1.0" encoding="utf-8"?>
<p:tagLst xmlns:p="http://schemas.openxmlformats.org/presentationml/2006/main">
  <p:tag name="AS_UNIQUEID" val="676"/>
  <p:tag name="KSO_WM_BEAUTIFY_FLAG" val=""/>
</p:tagLst>
</file>

<file path=ppt/tags/tag171.xml><?xml version="1.0" encoding="utf-8"?>
<p:tagLst xmlns:p="http://schemas.openxmlformats.org/presentationml/2006/main">
  <p:tag name="AS_UNIQUEID" val="677"/>
</p:tagLst>
</file>

<file path=ppt/tags/tag172.xml><?xml version="1.0" encoding="utf-8"?>
<p:tagLst xmlns:p="http://schemas.openxmlformats.org/presentationml/2006/main">
  <p:tag name="AS_UNIQUEID" val="678"/>
  <p:tag name="KSO_WM_BEAUTIFY_FLAG" val=""/>
</p:tagLst>
</file>

<file path=ppt/tags/tag173.xml><?xml version="1.0" encoding="utf-8"?>
<p:tagLst xmlns:p="http://schemas.openxmlformats.org/presentationml/2006/main">
  <p:tag name="AS_UNIQUEID" val="679"/>
  <p:tag name="KSO_WM_BEAUTIFY_FLAG" val=""/>
</p:tagLst>
</file>

<file path=ppt/tags/tag174.xml><?xml version="1.0" encoding="utf-8"?>
<p:tagLst xmlns:p="http://schemas.openxmlformats.org/presentationml/2006/main">
  <p:tag name="AS_UNIQUEID" val="680"/>
  <p:tag name="KSO_WM_BEAUTIFY_FLAG" val=""/>
</p:tagLst>
</file>

<file path=ppt/tags/tag175.xml><?xml version="1.0" encoding="utf-8"?>
<p:tagLst xmlns:p="http://schemas.openxmlformats.org/presentationml/2006/main">
  <p:tag name="AS_UNIQUEID" val="681"/>
</p:tagLst>
</file>

<file path=ppt/tags/tag176.xml><?xml version="1.0" encoding="utf-8"?>
<p:tagLst xmlns:p="http://schemas.openxmlformats.org/presentationml/2006/main">
  <p:tag name="AS_UNIQUEID" val="682"/>
  <p:tag name="KSO_WM_BEAUTIFY_FLAG" val=""/>
</p:tagLst>
</file>

<file path=ppt/tags/tag177.xml><?xml version="1.0" encoding="utf-8"?>
<p:tagLst xmlns:p="http://schemas.openxmlformats.org/presentationml/2006/main">
  <p:tag name="AS_UNIQUEID" val="683"/>
  <p:tag name="KSO_WM_BEAUTIFY_FLAG" val=""/>
</p:tagLst>
</file>

<file path=ppt/tags/tag178.xml><?xml version="1.0" encoding="utf-8"?>
<p:tagLst xmlns:p="http://schemas.openxmlformats.org/presentationml/2006/main">
  <p:tag name="AS_UNIQUEID" val="684"/>
  <p:tag name="KSO_WM_BEAUTIFY_FLAG" val=""/>
</p:tagLst>
</file>

<file path=ppt/tags/tag179.xml><?xml version="1.0" encoding="utf-8"?>
<p:tagLst xmlns:p="http://schemas.openxmlformats.org/presentationml/2006/main">
  <p:tag name="AS_UNIQUEID" val="685"/>
</p:tagLst>
</file>

<file path=ppt/tags/tag180.xml><?xml version="1.0" encoding="utf-8"?>
<p:tagLst xmlns:p="http://schemas.openxmlformats.org/presentationml/2006/main">
  <p:tag name="AS_UNIQUEID" val="686"/>
</p:tagLst>
</file>

<file path=ppt/tags/tag181.xml><?xml version="1.0" encoding="utf-8"?>
<p:tagLst xmlns:p="http://schemas.openxmlformats.org/presentationml/2006/main">
  <p:tag name="AS_UNIQUEID" val="687"/>
  <p:tag name="KSO_WM_BEAUTIFY_FLAG" val=""/>
</p:tagLst>
</file>

<file path=ppt/tags/tag182.xml><?xml version="1.0" encoding="utf-8"?>
<p:tagLst xmlns:p="http://schemas.openxmlformats.org/presentationml/2006/main">
  <p:tag name="AS_UNIQUEID" val="688"/>
  <p:tag name="KSO_WM_BEAUTIFY_FLAG" val=""/>
</p:tagLst>
</file>

<file path=ppt/tags/tag183.xml><?xml version="1.0" encoding="utf-8"?>
<p:tagLst xmlns:p="http://schemas.openxmlformats.org/presentationml/2006/main">
  <p:tag name="AS_UNIQUEID" val="689"/>
  <p:tag name="KSO_WM_BEAUTIFY_FLAG" val=""/>
</p:tagLst>
</file>

<file path=ppt/tags/tag184.xml><?xml version="1.0" encoding="utf-8"?>
<p:tagLst xmlns:p="http://schemas.openxmlformats.org/presentationml/2006/main">
  <p:tag name="AS_UNIQUEID" val="690"/>
  <p:tag name="KSO_WM_BEAUTIFY_FLAG" val=""/>
</p:tagLst>
</file>

<file path=ppt/tags/tag185.xml><?xml version="1.0" encoding="utf-8"?>
<p:tagLst xmlns:p="http://schemas.openxmlformats.org/presentationml/2006/main">
  <p:tag name="AS_UNIQUEID" val="691"/>
  <p:tag name="KSO_WM_BEAUTIFY_FLAG" val=""/>
</p:tagLst>
</file>

<file path=ppt/tags/tag186.xml><?xml version="1.0" encoding="utf-8"?>
<p:tagLst xmlns:p="http://schemas.openxmlformats.org/presentationml/2006/main">
  <p:tag name="AS_UNIQUEID" val="692"/>
  <p:tag name="KSO_WM_BEAUTIFY_FLAG" val=""/>
</p:tagLst>
</file>

<file path=ppt/tags/tag187.xml><?xml version="1.0" encoding="utf-8"?>
<p:tagLst xmlns:p="http://schemas.openxmlformats.org/presentationml/2006/main">
  <p:tag name="AS_UNIQUEID" val="693"/>
  <p:tag name="KSO_WM_BEAUTIFY_FLAG" val=""/>
</p:tagLst>
</file>

<file path=ppt/tags/tag188.xml><?xml version="1.0" encoding="utf-8"?>
<p:tagLst xmlns:p="http://schemas.openxmlformats.org/presentationml/2006/main">
  <p:tag name="AS_UNIQUEID" val="694"/>
  <p:tag name="KSO_WM_BEAUTIFY_FLAG" val=""/>
</p:tagLst>
</file>

<file path=ppt/tags/tag189.xml><?xml version="1.0" encoding="utf-8"?>
<p:tagLst xmlns:p="http://schemas.openxmlformats.org/presentationml/2006/main">
  <p:tag name="AS_UNIQUEID" val="695"/>
</p:tagLst>
</file>

<file path=ppt/tags/tag190.xml><?xml version="1.0" encoding="utf-8"?>
<p:tagLst xmlns:p="http://schemas.openxmlformats.org/presentationml/2006/main">
  <p:tag name="AS_UNIQUEID" val="696"/>
  <p:tag name="KSO_WM_BEAUTIFY_FLAG" val=""/>
</p:tagLst>
</file>

<file path=ppt/tags/tag191.xml><?xml version="1.0" encoding="utf-8"?>
<p:tagLst xmlns:p="http://schemas.openxmlformats.org/presentationml/2006/main">
  <p:tag name="AS_UNIQUEID" val="697"/>
  <p:tag name="KSO_WM_BEAUTIFY_FLAG" val=""/>
</p:tagLst>
</file>

<file path=ppt/tags/tag192.xml><?xml version="1.0" encoding="utf-8"?>
<p:tagLst xmlns:p="http://schemas.openxmlformats.org/presentationml/2006/main">
  <p:tag name="AS_UNIQUEID" val="698"/>
  <p:tag name="KSO_WM_BEAUTIFY_FLAG" val=""/>
</p:tagLst>
</file>

<file path=ppt/tags/tag193.xml><?xml version="1.0" encoding="utf-8"?>
<p:tagLst xmlns:p="http://schemas.openxmlformats.org/presentationml/2006/main">
  <p:tag name="AS_UNIQUEID" val="699"/>
</p:tagLst>
</file>

<file path=ppt/tags/tag194.xml><?xml version="1.0" encoding="utf-8"?>
<p:tagLst xmlns:p="http://schemas.openxmlformats.org/presentationml/2006/main">
  <p:tag name="AS_UNIQUEID" val="700"/>
  <p:tag name="KSO_WM_BEAUTIFY_FLAG" val=""/>
</p:tagLst>
</file>

<file path=ppt/tags/tag195.xml><?xml version="1.0" encoding="utf-8"?>
<p:tagLst xmlns:p="http://schemas.openxmlformats.org/presentationml/2006/main">
  <p:tag name="AS_UNIQUEID" val="701"/>
  <p:tag name="KSO_WM_BEAUTIFY_FLAG" val=""/>
</p:tagLst>
</file>

<file path=ppt/tags/tag196.xml><?xml version="1.0" encoding="utf-8"?>
<p:tagLst xmlns:p="http://schemas.openxmlformats.org/presentationml/2006/main">
  <p:tag name="AS_UNIQUEID" val="702"/>
  <p:tag name="KSO_WM_BEAUTIFY_FLAG" val=""/>
</p:tagLst>
</file>

<file path=ppt/tags/tag197.xml><?xml version="1.0" encoding="utf-8"?>
<p:tagLst xmlns:p="http://schemas.openxmlformats.org/presentationml/2006/main">
  <p:tag name="AS_UNIQUEID" val="703"/>
</p:tagLst>
</file>

<file path=ppt/tags/tag198.xml><?xml version="1.0" encoding="utf-8"?>
<p:tagLst xmlns:p="http://schemas.openxmlformats.org/presentationml/2006/main">
  <p:tag name="AS_UNIQUEID" val="704"/>
  <p:tag name="KSO_WM_BEAUTIFY_FLAG" val=""/>
</p:tagLst>
</file>

<file path=ppt/tags/tag199.xml><?xml version="1.0" encoding="utf-8"?>
<p:tagLst xmlns:p="http://schemas.openxmlformats.org/presentationml/2006/main">
  <p:tag name="AS_UNIQUEID" val="705"/>
  <p:tag name="KSO_WM_BEAUTIFY_FLAG" val=""/>
</p:tagLst>
</file>

<file path=ppt/tags/tag200.xml><?xml version="1.0" encoding="utf-8"?>
<p:tagLst xmlns:p="http://schemas.openxmlformats.org/presentationml/2006/main">
  <p:tag name="AS_UNIQUEID" val="706"/>
  <p:tag name="KSO_WM_BEAUTIFY_FLAG" val=""/>
</p:tagLst>
</file>

<file path=ppt/tags/tag201.xml><?xml version="1.0" encoding="utf-8"?>
<p:tagLst xmlns:p="http://schemas.openxmlformats.org/presentationml/2006/main">
  <p:tag name="AS_UNIQUEID" val="707"/>
</p:tagLst>
</file>

<file path=ppt/tags/tag202.xml><?xml version="1.0" encoding="utf-8"?>
<p:tagLst xmlns:p="http://schemas.openxmlformats.org/presentationml/2006/main">
  <p:tag name="AS_UNIQUEID" val="708"/>
</p:tagLst>
</file>

<file path=ppt/tags/tag203.xml><?xml version="1.0" encoding="utf-8"?>
<p:tagLst xmlns:p="http://schemas.openxmlformats.org/presentationml/2006/main">
  <p:tag name="AS_UNIQUEID" val="709"/>
  <p:tag name="KSO_WM_BEAUTIFY_FLAG" val=""/>
</p:tagLst>
</file>

<file path=ppt/tags/tag204.xml><?xml version="1.0" encoding="utf-8"?>
<p:tagLst xmlns:p="http://schemas.openxmlformats.org/presentationml/2006/main">
  <p:tag name="AS_UNIQUEID" val="710"/>
  <p:tag name="KSO_WM_BEAUTIFY_FLAG" val=""/>
</p:tagLst>
</file>

<file path=ppt/tags/tag205.xml><?xml version="1.0" encoding="utf-8"?>
<p:tagLst xmlns:p="http://schemas.openxmlformats.org/presentationml/2006/main">
  <p:tag name="AS_UNIQUEID" val="711"/>
  <p:tag name="KSO_WM_BEAUTIFY_FLAG" val=""/>
</p:tagLst>
</file>

<file path=ppt/tags/tag206.xml><?xml version="1.0" encoding="utf-8"?>
<p:tagLst xmlns:p="http://schemas.openxmlformats.org/presentationml/2006/main">
  <p:tag name="AS_UNIQUEID" val="712"/>
  <p:tag name="KSO_WM_BEAUTIFY_FLAG" val=""/>
</p:tagLst>
</file>

<file path=ppt/tags/tag207.xml><?xml version="1.0" encoding="utf-8"?>
<p:tagLst xmlns:p="http://schemas.openxmlformats.org/presentationml/2006/main">
  <p:tag name="AS_UNIQUEID" val="713"/>
  <p:tag name="KSO_WM_BEAUTIFY_FLAG" val=""/>
</p:tagLst>
</file>

<file path=ppt/tags/tag208.xml><?xml version="1.0" encoding="utf-8"?>
<p:tagLst xmlns:p="http://schemas.openxmlformats.org/presentationml/2006/main">
  <p:tag name="AS_UNIQUEID" val="714"/>
  <p:tag name="KSO_WM_BEAUTIFY_FLAG" val=""/>
</p:tagLst>
</file>

<file path=ppt/tags/tag209.xml><?xml version="1.0" encoding="utf-8"?>
<p:tagLst xmlns:p="http://schemas.openxmlformats.org/presentationml/2006/main">
  <p:tag name="AS_UNIQUEID" val="715"/>
  <p:tag name="KSO_WM_BEAUTIFY_FLAG" val=""/>
</p:tagLst>
</file>

<file path=ppt/tags/tag210.xml><?xml version="1.0" encoding="utf-8"?>
<p:tagLst xmlns:p="http://schemas.openxmlformats.org/presentationml/2006/main">
  <p:tag name="AS_UNIQUEID" val="716"/>
  <p:tag name="KSO_WM_BEAUTIFY_FLAG" val=""/>
</p:tagLst>
</file>

<file path=ppt/tags/tag211.xml><?xml version="1.0" encoding="utf-8"?>
<p:tagLst xmlns:p="http://schemas.openxmlformats.org/presentationml/2006/main">
  <p:tag name="AS_UNIQUEID" val="717"/>
</p:tagLst>
</file>

<file path=ppt/tags/tag212.xml><?xml version="1.0" encoding="utf-8"?>
<p:tagLst xmlns:p="http://schemas.openxmlformats.org/presentationml/2006/main">
  <p:tag name="AS_UNIQUEID" val="718"/>
</p:tagLst>
</file>

<file path=ppt/tags/tag213.xml><?xml version="1.0" encoding="utf-8"?>
<p:tagLst xmlns:p="http://schemas.openxmlformats.org/presentationml/2006/main">
  <p:tag name="AS_UNIQUEID" val="719"/>
</p:tagLst>
</file>

<file path=ppt/tags/tag214.xml><?xml version="1.0" encoding="utf-8"?>
<p:tagLst xmlns:p="http://schemas.openxmlformats.org/presentationml/2006/main">
  <p:tag name="AS_UNIQUEID" val="720"/>
  <p:tag name="KSO_WM_BEAUTIFY_FLAG" val=""/>
</p:tagLst>
</file>

<file path=ppt/tags/tag215.xml><?xml version="1.0" encoding="utf-8"?>
<p:tagLst xmlns:p="http://schemas.openxmlformats.org/presentationml/2006/main">
  <p:tag name="AS_UNIQUEID" val="721"/>
  <p:tag name="KSO_WM_BEAUTIFY_FLAG" val=""/>
</p:tagLst>
</file>

<file path=ppt/tags/tag216.xml><?xml version="1.0" encoding="utf-8"?>
<p:tagLst xmlns:p="http://schemas.openxmlformats.org/presentationml/2006/main">
  <p:tag name="AS_UNIQUEID" val="722"/>
  <p:tag name="KSO_WM_BEAUTIFY_FLAG" val=""/>
</p:tagLst>
</file>

<file path=ppt/tags/tag217.xml><?xml version="1.0" encoding="utf-8"?>
<p:tagLst xmlns:p="http://schemas.openxmlformats.org/presentationml/2006/main">
  <p:tag name="AS_UNIQUEID" val="723"/>
  <p:tag name="KSO_WM_BEAUTIFY_FLAG" val=""/>
</p:tagLst>
</file>

<file path=ppt/tags/tag218.xml><?xml version="1.0" encoding="utf-8"?>
<p:tagLst xmlns:p="http://schemas.openxmlformats.org/presentationml/2006/main">
  <p:tag name="AS_UNIQUEID" val="724"/>
  <p:tag name="KSO_WM_BEAUTIFY_FLAG" val=""/>
</p:tagLst>
</file>

<file path=ppt/tags/tag219.xml><?xml version="1.0" encoding="utf-8"?>
<p:tagLst xmlns:p="http://schemas.openxmlformats.org/presentationml/2006/main">
  <p:tag name="AS_UNIQUEID" val="725"/>
  <p:tag name="KSO_WM_BEAUTIFY_FLAG" val=""/>
</p:tagLst>
</file>

<file path=ppt/tags/tag220.xml><?xml version="1.0" encoding="utf-8"?>
<p:tagLst xmlns:p="http://schemas.openxmlformats.org/presentationml/2006/main">
  <p:tag name="AS_UNIQUEID" val="726"/>
  <p:tag name="KSO_WM_BEAUTIFY_FLAG" val=""/>
</p:tagLst>
</file>

<file path=ppt/tags/tag221.xml><?xml version="1.0" encoding="utf-8"?>
<p:tagLst xmlns:p="http://schemas.openxmlformats.org/presentationml/2006/main">
  <p:tag name="AS_UNIQUEID" val="727"/>
  <p:tag name="KSO_WM_BEAUTIFY_FLAG" val=""/>
</p:tagLst>
</file>

<file path=ppt/tags/tag222.xml><?xml version="1.0" encoding="utf-8"?>
<p:tagLst xmlns:p="http://schemas.openxmlformats.org/presentationml/2006/main">
  <p:tag name="AS_UNIQUEID" val="728"/>
  <p:tag name="KSO_WM_BEAUTIFY_FLAG" val=""/>
</p:tagLst>
</file>

<file path=ppt/tags/tag223.xml><?xml version="1.0" encoding="utf-8"?>
<p:tagLst xmlns:p="http://schemas.openxmlformats.org/presentationml/2006/main">
  <p:tag name="AS_UNIQUEID" val="729"/>
  <p:tag name="KSO_WM_BEAUTIFY_FLAG" val=""/>
</p:tagLst>
</file>

<file path=ppt/tags/tag224.xml><?xml version="1.0" encoding="utf-8"?>
<p:tagLst xmlns:p="http://schemas.openxmlformats.org/presentationml/2006/main">
  <p:tag name="AS_UNIQUEID" val="730"/>
  <p:tag name="KSO_WM_BEAUTIFY_FLAG" val=""/>
</p:tagLst>
</file>

<file path=ppt/tags/tag225.xml><?xml version="1.0" encoding="utf-8"?>
<p:tagLst xmlns:p="http://schemas.openxmlformats.org/presentationml/2006/main">
  <p:tag name="AS_UNIQUEID" val="731"/>
  <p:tag name="KSO_WM_BEAUTIFY_FLAG" val=""/>
</p:tagLst>
</file>

<file path=ppt/tags/tag226.xml><?xml version="1.0" encoding="utf-8"?>
<p:tagLst xmlns:p="http://schemas.openxmlformats.org/presentationml/2006/main">
  <p:tag name="AS_UNIQUEID" val="732"/>
  <p:tag name="KSO_WM_BEAUTIFY_FLAG" val=""/>
</p:tagLst>
</file>

<file path=ppt/tags/tag227.xml><?xml version="1.0" encoding="utf-8"?>
<p:tagLst xmlns:p="http://schemas.openxmlformats.org/presentationml/2006/main">
  <p:tag name="AS_UNIQUEID" val="733"/>
  <p:tag name="KSO_WM_BEAUTIFY_FLAG" val=""/>
</p:tagLst>
</file>

<file path=ppt/tags/tag228.xml><?xml version="1.0" encoding="utf-8"?>
<p:tagLst xmlns:p="http://schemas.openxmlformats.org/presentationml/2006/main">
  <p:tag name="AS_UNIQUEID" val="734"/>
</p:tagLst>
</file>

<file path=ppt/tags/tag229.xml><?xml version="1.0" encoding="utf-8"?>
<p:tagLst xmlns:p="http://schemas.openxmlformats.org/presentationml/2006/main">
  <p:tag name="AS_UNIQUEID" val="735"/>
</p:tagLst>
</file>

<file path=ppt/tags/tag230.xml><?xml version="1.0" encoding="utf-8"?>
<p:tagLst xmlns:p="http://schemas.openxmlformats.org/presentationml/2006/main">
  <p:tag name="AS_UNIQUEID" val="736"/>
</p:tagLst>
</file>

<file path=ppt/tags/tag231.xml><?xml version="1.0" encoding="utf-8"?>
<p:tagLst xmlns:p="http://schemas.openxmlformats.org/presentationml/2006/main">
  <p:tag name="AS_UNIQUEID" val="737"/>
  <p:tag name="KSO_WM_BEAUTIFY_FLAG" val=""/>
</p:tagLst>
</file>

<file path=ppt/tags/tag232.xml><?xml version="1.0" encoding="utf-8"?>
<p:tagLst xmlns:p="http://schemas.openxmlformats.org/presentationml/2006/main">
  <p:tag name="AS_UNIQUEID" val="738"/>
  <p:tag name="KSO_WM_BEAUTIFY_FLAG" val=""/>
</p:tagLst>
</file>

<file path=ppt/tags/tag233.xml><?xml version="1.0" encoding="utf-8"?>
<p:tagLst xmlns:p="http://schemas.openxmlformats.org/presentationml/2006/main">
  <p:tag name="AS_UNIQUEID" val="739"/>
  <p:tag name="KSO_WM_BEAUTIFY_FLAG" val=""/>
</p:tagLst>
</file>

<file path=ppt/tags/tag234.xml><?xml version="1.0" encoding="utf-8"?>
<p:tagLst xmlns:p="http://schemas.openxmlformats.org/presentationml/2006/main">
  <p:tag name="AS_UNIQUEID" val="740"/>
  <p:tag name="KSO_WM_BEAUTIFY_FLAG" val=""/>
</p:tagLst>
</file>

<file path=ppt/tags/tag235.xml><?xml version="1.0" encoding="utf-8"?>
<p:tagLst xmlns:p="http://schemas.openxmlformats.org/presentationml/2006/main">
  <p:tag name="AS_UNIQUEID" val="741"/>
  <p:tag name="KSO_WM_BEAUTIFY_FLAG" val=""/>
</p:tagLst>
</file>

<file path=ppt/tags/tag236.xml><?xml version="1.0" encoding="utf-8"?>
<p:tagLst xmlns:p="http://schemas.openxmlformats.org/presentationml/2006/main">
  <p:tag name="AS_UNIQUEID" val="742"/>
  <p:tag name="KSO_WM_BEAUTIFY_FLAG" val=""/>
</p:tagLst>
</file>

<file path=ppt/tags/tag237.xml><?xml version="1.0" encoding="utf-8"?>
<p:tagLst xmlns:p="http://schemas.openxmlformats.org/presentationml/2006/main">
  <p:tag name="AS_UNIQUEID" val="743"/>
</p:tagLst>
</file>

<file path=ppt/tags/tag238.xml><?xml version="1.0" encoding="utf-8"?>
<p:tagLst xmlns:p="http://schemas.openxmlformats.org/presentationml/2006/main">
  <p:tag name="AS_UNIQUEID" val="744"/>
  <p:tag name="KSO_WM_BEAUTIFY_FLAG" val=""/>
</p:tagLst>
</file>

<file path=ppt/tags/tag239.xml><?xml version="1.0" encoding="utf-8"?>
<p:tagLst xmlns:p="http://schemas.openxmlformats.org/presentationml/2006/main">
  <p:tag name="AS_UNIQUEID" val="745"/>
  <p:tag name="KSO_WM_BEAUTIFY_FLAG" val=""/>
</p:tagLst>
</file>

<file path=ppt/tags/tag240.xml><?xml version="1.0" encoding="utf-8"?>
<p:tagLst xmlns:p="http://schemas.openxmlformats.org/presentationml/2006/main">
  <p:tag name="AS_UNIQUEID" val="746"/>
  <p:tag name="KSO_WM_BEAUTIFY_FLAG" val=""/>
</p:tagLst>
</file>

<file path=ppt/tags/tag241.xml><?xml version="1.0" encoding="utf-8"?>
<p:tagLst xmlns:p="http://schemas.openxmlformats.org/presentationml/2006/main">
  <p:tag name="AS_UNIQUEID" val="747"/>
</p:tagLst>
</file>

<file path=ppt/tags/tag242.xml><?xml version="1.0" encoding="utf-8"?>
<p:tagLst xmlns:p="http://schemas.openxmlformats.org/presentationml/2006/main">
  <p:tag name="AS_UNIQUEID" val="748"/>
  <p:tag name="KSO_WM_BEAUTIFY_FLAG" val=""/>
</p:tagLst>
</file>

<file path=ppt/tags/tag243.xml><?xml version="1.0" encoding="utf-8"?>
<p:tagLst xmlns:p="http://schemas.openxmlformats.org/presentationml/2006/main">
  <p:tag name="AS_UNIQUEID" val="749"/>
  <p:tag name="KSO_WM_BEAUTIFY_FLAG" val=""/>
</p:tagLst>
</file>

<file path=ppt/tags/tag244.xml><?xml version="1.0" encoding="utf-8"?>
<p:tagLst xmlns:p="http://schemas.openxmlformats.org/presentationml/2006/main">
  <p:tag name="AS_UNIQUEID" val="750"/>
  <p:tag name="KSO_WM_BEAUTIFY_FLAG" val=""/>
</p:tagLst>
</file>

<file path=ppt/tags/tag245.xml><?xml version="1.0" encoding="utf-8"?>
<p:tagLst xmlns:p="http://schemas.openxmlformats.org/presentationml/2006/main">
  <p:tag name="AS_UNIQUEID" val="751"/>
</p:tagLst>
</file>

<file path=ppt/tags/tag246.xml><?xml version="1.0" encoding="utf-8"?>
<p:tagLst xmlns:p="http://schemas.openxmlformats.org/presentationml/2006/main">
  <p:tag name="AS_UNIQUEID" val="752"/>
  <p:tag name="KSO_WM_BEAUTIFY_FLAG" val=""/>
</p:tagLst>
</file>

<file path=ppt/tags/tag247.xml><?xml version="1.0" encoding="utf-8"?>
<p:tagLst xmlns:p="http://schemas.openxmlformats.org/presentationml/2006/main">
  <p:tag name="AS_UNIQUEID" val="753"/>
  <p:tag name="KSO_WM_BEAUTIFY_FLAG" val=""/>
</p:tagLst>
</file>

<file path=ppt/tags/tag248.xml><?xml version="1.0" encoding="utf-8"?>
<p:tagLst xmlns:p="http://schemas.openxmlformats.org/presentationml/2006/main">
  <p:tag name="AS_UNIQUEID" val="754"/>
  <p:tag name="KSO_WM_BEAUTIFY_FLAG" val=""/>
</p:tagLst>
</file>

<file path=ppt/tags/tag249.xml><?xml version="1.0" encoding="utf-8"?>
<p:tagLst xmlns:p="http://schemas.openxmlformats.org/presentationml/2006/main">
  <p:tag name="AS_UNIQUEID" val="755"/>
  <p:tag name="KSO_WM_BEAUTIFY_FLAG" val=""/>
</p:tagLst>
</file>

<file path=ppt/tags/tag250.xml><?xml version="1.0" encoding="utf-8"?>
<p:tagLst xmlns:p="http://schemas.openxmlformats.org/presentationml/2006/main">
  <p:tag name="AS_UNIQUEID" val="756"/>
</p:tagLst>
</file>

<file path=ppt/tags/tag251.xml><?xml version="1.0" encoding="utf-8"?>
<p:tagLst xmlns:p="http://schemas.openxmlformats.org/presentationml/2006/main">
  <p:tag name="AS_UNIQUEID" val="757"/>
  <p:tag name="KSO_WM_BEAUTIFY_FLAG" val=""/>
</p:tagLst>
</file>

<file path=ppt/tags/tag252.xml><?xml version="1.0" encoding="utf-8"?>
<p:tagLst xmlns:p="http://schemas.openxmlformats.org/presentationml/2006/main">
  <p:tag name="AS_UNIQUEID" val="758"/>
  <p:tag name="KSO_WM_BEAUTIFY_FLAG" val=""/>
</p:tagLst>
</file>

<file path=ppt/tags/tag253.xml><?xml version="1.0" encoding="utf-8"?>
<p:tagLst xmlns:p="http://schemas.openxmlformats.org/presentationml/2006/main">
  <p:tag name="AS_UNIQUEID" val="759"/>
  <p:tag name="KSO_WM_BEAUTIFY_FLAG" val=""/>
</p:tagLst>
</file>

<file path=ppt/tags/tag254.xml><?xml version="1.0" encoding="utf-8"?>
<p:tagLst xmlns:p="http://schemas.openxmlformats.org/presentationml/2006/main">
  <p:tag name="AS_UNIQUEID" val="760"/>
  <p:tag name="KSO_WM_BEAUTIFY_FLAG" val=""/>
</p:tagLst>
</file>

<file path=ppt/tags/tag255.xml><?xml version="1.0" encoding="utf-8"?>
<p:tagLst xmlns:p="http://schemas.openxmlformats.org/presentationml/2006/main">
  <p:tag name="AS_UNIQUEID" val="761"/>
  <p:tag name="KSO_WM_BEAUTIFY_FLAG" val=""/>
</p:tagLst>
</file>

<file path=ppt/tags/tag256.xml><?xml version="1.0" encoding="utf-8"?>
<p:tagLst xmlns:p="http://schemas.openxmlformats.org/presentationml/2006/main">
  <p:tag name="AS_UNIQUEID" val="762"/>
  <p:tag name="KSO_WM_BEAUTIFY_FLAG" val=""/>
</p:tagLst>
</file>

<file path=ppt/tags/tag257.xml><?xml version="1.0" encoding="utf-8"?>
<p:tagLst xmlns:p="http://schemas.openxmlformats.org/presentationml/2006/main">
  <p:tag name="AS_UNIQUEID" val="763"/>
  <p:tag name="KSO_WM_BEAUTIFY_FLAG" val=""/>
</p:tagLst>
</file>

<file path=ppt/tags/tag258.xml><?xml version="1.0" encoding="utf-8"?>
<p:tagLst xmlns:p="http://schemas.openxmlformats.org/presentationml/2006/main">
  <p:tag name="AS_UNIQUEID" val="764"/>
  <p:tag name="KSO_WM_BEAUTIFY_FLAG" val=""/>
</p:tagLst>
</file>

<file path=ppt/tags/tag259.xml><?xml version="1.0" encoding="utf-8"?>
<p:tagLst xmlns:p="http://schemas.openxmlformats.org/presentationml/2006/main">
  <p:tag name="AS_UNIQUEID" val="765"/>
  <p:tag name="KSO_WM_BEAUTIFY_FLAG" val=""/>
</p:tagLst>
</file>

<file path=ppt/tags/tag260.xml><?xml version="1.0" encoding="utf-8"?>
<p:tagLst xmlns:p="http://schemas.openxmlformats.org/presentationml/2006/main">
  <p:tag name="AS_UNIQUEID" val="766"/>
  <p:tag name="KSO_WM_BEAUTIFY_FLAG" val=""/>
</p:tagLst>
</file>

<file path=ppt/tags/tag261.xml><?xml version="1.0" encoding="utf-8"?>
<p:tagLst xmlns:p="http://schemas.openxmlformats.org/presentationml/2006/main">
  <p:tag name="AS_UNIQUEID" val="767"/>
  <p:tag name="KSO_WM_BEAUTIFY_FLAG" val=""/>
</p:tagLst>
</file>

<file path=ppt/tags/tag262.xml><?xml version="1.0" encoding="utf-8"?>
<p:tagLst xmlns:p="http://schemas.openxmlformats.org/presentationml/2006/main">
  <p:tag name="AS_UNIQUEID" val="768"/>
  <p:tag name="KSO_WM_BEAUTIFY_FLAG" val=""/>
</p:tagLst>
</file>

<file path=ppt/tags/tag263.xml><?xml version="1.0" encoding="utf-8"?>
<p:tagLst xmlns:p="http://schemas.openxmlformats.org/presentationml/2006/main">
  <p:tag name="AS_UNIQUEID" val="769"/>
  <p:tag name="KSO_WM_BEAUTIFY_FLAG" val=""/>
</p:tagLst>
</file>

<file path=ppt/tags/tag264.xml><?xml version="1.0" encoding="utf-8"?>
<p:tagLst xmlns:p="http://schemas.openxmlformats.org/presentationml/2006/main">
  <p:tag name="AS_UNIQUEID" val="770"/>
  <p:tag name="KSO_WM_BEAUTIFY_FLAG" val=""/>
</p:tagLst>
</file>

<file path=ppt/tags/tag265.xml><?xml version="1.0" encoding="utf-8"?>
<p:tagLst xmlns:p="http://schemas.openxmlformats.org/presentationml/2006/main">
  <p:tag name="AS_UNIQUEID" val="771"/>
  <p:tag name="KSO_WM_BEAUTIFY_FLAG" val=""/>
</p:tagLst>
</file>

<file path=ppt/tags/tag266.xml><?xml version="1.0" encoding="utf-8"?>
<p:tagLst xmlns:p="http://schemas.openxmlformats.org/presentationml/2006/main">
  <p:tag name="AS_UNIQUEID" val="772"/>
</p:tagLst>
</file>

<file path=ppt/tags/tag267.xml><?xml version="1.0" encoding="utf-8"?>
<p:tagLst xmlns:p="http://schemas.openxmlformats.org/presentationml/2006/main">
  <p:tag name="AS_UNIQUEID" val="773"/>
</p:tagLst>
</file>

<file path=ppt/tags/tag268.xml><?xml version="1.0" encoding="utf-8"?>
<p:tagLst xmlns:p="http://schemas.openxmlformats.org/presentationml/2006/main">
  <p:tag name="AS_UNIQUEID" val="774"/>
</p:tagLst>
</file>

<file path=ppt/tags/tag269.xml><?xml version="1.0" encoding="utf-8"?>
<p:tagLst xmlns:p="http://schemas.openxmlformats.org/presentationml/2006/main">
  <p:tag name="AS_UNIQUEID" val="775"/>
  <p:tag name="KSO_WM_BEAUTIFY_FLAG" val=""/>
</p:tagLst>
</file>

<file path=ppt/tags/tag270.xml><?xml version="1.0" encoding="utf-8"?>
<p:tagLst xmlns:p="http://schemas.openxmlformats.org/presentationml/2006/main">
  <p:tag name="AS_UNIQUEID" val="776"/>
</p:tagLst>
</file>

<file path=ppt/tags/tag271.xml><?xml version="1.0" encoding="utf-8"?>
<p:tagLst xmlns:p="http://schemas.openxmlformats.org/presentationml/2006/main">
  <p:tag name="AS_UNIQUEID" val="777"/>
  <p:tag name="KSO_WM_BEAUTIFY_FLAG" val=""/>
</p:tagLst>
</file>

<file path=ppt/tags/tag272.xml><?xml version="1.0" encoding="utf-8"?>
<p:tagLst xmlns:p="http://schemas.openxmlformats.org/presentationml/2006/main">
  <p:tag name="AS_UNIQUEID" val="778"/>
  <p:tag name="KSO_WM_BEAUTIFY_FLAG" val=""/>
</p:tagLst>
</file>

<file path=ppt/tags/tag273.xml><?xml version="1.0" encoding="utf-8"?>
<p:tagLst xmlns:p="http://schemas.openxmlformats.org/presentationml/2006/main">
  <p:tag name="AS_UNIQUEID" val="779"/>
  <p:tag name="KSO_WM_BEAUTIFY_FLAG" val=""/>
</p:tagLst>
</file>

<file path=ppt/tags/tag274.xml><?xml version="1.0" encoding="utf-8"?>
<p:tagLst xmlns:p="http://schemas.openxmlformats.org/presentationml/2006/main">
  <p:tag name="AS_UNIQUEID" val="780"/>
  <p:tag name="KSO_WM_BEAUTIFY_FLAG" val=""/>
</p:tagLst>
</file>

<file path=ppt/tags/tag275.xml><?xml version="1.0" encoding="utf-8"?>
<p:tagLst xmlns:p="http://schemas.openxmlformats.org/presentationml/2006/main">
  <p:tag name="AS_UNIQUEID" val="781"/>
  <p:tag name="KSO_WM_BEAUTIFY_FLAG" val=""/>
</p:tagLst>
</file>

<file path=ppt/tags/tag276.xml><?xml version="1.0" encoding="utf-8"?>
<p:tagLst xmlns:p="http://schemas.openxmlformats.org/presentationml/2006/main">
  <p:tag name="AS_UNIQUEID" val="782"/>
  <p:tag name="KSO_WM_BEAUTIFY_FLAG" val=""/>
</p:tagLst>
</file>

<file path=ppt/tags/tag277.xml><?xml version="1.0" encoding="utf-8"?>
<p:tagLst xmlns:p="http://schemas.openxmlformats.org/presentationml/2006/main">
  <p:tag name="AS_UNIQUEID" val="783"/>
  <p:tag name="KSO_WM_BEAUTIFY_FLAG" val=""/>
</p:tagLst>
</file>

<file path=ppt/tags/tag278.xml><?xml version="1.0" encoding="utf-8"?>
<p:tagLst xmlns:p="http://schemas.openxmlformats.org/presentationml/2006/main">
  <p:tag name="AS_UNIQUEID" val="784"/>
  <p:tag name="KSO_WM_BEAUTIFY_FLAG" val=""/>
</p:tagLst>
</file>

<file path=ppt/tags/tag279.xml><?xml version="1.0" encoding="utf-8"?>
<p:tagLst xmlns:p="http://schemas.openxmlformats.org/presentationml/2006/main">
  <p:tag name="AS_UNIQUEID" val="785"/>
  <p:tag name="KSO_WM_BEAUTIFY_FLAG" val=""/>
</p:tagLst>
</file>

<file path=ppt/tags/tag280.xml><?xml version="1.0" encoding="utf-8"?>
<p:tagLst xmlns:p="http://schemas.openxmlformats.org/presentationml/2006/main">
  <p:tag name="AS_UNIQUEID" val="786"/>
  <p:tag name="KSO_WM_BEAUTIFY_FLAG" val=""/>
</p:tagLst>
</file>

<file path=ppt/tags/tag281.xml><?xml version="1.0" encoding="utf-8"?>
<p:tagLst xmlns:p="http://schemas.openxmlformats.org/presentationml/2006/main">
  <p:tag name="AS_UNIQUEID" val="787"/>
  <p:tag name="KSO_WM_BEAUTIFY_FLAG" val=""/>
</p:tagLst>
</file>

<file path=ppt/tags/tag282.xml><?xml version="1.0" encoding="utf-8"?>
<p:tagLst xmlns:p="http://schemas.openxmlformats.org/presentationml/2006/main">
  <p:tag name="AS_UNIQUEID" val="788"/>
  <p:tag name="KSO_WM_BEAUTIFY_FLAG" val=""/>
</p:tagLst>
</file>

<file path=ppt/tags/tag283.xml><?xml version="1.0" encoding="utf-8"?>
<p:tagLst xmlns:p="http://schemas.openxmlformats.org/presentationml/2006/main">
  <p:tag name="AS_UNIQUEID" val="789"/>
</p:tagLst>
</file>

<file path=ppt/tags/tag284.xml><?xml version="1.0" encoding="utf-8"?>
<p:tagLst xmlns:p="http://schemas.openxmlformats.org/presentationml/2006/main">
  <p:tag name="AS_UNIQUEID" val="790"/>
  <p:tag name="KSO_WM_BEAUTIFY_FLAG" val=""/>
</p:tagLst>
</file>

<file path=ppt/tags/tag285.xml><?xml version="1.0" encoding="utf-8"?>
<p:tagLst xmlns:p="http://schemas.openxmlformats.org/presentationml/2006/main">
  <p:tag name="AS_UNIQUEID" val="791"/>
  <p:tag name="KSO_WM_BEAUTIFY_FLAG" val=""/>
</p:tagLst>
</file>

<file path=ppt/tags/tag286.xml><?xml version="1.0" encoding="utf-8"?>
<p:tagLst xmlns:p="http://schemas.openxmlformats.org/presentationml/2006/main">
  <p:tag name="AS_UNIQUEID" val="792"/>
  <p:tag name="KSO_WM_BEAUTIFY_FLAG" val=""/>
</p:tagLst>
</file>

<file path=ppt/tags/tag287.xml><?xml version="1.0" encoding="utf-8"?>
<p:tagLst xmlns:p="http://schemas.openxmlformats.org/presentationml/2006/main">
  <p:tag name="AS_UNIQUEID" val="793"/>
  <p:tag name="KSO_WM_BEAUTIFY_FLAG" val=""/>
</p:tagLst>
</file>

<file path=ppt/tags/tag288.xml><?xml version="1.0" encoding="utf-8"?>
<p:tagLst xmlns:p="http://schemas.openxmlformats.org/presentationml/2006/main">
  <p:tag name="AS_UNIQUEID" val="794"/>
</p:tagLst>
</file>

<file path=ppt/tags/tag289.xml><?xml version="1.0" encoding="utf-8"?>
<p:tagLst xmlns:p="http://schemas.openxmlformats.org/presentationml/2006/main">
  <p:tag name="AS_UNIQUEID" val="795"/>
</p:tagLst>
</file>

<file path=ppt/tags/tag290.xml><?xml version="1.0" encoding="utf-8"?>
<p:tagLst xmlns:p="http://schemas.openxmlformats.org/presentationml/2006/main">
  <p:tag name="AS_UNIQUEID" val="796"/>
  <p:tag name="KSO_WM_BEAUTIFY_FLAG" val=""/>
</p:tagLst>
</file>

<file path=ppt/tags/tag291.xml><?xml version="1.0" encoding="utf-8"?>
<p:tagLst xmlns:p="http://schemas.openxmlformats.org/presentationml/2006/main">
  <p:tag name="AS_UNIQUEID" val="797"/>
  <p:tag name="KSO_WM_BEAUTIFY_FLAG" val=""/>
</p:tagLst>
</file>

<file path=ppt/tags/tag292.xml><?xml version="1.0" encoding="utf-8"?>
<p:tagLst xmlns:p="http://schemas.openxmlformats.org/presentationml/2006/main">
  <p:tag name="AS_UNIQUEID" val="798"/>
  <p:tag name="KSO_WM_BEAUTIFY_FLAG" val=""/>
</p:tagLst>
</file>

<file path=ppt/tags/tag293.xml><?xml version="1.0" encoding="utf-8"?>
<p:tagLst xmlns:p="http://schemas.openxmlformats.org/presentationml/2006/main">
  <p:tag name="AS_UNIQUEID" val="799"/>
</p:tagLst>
</file>

<file path=ppt/tags/tag294.xml><?xml version="1.0" encoding="utf-8"?>
<p:tagLst xmlns:p="http://schemas.openxmlformats.org/presentationml/2006/main">
  <p:tag name="AS_UNIQUEID" val="800"/>
  <p:tag name="KSO_WM_BEAUTIFY_FLAG" val=""/>
</p:tagLst>
</file>

<file path=ppt/tags/tag295.xml><?xml version="1.0" encoding="utf-8"?>
<p:tagLst xmlns:p="http://schemas.openxmlformats.org/presentationml/2006/main">
  <p:tag name="AS_UNIQUEID" val="801"/>
  <p:tag name="KSO_WM_BEAUTIFY_FLAG" val=""/>
</p:tagLst>
</file>

<file path=ppt/tags/tag296.xml><?xml version="1.0" encoding="utf-8"?>
<p:tagLst xmlns:p="http://schemas.openxmlformats.org/presentationml/2006/main">
  <p:tag name="AS_UNIQUEID" val="802"/>
  <p:tag name="KSO_WM_BEAUTIFY_FLAG" val=""/>
</p:tagLst>
</file>

<file path=ppt/tags/tag297.xml><?xml version="1.0" encoding="utf-8"?>
<p:tagLst xmlns:p="http://schemas.openxmlformats.org/presentationml/2006/main">
  <p:tag name="AS_UNIQUEID" val="803"/>
  <p:tag name="KSO_WM_BEAUTIFY_FLAG" val=""/>
</p:tagLst>
</file>

<file path=ppt/tags/tag298.xml><?xml version="1.0" encoding="utf-8"?>
<p:tagLst xmlns:p="http://schemas.openxmlformats.org/presentationml/2006/main">
  <p:tag name="AS_UNIQUEID" val="804"/>
  <p:tag name="KSO_WM_BEAUTIFY_FLAG" val=""/>
</p:tagLst>
</file>

<file path=ppt/tags/tag299.xml><?xml version="1.0" encoding="utf-8"?>
<p:tagLst xmlns:p="http://schemas.openxmlformats.org/presentationml/2006/main">
  <p:tag name="AS_UNIQUEID" val="805"/>
  <p:tag name="KSO_WM_BEAUTIFY_FLAG" val=""/>
</p:tagLst>
</file>

<file path=ppt/tags/tag300.xml><?xml version="1.0" encoding="utf-8"?>
<p:tagLst xmlns:p="http://schemas.openxmlformats.org/presentationml/2006/main">
  <p:tag name="AS_UNIQUEID" val="806"/>
  <p:tag name="KSO_WM_BEAUTIFY_FLAG" val=""/>
</p:tagLst>
</file>

<file path=ppt/tags/tag301.xml><?xml version="1.0" encoding="utf-8"?>
<p:tagLst xmlns:p="http://schemas.openxmlformats.org/presentationml/2006/main">
  <p:tag name="AS_UNIQUEID" val="807"/>
  <p:tag name="KSO_WM_BEAUTIFY_FLAG" val=""/>
</p:tagLst>
</file>

<file path=ppt/tags/tag302.xml><?xml version="1.0" encoding="utf-8"?>
<p:tagLst xmlns:p="http://schemas.openxmlformats.org/presentationml/2006/main">
  <p:tag name="AS_UNIQUEID" val="808"/>
  <p:tag name="KSO_WM_BEAUTIFY_FLAG" val=""/>
</p:tagLst>
</file>

<file path=ppt/tags/tag303.xml><?xml version="1.0" encoding="utf-8"?>
<p:tagLst xmlns:p="http://schemas.openxmlformats.org/presentationml/2006/main">
  <p:tag name="AS_UNIQUEID" val="809"/>
  <p:tag name="KSO_WM_BEAUTIFY_FLAG" val=""/>
</p:tagLst>
</file>

<file path=ppt/tags/tag304.xml><?xml version="1.0" encoding="utf-8"?>
<p:tagLst xmlns:p="http://schemas.openxmlformats.org/presentationml/2006/main">
  <p:tag name="AS_UNIQUEID" val="810"/>
  <p:tag name="KSO_WM_BEAUTIFY_FLAG" val=""/>
</p:tagLst>
</file>

<file path=ppt/tags/tag305.xml><?xml version="1.0" encoding="utf-8"?>
<p:tagLst xmlns:p="http://schemas.openxmlformats.org/presentationml/2006/main">
  <p:tag name="AS_UNIQUEID" val="932"/>
</p:tagLst>
</file>

<file path=ppt/tags/tag306.xml><?xml version="1.0" encoding="utf-8"?>
<p:tagLst xmlns:p="http://schemas.openxmlformats.org/presentationml/2006/main">
  <p:tag name="AS_UNIQUEID" val="812"/>
</p:tagLst>
</file>

<file path=ppt/tags/tag307.xml><?xml version="1.0" encoding="utf-8"?>
<p:tagLst xmlns:p="http://schemas.openxmlformats.org/presentationml/2006/main">
  <p:tag name="AS_UNIQUEID" val="813"/>
</p:tagLst>
</file>

<file path=ppt/tags/tag308.xml><?xml version="1.0" encoding="utf-8"?>
<p:tagLst xmlns:p="http://schemas.openxmlformats.org/presentationml/2006/main">
  <p:tag name="AS_UNIQUEID" val="814"/>
  <p:tag name="KSO_WM_UNIT_TABLE_BEAUTIFY" val="smartTable{2183e171-8b74-49ad-a00c-1420a0c62d0a}"/>
  <p:tag name="TABLE_ENDDRAG_ORIGIN_RECT" val="803*239"/>
  <p:tag name="TABLE_ENDDRAG_RECT" val="78*240*803*239"/>
</p:tagLst>
</file>

<file path=ppt/tags/tag309.xml><?xml version="1.0" encoding="utf-8"?>
<p:tagLst xmlns:p="http://schemas.openxmlformats.org/presentationml/2006/main">
  <p:tag name="AS_UNIQUEID" val="815"/>
</p:tagLst>
</file>

<file path=ppt/tags/tag310.xml><?xml version="1.0" encoding="utf-8"?>
<p:tagLst xmlns:p="http://schemas.openxmlformats.org/presentationml/2006/main">
  <p:tag name="AS_UNIQUEID" val="816"/>
</p:tagLst>
</file>

<file path=ppt/tags/tag311.xml><?xml version="1.0" encoding="utf-8"?>
<p:tagLst xmlns:p="http://schemas.openxmlformats.org/presentationml/2006/main">
  <p:tag name="AS_UNIQUEID" val="817"/>
</p:tagLst>
</file>

<file path=ppt/tags/tag312.xml><?xml version="1.0" encoding="utf-8"?>
<p:tagLst xmlns:p="http://schemas.openxmlformats.org/presentationml/2006/main">
  <p:tag name="AS_UNIQUEID" val="818"/>
</p:tagLst>
</file>

<file path=ppt/tags/tag313.xml><?xml version="1.0" encoding="utf-8"?>
<p:tagLst xmlns:p="http://schemas.openxmlformats.org/presentationml/2006/main">
  <p:tag name="AS_UNIQUEID" val="819"/>
</p:tagLst>
</file>

<file path=ppt/tags/tag314.xml><?xml version="1.0" encoding="utf-8"?>
<p:tagLst xmlns:p="http://schemas.openxmlformats.org/presentationml/2006/main">
  <p:tag name="AS_UNIQUEID" val="820"/>
</p:tagLst>
</file>

<file path=ppt/tags/tag315.xml><?xml version="1.0" encoding="utf-8"?>
<p:tagLst xmlns:p="http://schemas.openxmlformats.org/presentationml/2006/main">
  <p:tag name="AS_UNIQUEID" val="821"/>
</p:tagLst>
</file>

<file path=ppt/tags/tag316.xml><?xml version="1.0" encoding="utf-8"?>
<p:tagLst xmlns:p="http://schemas.openxmlformats.org/presentationml/2006/main">
  <p:tag name="AS_UNIQUEID" val="822"/>
</p:tagLst>
</file>

<file path=ppt/tags/tag317.xml><?xml version="1.0" encoding="utf-8"?>
<p:tagLst xmlns:p="http://schemas.openxmlformats.org/presentationml/2006/main">
  <p:tag name="AS_UNIQUEID" val="823"/>
  <p:tag name="KSO_WM_BEAUTIFY_FLAG" val=""/>
</p:tagLst>
</file>

<file path=ppt/tags/tag318.xml><?xml version="1.0" encoding="utf-8"?>
<p:tagLst xmlns:p="http://schemas.openxmlformats.org/presentationml/2006/main">
  <p:tag name="AS_UNIQUEID" val="824"/>
</p:tagLst>
</file>

<file path=ppt/tags/tag319.xml><?xml version="1.0" encoding="utf-8"?>
<p:tagLst xmlns:p="http://schemas.openxmlformats.org/presentationml/2006/main">
  <p:tag name="AS_UNIQUEID" val="825"/>
</p:tagLst>
</file>

<file path=ppt/tags/tag320.xml><?xml version="1.0" encoding="utf-8"?>
<p:tagLst xmlns:p="http://schemas.openxmlformats.org/presentationml/2006/main">
  <p:tag name="AS_UNIQUEID" val="826"/>
  <p:tag name="KSO_WM_BEAUTIFY_FLAG" val=""/>
</p:tagLst>
</file>

<file path=ppt/tags/tag321.xml><?xml version="1.0" encoding="utf-8"?>
<p:tagLst xmlns:p="http://schemas.openxmlformats.org/presentationml/2006/main">
  <p:tag name="AS_UNIQUEID" val="827"/>
  <p:tag name="KSO_WM_BEAUTIFY_FLAG" val=""/>
</p:tagLst>
</file>

<file path=ppt/tags/tag322.xml><?xml version="1.0" encoding="utf-8"?>
<p:tagLst xmlns:p="http://schemas.openxmlformats.org/presentationml/2006/main">
  <p:tag name="AS_UNIQUEID" val="828"/>
  <p:tag name="KSO_WM_BEAUTIFY_FLAG" val=""/>
</p:tagLst>
</file>

<file path=ppt/tags/tag323.xml><?xml version="1.0" encoding="utf-8"?>
<p:tagLst xmlns:p="http://schemas.openxmlformats.org/presentationml/2006/main">
  <p:tag name="AS_UNIQUEID" val="829"/>
  <p:tag name="KSO_WM_BEAUTIFY_FLAG" val=""/>
</p:tagLst>
</file>

<file path=ppt/tags/tag324.xml><?xml version="1.0" encoding="utf-8"?>
<p:tagLst xmlns:p="http://schemas.openxmlformats.org/presentationml/2006/main">
  <p:tag name="AS_UNIQUEID" val="830"/>
  <p:tag name="KSO_WM_BEAUTIFY_FLAG" val=""/>
</p:tagLst>
</file>

<file path=ppt/tags/tag325.xml><?xml version="1.0" encoding="utf-8"?>
<p:tagLst xmlns:p="http://schemas.openxmlformats.org/presentationml/2006/main">
  <p:tag name="AS_UNIQUEID" val="831"/>
  <p:tag name="KSO_WM_BEAUTIFY_FLAG" val=""/>
</p:tagLst>
</file>

<file path=ppt/tags/tag326.xml><?xml version="1.0" encoding="utf-8"?>
<p:tagLst xmlns:p="http://schemas.openxmlformats.org/presentationml/2006/main">
  <p:tag name="AS_UNIQUEID" val="832"/>
  <p:tag name="KSO_WM_BEAUTIFY_FLAG" val=""/>
</p:tagLst>
</file>

<file path=ppt/tags/tag327.xml><?xml version="1.0" encoding="utf-8"?>
<p:tagLst xmlns:p="http://schemas.openxmlformats.org/presentationml/2006/main">
  <p:tag name="AS_UNIQUEID" val="933"/>
</p:tagLst>
</file>

<file path=ppt/tags/tag328.xml><?xml version="1.0" encoding="utf-8"?>
<p:tagLst xmlns:p="http://schemas.openxmlformats.org/presentationml/2006/main">
  <p:tag name="AS_UNIQUEID" val="834"/>
</p:tagLst>
</file>

<file path=ppt/tags/tag329.xml><?xml version="1.0" encoding="utf-8"?>
<p:tagLst xmlns:p="http://schemas.openxmlformats.org/presentationml/2006/main">
  <p:tag name="AS_UNIQUEID" val="835"/>
</p:tagLst>
</file>

<file path=ppt/tags/tag330.xml><?xml version="1.0" encoding="utf-8"?>
<p:tagLst xmlns:p="http://schemas.openxmlformats.org/presentationml/2006/main">
  <p:tag name="AS_UNIQUEID" val="836"/>
  <p:tag name="KSO_WM_BEAUTIFY_FLAG" val=""/>
</p:tagLst>
</file>

<file path=ppt/tags/tag331.xml><?xml version="1.0" encoding="utf-8"?>
<p:tagLst xmlns:p="http://schemas.openxmlformats.org/presentationml/2006/main">
  <p:tag name="AS_UNIQUEID" val="837"/>
  <p:tag name="KSO_WM_BEAUTIFY_FLAG" val=""/>
</p:tagLst>
</file>

<file path=ppt/tags/tag332.xml><?xml version="1.0" encoding="utf-8"?>
<p:tagLst xmlns:p="http://schemas.openxmlformats.org/presentationml/2006/main">
  <p:tag name="AS_UNIQUEID" val="838"/>
  <p:tag name="KSO_WM_BEAUTIFY_FLAG" val=""/>
</p:tagLst>
</file>

<file path=ppt/tags/tag333.xml><?xml version="1.0" encoding="utf-8"?>
<p:tagLst xmlns:p="http://schemas.openxmlformats.org/presentationml/2006/main">
  <p:tag name="AS_UNIQUEID" val="839"/>
  <p:tag name="KSO_WM_BEAUTIFY_FLAG" val=""/>
</p:tagLst>
</file>

<file path=ppt/tags/tag334.xml><?xml version="1.0" encoding="utf-8"?>
<p:tagLst xmlns:p="http://schemas.openxmlformats.org/presentationml/2006/main">
  <p:tag name="AS_UNIQUEID" val="840"/>
  <p:tag name="KSO_WM_BEAUTIFY_FLAG" val=""/>
</p:tagLst>
</file>

<file path=ppt/tags/tag335.xml><?xml version="1.0" encoding="utf-8"?>
<p:tagLst xmlns:p="http://schemas.openxmlformats.org/presentationml/2006/main">
  <p:tag name="AS_UNIQUEID" val="841"/>
  <p:tag name="KSO_WM_BEAUTIFY_FLAG" val=""/>
</p:tagLst>
</file>

<file path=ppt/tags/tag336.xml><?xml version="1.0" encoding="utf-8"?>
<p:tagLst xmlns:p="http://schemas.openxmlformats.org/presentationml/2006/main">
  <p:tag name="AS_UNIQUEID" val="842"/>
  <p:tag name="KSO_WM_BEAUTIFY_FLAG" val=""/>
</p:tagLst>
</file>

<file path=ppt/tags/tag337.xml><?xml version="1.0" encoding="utf-8"?>
<p:tagLst xmlns:p="http://schemas.openxmlformats.org/presentationml/2006/main">
  <p:tag name="AS_UNIQUEID" val="843"/>
</p:tagLst>
</file>

<file path=ppt/tags/tag338.xml><?xml version="1.0" encoding="utf-8"?>
<p:tagLst xmlns:p="http://schemas.openxmlformats.org/presentationml/2006/main">
  <p:tag name="AS_UNIQUEID" val="844"/>
</p:tagLst>
</file>

<file path=ppt/tags/tag339.xml><?xml version="1.0" encoding="utf-8"?>
<p:tagLst xmlns:p="http://schemas.openxmlformats.org/presentationml/2006/main">
  <p:tag name="AS_UNIQUEID" val="845"/>
</p:tagLst>
</file>

<file path=ppt/tags/tag340.xml><?xml version="1.0" encoding="utf-8"?>
<p:tagLst xmlns:p="http://schemas.openxmlformats.org/presentationml/2006/main">
  <p:tag name="AS_UNIQUEID" val="846"/>
  <p:tag name="KSO_WM_BEAUTIFY_FLAG" val=""/>
</p:tagLst>
</file>

<file path=ppt/tags/tag341.xml><?xml version="1.0" encoding="utf-8"?>
<p:tagLst xmlns:p="http://schemas.openxmlformats.org/presentationml/2006/main">
  <p:tag name="AS_UNIQUEID" val="847"/>
  <p:tag name="KSO_WM_BEAUTIFY_FLAG" val=""/>
</p:tagLst>
</file>

<file path=ppt/tags/tag342.xml><?xml version="1.0" encoding="utf-8"?>
<p:tagLst xmlns:p="http://schemas.openxmlformats.org/presentationml/2006/main">
  <p:tag name="AS_UNIQUEID" val="848"/>
  <p:tag name="KSO_WM_BEAUTIFY_FLAG" val=""/>
</p:tagLst>
</file>

<file path=ppt/tags/tag343.xml><?xml version="1.0" encoding="utf-8"?>
<p:tagLst xmlns:p="http://schemas.openxmlformats.org/presentationml/2006/main">
  <p:tag name="AS_UNIQUEID" val="849"/>
  <p:tag name="KSO_WM_BEAUTIFY_FLAG" val=""/>
</p:tagLst>
</file>

<file path=ppt/tags/tag344.xml><?xml version="1.0" encoding="utf-8"?>
<p:tagLst xmlns:p="http://schemas.openxmlformats.org/presentationml/2006/main">
  <p:tag name="AS_UNIQUEID" val="850"/>
  <p:tag name="KSO_WM_BEAUTIFY_FLAG" val=""/>
</p:tagLst>
</file>

<file path=ppt/tags/tag345.xml><?xml version="1.0" encoding="utf-8"?>
<p:tagLst xmlns:p="http://schemas.openxmlformats.org/presentationml/2006/main">
  <p:tag name="AS_UNIQUEID" val="851"/>
</p:tagLst>
</file>

<file path=ppt/tags/tag346.xml><?xml version="1.0" encoding="utf-8"?>
<p:tagLst xmlns:p="http://schemas.openxmlformats.org/presentationml/2006/main">
  <p:tag name="AS_UNIQUEID" val="852"/>
</p:tagLst>
</file>

<file path=ppt/tags/tag347.xml><?xml version="1.0" encoding="utf-8"?>
<p:tagLst xmlns:p="http://schemas.openxmlformats.org/presentationml/2006/main">
  <p:tag name="AS_UNIQUEID" val="853"/>
</p:tagLst>
</file>

<file path=ppt/tags/tag348.xml><?xml version="1.0" encoding="utf-8"?>
<p:tagLst xmlns:p="http://schemas.openxmlformats.org/presentationml/2006/main">
  <p:tag name="AS_UNIQUEID" val="934"/>
</p:tagLst>
</file>

<file path=ppt/tags/tag349.xml><?xml version="1.0" encoding="utf-8"?>
<p:tagLst xmlns:p="http://schemas.openxmlformats.org/presentationml/2006/main">
  <p:tag name="AS_UNIQUEID" val="855"/>
</p:tagLst>
</file>

<file path=ppt/tags/tag350.xml><?xml version="1.0" encoding="utf-8"?>
<p:tagLst xmlns:p="http://schemas.openxmlformats.org/presentationml/2006/main">
  <p:tag name="AS_UNIQUEID" val="856"/>
</p:tagLst>
</file>

<file path=ppt/tags/tag351.xml><?xml version="1.0" encoding="utf-8"?>
<p:tagLst xmlns:p="http://schemas.openxmlformats.org/presentationml/2006/main">
  <p:tag name="AS_UNIQUEID" val="857"/>
</p:tagLst>
</file>

<file path=ppt/tags/tag352.xml><?xml version="1.0" encoding="utf-8"?>
<p:tagLst xmlns:p="http://schemas.openxmlformats.org/presentationml/2006/main">
  <p:tag name="AS_UNIQUEID" val="858"/>
</p:tagLst>
</file>

<file path=ppt/tags/tag353.xml><?xml version="1.0" encoding="utf-8"?>
<p:tagLst xmlns:p="http://schemas.openxmlformats.org/presentationml/2006/main">
  <p:tag name="AS_UNIQUEID" val="859"/>
</p:tagLst>
</file>

<file path=ppt/tags/tag354.xml><?xml version="1.0" encoding="utf-8"?>
<p:tagLst xmlns:p="http://schemas.openxmlformats.org/presentationml/2006/main">
  <p:tag name="AS_UNIQUEID" val="860"/>
</p:tagLst>
</file>

<file path=ppt/tags/tag355.xml><?xml version="1.0" encoding="utf-8"?>
<p:tagLst xmlns:p="http://schemas.openxmlformats.org/presentationml/2006/main">
  <p:tag name="AS_UNIQUEID" val="861"/>
</p:tagLst>
</file>

<file path=ppt/tags/tag356.xml><?xml version="1.0" encoding="utf-8"?>
<p:tagLst xmlns:p="http://schemas.openxmlformats.org/presentationml/2006/main">
  <p:tag name="AS_UNIQUEID" val="935"/>
</p:tagLst>
</file>

<file path=ppt/tags/tag357.xml><?xml version="1.0" encoding="utf-8"?>
<p:tagLst xmlns:p="http://schemas.openxmlformats.org/presentationml/2006/main">
  <p:tag name="AS_UNIQUEID" val="863"/>
</p:tagLst>
</file>

<file path=ppt/tags/tag358.xml><?xml version="1.0" encoding="utf-8"?>
<p:tagLst xmlns:p="http://schemas.openxmlformats.org/presentationml/2006/main">
  <p:tag name="AS_UNIQUEID" val="864"/>
  <p:tag name="KSO_WM_UNIT_TABLE_BEAUTIFY" val="smartTable{c5adb592-7391-4dce-b540-c98b3fbcf5ed}"/>
  <p:tag name="TABLE_ENDDRAG_ORIGIN_RECT" val="814*398"/>
  <p:tag name="TABLE_ENDDRAG_RECT" val="87*73*814*398"/>
</p:tagLst>
</file>

<file path=ppt/tags/tag359.xml><?xml version="1.0" encoding="utf-8"?>
<p:tagLst xmlns:p="http://schemas.openxmlformats.org/presentationml/2006/main">
  <p:tag name="AS_UNIQUEID" val="865"/>
</p:tagLst>
</file>

<file path=ppt/tags/tag360.xml><?xml version="1.0" encoding="utf-8"?>
<p:tagLst xmlns:p="http://schemas.openxmlformats.org/presentationml/2006/main">
  <p:tag name="AS_UNIQUEID" val="866"/>
</p:tagLst>
</file>

<file path=ppt/tags/tag361.xml><?xml version="1.0" encoding="utf-8"?>
<p:tagLst xmlns:p="http://schemas.openxmlformats.org/presentationml/2006/main">
  <p:tag name="AS_UNIQUEID" val="867"/>
</p:tagLst>
</file>

<file path=ppt/tags/tag362.xml><?xml version="1.0" encoding="utf-8"?>
<p:tagLst xmlns:p="http://schemas.openxmlformats.org/presentationml/2006/main">
  <p:tag name="AS_UNIQUEID" val="868"/>
</p:tagLst>
</file>

<file path=ppt/tags/tag363.xml><?xml version="1.0" encoding="utf-8"?>
<p:tagLst xmlns:p="http://schemas.openxmlformats.org/presentationml/2006/main">
  <p:tag name="AS_UNIQUEID" val="869"/>
</p:tagLst>
</file>

<file path=ppt/tags/tag364.xml><?xml version="1.0" encoding="utf-8"?>
<p:tagLst xmlns:p="http://schemas.openxmlformats.org/presentationml/2006/main">
  <p:tag name="AS_UNIQUEID" val="870"/>
</p:tagLst>
</file>

<file path=ppt/tags/tag365.xml><?xml version="1.0" encoding="utf-8"?>
<p:tagLst xmlns:p="http://schemas.openxmlformats.org/presentationml/2006/main">
  <p:tag name="AS_UNIQUEID" val="871"/>
</p:tagLst>
</file>

<file path=ppt/tags/tag366.xml><?xml version="1.0" encoding="utf-8"?>
<p:tagLst xmlns:p="http://schemas.openxmlformats.org/presentationml/2006/main">
  <p:tag name="AS_UNIQUEID" val="872"/>
  <p:tag name="KSO_WM_BEAUTIFY_FLAG" val=""/>
</p:tagLst>
</file>

<file path=ppt/tags/tag367.xml><?xml version="1.0" encoding="utf-8"?>
<p:tagLst xmlns:p="http://schemas.openxmlformats.org/presentationml/2006/main">
  <p:tag name="AS_UNIQUEID" val="873"/>
</p:tagLst>
</file>

<file path=ppt/tags/tag368.xml><?xml version="1.0" encoding="utf-8"?>
<p:tagLst xmlns:p="http://schemas.openxmlformats.org/presentationml/2006/main">
  <p:tag name="AS_UNIQUEID" val="874"/>
</p:tagLst>
</file>

<file path=ppt/tags/tag369.xml><?xml version="1.0" encoding="utf-8"?>
<p:tagLst xmlns:p="http://schemas.openxmlformats.org/presentationml/2006/main">
  <p:tag name="AS_UNIQUEID" val="875"/>
</p:tagLst>
</file>

<file path=ppt/tags/tag370.xml><?xml version="1.0" encoding="utf-8"?>
<p:tagLst xmlns:p="http://schemas.openxmlformats.org/presentationml/2006/main">
  <p:tag name="AS_UNIQUEID" val="936"/>
</p:tagLst>
</file>

<file path=ppt/tags/tag371.xml><?xml version="1.0" encoding="utf-8"?>
<p:tagLst xmlns:p="http://schemas.openxmlformats.org/presentationml/2006/main">
  <p:tag name="AS_UNIQUEID" val="877"/>
</p:tagLst>
</file>

<file path=ppt/tags/tag372.xml><?xml version="1.0" encoding="utf-8"?>
<p:tagLst xmlns:p="http://schemas.openxmlformats.org/presentationml/2006/main">
  <p:tag name="AS_UNIQUEID" val="878"/>
</p:tagLst>
</file>

<file path=ppt/tags/tag373.xml><?xml version="1.0" encoding="utf-8"?>
<p:tagLst xmlns:p="http://schemas.openxmlformats.org/presentationml/2006/main">
  <p:tag name="AS_UNIQUEID" val="879"/>
</p:tagLst>
</file>

<file path=ppt/tags/tag374.xml><?xml version="1.0" encoding="utf-8"?>
<p:tagLst xmlns:p="http://schemas.openxmlformats.org/presentationml/2006/main">
  <p:tag name="AS_UNIQUEID" val="880"/>
</p:tagLst>
</file>

<file path=ppt/tags/tag375.xml><?xml version="1.0" encoding="utf-8"?>
<p:tagLst xmlns:p="http://schemas.openxmlformats.org/presentationml/2006/main">
  <p:tag name="AS_UNIQUEID" val="881"/>
  <p:tag name="KSO_WM_BEAUTIFY_FLAG" val=""/>
</p:tagLst>
</file>

<file path=ppt/tags/tag376.xml><?xml version="1.0" encoding="utf-8"?>
<p:tagLst xmlns:p="http://schemas.openxmlformats.org/presentationml/2006/main">
  <p:tag name="AS_UNIQUEID" val="882"/>
  <p:tag name="KSO_WM_BEAUTIFY_FLAG" val=""/>
</p:tagLst>
</file>

<file path=ppt/tags/tag377.xml><?xml version="1.0" encoding="utf-8"?>
<p:tagLst xmlns:p="http://schemas.openxmlformats.org/presentationml/2006/main">
  <p:tag name="AS_UNIQUEID" val="883"/>
  <p:tag name="KSO_WM_BEAUTIFY_FLAG" val=""/>
</p:tagLst>
</file>

<file path=ppt/tags/tag378.xml><?xml version="1.0" encoding="utf-8"?>
<p:tagLst xmlns:p="http://schemas.openxmlformats.org/presentationml/2006/main">
  <p:tag name="AS_UNIQUEID" val="937"/>
</p:tagLst>
</file>

<file path=ppt/tags/tag379.xml><?xml version="1.0" encoding="utf-8"?>
<p:tagLst xmlns:p="http://schemas.openxmlformats.org/presentationml/2006/main">
  <p:tag name="AS_UNIQUEID" val="885"/>
</p:tagLst>
</file>

<file path=ppt/tags/tag380.xml><?xml version="1.0" encoding="utf-8"?>
<p:tagLst xmlns:p="http://schemas.openxmlformats.org/presentationml/2006/main">
  <p:tag name="AS_UNIQUEID" val="886"/>
</p:tagLst>
</file>

<file path=ppt/tags/tag381.xml><?xml version="1.0" encoding="utf-8"?>
<p:tagLst xmlns:p="http://schemas.openxmlformats.org/presentationml/2006/main">
  <p:tag name="AS_UNIQUEID" val="887"/>
</p:tagLst>
</file>

<file path=ppt/tags/tag382.xml><?xml version="1.0" encoding="utf-8"?>
<p:tagLst xmlns:p="http://schemas.openxmlformats.org/presentationml/2006/main">
  <p:tag name="AS_UNIQUEID" val="888"/>
</p:tagLst>
</file>

<file path=ppt/tags/tag383.xml><?xml version="1.0" encoding="utf-8"?>
<p:tagLst xmlns:p="http://schemas.openxmlformats.org/presentationml/2006/main">
  <p:tag name="AS_UNIQUEID" val="889"/>
</p:tagLst>
</file>

<file path=ppt/tags/tag384.xml><?xml version="1.0" encoding="utf-8"?>
<p:tagLst xmlns:p="http://schemas.openxmlformats.org/presentationml/2006/main">
  <p:tag name="AS_UNIQUEID" val="890"/>
  <p:tag name="KSO_WM_BEAUTIFY_FLAG" val=""/>
</p:tagLst>
</file>

<file path=ppt/tags/tag385.xml><?xml version="1.0" encoding="utf-8"?>
<p:tagLst xmlns:p="http://schemas.openxmlformats.org/presentationml/2006/main">
  <p:tag name="AS_UNIQUEID" val="891"/>
  <p:tag name="KSO_WM_BEAUTIFY_FLAG" val=""/>
</p:tagLst>
</file>

<file path=ppt/tags/tag386.xml><?xml version="1.0" encoding="utf-8"?>
<p:tagLst xmlns:p="http://schemas.openxmlformats.org/presentationml/2006/main">
  <p:tag name="AS_UNIQUEID" val="892"/>
  <p:tag name="KSO_WM_BEAUTIFY_FLAG" val=""/>
</p:tagLst>
</file>

<file path=ppt/tags/tag387.xml><?xml version="1.0" encoding="utf-8"?>
<p:tagLst xmlns:p="http://schemas.openxmlformats.org/presentationml/2006/main">
  <p:tag name="AS_UNIQUEID" val="893"/>
</p:tagLst>
</file>

<file path=ppt/tags/tag388.xml><?xml version="1.0" encoding="utf-8"?>
<p:tagLst xmlns:p="http://schemas.openxmlformats.org/presentationml/2006/main">
  <p:tag name="AS_UNIQUEID" val="894"/>
  <p:tag name="KSO_WM_BEAUTIFY_FLAG" val=""/>
</p:tagLst>
</file>

<file path=ppt/tags/tag389.xml><?xml version="1.0" encoding="utf-8"?>
<p:tagLst xmlns:p="http://schemas.openxmlformats.org/presentationml/2006/main">
  <p:tag name="AS_UNIQUEID" val="895"/>
  <p:tag name="KSO_WM_BEAUTIFY_FLAG" val=""/>
</p:tagLst>
</file>

<file path=ppt/tags/tag390.xml><?xml version="1.0" encoding="utf-8"?>
<p:tagLst xmlns:p="http://schemas.openxmlformats.org/presentationml/2006/main">
  <p:tag name="AS_UNIQUEID" val="896"/>
  <p:tag name="KSO_WM_BEAUTIFY_FLAG" val=""/>
</p:tagLst>
</file>

<file path=ppt/tags/tag391.xml><?xml version="1.0" encoding="utf-8"?>
<p:tagLst xmlns:p="http://schemas.openxmlformats.org/presentationml/2006/main">
  <p:tag name="AS_UNIQUEID" val="897"/>
  <p:tag name="KSO_WM_BEAUTIFY_FLAG" val=""/>
</p:tagLst>
</file>

<file path=ppt/tags/tag392.xml><?xml version="1.0" encoding="utf-8"?>
<p:tagLst xmlns:p="http://schemas.openxmlformats.org/presentationml/2006/main">
  <p:tag name="AS_UNIQUEID" val="898"/>
  <p:tag name="KSO_WM_BEAUTIFY_FLAG" val=""/>
</p:tagLst>
</file>

<file path=ppt/tags/tag393.xml><?xml version="1.0" encoding="utf-8"?>
<p:tagLst xmlns:p="http://schemas.openxmlformats.org/presentationml/2006/main">
  <p:tag name="AS_UNIQUEID" val="938"/>
</p:tagLst>
</file>

<file path=ppt/tags/tag394.xml><?xml version="1.0" encoding="utf-8"?>
<p:tagLst xmlns:p="http://schemas.openxmlformats.org/presentationml/2006/main">
  <p:tag name="AS_UNIQUEID" val="900"/>
</p:tagLst>
</file>

<file path=ppt/tags/tag395.xml><?xml version="1.0" encoding="utf-8"?>
<p:tagLst xmlns:p="http://schemas.openxmlformats.org/presentationml/2006/main">
  <p:tag name="AS_UNIQUEID" val="901"/>
</p:tagLst>
</file>

<file path=ppt/tags/tag396.xml><?xml version="1.0" encoding="utf-8"?>
<p:tagLst xmlns:p="http://schemas.openxmlformats.org/presentationml/2006/main">
  <p:tag name="AS_UNIQUEID" val="243"/>
  <p:tag name="KSO_WM_BEAUTIFY_FLAG" val=""/>
  <p:tag name="KSO_WM_UNIT_TABLE_BEAUTIFY" val="smartTable{45fca04f-b121-42fb-a4ad-76d6e7642481}"/>
  <p:tag name="TABLE_ENDDRAG_ORIGIN_RECT" val="604*130"/>
  <p:tag name="TABLE_ENDDRAG_RECT" val="75*309*604*130"/>
</p:tagLst>
</file>

<file path=ppt/tags/tag397.xml><?xml version="1.0" encoding="utf-8"?>
<p:tagLst xmlns:p="http://schemas.openxmlformats.org/presentationml/2006/main">
  <p:tag name="AS_UNIQUEID" val="242"/>
  <p:tag name="KSO_WM_BEAUTIFY_FLAG" val=""/>
</p:tagLst>
</file>

<file path=ppt/tags/tag398.xml><?xml version="1.0" encoding="utf-8"?>
<p:tagLst xmlns:p="http://schemas.openxmlformats.org/presentationml/2006/main">
  <p:tag name="AS_UNIQUEID" val="244"/>
  <p:tag name="KSO_WM_BEAUTIFY_FLAG" val=""/>
</p:tagLst>
</file>

<file path=ppt/tags/tag399.xml><?xml version="1.0" encoding="utf-8"?>
<p:tagLst xmlns:p="http://schemas.openxmlformats.org/presentationml/2006/main">
  <p:tag name="AS_UNIQUEID" val="939"/>
</p:tagLst>
</file>

<file path=ppt/tags/tag400.xml><?xml version="1.0" encoding="utf-8"?>
<p:tagLst xmlns:p="http://schemas.openxmlformats.org/presentationml/2006/main">
  <p:tag name="AS_UNIQUEID" val="903"/>
</p:tagLst>
</file>

<file path=ppt/tags/tag401.xml><?xml version="1.0" encoding="utf-8"?>
<p:tagLst xmlns:p="http://schemas.openxmlformats.org/presentationml/2006/main">
  <p:tag name="AS_UNIQUEID" val="904"/>
</p:tagLst>
</file>

<file path=ppt/tags/tag402.xml><?xml version="1.0" encoding="utf-8"?>
<p:tagLst xmlns:p="http://schemas.openxmlformats.org/presentationml/2006/main">
  <p:tag name="AS_UNIQUEID" val="905"/>
  <p:tag name="KSO_WM_BEAUTIFY_FLAG" val=""/>
</p:tagLst>
</file>

<file path=ppt/tags/tag403.xml><?xml version="1.0" encoding="utf-8"?>
<p:tagLst xmlns:p="http://schemas.openxmlformats.org/presentationml/2006/main">
  <p:tag name="AS_UNIQUEID" val="906"/>
  <p:tag name="KSO_WM_BEAUTIFY_FLAG" val=""/>
</p:tagLst>
</file>

<file path=ppt/tags/tag404.xml><?xml version="1.0" encoding="utf-8"?>
<p:tagLst xmlns:p="http://schemas.openxmlformats.org/presentationml/2006/main">
  <p:tag name="AS_UNIQUEID" val="907"/>
  <p:tag name="KSO_WM_BEAUTIFY_FLAG" val=""/>
</p:tagLst>
</file>

<file path=ppt/tags/tag405.xml><?xml version="1.0" encoding="utf-8"?>
<p:tagLst xmlns:p="http://schemas.openxmlformats.org/presentationml/2006/main">
  <p:tag name="AS_UNIQUEID" val="908"/>
  <p:tag name="KSO_WM_BEAUTIFY_FLAG" val=""/>
</p:tagLst>
</file>

<file path=ppt/tags/tag406.xml><?xml version="1.0" encoding="utf-8"?>
<p:tagLst xmlns:p="http://schemas.openxmlformats.org/presentationml/2006/main">
  <p:tag name="AS_UNIQUEID" val="909"/>
  <p:tag name="KSO_WM_BEAUTIFY_FLAG" val=""/>
</p:tagLst>
</file>

<file path=ppt/tags/tag407.xml><?xml version="1.0" encoding="utf-8"?>
<p:tagLst xmlns:p="http://schemas.openxmlformats.org/presentationml/2006/main">
  <p:tag name="AS_UNIQUEID" val="940"/>
</p:tagLst>
</file>

<file path=ppt/tags/tag408.xml><?xml version="1.0" encoding="utf-8"?>
<p:tagLst xmlns:p="http://schemas.openxmlformats.org/presentationml/2006/main">
  <p:tag name="AS_UNIQUEID" val="911"/>
</p:tagLst>
</file>

<file path=ppt/tags/tag409.xml><?xml version="1.0" encoding="utf-8"?>
<p:tagLst xmlns:p="http://schemas.openxmlformats.org/presentationml/2006/main">
  <p:tag name="AS_UNIQUEID" val="912"/>
  <p:tag name="KSO_WM_BEAUTIFY_FLAG" val=""/>
</p:tagLst>
</file>

<file path=ppt/tags/tag410.xml><?xml version="1.0" encoding="utf-8"?>
<p:tagLst xmlns:p="http://schemas.openxmlformats.org/presentationml/2006/main">
  <p:tag name="AS_UNIQUEID" val="913"/>
  <p:tag name="KSO_WM_BEAUTIFY_FLAG" val=""/>
</p:tagLst>
</file>

<file path=ppt/tags/tag411.xml><?xml version="1.0" encoding="utf-8"?>
<p:tagLst xmlns:p="http://schemas.openxmlformats.org/presentationml/2006/main">
  <p:tag name="AS_UNIQUEID" val="914"/>
  <p:tag name="KSO_WM_BEAUTIFY_FLAG" val=""/>
</p:tagLst>
</file>

<file path=ppt/tags/tag412.xml><?xml version="1.0" encoding="utf-8"?>
<p:tagLst xmlns:p="http://schemas.openxmlformats.org/presentationml/2006/main">
  <p:tag name="AS_UNIQUEID" val="915"/>
  <p:tag name="KSO_WM_BEAUTIFY_FLAG" val=""/>
</p:tagLst>
</file>

<file path=ppt/tags/tag413.xml><?xml version="1.0" encoding="utf-8"?>
<p:tagLst xmlns:p="http://schemas.openxmlformats.org/presentationml/2006/main">
  <p:tag name="AS_UNIQUEID" val="941"/>
</p:tagLst>
</file>

<file path=ppt/tags/tag414.xml><?xml version="1.0" encoding="utf-8"?>
<p:tagLst xmlns:p="http://schemas.openxmlformats.org/presentationml/2006/main">
  <p:tag name="AS_UNIQUEID" val="917"/>
</p:tagLst>
</file>

<file path=ppt/tags/tag415.xml><?xml version="1.0" encoding="utf-8"?>
<p:tagLst xmlns:p="http://schemas.openxmlformats.org/presentationml/2006/main">
  <p:tag name="AS_UNIQUEID" val="918"/>
</p:tagLst>
</file>

<file path=ppt/tags/tag416.xml><?xml version="1.0" encoding="utf-8"?>
<p:tagLst xmlns:p="http://schemas.openxmlformats.org/presentationml/2006/main">
  <p:tag name="AS_UNIQUEID" val="919"/>
  <p:tag name="KSO_WM_BEAUTIFY_FLAG" val=""/>
</p:tagLst>
</file>

<file path=ppt/tags/tag417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34f576bd-6808-4fcb-bc74-b17cdbfe959c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116</Paragraphs>
  <Slides>18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30">
      <vt:lpstr>Arial</vt:lpstr>
      <vt:lpstr>Calibri</vt:lpstr>
      <vt:lpstr>微软雅黑</vt:lpstr>
      <vt:lpstr>Calibri Light</vt:lpstr>
      <vt:lpstr>华文彩云</vt:lpstr>
      <vt:lpstr>黑体</vt:lpstr>
      <vt:lpstr>宋体</vt:lpstr>
      <vt:lpstr>Wingdings</vt:lpstr>
      <vt:lpstr>Tahoma</vt:lpstr>
      <vt:lpstr>Times New Roman</vt:lpstr>
      <vt:lpstr>楷体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2023-03-21T19:14:54.512</cp:lastPrinted>
  <dcterms:created xsi:type="dcterms:W3CDTF">2023-03-21T19:14:54Z</dcterms:created>
  <dcterms:modified xsi:type="dcterms:W3CDTF">2023-03-21T11:14:54Z</dcterms:modified>
</cp:coreProperties>
</file>