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36" r:id="rId1"/>
    <p:sldMasterId id="2147483873" r:id="rId2"/>
  </p:sldMasterIdLst>
  <p:notesMasterIdLst>
    <p:notesMasterId r:id="rId3"/>
  </p:notesMasterIdLst>
  <p:sldIdLst>
    <p:sldId id="343" r:id="rId4"/>
    <p:sldId id="348" r:id="rId5"/>
    <p:sldId id="352" r:id="rId6"/>
    <p:sldId id="355" r:id="rId7"/>
    <p:sldId id="358" r:id="rId8"/>
    <p:sldId id="361" r:id="rId9"/>
    <p:sldId id="364" r:id="rId10"/>
    <p:sldId id="367" r:id="rId11"/>
    <p:sldId id="370" r:id="rId12"/>
    <p:sldId id="373" r:id="rId13"/>
    <p:sldId id="376" r:id="rId14"/>
    <p:sldId id="379" r:id="rId15"/>
    <p:sldId id="382" r:id="rId16"/>
    <p:sldId id="385" r:id="rId17"/>
    <p:sldId id="388" r:id="rId18"/>
    <p:sldId id="391" r:id="rId19"/>
    <p:sldId id="394" r:id="rId20"/>
    <p:sldId id="397" r:id="rId21"/>
    <p:sldId id="400" r:id="rId22"/>
    <p:sldId id="403" r:id="rId23"/>
    <p:sldId id="406" r:id="rId24"/>
    <p:sldId id="409" r:id="rId25"/>
    <p:sldId id="412" r:id="rId26"/>
    <p:sldId id="415" r:id="rId27"/>
    <p:sldId id="418" r:id="rId28"/>
    <p:sldId id="421" r:id="rId29"/>
    <p:sldId id="424" r:id="rId30"/>
    <p:sldId id="42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tags" Target="../tags/tag14.xml"/><Relationship Id="rId18" Type="http://schemas.openxmlformats.org/officeDocument/2006/relationships/image" Target="../media/image4.png"/><Relationship Id="rId19" Type="http://schemas.openxmlformats.org/officeDocument/2006/relationships/tags" Target="../tags/tag15.xml"/><Relationship Id="rId20" Type="http://schemas.openxmlformats.org/officeDocument/2006/relationships/image" Target="../media/image5.png"/><Relationship Id="rId21" Type="http://schemas.openxmlformats.org/officeDocument/2006/relationships/tags" Target="../tags/tag16.xml"/><Relationship Id="rId22" Type="http://schemas.openxmlformats.org/officeDocument/2006/relationships/image" Target="../media/image6.png"/><Relationship Id="rId23" Type="http://schemas.openxmlformats.org/officeDocument/2006/relationships/tags" Target="../tags/tag17.xml"/><Relationship Id="rId24" Type="http://schemas.openxmlformats.org/officeDocument/2006/relationships/tags" Target="../tags/tag18.xml"/><Relationship Id="rId25" Type="http://schemas.openxmlformats.org/officeDocument/2006/relationships/tags" Target="../tags/tag19.xml"/><Relationship Id="rId26" Type="http://schemas.openxmlformats.org/officeDocument/2006/relationships/tags" Target="../tags/tag20.xml"/><Relationship Id="rId27" Type="http://schemas.openxmlformats.org/officeDocument/2006/relationships/tags" Target="../tags/tag21.xml"/><Relationship Id="rId28" Type="http://schemas.openxmlformats.org/officeDocument/2006/relationships/tags" Target="../tags/tag22.xml"/><Relationship Id="rId29" Type="http://schemas.openxmlformats.org/officeDocument/2006/relationships/tags" Target="../tags/tag23.xml"/><Relationship Id="rId30" Type="http://schemas.openxmlformats.org/officeDocument/2006/relationships/tags" Target="../tags/tag24.xml"/><Relationship Id="rId31" Type="http://schemas.openxmlformats.org/officeDocument/2006/relationships/tags" Target="../tags/tag25.xml"/><Relationship Id="rId32" Type="http://schemas.openxmlformats.org/officeDocument/2006/relationships/tags" Target="../tags/tag26.xml"/><Relationship Id="rId33" Type="http://schemas.openxmlformats.org/officeDocument/2006/relationships/tags" Target="../tags/tag27.xml"/><Relationship Id="rId34" Type="http://schemas.openxmlformats.org/officeDocument/2006/relationships/tags" Target="../tags/tag28.xml"/><Relationship Id="rId35" Type="http://schemas.openxmlformats.org/officeDocument/2006/relationships/tags" Target="../tags/tag29.xml"/><Relationship Id="rId36" Type="http://schemas.openxmlformats.org/officeDocument/2006/relationships/tags" Target="../tags/tag30.xml"/><Relationship Id="rId37" Type="http://schemas.openxmlformats.org/officeDocument/2006/relationships/tags" Target="../tags/tag31.xml"/><Relationship Id="rId38" Type="http://schemas.openxmlformats.org/officeDocument/2006/relationships/tags" Target="../tags/tag32.xml"/><Relationship Id="rId39" Type="http://schemas.openxmlformats.org/officeDocument/2006/relationships/tags" Target="../tags/tag33.xml"/><Relationship Id="rId40" Type="http://schemas.openxmlformats.org/officeDocument/2006/relationships/tags" Target="../tags/tag34.xml"/><Relationship Id="rId41" Type="http://schemas.openxmlformats.org/officeDocument/2006/relationships/tags" Target="../tags/tag35.xml"/><Relationship Id="rId42" Type="http://schemas.openxmlformats.org/officeDocument/2006/relationships/tags" Target="../tags/tag36.xml"/><Relationship Id="rId4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image" Target="../media/image1.png"/><Relationship Id="rId9" Type="http://schemas.openxmlformats.org/officeDocument/2006/relationships/tags" Target="../tags/tag49.xml"/><Relationship Id="rId10" Type="http://schemas.openxmlformats.org/officeDocument/2006/relationships/image" Target="../media/image2.png"/><Relationship Id="rId11" Type="http://schemas.openxmlformats.org/officeDocument/2006/relationships/tags" Target="../tags/tag50.xml"/><Relationship Id="rId12" Type="http://schemas.openxmlformats.org/officeDocument/2006/relationships/image" Target="../media/image7.png"/><Relationship Id="rId13" Type="http://schemas.openxmlformats.org/officeDocument/2006/relationships/tags" Target="../tags/tag51.xml"/><Relationship Id="rId14" Type="http://schemas.openxmlformats.org/officeDocument/2006/relationships/image" Target="../media/image3.png"/><Relationship Id="rId15" Type="http://schemas.openxmlformats.org/officeDocument/2006/relationships/tags" Target="../tags/tag52.xml"/><Relationship Id="rId16" Type="http://schemas.openxmlformats.org/officeDocument/2006/relationships/image" Target="../media/image8.png"/><Relationship Id="rId17" Type="http://schemas.openxmlformats.org/officeDocument/2006/relationships/tags" Target="../tags/tag53.xml"/><Relationship Id="rId18" Type="http://schemas.openxmlformats.org/officeDocument/2006/relationships/image" Target="../media/image6.png"/><Relationship Id="rId19" Type="http://schemas.openxmlformats.org/officeDocument/2006/relationships/tags" Target="../tags/tag54.xml"/><Relationship Id="rId20" Type="http://schemas.openxmlformats.org/officeDocument/2006/relationships/tags" Target="../tags/tag55.xml"/><Relationship Id="rId21" Type="http://schemas.openxmlformats.org/officeDocument/2006/relationships/tags" Target="../tags/tag56.xml"/><Relationship Id="rId2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image" Target="../media/image1.png"/><Relationship Id="rId5" Type="http://schemas.openxmlformats.org/officeDocument/2006/relationships/tags" Target="../tags/tag60.xml"/><Relationship Id="rId6" Type="http://schemas.openxmlformats.org/officeDocument/2006/relationships/image" Target="../media/image2.png"/><Relationship Id="rId7" Type="http://schemas.openxmlformats.org/officeDocument/2006/relationships/tags" Target="../tags/tag61.xml"/><Relationship Id="rId8" Type="http://schemas.openxmlformats.org/officeDocument/2006/relationships/image" Target="../media/image7.png"/><Relationship Id="rId9" Type="http://schemas.openxmlformats.org/officeDocument/2006/relationships/tags" Target="../tags/tag62.xml"/><Relationship Id="rId10" Type="http://schemas.openxmlformats.org/officeDocument/2006/relationships/image" Target="../media/image3.png"/><Relationship Id="rId11" Type="http://schemas.openxmlformats.org/officeDocument/2006/relationships/tags" Target="../tags/tag63.xml"/><Relationship Id="rId12" Type="http://schemas.openxmlformats.org/officeDocument/2006/relationships/image" Target="../media/image4.png"/><Relationship Id="rId13" Type="http://schemas.openxmlformats.org/officeDocument/2006/relationships/tags" Target="../tags/tag64.xml"/><Relationship Id="rId14" Type="http://schemas.openxmlformats.org/officeDocument/2006/relationships/image" Target="../media/image9.png"/><Relationship Id="rId15" Type="http://schemas.openxmlformats.org/officeDocument/2006/relationships/tags" Target="../tags/tag65.xml"/><Relationship Id="rId16" Type="http://schemas.openxmlformats.org/officeDocument/2006/relationships/image" Target="../media/image10.png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20" Type="http://schemas.openxmlformats.org/officeDocument/2006/relationships/tags" Target="../tags/tag6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tags" Target="../tags/tag120.xml"/><Relationship Id="rId22" Type="http://schemas.openxmlformats.org/officeDocument/2006/relationships/tags" Target="../tags/tag121.xml"/><Relationship Id="rId23" Type="http://schemas.openxmlformats.org/officeDocument/2006/relationships/tags" Target="../tags/tag122.xml"/><Relationship Id="rId24" Type="http://schemas.openxmlformats.org/officeDocument/2006/relationships/tags" Target="../tags/tag123.xml"/><Relationship Id="rId25" Type="http://schemas.openxmlformats.org/officeDocument/2006/relationships/tags" Target="../tags/tag124.xml"/><Relationship Id="rId26" Type="http://schemas.openxmlformats.org/officeDocument/2006/relationships/tags" Target="../tags/tag125.xml"/><Relationship Id="rId27" Type="http://schemas.openxmlformats.org/officeDocument/2006/relationships/tags" Target="../tags/tag126.xml"/><Relationship Id="rId28" Type="http://schemas.openxmlformats.org/officeDocument/2006/relationships/tags" Target="../tags/tag127.xml"/><Relationship Id="rId29" Type="http://schemas.openxmlformats.org/officeDocument/2006/relationships/tags" Target="../tags/tag128.xml"/><Relationship Id="rId30" Type="http://schemas.openxmlformats.org/officeDocument/2006/relationships/tags" Target="../tags/tag129.xml"/><Relationship Id="rId31" Type="http://schemas.openxmlformats.org/officeDocument/2006/relationships/tags" Target="../tags/tag130.xml"/><Relationship Id="rId32" Type="http://schemas.openxmlformats.org/officeDocument/2006/relationships/tags" Target="../tags/tag131.xml"/><Relationship Id="rId33" Type="http://schemas.openxmlformats.org/officeDocument/2006/relationships/tags" Target="../tags/tag132.xml"/><Relationship Id="rId34" Type="http://schemas.openxmlformats.org/officeDocument/2006/relationships/tags" Target="../tags/tag133.xml"/><Relationship Id="rId35" Type="http://schemas.openxmlformats.org/officeDocument/2006/relationships/tags" Target="../tags/tag134.xml"/><Relationship Id="rId36" Type="http://schemas.openxmlformats.org/officeDocument/2006/relationships/tags" Target="../tags/tag135.xml"/><Relationship Id="rId3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3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31633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3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131633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31633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6" name="署名"/>
          <p:cNvSpPr txBox="1">
            <a:spLocks noGrp="1"/>
          </p:cNvSpPr>
          <p:nvPr>
            <p:ph type="body" idx="33" hasCustomPrompt="1"/>
            <p:custDataLst>
              <p:tags r:id="rId4"/>
            </p:custDataLst>
          </p:nvPr>
        </p:nvSpPr>
        <p:spPr>
          <a:xfrm>
            <a:off x="9875520" y="3420110"/>
            <a:ext cx="1574800" cy="45593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900805" y="2610485"/>
            <a:ext cx="7549515" cy="67754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1" hasCustomPrompt="1"/>
            <p:custDataLst>
              <p:tags r:id="rId6"/>
            </p:custDataLst>
          </p:nvPr>
        </p:nvSpPr>
        <p:spPr>
          <a:xfrm>
            <a:off x="3900805" y="725805"/>
            <a:ext cx="7549515" cy="1880870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2" name="椭圆 17"/>
          <p:cNvSpPr/>
          <p:nvPr>
            <p:custDataLst>
              <p:tags r:id="rId7"/>
            </p:custDataLst>
          </p:nvPr>
        </p:nvSpPr>
        <p:spPr>
          <a:xfrm>
            <a:off x="1318895" y="2337435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4" name="椭圆 18"/>
          <p:cNvSpPr/>
          <p:nvPr>
            <p:custDataLst>
              <p:tags r:id="rId8"/>
            </p:custDataLst>
          </p:nvPr>
        </p:nvSpPr>
        <p:spPr>
          <a:xfrm>
            <a:off x="1288415" y="2305685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5" name="直接连接符 1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406525" y="2542540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6" name="同心圆 4"/>
          <p:cNvSpPr/>
          <p:nvPr>
            <p:custDataLst>
              <p:tags r:id="rId10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3" name="5" descr="5资源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55" name="3" descr="6资源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2097157" name="7" descr="4资源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2097159" name="1" descr="1资源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3" name="6" descr="3资源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678" name="椭圆 10"/>
          <p:cNvSpPr/>
          <p:nvPr>
            <p:custDataLst>
              <p:tags r:id="rId23"/>
            </p:custDataLst>
          </p:nvPr>
        </p:nvSpPr>
        <p:spPr>
          <a:xfrm>
            <a:off x="4651375" y="3312795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椭圆 12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6383655" y="4570730"/>
            <a:ext cx="54000" cy="54000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2" name="椭圆 13"/>
          <p:cNvSpPr/>
          <p:nvPr>
            <p:custDataLst>
              <p:tags r:id="rId25"/>
            </p:custDataLst>
          </p:nvPr>
        </p:nvSpPr>
        <p:spPr>
          <a:xfrm>
            <a:off x="3874770" y="352933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4" name="椭圆 20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7347585" y="5753735"/>
            <a:ext cx="54000" cy="54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6" name="椭圆 2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8205470" y="5859145"/>
            <a:ext cx="54000" cy="54000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88" name="椭圆 22"/>
          <p:cNvSpPr/>
          <p:nvPr>
            <p:custDataLst>
              <p:tags r:id="rId28"/>
            </p:custDataLst>
          </p:nvPr>
        </p:nvSpPr>
        <p:spPr>
          <a:xfrm>
            <a:off x="9119235" y="5871845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0" name="椭圆 24"/>
          <p:cNvSpPr/>
          <p:nvPr>
            <p:custDataLst>
              <p:tags r:id="rId29"/>
            </p:custDataLst>
          </p:nvPr>
        </p:nvSpPr>
        <p:spPr>
          <a:xfrm>
            <a:off x="8094980" y="6207125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2" name="椭圆 25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0527030" y="6006465"/>
            <a:ext cx="54000" cy="54000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4" name="椭圆 26"/>
          <p:cNvSpPr/>
          <p:nvPr>
            <p:custDataLst>
              <p:tags r:id="rId31"/>
            </p:custDataLst>
          </p:nvPr>
        </p:nvSpPr>
        <p:spPr>
          <a:xfrm>
            <a:off x="9433560" y="6571615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6" name="椭圆 28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2879090" y="4290060"/>
            <a:ext cx="36000" cy="36000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698" name="椭圆 29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332480" y="3907790"/>
            <a:ext cx="54000" cy="54000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0" name="椭圆 30"/>
          <p:cNvSpPr/>
          <p:nvPr>
            <p:custDataLst>
              <p:tags r:id="rId34"/>
            </p:custDataLst>
          </p:nvPr>
        </p:nvSpPr>
        <p:spPr>
          <a:xfrm>
            <a:off x="3115310" y="418782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02" name="矩形 31"/>
          <p:cNvSpPr/>
          <p:nvPr>
            <p:custDataLst>
              <p:tags r:id="rId35"/>
            </p:custDataLst>
          </p:nvPr>
        </p:nvSpPr>
        <p:spPr>
          <a:xfrm>
            <a:off x="3067685" y="5777230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矩形 32"/>
          <p:cNvSpPr/>
          <p:nvPr>
            <p:custDataLst>
              <p:tags r:id="rId36"/>
            </p:custDataLst>
          </p:nvPr>
        </p:nvSpPr>
        <p:spPr>
          <a:xfrm>
            <a:off x="3582035" y="6062980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椭圆 33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23295" y="6284595"/>
            <a:ext cx="144000" cy="144000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椭圆 34"/>
          <p:cNvSpPr/>
          <p:nvPr>
            <p:custDataLst>
              <p:tags r:id="rId38"/>
            </p:custDataLst>
          </p:nvPr>
        </p:nvSpPr>
        <p:spPr>
          <a:xfrm>
            <a:off x="8221980" y="4083685"/>
            <a:ext cx="295275" cy="295275"/>
          </a:xfrm>
          <a:prstGeom prst="ellipse"/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0" name="椭圆 35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771140" y="5342890"/>
            <a:ext cx="144000" cy="144000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4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4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内容占位符 9"/>
          <p:cNvSpPr>
            <a:spLocks noGrp="1"/>
          </p:cNvSpPr>
          <p:nvPr>
            <p:ph idx="15"/>
            <p:custDataLst>
              <p:tags r:id="rId1"/>
            </p:custDataLst>
          </p:nvPr>
        </p:nvSpPr>
        <p:spPr>
          <a:xfrm>
            <a:off x="2693033" y="2400299"/>
            <a:ext cx="8821420" cy="2802231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30" name="副标题"/>
          <p:cNvSpPr txBox="1">
            <a:spLocks noGrp="1"/>
          </p:cNvSpPr>
          <p:nvPr>
            <p:ph type="body" idx="14" hasCustomPrompt="1"/>
            <p:custDataLst>
              <p:tags r:id="rId2"/>
            </p:custDataLst>
          </p:nvPr>
        </p:nvSpPr>
        <p:spPr>
          <a:xfrm>
            <a:off x="429895" y="1898650"/>
            <a:ext cx="2909570" cy="5016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zh-CN" baseline="0" b="0" cap="none" dirty="0" sz="24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13" hasCustomPrompt="1"/>
            <p:custDataLst>
              <p:tags r:id="rId3"/>
            </p:custDataLst>
          </p:nvPr>
        </p:nvSpPr>
        <p:spPr>
          <a:xfrm>
            <a:off x="429895" y="845185"/>
            <a:ext cx="2909570" cy="101663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34" name="椭圆 70"/>
          <p:cNvSpPr/>
          <p:nvPr>
            <p:custDataLst>
              <p:tags r:id="rId4"/>
            </p:custDataLst>
          </p:nvPr>
        </p:nvSpPr>
        <p:spPr>
          <a:xfrm>
            <a:off x="1934845" y="361061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椭圆 71"/>
          <p:cNvSpPr/>
          <p:nvPr>
            <p:custDataLst>
              <p:tags r:id="rId5"/>
            </p:custDataLst>
          </p:nvPr>
        </p:nvSpPr>
        <p:spPr>
          <a:xfrm>
            <a:off x="1904365" y="357886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7" name="直接连接符 7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022475" y="381571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5" descr="5资源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7" name="3" descr="6资源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69" name="4" descr="7资源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1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73" name="2" descr="2资源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5" name="6" descr="3资源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"/>
          <p:cNvSpPr txBox="1">
            <a:spLocks noGrp="1"/>
          </p:cNvSpPr>
          <p:nvPr>
            <p:ph type="title" idx="13" hasCustomPrompt="1"/>
            <p:custDataLst>
              <p:tags r:id="rId1"/>
            </p:custDataLst>
          </p:nvPr>
        </p:nvSpPr>
        <p:spPr>
          <a:xfrm>
            <a:off x="6116320" y="1090930"/>
            <a:ext cx="5403215" cy="294576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6" name="节编号"/>
          <p:cNvSpPr txBox="1">
            <a:spLocks noGrp="1"/>
          </p:cNvSpPr>
          <p:nvPr>
            <p:ph type="body" idx="9" hasCustomPrompt="1"/>
            <p:custDataLst>
              <p:tags r:id="rId2"/>
            </p:custDataLst>
          </p:nvPr>
        </p:nvSpPr>
        <p:spPr>
          <a:xfrm>
            <a:off x="2686685" y="1091565"/>
            <a:ext cx="3261995" cy="2944495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1500" i="0" kern="1200" kumimoji="0" lang="en-US" noProof="1" normalizeH="0" spc="0" strike="noStrike" u="none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2097177" name="5" descr="5资源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79" name="3" descr="6资源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1" name="4" descr="7资源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3" name="7" descr="4资源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2097185" name="1" descr="1资源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7" name="2" descr="2资源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97189" name="6" descr="3资源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048748" name="矩形 12"/>
          <p:cNvSpPr/>
          <p:nvPr>
            <p:custDataLst>
              <p:tags r:id="rId17"/>
            </p:custDataLst>
          </p:nvPr>
        </p:nvSpPr>
        <p:spPr>
          <a:xfrm>
            <a:off x="1099185" y="42049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0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1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矩形 38"/>
          <p:cNvSpPr/>
          <p:nvPr>
            <p:custDataLst>
              <p:tags r:id="rId1"/>
            </p:custDataLst>
          </p:nvPr>
        </p:nvSpPr>
        <p:spPr>
          <a:xfrm flipH="1">
            <a:off x="10187940" y="3671570"/>
            <a:ext cx="904875" cy="492125"/>
          </a:xfrm>
          <a:prstGeom prst="rect"/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8" name="椭圆 37"/>
          <p:cNvSpPr/>
          <p:nvPr>
            <p:custDataLst>
              <p:tags r:id="rId2"/>
            </p:custDataLst>
          </p:nvPr>
        </p:nvSpPr>
        <p:spPr>
          <a:xfrm flipH="1">
            <a:off x="10697845" y="1898650"/>
            <a:ext cx="173990" cy="179070"/>
          </a:xfrm>
          <a:prstGeom prst="ellipse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0" name="椭圆 27"/>
          <p:cNvSpPr/>
          <p:nvPr>
            <p:custDataLst>
              <p:tags r:id="rId3"/>
            </p:custDataLst>
          </p:nvPr>
        </p:nvSpPr>
        <p:spPr>
          <a:xfrm flipH="1">
            <a:off x="10667365" y="1866900"/>
            <a:ext cx="235585" cy="242570"/>
          </a:xfrm>
          <a:prstGeom prst="ellipse"/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cxnSp>
        <p:nvCxnSpPr>
          <p:cNvPr id="3145739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0784840" y="2103755"/>
            <a:ext cx="0" cy="2451100"/>
          </a:xfrm>
          <a:prstGeom prst="line"/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2" name="标题"/>
          <p:cNvSpPr txBox="1">
            <a:spLocks noGrp="1"/>
          </p:cNvSpPr>
          <p:nvPr>
            <p:ph type="title" idx="32" hasCustomPrompt="1"/>
            <p:custDataLst>
              <p:tags r:id="rId5"/>
            </p:custDataLst>
          </p:nvPr>
        </p:nvSpPr>
        <p:spPr>
          <a:xfrm>
            <a:off x="977900" y="811530"/>
            <a:ext cx="6128385" cy="252095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l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24" name="署名"/>
          <p:cNvSpPr txBox="1">
            <a:spLocks noGrp="1"/>
          </p:cNvSpPr>
          <p:nvPr>
            <p:ph type="body" idx="31" hasCustomPrompt="1"/>
            <p:custDataLst>
              <p:tags r:id="rId6"/>
            </p:custDataLst>
          </p:nvPr>
        </p:nvSpPr>
        <p:spPr>
          <a:xfrm>
            <a:off x="977900" y="3488055"/>
            <a:ext cx="1569085" cy="422910"/>
          </a:xfrm>
          <a:prstGeom prst="snip2DiagRect"/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3145741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7265" y="59055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137265" y="64897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2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1137265" y="707390"/>
            <a:ext cx="133985" cy="0"/>
          </a:xfrm>
          <a:prstGeom prst="line"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7" descr="4资源 5"/>
          <p:cNvSpPr/>
          <p:nvPr>
            <p:custDataLst>
              <p:tags r:id="rId10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8" name="6" descr="3资源 4"/>
          <p:cNvSpPr/>
          <p:nvPr>
            <p:custDataLst>
              <p:tags r:id="rId11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0" name="5" descr="5资源 6"/>
          <p:cNvSpPr/>
          <p:nvPr>
            <p:custDataLst>
              <p:tags r:id="rId12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2" name="4" descr="7资源 8"/>
          <p:cNvSpPr/>
          <p:nvPr>
            <p:custDataLst>
              <p:tags r:id="rId13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4" name="3" descr="6资源 7"/>
          <p:cNvSpPr/>
          <p:nvPr>
            <p:custDataLst>
              <p:tags r:id="rId14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6" name="2" descr="2资源 3"/>
          <p:cNvSpPr/>
          <p:nvPr>
            <p:custDataLst>
              <p:tags r:id="rId15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1" descr="1资源 2"/>
          <p:cNvSpPr/>
          <p:nvPr>
            <p:custDataLst>
              <p:tags r:id="rId16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椭圆 14"/>
          <p:cNvSpPr/>
          <p:nvPr>
            <p:custDataLst>
              <p:tags r:id="rId17"/>
            </p:custDataLst>
          </p:nvPr>
        </p:nvSpPr>
        <p:spPr>
          <a:xfrm flipH="1">
            <a:off x="7891780" y="3303270"/>
            <a:ext cx="71755" cy="7175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椭圆 15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 flipH="1">
            <a:off x="6177280" y="4612005"/>
            <a:ext cx="53975" cy="53975"/>
          </a:xfrm>
          <a:prstGeom prst="ellipse"/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4" name="椭圆 16"/>
          <p:cNvSpPr/>
          <p:nvPr>
            <p:custDataLst>
              <p:tags r:id="rId19"/>
            </p:custDataLst>
          </p:nvPr>
        </p:nvSpPr>
        <p:spPr>
          <a:xfrm flipH="1">
            <a:off x="8668385" y="3570605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6" name="椭圆 1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5213350" y="5795010"/>
            <a:ext cx="53975" cy="5397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48" name="椭圆 18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4355465" y="5773420"/>
            <a:ext cx="53975" cy="5397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0" name="椭圆 19"/>
          <p:cNvSpPr/>
          <p:nvPr>
            <p:custDataLst>
              <p:tags r:id="rId22"/>
            </p:custDataLst>
          </p:nvPr>
        </p:nvSpPr>
        <p:spPr>
          <a:xfrm flipH="1">
            <a:off x="3423920" y="5824220"/>
            <a:ext cx="71755" cy="71755"/>
          </a:xfrm>
          <a:prstGeom prst="ellipse"/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2" name="椭圆 22"/>
          <p:cNvSpPr/>
          <p:nvPr>
            <p:custDataLst>
              <p:tags r:id="rId23"/>
            </p:custDataLst>
          </p:nvPr>
        </p:nvSpPr>
        <p:spPr>
          <a:xfrm flipH="1">
            <a:off x="4448175" y="6172200"/>
            <a:ext cx="71755" cy="71755"/>
          </a:xfrm>
          <a:prstGeom prst="ellipse"/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4" name="椭圆 26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2135505" y="5806440"/>
            <a:ext cx="53975" cy="53975"/>
          </a:xfrm>
          <a:prstGeom prst="ellipse"/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6" name="椭圆 28"/>
          <p:cNvSpPr/>
          <p:nvPr>
            <p:custDataLst>
              <p:tags r:id="rId25"/>
            </p:custDataLst>
          </p:nvPr>
        </p:nvSpPr>
        <p:spPr>
          <a:xfrm flipH="1">
            <a:off x="3223895" y="6473190"/>
            <a:ext cx="71755" cy="71755"/>
          </a:xfrm>
          <a:prstGeom prst="ellipse"/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58" name="椭圆 29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 flipH="1">
            <a:off x="9699625" y="4382135"/>
            <a:ext cx="36195" cy="36195"/>
          </a:xfrm>
          <a:prstGeom prst="ellipse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0" name="椭圆 30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228455" y="3847465"/>
            <a:ext cx="53975" cy="53975"/>
          </a:xfrm>
          <a:prstGeom prst="ellipse"/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2" name="椭圆 31"/>
          <p:cNvSpPr/>
          <p:nvPr>
            <p:custDataLst>
              <p:tags r:id="rId28"/>
            </p:custDataLst>
          </p:nvPr>
        </p:nvSpPr>
        <p:spPr>
          <a:xfrm flipH="1">
            <a:off x="9427845" y="4191000"/>
            <a:ext cx="71755" cy="71755"/>
          </a:xfrm>
          <a:prstGeom prst="ellipse"/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864" name="矩形 32"/>
          <p:cNvSpPr/>
          <p:nvPr>
            <p:custDataLst>
              <p:tags r:id="rId29"/>
            </p:custDataLst>
          </p:nvPr>
        </p:nvSpPr>
        <p:spPr>
          <a:xfrm flipH="1">
            <a:off x="8642350" y="5818505"/>
            <a:ext cx="904875" cy="492125"/>
          </a:xfrm>
          <a:prstGeom prst="rect"/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6" name="矩形 33"/>
          <p:cNvSpPr/>
          <p:nvPr>
            <p:custDataLst>
              <p:tags r:id="rId30"/>
            </p:custDataLst>
          </p:nvPr>
        </p:nvSpPr>
        <p:spPr>
          <a:xfrm flipH="1">
            <a:off x="8355965" y="6104255"/>
            <a:ext cx="676910" cy="330200"/>
          </a:xfrm>
          <a:prstGeom prst="rect"/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8" name="椭圆 34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flipH="1">
            <a:off x="1347470" y="6325870"/>
            <a:ext cx="144145" cy="144145"/>
          </a:xfrm>
          <a:prstGeom prst="ellipse"/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椭圆 35"/>
          <p:cNvSpPr/>
          <p:nvPr>
            <p:custDataLst>
              <p:tags r:id="rId32"/>
            </p:custDataLst>
          </p:nvPr>
        </p:nvSpPr>
        <p:spPr>
          <a:xfrm flipH="1">
            <a:off x="4097655" y="4124960"/>
            <a:ext cx="295275" cy="295275"/>
          </a:xfrm>
          <a:prstGeom prst="ellipse"/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椭圆 36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flipH="1">
            <a:off x="9699625" y="5384165"/>
            <a:ext cx="144145" cy="144145"/>
          </a:xfrm>
          <a:prstGeom prst="ellipse"/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日期占位符 3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6" name="页脚占位符 4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78" name="灯片编号占位符 5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6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baseline="0" b="0" cap="none" dirty="0" sz="1400" i="0" kern="1200" kumimoji="0" noProof="1" normalizeH="0" spc="150" strike="noStrike" u="none">
          <a:solidFill>
            <a:schemeClr val="tx1"/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21世纪初中生个性发展的关键环节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34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55" name="直接连接符 42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3133730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36" name="序号"/>
          <p:cNvSpPr txBox="1"/>
          <p:nvPr>
            <p:custDataLst>
              <p:tags r:id="rId4"/>
            </p:custDataLst>
          </p:nvPr>
        </p:nvSpPr>
        <p:spPr>
          <a:xfrm>
            <a:off x="2499365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标题"/>
          <p:cNvSpPr txBox="1"/>
          <p:nvPr>
            <p:custDataLst>
              <p:tags r:id="rId5"/>
            </p:custDataLst>
          </p:nvPr>
        </p:nvSpPr>
        <p:spPr>
          <a:xfrm>
            <a:off x="322897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个性发展的重要性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7" name="直接连接符 38"/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6303332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0" name="序号"/>
          <p:cNvSpPr txBox="1"/>
          <p:nvPr>
            <p:custDataLst>
              <p:tags r:id="rId7"/>
            </p:custDataLst>
          </p:nvPr>
        </p:nvSpPr>
        <p:spPr>
          <a:xfrm>
            <a:off x="5668967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8"/>
            </p:custDataLst>
          </p:nvPr>
        </p:nvSpPr>
        <p:spPr>
          <a:xfrm>
            <a:off x="6398895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家庭环境对个性发展的影响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59" name="直接连接符 34"/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9472934" y="1916253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4" name="序号"/>
          <p:cNvSpPr txBox="1"/>
          <p:nvPr>
            <p:custDataLst>
              <p:tags r:id="rId10"/>
            </p:custDataLst>
          </p:nvPr>
        </p:nvSpPr>
        <p:spPr>
          <a:xfrm>
            <a:off x="8838569" y="1841323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46" name="标题"/>
          <p:cNvSpPr txBox="1"/>
          <p:nvPr>
            <p:custDataLst>
              <p:tags r:id="rId11"/>
            </p:custDataLst>
          </p:nvPr>
        </p:nvSpPr>
        <p:spPr>
          <a:xfrm>
            <a:off x="9568180" y="1898650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学校教育对个性发展的作用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1" name="直接连接符 58"/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133730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8" name="序号"/>
          <p:cNvSpPr txBox="1"/>
          <p:nvPr>
            <p:custDataLst>
              <p:tags r:id="rId13"/>
            </p:custDataLst>
          </p:nvPr>
        </p:nvSpPr>
        <p:spPr>
          <a:xfrm>
            <a:off x="2499365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0" name="标题"/>
          <p:cNvSpPr txBox="1"/>
          <p:nvPr>
            <p:custDataLst>
              <p:tags r:id="rId14"/>
            </p:custDataLst>
          </p:nvPr>
        </p:nvSpPr>
        <p:spPr>
          <a:xfrm>
            <a:off x="322897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社会环境对个性发展的影响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3" name="直接连接符 54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303332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2" name="序号"/>
          <p:cNvSpPr txBox="1"/>
          <p:nvPr>
            <p:custDataLst>
              <p:tags r:id="rId16"/>
            </p:custDataLst>
          </p:nvPr>
        </p:nvSpPr>
        <p:spPr>
          <a:xfrm>
            <a:off x="5668967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4" name="标题"/>
          <p:cNvSpPr txBox="1"/>
          <p:nvPr>
            <p:custDataLst>
              <p:tags r:id="rId17"/>
            </p:custDataLst>
          </p:nvPr>
        </p:nvSpPr>
        <p:spPr>
          <a:xfrm>
            <a:off x="6398895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个人因素在个性发展中的地位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145765" name="直接连接符 50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9472934" y="3930178"/>
            <a:ext cx="0" cy="894715"/>
          </a:xfrm>
          <a:prstGeom prst="line"/>
          <a:ln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56" name="序号"/>
          <p:cNvSpPr txBox="1"/>
          <p:nvPr>
            <p:custDataLst>
              <p:tags r:id="rId19"/>
            </p:custDataLst>
          </p:nvPr>
        </p:nvSpPr>
        <p:spPr>
          <a:xfrm>
            <a:off x="8838569" y="3855248"/>
            <a:ext cx="628649" cy="501015"/>
          </a:xfrm>
          <a:prstGeom prst="rect"/>
          <a:noFill/>
        </p:spPr>
        <p:txBody>
          <a:bodyPr anchor="t" bIns="45720" lIns="91440" rIns="91440" rtlCol="0" tIns="45720" wrap="square">
            <a:normAutofit fontScale="95833"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06</a:t>
            </a:r>
            <a:r>
              <a:rPr altLang="zh-CN" dirty="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altLang="zh-CN" dirty="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1048958" name="标题"/>
          <p:cNvSpPr txBox="1"/>
          <p:nvPr>
            <p:custDataLst>
              <p:tags r:id="rId20"/>
            </p:custDataLst>
          </p:nvPr>
        </p:nvSpPr>
        <p:spPr>
          <a:xfrm>
            <a:off x="9568180" y="3912235"/>
            <a:ext cx="2410460" cy="1180800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400" lang="zh-CN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如何抓住个性发展的关键环节</a:t>
            </a:r>
            <a:endParaRPr altLang="en-US" dirty="0" sz="2400" lang="zh-CN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个性发展的重要性</a:t>
            </a:r>
            <a:endParaRPr altLang="en-US" lang="zh-CN"/>
          </a:p>
        </p:txBody>
      </p:sp>
      <p:sp>
        <p:nvSpPr>
          <p:cNvPr id="104900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适应未来社会需求</a:t>
            </a:r>
            <a:endParaRPr altLang="en-US" lang="zh-CN"/>
          </a:p>
        </p:txBody>
      </p:sp>
      <p:sp>
        <p:nvSpPr>
          <p:cNvPr id="10490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培养个性有助于初中生更好地应对未来社会的挑战。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个性发展能够激发初中生的创造力和创新能力。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适应未来社会需要具备独立思考和自主学习的能力，个性发展有助于培养这些能力。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个性发展有助于初中生建立良好的人际关系，更好地融入社会。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培养创新精神和实践能力</a:t>
            </a:r>
            <a:endParaRPr altLang="en-US" lang="zh-CN"/>
          </a:p>
        </p:txBody>
      </p:sp>
      <p:sp>
        <p:nvSpPr>
          <p:cNvPr id="10491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个性发展能够激发学生的创新精神，培养其独立思考和解决问题的能力。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创新精神和实践能力是21世纪人才的核心素质，对于学生的未来职业发展和社会进步具有重要意义。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学校和家庭应该注重培养学生的个性发展，创造有利于创新和实践的环境和机会。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在实践中，个性发展有助于学生发现自己的兴趣和优势，从而更好地实现自我价值。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提高个人综合素质</a:t>
            </a:r>
            <a:endParaRPr altLang="en-US" lang="zh-CN"/>
          </a:p>
        </p:txBody>
      </p:sp>
      <p:sp>
        <p:nvSpPr>
          <p:cNvPr id="10491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培养个性：个性发展有助于初中生形成独特的性格特点和价值观，提高自我认知和自我管理能力。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增强自信：个性发展有助于初中生建立自信心，勇于尝试新事物和面对挑战，培养积极心态和抗挫能力。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提高创造力：个性发展有助于激发初中生的创造力和想象力，培养创新思维和解决问题的能力。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促进全面发展：个性发展有助于初中生在德、智、体、美等方面全面发展，培养综合素质和社会适应能力。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家庭环境对个性发展的影响</a:t>
            </a:r>
            <a:endParaRPr altLang="en-US" lang="zh-CN"/>
          </a:p>
        </p:txBody>
      </p:sp>
      <p:sp>
        <p:nvSpPr>
          <p:cNvPr id="1049236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家庭教育方式</a:t>
            </a:r>
            <a:endParaRPr altLang="en-US" lang="zh-CN"/>
          </a:p>
        </p:txBody>
      </p:sp>
      <p:sp>
        <p:nvSpPr>
          <p:cNvPr id="104927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专制型：父母严格控制孩子，可能导致孩子缺乏自主性和独立性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放任型：父母过度溺爱孩子，可能导致孩子缺乏规则意识和责任感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民主型：父母尊重孩子，与孩子平等交流，鼓励孩子自主探索，有助于培养孩子的自主性和独立性，促进个性发展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忽视型：父母对孩子漠不关心，可能导致孩子缺乏关爱和支持，影响个性发展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家庭氛围</a:t>
            </a:r>
            <a:endParaRPr altLang="en-US" lang="zh-CN"/>
          </a:p>
        </p:txBody>
      </p:sp>
      <p:sp>
        <p:nvSpPr>
          <p:cNvPr id="10493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家庭氛围对孩子的个性发展具有重要影响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家长应该营造和谐、温暖、积极向上的家庭氛围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家庭氛围可以塑造孩子的价值观、人生观和世界观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良好的家庭氛围可以促进孩子的心理健康和个性完善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家庭经济条件</a:t>
            </a:r>
            <a:endParaRPr altLang="en-US" lang="zh-CN"/>
          </a:p>
        </p:txBody>
      </p:sp>
      <p:sp>
        <p:nvSpPr>
          <p:cNvPr id="10494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家庭经济条件对孩子的个性发展有重要影响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家庭经济条件较好的孩子更容易获得更多的资源和机会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家庭经济条件较差的孩子可能面临更多的挑战和困难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家庭经济条件不是唯一因素，其他因素如家庭氛围、教育方式等也会影响孩子的个性发展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学校教育对个性发展的作用</a:t>
            </a:r>
            <a:endParaRPr altLang="en-US" lang="zh-CN"/>
          </a:p>
        </p:txBody>
      </p:sp>
      <p:sp>
        <p:nvSpPr>
          <p:cNvPr id="104947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课程设置与个性发展</a:t>
            </a:r>
            <a:endParaRPr altLang="en-US" lang="zh-CN"/>
          </a:p>
        </p:txBody>
      </p:sp>
      <p:sp>
        <p:nvSpPr>
          <p:cNvPr id="104951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课程设置应关注学生的个性差异和兴趣爱好，提供多样化的选择。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课程设置应注重培养学生的创新能力和实践能力，鼓励学生自主探究和合作学习。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课程设置应关注学生的心理健康和情感需求，提供必要的心理辅导和支持。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课程设置应与家庭教育和社会实践相结合，形成良好的教育生态。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教师教育观念与个性发展</a:t>
            </a:r>
            <a:endParaRPr altLang="en-US" lang="zh-CN"/>
          </a:p>
        </p:txBody>
      </p:sp>
      <p:sp>
        <p:nvSpPr>
          <p:cNvPr id="10495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教师教育观念的转变：从应试教育转向素质教育，注重学生的全面发展和个性发展。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教师对学生个性的认识：了解学生的个性特点，尊重学生的差异，因材施教。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教师教育方法的创新：采用多样化的教学方法和手段，激发学生的学习兴趣和创造力。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教师自身的个性魅力：教师的个性魅力能够影响学生的个性发展，成为学生个性发展的榜样。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学校文化氛围与个性发展</a:t>
            </a:r>
            <a:endParaRPr altLang="en-US" lang="zh-CN"/>
          </a:p>
        </p:txBody>
      </p:sp>
      <p:sp>
        <p:nvSpPr>
          <p:cNvPr id="10496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学校文化氛围对初中生个性发展具有重要影响。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良好的学校文化氛围能够促进学生的个性发展。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学校文化氛围包括学风、校风、师生关系等方面。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学校文化氛围对学生的个性发展具有潜移默化的作用。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社会环境对个性发展的影响</a:t>
            </a:r>
            <a:endParaRPr altLang="en-US" lang="zh-CN"/>
          </a:p>
        </p:txBody>
      </p:sp>
      <p:sp>
        <p:nvSpPr>
          <p:cNvPr id="104968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社会文化环境</a:t>
            </a:r>
            <a:endParaRPr altLang="en-US" lang="zh-CN"/>
          </a:p>
        </p:txBody>
      </p:sp>
      <p:sp>
        <p:nvSpPr>
          <p:cNvPr id="10497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学校环境：师生关系、校园文化、课外活动等对初中生个性发展的影响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家庭环境：家庭氛围、家庭教育方式对初中生个性发展的影响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社会媒体：网络、电视、电影等媒体内容对初中生个性发展的影响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同龄人群体：同伴关系、群体文化等对初中生个性发展的影响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社会经济环境</a:t>
            </a:r>
            <a:endParaRPr altLang="en-US" lang="zh-CN"/>
          </a:p>
        </p:txBody>
      </p:sp>
      <p:sp>
        <p:nvSpPr>
          <p:cNvPr id="10497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家庭经济条件对个性发展的影响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社会经济发展水平对个性发展的影响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贫富差距对个性发展的影响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经济发展趋势对个性发展的影响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社会科技环境</a:t>
            </a:r>
            <a:endParaRPr altLang="en-US" lang="zh-CN"/>
          </a:p>
        </p:txBody>
      </p:sp>
      <p:sp>
        <p:nvSpPr>
          <p:cNvPr id="10498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互联网的普及和社交媒体的兴起，为初中生提供了更多展示个性的平台和机会。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网络信息的泛滥和虚假信息的传播，对初中生的辨别能力和自我控制能力提出了更高的要求。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科技的发展加速了信息的传递和知识的更新，要求初中生具备更高的学习能力和适应能力。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网络游戏和虚拟现实技术的发展，对初中生的心理健康和人际关系产生了一定的影响，需要引起关注和引导。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个人因素在个性发展中的地位</a:t>
            </a:r>
            <a:endParaRPr altLang="en-US" lang="zh-CN"/>
          </a:p>
        </p:txBody>
      </p:sp>
      <p:sp>
        <p:nvSpPr>
          <p:cNvPr id="1049890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个人兴趣爱好</a:t>
            </a:r>
            <a:endParaRPr altLang="en-US" lang="zh-CN"/>
          </a:p>
        </p:txBody>
      </p:sp>
      <p:sp>
        <p:nvSpPr>
          <p:cNvPr id="10499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兴趣爱好是个人发展的重要组成部分，有助于提升个人素质和创造力。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兴趣爱好可以培养个人的主动性和积极性，促进自我探索和发展。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兴趣爱好有助于个人形成良好的心态和情感体验，增强自我认同感和幸福感。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兴趣爱好可以促进个人与他人的交流和互动，拓展人际关系和社交圈子。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个人意志品质</a:t>
            </a:r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定义：个人在面对困难、挫折和压力时所表现出来的坚定、果断和勇敢的品质。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作用：个人意志品质是影响个性发展的关键因素之一，它能够决定一个人的自我认知、自我调节和自我激励的能力。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80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影响因素：个人经历、家庭教育、社会环境等都会对个人意志品质产生影响。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培养方法：通过自我反思、锻炼意志、树立榜样等方式来提高个人意志品质。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个人价值观</a:t>
            </a:r>
            <a:endParaRPr altLang="en-US" lang="zh-CN"/>
          </a:p>
        </p:txBody>
      </p:sp>
      <p:sp>
        <p:nvSpPr>
          <p:cNvPr id="105002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个人价值观是影响个性发展的关键因素之一，它决定了个人对自我和他人的认知和评价。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个人价值观的形成受到家庭、社会、文化等多方面因素的影响，不同文化和社会环境下的个人价值观存在差异。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个人价值观在个性发展中起着导向作用，它影响个人的行为、态度和情感等方面的表现。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个人价值观的塑造需要长期的自我反省和自我教育，同时需要积极的社会环境和文化氛围的支持。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如何抓住个性发展的关键环节</a:t>
            </a:r>
            <a:endParaRPr altLang="en-US" lang="zh-CN"/>
          </a:p>
        </p:txBody>
      </p:sp>
      <p:sp>
        <p:nvSpPr>
          <p:cNvPr id="1050064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家庭教育的关键环节</a:t>
            </a:r>
            <a:endParaRPr altLang="en-US" lang="zh-CN"/>
          </a:p>
        </p:txBody>
      </p:sp>
      <p:sp>
        <p:nvSpPr>
          <p:cNvPr id="105010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尊重个性：理解并尊重孩子的个性特点，不强行改变，提供个性化教育。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培养自主性：鼓励孩子自主思考、决策，培养其独立思考和自主性。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强化自我意识：帮助孩子认识自我，明确自我定位，培养自我意识和自我管理能力。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激发创造力：鼓励孩子创新思维，培养其创造力和想象力。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学校教育的关键环节</a:t>
            </a:r>
            <a:endParaRPr altLang="en-US" lang="zh-CN"/>
          </a:p>
        </p:txBody>
      </p:sp>
      <p:sp>
        <p:nvSpPr>
          <p:cNvPr id="10501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尊重个性：学校应尊重每个学生的个性特点，避免一刀切的教育方式。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创造环境：学校应创造有利于学生个性发展的环境，提供多样化的学习和发展机会。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引导探索：教师应在教学中引导学生发现自己的兴趣和优势，培养自主探索和创新精神。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家校合作：学校应与家长密切合作，共同关注学生的个性发展，形成教育合力。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社会教育的关键环节</a:t>
            </a:r>
            <a:endParaRPr altLang="en-US" lang="zh-CN"/>
          </a:p>
        </p:txBody>
      </p:sp>
      <p:sp>
        <p:nvSpPr>
          <p:cNvPr id="10502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尊重个性：尊重每个学生的个性特点，不强制统一，鼓励学生发挥自己的特长和优势。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多元评价：改变单一的考试评价方式，采用多元评价标准，关注学生的综合素质和个性发展。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社会实践：组织学生参与社会实践活动，增强社会责任感和团队协作精神，提高解决问题和应对挑战的能力。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家校合作：加强家校之间的沟通和合作，共同关注学生的个性发展，提供有针对性的指导和支持。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个人自我发展的关键环节</a:t>
            </a:r>
            <a:endParaRPr altLang="en-US" lang="zh-CN"/>
          </a:p>
        </p:txBody>
      </p:sp>
      <p:sp>
        <p:nvSpPr>
          <p:cNvPr id="10502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自我认知：了解自己的优点和不足，明确个人价值观和目标。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积极心态：保持乐观、自信的态度，面对挑战和困难时能够积极应对。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学习能力：不断提升自己的知识和技能，适应不断变化的环境和需求。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社会交往：建立良好的人际关系，学会与他人合作和沟通。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04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14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1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145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6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6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6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1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6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2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6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3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6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4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6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5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6*l_h_i*1_6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5_6*l_h_i*1_6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3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6*l_h_a*1_6_1"/>
  <p:tag name="KSO_WM_DIAGRAM_VERSION" val="3"/>
  <p:tag name="KSO_WM_UNIT_PRESET_TEXT" val="添加目录标题 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SLIDE_ID" val="custom2023027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16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21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72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311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4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6"/>
</p:tagLst>
</file>

<file path=ppt/tags/tag365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3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24">
      <a:dk1>
        <a:sysClr lastClr="000000" val="windowText"/>
      </a:dk1>
      <a:lt1>
        <a:sysClr lastClr="FFFFFF" val="window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2023-12-31T18:56:21Z</dcterms:created>
  <dcterms:modified xsi:type="dcterms:W3CDTF">2023-12-31T18:56:21Z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5e1cc3e9b0894783990ead6c4ef3285c_21</vt:lpwstr>
  </property>
</Properties>
</file>