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908" r:id="rId1"/>
    <p:sldMasterId id="2147485945" r:id="rId2"/>
  </p:sldMasterIdLst>
  <p:notesMasterIdLst>
    <p:notesMasterId r:id="rId3"/>
  </p:notesMasterIdLst>
  <p:sldIdLst>
    <p:sldId id="1338" r:id="rId4"/>
    <p:sldId id="1343" r:id="rId5"/>
    <p:sldId id="1347" r:id="rId6"/>
    <p:sldId id="1350" r:id="rId7"/>
    <p:sldId id="1356" r:id="rId9"/>
    <p:sldId id="1359" r:id="rId10"/>
    <p:sldId id="1362" r:id="rId11"/>
    <p:sldId id="1365" r:id="rId12"/>
    <p:sldId id="1371" r:id="rId14"/>
    <p:sldId id="1374" r:id="rId15"/>
    <p:sldId id="1377" r:id="rId16"/>
    <p:sldId id="1380" r:id="rId17"/>
    <p:sldId id="1386" r:id="rId19"/>
    <p:sldId id="1389" r:id="rId20"/>
    <p:sldId id="1392" r:id="rId21"/>
    <p:sldId id="1395" r:id="rId22"/>
    <p:sldId id="1401" r:id="rId24"/>
    <p:sldId id="1404" r:id="rId25"/>
    <p:sldId id="1407" r:id="rId26"/>
    <p:sldId id="1410" r:id="rId27"/>
    <p:sldId id="1413" r:id="rId28"/>
    <p:sldId id="1419" r:id="rId30"/>
    <p:sldId id="1422" r:id="rId31"/>
    <p:sldId id="1425" r:id="rId32"/>
    <p:sldId id="1428" r:id="rId33"/>
    <p:sldId id="1431" r:id="rId34"/>
    <p:sldId id="1437" r:id="rId36"/>
    <p:sldId id="1440" r:id="rId37"/>
    <p:sldId id="1443" r:id="rId38"/>
    <p:sldId id="1446" r:id="rId39"/>
    <p:sldId id="1452" r:id="rId41"/>
    <p:sldId id="1455" r:id="rId42"/>
    <p:sldId id="1458" r:id="rId43"/>
    <p:sldId id="1462" r:id="rId44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1" Type="http://schemas.openxmlformats.org/officeDocument/2006/relationships/slide" Target="slides/slide31.xml"/><Relationship Id="rId42" Type="http://schemas.openxmlformats.org/officeDocument/2006/relationships/slide" Target="slides/slide32.xml"/><Relationship Id="rId43" Type="http://schemas.openxmlformats.org/officeDocument/2006/relationships/slide" Target="slides/slide33.xml"/><Relationship Id="rId44" Type="http://schemas.openxmlformats.org/officeDocument/2006/relationships/slide" Target="slides/slide34.xml"/><Relationship Id="rId45" Type="http://schemas.openxmlformats.org/officeDocument/2006/relationships/tableStyles" Target="tableStyles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0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tags" Target="../tags/tag14.xml"/><Relationship Id="rId18" Type="http://schemas.openxmlformats.org/officeDocument/2006/relationships/tags" Target="../tags/tag15.xml"/><Relationship Id="rId19" Type="http://schemas.openxmlformats.org/officeDocument/2006/relationships/tags" Target="../tags/tag16.xml"/><Relationship Id="rId20" Type="http://schemas.openxmlformats.org/officeDocument/2006/relationships/tags" Target="../tags/tag17.xml"/><Relationship Id="rId21" Type="http://schemas.openxmlformats.org/officeDocument/2006/relationships/tags" Target="../tags/tag18.xml"/><Relationship Id="rId22" Type="http://schemas.openxmlformats.org/officeDocument/2006/relationships/tags" Target="../tags/tag19.xml"/><Relationship Id="rId2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image" Target="../media/image1.png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4.png"/><Relationship Id="rId3" Type="http://schemas.openxmlformats.org/officeDocument/2006/relationships/tags" Target="../tags/tag30.xml"/><Relationship Id="rId4" Type="http://schemas.openxmlformats.org/officeDocument/2006/relationships/image" Target="../media/image5.png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tags" Target="../tags/tag37.xml"/><Relationship Id="rId12" Type="http://schemas.openxmlformats.org/officeDocument/2006/relationships/tags" Target="../tags/tag38.xml"/><Relationship Id="rId13" Type="http://schemas.openxmlformats.org/officeDocument/2006/relationships/tags" Target="../tags/tag39.xml"/><Relationship Id="rId14" Type="http://schemas.openxmlformats.org/officeDocument/2006/relationships/tags" Target="../tags/tag40.xml"/><Relationship Id="rId15" Type="http://schemas.openxmlformats.org/officeDocument/2006/relationships/tags" Target="../tags/tag41.xml"/><Relationship Id="rId16" Type="http://schemas.openxmlformats.org/officeDocument/2006/relationships/tags" Target="../tags/tag42.xml"/><Relationship Id="rId17" Type="http://schemas.openxmlformats.org/officeDocument/2006/relationships/tags" Target="../tags/tag43.xml"/><Relationship Id="rId18" Type="http://schemas.openxmlformats.org/officeDocument/2006/relationships/tags" Target="../tags/tag44.xml"/><Relationship Id="rId19" Type="http://schemas.openxmlformats.org/officeDocument/2006/relationships/tags" Target="../tags/tag45.xml"/><Relationship Id="rId2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6.png"/><Relationship Id="rId3" Type="http://schemas.openxmlformats.org/officeDocument/2006/relationships/tags" Target="../tags/tag47.xml"/><Relationship Id="rId4" Type="http://schemas.openxmlformats.org/officeDocument/2006/relationships/image" Target="../media/image7.png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tags" Target="../tags/tag55.xml"/><Relationship Id="rId13" Type="http://schemas.openxmlformats.org/officeDocument/2006/relationships/tags" Target="../tags/tag56.xml"/><Relationship Id="rId14" Type="http://schemas.openxmlformats.org/officeDocument/2006/relationships/tags" Target="../tags/tag57.xml"/><Relationship Id="rId15" Type="http://schemas.openxmlformats.org/officeDocument/2006/relationships/tags" Target="../tags/tag58.xml"/><Relationship Id="rId16" Type="http://schemas.openxmlformats.org/officeDocument/2006/relationships/tags" Target="../tags/tag59.xml"/><Relationship Id="rId17" Type="http://schemas.openxmlformats.org/officeDocument/2006/relationships/tags" Target="../tags/tag60.xml"/><Relationship Id="rId18" Type="http://schemas.openxmlformats.org/officeDocument/2006/relationships/tags" Target="../tags/tag61.xml"/><Relationship Id="rId19" Type="http://schemas.openxmlformats.org/officeDocument/2006/relationships/tags" Target="../tags/tag62.xml"/><Relationship Id="rId20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tags" Target="../tags/tag72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3.xml"/><Relationship Id="rId2" Type="http://schemas.openxmlformats.org/officeDocument/2006/relationships/image" Target="../media/image1.png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tags" Target="../tags/tag8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image" Target="../media/image1.png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image" Target="../media/image1.png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image" Target="../media/image1.png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image" Target="../media/image1.png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image" Target="../media/image1.png"/><Relationship Id="rId3" Type="http://schemas.openxmlformats.org/officeDocument/2006/relationships/tags" Target="../tags/tag112.xml"/><Relationship Id="rId4" Type="http://schemas.openxmlformats.org/officeDocument/2006/relationships/image" Target="../media/image2.png"/><Relationship Id="rId5" Type="http://schemas.openxmlformats.org/officeDocument/2006/relationships/tags" Target="../tags/tag113.xml"/><Relationship Id="rId6" Type="http://schemas.openxmlformats.org/officeDocument/2006/relationships/image" Target="../media/image3.png"/><Relationship Id="rId7" Type="http://schemas.openxmlformats.org/officeDocument/2006/relationships/tags" Target="../tags/tag114.xml"/><Relationship Id="rId8" Type="http://schemas.openxmlformats.org/officeDocument/2006/relationships/tags" Target="../tags/tag115.xml"/><Relationship Id="rId9" Type="http://schemas.openxmlformats.org/officeDocument/2006/relationships/tags" Target="../tags/tag116.xml"/><Relationship Id="rId10" Type="http://schemas.openxmlformats.org/officeDocument/2006/relationships/tags" Target="../tags/tag117.xml"/><Relationship Id="rId11" Type="http://schemas.openxmlformats.org/officeDocument/2006/relationships/tags" Target="../tags/tag118.xml"/><Relationship Id="rId12" Type="http://schemas.openxmlformats.org/officeDocument/2006/relationships/tags" Target="../tags/tag119.xml"/><Relationship Id="rId13" Type="http://schemas.openxmlformats.org/officeDocument/2006/relationships/tags" Target="../tags/tag120.xml"/><Relationship Id="rId14" Type="http://schemas.openxmlformats.org/officeDocument/2006/relationships/tags" Target="../tags/tag121.xml"/><Relationship Id="rId15" Type="http://schemas.openxmlformats.org/officeDocument/2006/relationships/tags" Target="../tags/tag122.xml"/><Relationship Id="rId16" Type="http://schemas.openxmlformats.org/officeDocument/2006/relationships/tags" Target="../tags/tag123.xml"/><Relationship Id="rId17" Type="http://schemas.openxmlformats.org/officeDocument/2006/relationships/tags" Target="../tags/tag124.xml"/><Relationship Id="rId18" Type="http://schemas.openxmlformats.org/officeDocument/2006/relationships/tags" Target="../tags/tag125.xml"/><Relationship Id="rId19" Type="http://schemas.openxmlformats.org/officeDocument/2006/relationships/tags" Target="../tags/tag126.xml"/><Relationship Id="rId20" Type="http://schemas.openxmlformats.org/officeDocument/2006/relationships/tags" Target="../tags/tag127.xml"/><Relationship Id="rId21" Type="http://schemas.openxmlformats.org/officeDocument/2006/relationships/tags" Target="../tags/tag128.xml"/><Relationship Id="rId2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57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59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670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51294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75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72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63232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1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9" hasCustomPrompt="1"/>
            <p:custDataLst>
              <p:tags r:id="rId11"/>
            </p:custDataLst>
          </p:nvPr>
        </p:nvSpPr>
        <p:spPr>
          <a:xfrm>
            <a:off x="1250315" y="4554855"/>
            <a:ext cx="1953895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6" name="平行四边形 10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78" name="平行四边形 9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0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6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8"/>
            </p:custDataLst>
          </p:nvPr>
        </p:nvSpPr>
        <p:spPr>
          <a:xfrm>
            <a:off x="744855" y="2837815"/>
            <a:ext cx="6029960" cy="15538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90" name="正文"/>
          <p:cNvSpPr txBox="1">
            <a:spLocks noGrp="1"/>
          </p:cNvSpPr>
          <p:nvPr>
            <p:ph type="body" idx="1" hasCustomPrompt="1"/>
            <p:custDataLst>
              <p:tags r:id="rId19"/>
            </p:custDataLst>
          </p:nvPr>
        </p:nvSpPr>
        <p:spPr>
          <a:xfrm>
            <a:off x="744220" y="1779270"/>
            <a:ext cx="6029960" cy="101917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698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椭圆 13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04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5" name="直接连接符 10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65" name="图片 7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 flipH="1">
            <a:off x="0" y="0"/>
            <a:ext cx="11416030" cy="6858000"/>
          </a:xfrm>
          <a:custGeom>
            <a:avLst/>
            <a:gdLst>
              <a:gd name="connsiteX0" fmla="*/ 11416222 w 11416222"/>
              <a:gd name="connsiteY0" fmla="*/ 0 h 6858000"/>
              <a:gd name="connsiteX1" fmla="*/ 0 w 11416222"/>
              <a:gd name="connsiteY1" fmla="*/ 0 h 6858000"/>
              <a:gd name="connsiteX2" fmla="*/ 0 w 11416222"/>
              <a:gd name="connsiteY2" fmla="*/ 6858000 h 6858000"/>
              <a:gd name="connsiteX3" fmla="*/ 11416222 w 114162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6222" h="6858000">
                <a:moveTo>
                  <a:pt x="11416222" y="0"/>
                </a:moveTo>
                <a:lnTo>
                  <a:pt x="0" y="0"/>
                </a:lnTo>
                <a:lnTo>
                  <a:pt x="0" y="6858000"/>
                </a:lnTo>
                <a:lnTo>
                  <a:pt x="11416222" y="6858000"/>
                </a:lnTo>
                <a:close/>
              </a:path>
            </a:pathLst>
          </a:custGeom>
        </p:spPr>
      </p:pic>
      <p:sp>
        <p:nvSpPr>
          <p:cNvPr id="1048712" name="任意多边形: 形状 16"/>
          <p:cNvSpPr/>
          <p:nvPr>
            <p:custDataLst>
              <p:tags r:id="rId5"/>
            </p:custDataLst>
          </p:nvPr>
        </p:nvSpPr>
        <p:spPr>
          <a:xfrm>
            <a:off x="442336" y="2871879"/>
            <a:ext cx="3251010" cy="1732167"/>
          </a:xfrm>
          <a:custGeom>
            <a:avLst/>
            <a:gdLst>
              <a:gd name="connsiteX0" fmla="*/ 109102 w 2819400"/>
              <a:gd name="connsiteY0" fmla="*/ 0 h 1386703"/>
              <a:gd name="connsiteX1" fmla="*/ 1507986 w 2819400"/>
              <a:gd name="connsiteY1" fmla="*/ 0 h 1386703"/>
              <a:gd name="connsiteX2" fmla="*/ 1847850 w 2819400"/>
              <a:gd name="connsiteY2" fmla="*/ 339864 h 1386703"/>
              <a:gd name="connsiteX3" fmla="*/ 1847850 w 2819400"/>
              <a:gd name="connsiteY3" fmla="*/ 344382 h 1386703"/>
              <a:gd name="connsiteX4" fmla="*/ 2646296 w 2819400"/>
              <a:gd name="connsiteY4" fmla="*/ 344382 h 1386703"/>
              <a:gd name="connsiteX5" fmla="*/ 2819400 w 2819400"/>
              <a:gd name="connsiteY5" fmla="*/ 517486 h 1386703"/>
              <a:gd name="connsiteX6" fmla="*/ 2819400 w 2819400"/>
              <a:gd name="connsiteY6" fmla="*/ 1125966 h 1386703"/>
              <a:gd name="connsiteX7" fmla="*/ 2558663 w 2819400"/>
              <a:gd name="connsiteY7" fmla="*/ 1386703 h 1386703"/>
              <a:gd name="connsiteX8" fmla="*/ 326392 w 2819400"/>
              <a:gd name="connsiteY8" fmla="*/ 1386703 h 1386703"/>
              <a:gd name="connsiteX9" fmla="*/ 0 w 2819400"/>
              <a:gd name="connsiteY9" fmla="*/ 1060311 h 1386703"/>
              <a:gd name="connsiteX10" fmla="*/ 0 w 2819400"/>
              <a:gd name="connsiteY10" fmla="*/ 109102 h 138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00" h="1386703">
                <a:moveTo>
                  <a:pt x="109102" y="0"/>
                </a:moveTo>
                <a:lnTo>
                  <a:pt x="1507986" y="0"/>
                </a:lnTo>
                <a:lnTo>
                  <a:pt x="1847850" y="339864"/>
                </a:lnTo>
                <a:lnTo>
                  <a:pt x="1847850" y="344382"/>
                </a:lnTo>
                <a:lnTo>
                  <a:pt x="2646296" y="344382"/>
                </a:lnTo>
                <a:lnTo>
                  <a:pt x="2819400" y="517486"/>
                </a:lnTo>
                <a:lnTo>
                  <a:pt x="2819400" y="1125966"/>
                </a:lnTo>
                <a:lnTo>
                  <a:pt x="2558663" y="1386703"/>
                </a:lnTo>
                <a:lnTo>
                  <a:pt x="326392" y="1386703"/>
                </a:lnTo>
                <a:lnTo>
                  <a:pt x="0" y="1060311"/>
                </a:lnTo>
                <a:lnTo>
                  <a:pt x="0" y="109102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50000"/>
                  <a:alpha val="5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sp>
        <p:nvSpPr>
          <p:cNvPr id="1048714" name="加号 7"/>
          <p:cNvSpPr/>
          <p:nvPr>
            <p:custDataLst>
              <p:tags r:id="rId6"/>
            </p:custDataLst>
          </p:nvPr>
        </p:nvSpPr>
        <p:spPr>
          <a:xfrm rot="2781836">
            <a:off x="550718" y="3335569"/>
            <a:ext cx="1320680" cy="1320680"/>
          </a:xfrm>
          <a:prstGeom prst="mathPlus">
            <a:avLst>
              <a:gd name="adj1" fmla="val 14727"/>
            </a:avLst>
          </a:prstGeom>
          <a:noFill/>
          <a:ln>
            <a:gradFill flip="none" rotWithShape="1">
              <a:gsLst>
                <a:gs pos="0">
                  <a:schemeClr val="accent2"/>
                </a:gs>
                <a:gs pos="67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 lnSpcReduction="20000"/>
          </a:bodyPr>
          <a:p>
            <a:pPr algn="ctr"/>
            <a:endParaRPr altLang="en-US" lang="zh-CN">
              <a:cs typeface="MiSans Heavy" panose="00000A00000000000000" charset="-122"/>
            </a:endParaRPr>
          </a:p>
        </p:txBody>
      </p:sp>
      <p:cxnSp>
        <p:nvCxnSpPr>
          <p:cNvPr id="3145737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13261" y="3447263"/>
            <a:ext cx="264698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箭头: V 形 22"/>
          <p:cNvSpPr/>
          <p:nvPr>
            <p:custDataLst>
              <p:tags r:id="rId8"/>
            </p:custDataLst>
          </p:nvPr>
        </p:nvSpPr>
        <p:spPr>
          <a:xfrm>
            <a:off x="337121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18" name="箭头: V 形 23"/>
          <p:cNvSpPr/>
          <p:nvPr>
            <p:custDataLst>
              <p:tags r:id="rId9"/>
            </p:custDataLst>
          </p:nvPr>
        </p:nvSpPr>
        <p:spPr>
          <a:xfrm>
            <a:off x="353504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0" name="箭头: V 形 24"/>
          <p:cNvSpPr/>
          <p:nvPr>
            <p:custDataLst>
              <p:tags r:id="rId10"/>
            </p:custDataLst>
          </p:nvPr>
        </p:nvSpPr>
        <p:spPr>
          <a:xfrm>
            <a:off x="3699510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2" name="箭头: V 形 25"/>
          <p:cNvSpPr/>
          <p:nvPr>
            <p:custDataLst>
              <p:tags r:id="rId11"/>
            </p:custDataLst>
          </p:nvPr>
        </p:nvSpPr>
        <p:spPr>
          <a:xfrm>
            <a:off x="386397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1048724" name="箭头: V 形 26"/>
          <p:cNvSpPr/>
          <p:nvPr>
            <p:custDataLst>
              <p:tags r:id="rId12"/>
            </p:custDataLst>
          </p:nvPr>
        </p:nvSpPr>
        <p:spPr>
          <a:xfrm>
            <a:off x="4027805" y="4484370"/>
            <a:ext cx="218440" cy="287020"/>
          </a:xfrm>
          <a:prstGeom prst="chevron">
            <a:avLst>
              <a:gd name="adj" fmla="val 63333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1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39" name="直接连接符 35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439766" y="783771"/>
            <a:ext cx="1479196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9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503364" y="783771"/>
            <a:ext cx="820356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副标题"/>
          <p:cNvSpPr txBox="1">
            <a:spLocks noGrp="1"/>
          </p:cNvSpPr>
          <p:nvPr>
            <p:ph type="body" idx="2" hasCustomPrompt="1"/>
            <p:custDataLst>
              <p:tags r:id="rId15"/>
            </p:custDataLst>
          </p:nvPr>
        </p:nvSpPr>
        <p:spPr>
          <a:xfrm>
            <a:off x="613410" y="2988310"/>
            <a:ext cx="2056765" cy="459105"/>
          </a:xfrm>
          <a:prstGeom prst="rect"/>
          <a:noFill/>
        </p:spPr>
        <p:txBody>
          <a:bodyPr anchor="t" bIns="0" lIns="91440" rIns="91440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1">
                      <a:lumMod val="75000"/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8" name="标题"/>
          <p:cNvSpPr txBox="1">
            <a:spLocks noGrp="1"/>
          </p:cNvSpPr>
          <p:nvPr>
            <p:ph type="title" idx="1" hasCustomPrompt="1"/>
            <p:custDataLst>
              <p:tags r:id="rId16"/>
            </p:custDataLst>
          </p:nvPr>
        </p:nvSpPr>
        <p:spPr>
          <a:xfrm>
            <a:off x="1612265" y="3436620"/>
            <a:ext cx="2087880" cy="119570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8730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4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201525" cy="6858000"/>
          </a:xfrm>
          <a:prstGeom prst="rect"/>
        </p:spPr>
      </p:pic>
      <p:pic>
        <p:nvPicPr>
          <p:cNvPr id="2097169" name="图片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3871595" y="0"/>
            <a:ext cx="8798560" cy="6858000"/>
          </a:xfrm>
          <a:custGeom>
            <a:avLst/>
            <a:gdLst>
              <a:gd name="connsiteX0" fmla="*/ 0 w 9003113"/>
              <a:gd name="connsiteY0" fmla="*/ 0 h 6858000"/>
              <a:gd name="connsiteX1" fmla="*/ 9003113 w 9003113"/>
              <a:gd name="connsiteY1" fmla="*/ 0 h 6858000"/>
              <a:gd name="connsiteX2" fmla="*/ 9003113 w 9003113"/>
              <a:gd name="connsiteY2" fmla="*/ 6858000 h 6858000"/>
              <a:gd name="connsiteX3" fmla="*/ 0 w 90031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3113" h="6858000">
                <a:moveTo>
                  <a:pt x="0" y="0"/>
                </a:moveTo>
                <a:lnTo>
                  <a:pt x="9003113" y="0"/>
                </a:lnTo>
                <a:lnTo>
                  <a:pt x="90031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6" name="椭圆 17"/>
          <p:cNvSpPr/>
          <p:nvPr>
            <p:custDataLst>
              <p:tags r:id="rId5"/>
            </p:custDataLst>
          </p:nvPr>
        </p:nvSpPr>
        <p:spPr>
          <a:xfrm>
            <a:off x="758825" y="27209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38" name="箭头: V 形 18"/>
          <p:cNvSpPr/>
          <p:nvPr>
            <p:custDataLst>
              <p:tags r:id="rId6"/>
            </p:custDataLst>
          </p:nvPr>
        </p:nvSpPr>
        <p:spPr>
          <a:xfrm>
            <a:off x="909955" y="28479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3" name="直接连接符 3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47011" y="821871"/>
            <a:ext cx="779272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03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661208" y="821871"/>
            <a:ext cx="184531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标题"/>
          <p:cNvSpPr txBox="1">
            <a:spLocks noGrp="1"/>
          </p:cNvSpPr>
          <p:nvPr>
            <p:ph type="title" idx="8" hasCustomPrompt="1"/>
            <p:custDataLst>
              <p:tags r:id="rId9"/>
            </p:custDataLst>
          </p:nvPr>
        </p:nvSpPr>
        <p:spPr>
          <a:xfrm>
            <a:off x="636270" y="3221990"/>
            <a:ext cx="5557520" cy="1931035"/>
          </a:xfrm>
          <a:prstGeom prst="rect"/>
          <a:noFill/>
        </p:spPr>
        <p:txBody>
          <a:bodyPr anchor="t" anchorCtr="0" bIns="0" lIns="91440" rIns="9144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742" name="副标题"/>
          <p:cNvSpPr txBox="1">
            <a:spLocks noGrp="1"/>
          </p:cNvSpPr>
          <p:nvPr>
            <p:ph type="body" idx="7" hasCustomPrompt="1"/>
            <p:custDataLst>
              <p:tags r:id="rId10"/>
            </p:custDataLst>
          </p:nvPr>
        </p:nvSpPr>
        <p:spPr>
          <a:xfrm>
            <a:off x="1169035" y="2303145"/>
            <a:ext cx="5024755" cy="918845"/>
          </a:xfrm>
          <a:prstGeom prst="rect"/>
          <a:noFill/>
        </p:spPr>
        <p:txBody>
          <a:bodyPr anchor="b" anchorCtr="0" bIns="0" lIns="71755" rIns="71755" rtlCol="0" tIns="0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200" i="0" kern="1200" kumimoji="0" lang="en-US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44" name="平行四边形 7"/>
          <p:cNvSpPr/>
          <p:nvPr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6" name="平行四边形 6"/>
          <p:cNvSpPr/>
          <p:nvPr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8" name="平行四边形 8"/>
          <p:cNvSpPr/>
          <p:nvPr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0" name="平行四边形 21"/>
          <p:cNvSpPr/>
          <p:nvPr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2" name="平行四边形 22"/>
          <p:cNvSpPr/>
          <p:nvPr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4" name="平行四边形 23"/>
          <p:cNvSpPr/>
          <p:nvPr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5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0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6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6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8" name="椭圆 13"/>
          <p:cNvSpPr/>
          <p:nvPr>
            <p:custDataLst>
              <p:tags r:id="rId6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70" name="箭头: V 形 7"/>
          <p:cNvSpPr/>
          <p:nvPr>
            <p:custDataLst>
              <p:tags r:id="rId7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7" name="直接连接符 10"/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2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78" name="正文"/>
          <p:cNvSpPr txBox="1">
            <a:spLocks noGrp="1"/>
          </p:cNvSpPr>
          <p:nvPr>
            <p:ph idx="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7"/>
            <p:custDataLst>
              <p:tags r:id="rId4"/>
            </p:custDataLst>
          </p:nvPr>
        </p:nvSpPr>
        <p:spPr>
          <a:xfrm>
            <a:off x="6235065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2" name="正文"/>
          <p:cNvSpPr txBox="1">
            <a:spLocks noGrp="1"/>
          </p:cNvSpPr>
          <p:nvPr>
            <p:ph idx="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330" y="1395095"/>
            <a:ext cx="5342255" cy="43434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4"/>
            <p:custDataLst>
              <p:tags r:id="rId7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椭圆 13"/>
          <p:cNvSpPr/>
          <p:nvPr>
            <p:custDataLst>
              <p:tags r:id="rId8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790" name="箭头: V 形 7"/>
          <p:cNvSpPr/>
          <p:nvPr>
            <p:custDataLst>
              <p:tags r:id="rId9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49" name="直接连接符 10"/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6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798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00" name="椭圆 13"/>
          <p:cNvSpPr/>
          <p:nvPr>
            <p:custDataLst>
              <p:tags r:id="rId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02" name="箭头: V 形 7"/>
          <p:cNvSpPr/>
          <p:nvPr>
            <p:custDataLst>
              <p:tags r:id="rId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1" name="直接连接符 10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6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1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408305"/>
            <a:ext cx="10968990" cy="584835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81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sp>
        <p:nvSpPr>
          <p:cNvPr id="1048824" name="副标题"/>
          <p:cNvSpPr txBox="1">
            <a:spLocks noGrp="1"/>
          </p:cNvSpPr>
          <p:nvPr>
            <p:ph type="body" idx="5" hasCustomPrompt="1"/>
            <p:custDataLst>
              <p:tags r:id="rId3"/>
            </p:custDataLst>
          </p:nvPr>
        </p:nvSpPr>
        <p:spPr>
          <a:xfrm>
            <a:off x="608330" y="1148080"/>
            <a:ext cx="10968990" cy="426085"/>
          </a:xfrm>
          <a:prstGeom prst="rect"/>
          <a:noFill/>
          <a:ln>
            <a:noFill/>
            <a:prstDash val="sysDash"/>
          </a:ln>
        </p:spPr>
        <p:txBody>
          <a:bodyPr lIns="10795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9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26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1096645" y="408940"/>
            <a:ext cx="10480675" cy="609600"/>
          </a:xfrm>
          <a:prstGeom prst="rect"/>
          <a:noFill/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tl" blurRad="139700" dist="38100" sx="102000" sy="102000">
                    <a:schemeClr val="accent2">
                      <a:alpha val="34000"/>
                    </a:schemeClr>
                  </a:outerShdw>
                </a:effectLst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8" name="椭圆 16"/>
          <p:cNvSpPr/>
          <p:nvPr>
            <p:custDataLst>
              <p:tags r:id="rId5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30" name="箭头: V 形 7"/>
          <p:cNvSpPr/>
          <p:nvPr>
            <p:custDataLst>
              <p:tags r:id="rId6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3" name="直接连接符 18"/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717550" y="10922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6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</p:spPr>
      </p:pic>
      <p:pic>
        <p:nvPicPr>
          <p:cNvPr id="2097185" name="图片 12" descr="蓝色的卡通人物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/>
          <a:stretch>
            <a:fillRect/>
          </a:stretch>
        </p:blipFill>
        <p:spPr>
          <a:xfrm>
            <a:off x="2614295" y="0"/>
            <a:ext cx="9577705" cy="6858635"/>
          </a:xfrm>
          <a:custGeom>
            <a:avLst/>
            <a:gdLst>
              <a:gd name="connsiteX0" fmla="*/ 0 w 9679407"/>
              <a:gd name="connsiteY0" fmla="*/ 0 h 6858000"/>
              <a:gd name="connsiteX1" fmla="*/ 9679407 w 9679407"/>
              <a:gd name="connsiteY1" fmla="*/ 0 h 6858000"/>
              <a:gd name="connsiteX2" fmla="*/ 9679407 w 9679407"/>
              <a:gd name="connsiteY2" fmla="*/ 6858000 h 6858000"/>
              <a:gd name="connsiteX3" fmla="*/ 0 w 96794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9407" h="6858000">
                <a:moveTo>
                  <a:pt x="0" y="0"/>
                </a:moveTo>
                <a:lnTo>
                  <a:pt x="9679407" y="0"/>
                </a:lnTo>
                <a:lnTo>
                  <a:pt x="96794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7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2505075" y="0"/>
            <a:ext cx="2468880" cy="6858635"/>
          </a:xfrm>
          <a:prstGeom prst="rect"/>
        </p:spPr>
      </p:pic>
      <p:sp>
        <p:nvSpPr>
          <p:cNvPr id="1048838" name="椭圆 17"/>
          <p:cNvSpPr/>
          <p:nvPr>
            <p:custDataLst>
              <p:tags r:id="rId7"/>
            </p:custDataLst>
          </p:nvPr>
        </p:nvSpPr>
        <p:spPr>
          <a:xfrm rot="10800000">
            <a:off x="744855" y="4264660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840" name="箭头: V 形 18"/>
          <p:cNvSpPr/>
          <p:nvPr>
            <p:custDataLst>
              <p:tags r:id="rId8"/>
            </p:custDataLst>
          </p:nvPr>
        </p:nvSpPr>
        <p:spPr>
          <a:xfrm rot="10800000" flipH="1">
            <a:off x="875665" y="4384040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55" name="直接连接符 16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45106" y="872671"/>
            <a:ext cx="6961505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032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9860280" y="872671"/>
            <a:ext cx="1661160" cy="0"/>
          </a:xfrm>
          <a:prstGeom prst="line"/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2" name="署名"/>
          <p:cNvSpPr txBox="1">
            <a:spLocks noGrp="1"/>
          </p:cNvSpPr>
          <p:nvPr>
            <p:ph type="body" idx="8" hasCustomPrompt="1"/>
            <p:custDataLst>
              <p:tags r:id="rId11"/>
            </p:custDataLst>
          </p:nvPr>
        </p:nvSpPr>
        <p:spPr>
          <a:xfrm>
            <a:off x="1250315" y="4306570"/>
            <a:ext cx="5524500" cy="3378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44" name="平行四边形 9"/>
          <p:cNvSpPr/>
          <p:nvPr>
            <p:custDataLst>
              <p:tags r:id="rId12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6" name="平行四边形 7"/>
          <p:cNvSpPr/>
          <p:nvPr>
            <p:custDataLst>
              <p:tags r:id="rId13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48" name="平行四边形 8"/>
          <p:cNvSpPr/>
          <p:nvPr>
            <p:custDataLst>
              <p:tags r:id="rId14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0" name="平行四边形 21"/>
          <p:cNvSpPr/>
          <p:nvPr>
            <p:custDataLst>
              <p:tags r:id="rId15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2" name="平行四边形 22"/>
          <p:cNvSpPr/>
          <p:nvPr>
            <p:custDataLst>
              <p:tags r:id="rId16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4" name="平行四边形 23"/>
          <p:cNvSpPr/>
          <p:nvPr>
            <p:custDataLst>
              <p:tags r:id="rId17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algn="ctr" blurRad="139700" rotWithShape="0" sx="102000" sy="10200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856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744855" y="1696720"/>
            <a:ext cx="6029960" cy="194945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0" strike="noStrike" u="none">
                <a:solidFill>
                  <a:schemeClr val="tx1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algn="l" lvl="0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58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62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9.xml"/><Relationship Id="rId13" Type="http://schemas.openxmlformats.org/officeDocument/2006/relationships/image" Target="../media/image1.png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tags" Target="../tags/tag133.xml"/><Relationship Id="rId18" Type="http://schemas.openxmlformats.org/officeDocument/2006/relationships/tags" Target="../tags/tag134.xml"/><Relationship Id="rId19" Type="http://schemas.openxmlformats.org/officeDocument/2006/relationships/tags" Target="../tags/tag135.xml"/><Relationship Id="rId20" Type="http://schemas.openxmlformats.org/officeDocument/2006/relationships/tags" Target="../tags/tag136.xml"/><Relationship Id="rId21" Type="http://schemas.openxmlformats.org/officeDocument/2006/relationships/tags" Target="../tags/tag137.xml"/><Relationship Id="rId22" Type="http://schemas.openxmlformats.org/officeDocument/2006/relationships/tags" Target="../tags/tag138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909" r:id="rId1"/>
    <p:sldLayoutId id="2147485910" r:id="rId2"/>
    <p:sldLayoutId id="2147485911" r:id="rId3"/>
    <p:sldLayoutId id="2147485912" r:id="rId4"/>
    <p:sldLayoutId id="2147485913" r:id="rId5"/>
    <p:sldLayoutId id="2147485914" r:id="rId6"/>
    <p:sldLayoutId id="2147485915" r:id="rId7"/>
    <p:sldLayoutId id="2147485916" r:id="rId8"/>
    <p:sldLayoutId id="2147485917" r:id="rId9"/>
    <p:sldLayoutId id="2147485918" r:id="rId10"/>
    <p:sldLayoutId id="214748591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-4445" y="0"/>
            <a:ext cx="12201525" cy="6858000"/>
          </a:xfrm>
          <a:prstGeom prst="rect"/>
          <a:ln>
            <a:noFill/>
            <a:prstDash val="sysDash"/>
          </a:ln>
        </p:spPr>
      </p:pic>
      <p:sp>
        <p:nvSpPr>
          <p:cNvPr id="1048654" name="椭圆 13"/>
          <p:cNvSpPr/>
          <p:nvPr>
            <p:custDataLst>
              <p:tags r:id="rId14"/>
            </p:custDataLst>
          </p:nvPr>
        </p:nvSpPr>
        <p:spPr>
          <a:xfrm>
            <a:off x="669290" y="523875"/>
            <a:ext cx="379730" cy="379730"/>
          </a:xfrm>
          <a:prstGeom prst="ellipse"/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80000" lnSpcReduction="20000"/>
          </a:bodyPr>
          <a:p>
            <a:pPr algn="ctr"/>
            <a:endParaRPr altLang="en-US" dirty="0" lang="zh-CN">
              <a:cs typeface="MiSans Heavy" panose="00000A00000000000000" charset="-122"/>
            </a:endParaRPr>
          </a:p>
        </p:txBody>
      </p:sp>
      <p:sp>
        <p:nvSpPr>
          <p:cNvPr id="1048656" name="箭头: V 形 7"/>
          <p:cNvSpPr/>
          <p:nvPr>
            <p:custDataLst>
              <p:tags r:id="rId15"/>
            </p:custDataLst>
          </p:nvPr>
        </p:nvSpPr>
        <p:spPr>
          <a:xfrm>
            <a:off x="820420" y="650875"/>
            <a:ext cx="97790" cy="133350"/>
          </a:xfrm>
          <a:prstGeom prst="chevron"/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3145729" name="直接连接符 10"/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717550" y="1130300"/>
            <a:ext cx="3046095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1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3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717550" y="1356995"/>
            <a:ext cx="10636250" cy="4819968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Char char="●"/>
              <a:tabLst>
                <a:tab algn="l" pos="1609725"/>
              </a:tabLst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buFont typeface="Wingdings" panose="05000000000000000000" charset="0"/>
              <a:buChar char=""/>
              <a:tabLst>
                <a:tab algn="l" pos="1609725"/>
              </a:tabLst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8E9F4"/>
              </a:buClr>
              <a:buSzTx/>
              <a:tabLst>
                <a:tab algn="l" pos="1609725"/>
              </a:tabLst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1149350" y="290195"/>
            <a:ext cx="10204450" cy="803910"/>
          </a:xfrm>
          <a:prstGeom prst="rect"/>
          <a:noFill/>
        </p:spPr>
        <p:txBody>
          <a:bodyPr anchor="ctr" bIns="0" lIns="91440" rIns="91440" rtlCol="0" tIns="0" vert="horz" wrap="square">
            <a:normAutofit/>
          </a:bodyPr>
          <a:p>
            <a:pPr fontAlgn="auto" lvl="0" marL="0" marR="0">
              <a:lnSpc>
                <a:spcPct val="120000"/>
              </a:lnSpc>
              <a:buClrTx/>
              <a:buSzTx/>
              <a:buFontTx/>
            </a:pPr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5946" r:id="rId1"/>
    <p:sldLayoutId id="2147485947" r:id="rId2"/>
    <p:sldLayoutId id="2147485948" r:id="rId3"/>
    <p:sldLayoutId id="2147485949" r:id="rId4"/>
    <p:sldLayoutId id="2147485950" r:id="rId5"/>
    <p:sldLayoutId id="2147485951" r:id="rId6"/>
    <p:sldLayoutId id="2147485952" r:id="rId7"/>
    <p:sldLayoutId id="2147485953" r:id="rId8"/>
    <p:sldLayoutId id="2147485954" r:id="rId9"/>
    <p:sldLayoutId id="2147485955" r:id="rId10"/>
    <p:sldLayoutId id="214748595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effectLst>
            <a:outerShdw algn="tl" blurRad="139700" dist="38100" sx="102000" sy="102000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Proof="1" normalizeH="0" spc="150" strike="noStrike" u="none">
          <a:solidFill>
            <a:schemeClr val="tx1"/>
          </a:solidFill>
          <a:latin typeface="+mn-ea"/>
          <a:ea typeface="+mn-ea"/>
          <a:cs typeface="MiSans Heavy" panose="00000A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9" Type="http://schemas.openxmlformats.org/officeDocument/2006/relationships/tags" Target="../tags/tag233.xml"/><Relationship Id="rId10" Type="http://schemas.openxmlformats.org/officeDocument/2006/relationships/tags" Target="../tags/tag234.xml"/><Relationship Id="rId1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tags" Target="../tags/tag320.xml"/><Relationship Id="rId14" Type="http://schemas.openxmlformats.org/officeDocument/2006/relationships/tags" Target="../tags/tag321.xml"/><Relationship Id="rId15" Type="http://schemas.openxmlformats.org/officeDocument/2006/relationships/tags" Target="../tags/tag322.xml"/><Relationship Id="rId16" Type="http://schemas.openxmlformats.org/officeDocument/2006/relationships/tags" Target="../tags/tag323.xml"/><Relationship Id="rId17" Type="http://schemas.openxmlformats.org/officeDocument/2006/relationships/tags" Target="../tags/tag324.xml"/><Relationship Id="rId18" Type="http://schemas.openxmlformats.org/officeDocument/2006/relationships/tags" Target="../tags/tag325.xml"/><Relationship Id="rId1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8.xml"/><Relationship Id="rId2" Type="http://schemas.openxmlformats.org/officeDocument/2006/relationships/tags" Target="../tags/tag339.xml"/><Relationship Id="rId3" Type="http://schemas.openxmlformats.org/officeDocument/2006/relationships/tags" Target="../tags/tag340.xml"/><Relationship Id="rId4" Type="http://schemas.openxmlformats.org/officeDocument/2006/relationships/tags" Target="../tags/tag341.xml"/><Relationship Id="rId5" Type="http://schemas.openxmlformats.org/officeDocument/2006/relationships/tags" Target="../tags/tag342.xml"/><Relationship Id="rId6" Type="http://schemas.openxmlformats.org/officeDocument/2006/relationships/tags" Target="../tags/tag343.xml"/><Relationship Id="rId7" Type="http://schemas.openxmlformats.org/officeDocument/2006/relationships/tags" Target="../tags/tag344.xml"/><Relationship Id="rId8" Type="http://schemas.openxmlformats.org/officeDocument/2006/relationships/tags" Target="../tags/tag345.xml"/><Relationship Id="rId9" Type="http://schemas.openxmlformats.org/officeDocument/2006/relationships/tags" Target="../tags/tag346.xml"/><Relationship Id="rId10" Type="http://schemas.openxmlformats.org/officeDocument/2006/relationships/tags" Target="../tags/tag347.xml"/><Relationship Id="rId11" Type="http://schemas.openxmlformats.org/officeDocument/2006/relationships/tags" Target="../tags/tag348.xml"/><Relationship Id="rId12" Type="http://schemas.openxmlformats.org/officeDocument/2006/relationships/tags" Target="../tags/tag34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tags" Target="../tags/tag358.xml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tags" Target="../tags/tag366.xml"/><Relationship Id="rId18" Type="http://schemas.openxmlformats.org/officeDocument/2006/relationships/tags" Target="../tags/tag367.xml"/><Relationship Id="rId19" Type="http://schemas.openxmlformats.org/officeDocument/2006/relationships/tags" Target="../tags/tag368.xml"/><Relationship Id="rId20" Type="http://schemas.openxmlformats.org/officeDocument/2006/relationships/tags" Target="../tags/tag369.xml"/><Relationship Id="rId21" Type="http://schemas.openxmlformats.org/officeDocument/2006/relationships/tags" Target="../tags/tag370.xml"/><Relationship Id="rId22" Type="http://schemas.openxmlformats.org/officeDocument/2006/relationships/tags" Target="../tags/tag371.xml"/><Relationship Id="rId23" Type="http://schemas.openxmlformats.org/officeDocument/2006/relationships/tags" Target="../tags/tag372.xml"/><Relationship Id="rId24" Type="http://schemas.openxmlformats.org/officeDocument/2006/relationships/tags" Target="../tags/tag373.xml"/><Relationship Id="rId2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tags" Target="../tags/tag381.xml"/><Relationship Id="rId6" Type="http://schemas.openxmlformats.org/officeDocument/2006/relationships/tags" Target="../tags/tag382.xml"/><Relationship Id="rId7" Type="http://schemas.openxmlformats.org/officeDocument/2006/relationships/tags" Target="../tags/tag383.xml"/><Relationship Id="rId8" Type="http://schemas.openxmlformats.org/officeDocument/2006/relationships/tags" Target="../tags/tag384.xml"/><Relationship Id="rId9" Type="http://schemas.openxmlformats.org/officeDocument/2006/relationships/tags" Target="../tags/tag385.xml"/><Relationship Id="rId10" Type="http://schemas.openxmlformats.org/officeDocument/2006/relationships/tags" Target="../tags/tag386.xml"/><Relationship Id="rId11" Type="http://schemas.openxmlformats.org/officeDocument/2006/relationships/tags" Target="../tags/tag387.xml"/><Relationship Id="rId12" Type="http://schemas.openxmlformats.org/officeDocument/2006/relationships/tags" Target="../tags/tag388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97.xml"/><Relationship Id="rId2" Type="http://schemas.openxmlformats.org/officeDocument/2006/relationships/tags" Target="../tags/tag398.xml"/><Relationship Id="rId3" Type="http://schemas.openxmlformats.org/officeDocument/2006/relationships/tags" Target="../tags/tag399.xml"/><Relationship Id="rId4" Type="http://schemas.openxmlformats.org/officeDocument/2006/relationships/tags" Target="../tags/tag400.xml"/><Relationship Id="rId5" Type="http://schemas.openxmlformats.org/officeDocument/2006/relationships/tags" Target="../tags/tag401.xml"/><Relationship Id="rId6" Type="http://schemas.openxmlformats.org/officeDocument/2006/relationships/tags" Target="../tags/tag402.xml"/><Relationship Id="rId7" Type="http://schemas.openxmlformats.org/officeDocument/2006/relationships/tags" Target="../tags/tag403.xml"/><Relationship Id="rId8" Type="http://schemas.openxmlformats.org/officeDocument/2006/relationships/tags" Target="../tags/tag404.xml"/><Relationship Id="rId9" Type="http://schemas.openxmlformats.org/officeDocument/2006/relationships/tags" Target="../tags/tag405.xml"/><Relationship Id="rId10" Type="http://schemas.openxmlformats.org/officeDocument/2006/relationships/tags" Target="../tags/tag406.xml"/><Relationship Id="rId11" Type="http://schemas.openxmlformats.org/officeDocument/2006/relationships/tags" Target="../tags/tag407.xml"/><Relationship Id="rId12" Type="http://schemas.openxmlformats.org/officeDocument/2006/relationships/tags" Target="../tags/tag408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409.xml"/><Relationship Id="rId2" Type="http://schemas.openxmlformats.org/officeDocument/2006/relationships/tags" Target="../tags/tag410.xml"/><Relationship Id="rId3" Type="http://schemas.openxmlformats.org/officeDocument/2006/relationships/tags" Target="../tags/tag411.xml"/><Relationship Id="rId4" Type="http://schemas.openxmlformats.org/officeDocument/2006/relationships/slideLayout" Target="../slideLayouts/slideLayout1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412.xml"/><Relationship Id="rId2" Type="http://schemas.openxmlformats.org/officeDocument/2006/relationships/tags" Target="../tags/tag413.xml"/><Relationship Id="rId3" Type="http://schemas.openxmlformats.org/officeDocument/2006/relationships/tags" Target="../tags/tag414.xml"/><Relationship Id="rId4" Type="http://schemas.openxmlformats.org/officeDocument/2006/relationships/tags" Target="../tags/tag415.xml"/><Relationship Id="rId5" Type="http://schemas.openxmlformats.org/officeDocument/2006/relationships/tags" Target="../tags/tag416.xml"/><Relationship Id="rId6" Type="http://schemas.openxmlformats.org/officeDocument/2006/relationships/tags" Target="../tags/tag417.xml"/><Relationship Id="rId7" Type="http://schemas.openxmlformats.org/officeDocument/2006/relationships/tags" Target="../tags/tag418.xml"/><Relationship Id="rId8" Type="http://schemas.openxmlformats.org/officeDocument/2006/relationships/tags" Target="../tags/tag419.xml"/><Relationship Id="rId9" Type="http://schemas.openxmlformats.org/officeDocument/2006/relationships/tags" Target="../tags/tag420.xml"/><Relationship Id="rId10" Type="http://schemas.openxmlformats.org/officeDocument/2006/relationships/tags" Target="../tags/tag421.xml"/><Relationship Id="rId11" Type="http://schemas.openxmlformats.org/officeDocument/2006/relationships/tags" Target="../tags/tag422.xml"/><Relationship Id="rId12" Type="http://schemas.openxmlformats.org/officeDocument/2006/relationships/tags" Target="../tags/tag423.xml"/><Relationship Id="rId13" Type="http://schemas.openxmlformats.org/officeDocument/2006/relationships/tags" Target="../tags/tag424.xml"/><Relationship Id="rId14" Type="http://schemas.openxmlformats.org/officeDocument/2006/relationships/tags" Target="../tags/tag425.xml"/><Relationship Id="rId15" Type="http://schemas.openxmlformats.org/officeDocument/2006/relationships/slideLayout" Target="../slideLayouts/slideLayout1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tags" Target="../tags/tag426.xml"/><Relationship Id="rId2" Type="http://schemas.openxmlformats.org/officeDocument/2006/relationships/tags" Target="../tags/tag427.xml"/><Relationship Id="rId3" Type="http://schemas.openxmlformats.org/officeDocument/2006/relationships/tags" Target="../tags/tag428.xml"/><Relationship Id="rId4" Type="http://schemas.openxmlformats.org/officeDocument/2006/relationships/tags" Target="../tags/tag429.xml"/><Relationship Id="rId5" Type="http://schemas.openxmlformats.org/officeDocument/2006/relationships/tags" Target="../tags/tag430.xml"/><Relationship Id="rId6" Type="http://schemas.openxmlformats.org/officeDocument/2006/relationships/tags" Target="../tags/tag431.xml"/><Relationship Id="rId7" Type="http://schemas.openxmlformats.org/officeDocument/2006/relationships/tags" Target="../tags/tag432.xml"/><Relationship Id="rId8" Type="http://schemas.openxmlformats.org/officeDocument/2006/relationships/tags" Target="../tags/tag433.xml"/><Relationship Id="rId9" Type="http://schemas.openxmlformats.org/officeDocument/2006/relationships/tags" Target="../tags/tag434.xml"/><Relationship Id="rId10" Type="http://schemas.openxmlformats.org/officeDocument/2006/relationships/tags" Target="../tags/tag435.xml"/><Relationship Id="rId11" Type="http://schemas.openxmlformats.org/officeDocument/2006/relationships/tags" Target="../tags/tag436.xml"/><Relationship Id="rId12" Type="http://schemas.openxmlformats.org/officeDocument/2006/relationships/tags" Target="../tags/tag437.xml"/><Relationship Id="rId13" Type="http://schemas.openxmlformats.org/officeDocument/2006/relationships/tags" Target="../tags/tag438.xml"/><Relationship Id="rId14" Type="http://schemas.openxmlformats.org/officeDocument/2006/relationships/tags" Target="../tags/tag439.xml"/><Relationship Id="rId15" Type="http://schemas.openxmlformats.org/officeDocument/2006/relationships/tags" Target="../tags/tag440.xml"/><Relationship Id="rId16" Type="http://schemas.openxmlformats.org/officeDocument/2006/relationships/tags" Target="../tags/tag441.xml"/><Relationship Id="rId17" Type="http://schemas.openxmlformats.org/officeDocument/2006/relationships/tags" Target="../tags/tag442.xml"/><Relationship Id="rId18" Type="http://schemas.openxmlformats.org/officeDocument/2006/relationships/tags" Target="../tags/tag443.xml"/><Relationship Id="rId19" Type="http://schemas.openxmlformats.org/officeDocument/2006/relationships/slideLayout" Target="../slideLayouts/slideLayout1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tags" Target="../tags/tag444.xml"/><Relationship Id="rId2" Type="http://schemas.openxmlformats.org/officeDocument/2006/relationships/tags" Target="../tags/tag445.xml"/><Relationship Id="rId3" Type="http://schemas.openxmlformats.org/officeDocument/2006/relationships/tags" Target="../tags/tag446.xml"/><Relationship Id="rId4" Type="http://schemas.openxmlformats.org/officeDocument/2006/relationships/tags" Target="../tags/tag447.xml"/><Relationship Id="rId5" Type="http://schemas.openxmlformats.org/officeDocument/2006/relationships/tags" Target="../tags/tag448.xml"/><Relationship Id="rId6" Type="http://schemas.openxmlformats.org/officeDocument/2006/relationships/tags" Target="../tags/tag449.xml"/><Relationship Id="rId7" Type="http://schemas.openxmlformats.org/officeDocument/2006/relationships/tags" Target="../tags/tag450.xml"/><Relationship Id="rId8" Type="http://schemas.openxmlformats.org/officeDocument/2006/relationships/tags" Target="../tags/tag451.xml"/><Relationship Id="rId9" Type="http://schemas.openxmlformats.org/officeDocument/2006/relationships/tags" Target="../tags/tag452.xml"/><Relationship Id="rId10" Type="http://schemas.openxmlformats.org/officeDocument/2006/relationships/tags" Target="../tags/tag453.xml"/><Relationship Id="rId11" Type="http://schemas.openxmlformats.org/officeDocument/2006/relationships/tags" Target="../tags/tag454.xml"/><Relationship Id="rId12" Type="http://schemas.openxmlformats.org/officeDocument/2006/relationships/tags" Target="../tags/tag455.xml"/><Relationship Id="rId13" Type="http://schemas.openxmlformats.org/officeDocument/2006/relationships/slideLayout" Target="../slideLayouts/slideLayout1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tags" Target="../tags/tag456.xml"/><Relationship Id="rId2" Type="http://schemas.openxmlformats.org/officeDocument/2006/relationships/tags" Target="../tags/tag457.xml"/><Relationship Id="rId3" Type="http://schemas.openxmlformats.org/officeDocument/2006/relationships/tags" Target="../tags/tag458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IT管理与数字化转型</a:t>
            </a:r>
            <a:endParaRPr altLang="en-US" lang="zh-CN"/>
          </a:p>
        </p:txBody>
      </p:sp>
      <p:sp>
        <p:nvSpPr>
          <p:cNvPr id="1048652" name="文本占位符 9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NEW PRODUCT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>
            <a:normAutofit fontScale="95000" lnSpcReduction="1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94" name="标题 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625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96" name="圆角矩形 9"/>
          <p:cNvSpPr/>
          <p:nvPr>
            <p:custDataLst>
              <p:tags r:id="rId3"/>
            </p:custDataLst>
          </p:nvPr>
        </p:nvSpPr>
        <p:spPr>
          <a:xfrm>
            <a:off x="6051550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3" name="直接连接符 13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161405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98" name="序号"/>
          <p:cNvSpPr txBox="1"/>
          <p:nvPr>
            <p:custDataLst>
              <p:tags r:id="rId5"/>
            </p:custDataLst>
          </p:nvPr>
        </p:nvSpPr>
        <p:spPr>
          <a:xfrm>
            <a:off x="6239510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01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0" name="标题"/>
          <p:cNvSpPr txBox="1"/>
          <p:nvPr>
            <p:custDataLst>
              <p:tags r:id="rId6"/>
            </p:custDataLst>
          </p:nvPr>
        </p:nvSpPr>
        <p:spPr>
          <a:xfrm>
            <a:off x="6239510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添加目录标题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2" name="圆角矩形 39"/>
          <p:cNvSpPr/>
          <p:nvPr>
            <p:custDataLst>
              <p:tags r:id="rId7"/>
            </p:custDataLst>
          </p:nvPr>
        </p:nvSpPr>
        <p:spPr>
          <a:xfrm>
            <a:off x="9006205" y="132207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5" name="直接连接符 60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9116060" y="188595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04" name="序号"/>
          <p:cNvSpPr txBox="1"/>
          <p:nvPr>
            <p:custDataLst>
              <p:tags r:id="rId9"/>
            </p:custDataLst>
          </p:nvPr>
        </p:nvSpPr>
        <p:spPr>
          <a:xfrm>
            <a:off x="9194165" y="144081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02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06" name="标题"/>
          <p:cNvSpPr txBox="1"/>
          <p:nvPr>
            <p:custDataLst>
              <p:tags r:id="rId10"/>
            </p:custDataLst>
          </p:nvPr>
        </p:nvSpPr>
        <p:spPr>
          <a:xfrm>
            <a:off x="9194165" y="194754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875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IT管理的重要性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08" name="圆角矩形 72"/>
          <p:cNvSpPr/>
          <p:nvPr>
            <p:custDataLst>
              <p:tags r:id="rId11"/>
            </p:custDataLst>
          </p:nvPr>
        </p:nvSpPr>
        <p:spPr>
          <a:xfrm>
            <a:off x="6051550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7" name="直接连接符 96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6161405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0" name="序号"/>
          <p:cNvSpPr txBox="1"/>
          <p:nvPr>
            <p:custDataLst>
              <p:tags r:id="rId13"/>
            </p:custDataLst>
          </p:nvPr>
        </p:nvSpPr>
        <p:spPr>
          <a:xfrm>
            <a:off x="6239510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03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2" name="标题"/>
          <p:cNvSpPr txBox="1"/>
          <p:nvPr>
            <p:custDataLst>
              <p:tags r:id="rId14"/>
            </p:custDataLst>
          </p:nvPr>
        </p:nvSpPr>
        <p:spPr>
          <a:xfrm>
            <a:off x="6239510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0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数字化转型的背景和意义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14" name="圆角矩形 104"/>
          <p:cNvSpPr/>
          <p:nvPr>
            <p:custDataLst>
              <p:tags r:id="rId15"/>
            </p:custDataLst>
          </p:nvPr>
        </p:nvSpPr>
        <p:spPr>
          <a:xfrm>
            <a:off x="9006205" y="307975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69" name="直接连接符 105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9116060" y="364363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16" name="序号"/>
          <p:cNvSpPr txBox="1"/>
          <p:nvPr>
            <p:custDataLst>
              <p:tags r:id="rId17"/>
            </p:custDataLst>
          </p:nvPr>
        </p:nvSpPr>
        <p:spPr>
          <a:xfrm>
            <a:off x="9194165" y="319849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04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18"/>
            </p:custDataLst>
          </p:nvPr>
        </p:nvSpPr>
        <p:spPr>
          <a:xfrm>
            <a:off x="9194165" y="370522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0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IT管理与数字化转型的关系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0" name="圆角矩形 113"/>
          <p:cNvSpPr/>
          <p:nvPr>
            <p:custDataLst>
              <p:tags r:id="rId19"/>
            </p:custDataLst>
          </p:nvPr>
        </p:nvSpPr>
        <p:spPr>
          <a:xfrm>
            <a:off x="6051550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1" name="直接连接符 114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6161405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2" name="序号"/>
          <p:cNvSpPr txBox="1"/>
          <p:nvPr>
            <p:custDataLst>
              <p:tags r:id="rId21"/>
            </p:custDataLst>
          </p:nvPr>
        </p:nvSpPr>
        <p:spPr>
          <a:xfrm>
            <a:off x="6239510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05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24" name="标题"/>
          <p:cNvSpPr txBox="1"/>
          <p:nvPr>
            <p:custDataLst>
              <p:tags r:id="rId22"/>
            </p:custDataLst>
          </p:nvPr>
        </p:nvSpPr>
        <p:spPr>
          <a:xfrm>
            <a:off x="6239510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0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IT管理的策略和方法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  <p:sp>
        <p:nvSpPr>
          <p:cNvPr id="1048926" name="圆角矩形 122"/>
          <p:cNvSpPr/>
          <p:nvPr>
            <p:custDataLst>
              <p:tags r:id="rId23"/>
            </p:custDataLst>
          </p:nvPr>
        </p:nvSpPr>
        <p:spPr>
          <a:xfrm>
            <a:off x="9006205" y="4837430"/>
            <a:ext cx="2440305" cy="1492250"/>
          </a:xfrm>
          <a:prstGeom prst="roundRect">
            <a:avLst>
              <a:gd name="adj" fmla="val 12869"/>
            </a:avLst>
          </a:prstGeom>
          <a:gradFill>
            <a:gsLst>
              <a:gs pos="0">
                <a:schemeClr val="accent1">
                  <a:lumMod val="50000"/>
                  <a:alpha val="50000"/>
                </a:schemeClr>
              </a:gs>
              <a:gs pos="100000">
                <a:schemeClr val="accent1">
                  <a:lumMod val="50000"/>
                  <a:alpha val="20000"/>
                </a:schemeClr>
              </a:gs>
            </a:gsLst>
            <a:lin ang="0" scaled="1"/>
          </a:gradFill>
          <a:ln>
            <a:gradFill flip="none" rotWithShape="1">
              <a:gsLst>
                <a:gs pos="0">
                  <a:schemeClr val="bg1">
                    <a:lumMod val="5000"/>
                    <a:lumOff val="95000"/>
                  </a:schemeClr>
                </a:gs>
                <a:gs pos="100000">
                  <a:schemeClr val="accent1">
                    <a:alpha val="0"/>
                    <a:lumMod val="30000"/>
                    <a:lumOff val="70000"/>
                  </a:schemeClr>
                </a:gs>
              </a:gsLst>
              <a:lin ang="27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endParaRPr altLang="en-US" dirty="0" lang="zh-CN">
              <a:cs typeface="MiSans" panose="00000500000000000000" charset="-122"/>
              <a:sym typeface="+mn-ea"/>
            </a:endParaRPr>
          </a:p>
        </p:txBody>
      </p:sp>
      <p:cxnSp>
        <p:nvCxnSpPr>
          <p:cNvPr id="3145773" name="直接连接符 123"/>
          <p:cNvCxnSpPr>
            <a:cxnSpLocks/>
          </p:cNvCxnSpPr>
          <p:nvPr>
            <p:custDataLst>
              <p:tags r:id="rId24"/>
            </p:custDataLst>
          </p:nvPr>
        </p:nvCxnSpPr>
        <p:spPr>
          <a:xfrm>
            <a:off x="9116060" y="5401310"/>
            <a:ext cx="2118360" cy="0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28" name="序号"/>
          <p:cNvSpPr txBox="1"/>
          <p:nvPr>
            <p:custDataLst>
              <p:tags r:id="rId25"/>
            </p:custDataLst>
          </p:nvPr>
        </p:nvSpPr>
        <p:spPr>
          <a:xfrm>
            <a:off x="9194165" y="4956175"/>
            <a:ext cx="2040255" cy="445770"/>
          </a:xfrm>
          <a:prstGeom prst="rect"/>
          <a:noFill/>
        </p:spPr>
        <p:txBody>
          <a:bodyPr anchor="ctr" anchorCtr="0" bIns="0" lIns="91440" rIns="91440" rtlCol="0" tIns="0" wrap="square">
            <a:normAutofit fontScale="66875"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rgbClr val="33CCFF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rgbClr val="33CCFF">
                      <a:alpha val="34000"/>
                    </a:srgbClr>
                  </a:outerShdw>
                </a:effectLst>
                <a:latin typeface="+mj-lt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zh-CN" dirty="0" sz="3200" lang="en-US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effectLst>
                  <a:outerShdw algn="ctr" blurRad="139700" dist="38100" rotWithShape="0" sx="102000" sy="102000">
                    <a:schemeClr val="accent2">
                      <a:alpha val="34000"/>
                    </a:schemeClr>
                  </a:outerShdw>
                </a:effectLst>
                <a:cs typeface="MiSans Heavy" panose="00000A00000000000000" charset="-122"/>
                <a:sym typeface="+mn-ea"/>
              </a:rPr>
              <a:t>06</a:t>
            </a:r>
            <a:endParaRPr altLang="zh-CN" dirty="0" sz="3200" lang="en-US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>
                <a:outerShdw algn="ctr" blurRad="139700" dist="38100" rotWithShape="0" sx="102000" sy="102000">
                  <a:schemeClr val="accent2">
                    <a:alpha val="34000"/>
                  </a:schemeClr>
                </a:outerShdw>
              </a:effectLst>
              <a:cs typeface="MiSans Heavy" panose="00000A00000000000000" charset="-122"/>
              <a:sym typeface="+mn-ea"/>
            </a:endParaRPr>
          </a:p>
        </p:txBody>
      </p:sp>
      <p:sp>
        <p:nvSpPr>
          <p:cNvPr id="1048930" name="标题"/>
          <p:cNvSpPr txBox="1"/>
          <p:nvPr>
            <p:custDataLst>
              <p:tags r:id="rId26"/>
            </p:custDataLst>
          </p:nvPr>
        </p:nvSpPr>
        <p:spPr>
          <a:xfrm>
            <a:off x="9194165" y="5462905"/>
            <a:ext cx="2094230" cy="808990"/>
          </a:xfrm>
          <a:prstGeom prst="rect"/>
          <a:noFill/>
        </p:spPr>
        <p:txBody>
          <a:bodyPr anchor="t" anchorCtr="0" bIns="0" lIns="91440" rIns="91440" rtlCol="0" tIns="0" vert="horz" wrap="square">
            <a:normAutofit fontScale="75000" lnSpcReduction="100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4400">
                <a:gradFill>
                  <a:gsLst>
                    <a:gs pos="0">
                      <a:srgbClr val="CA9471"/>
                    </a:gs>
                    <a:gs pos="100000">
                      <a:srgbClr val="EED3B5"/>
                    </a:gs>
                  </a:gsLst>
                  <a:lin ang="13500000" scaled="1"/>
                </a:gradFill>
                <a:latin typeface="+mj-ea"/>
                <a:ea typeface="+mj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altLang="en-US" dirty="0" sz="2400" lang="zh-CN">
                <a:solidFill>
                  <a:schemeClr val="tx1"/>
                </a:solidFill>
                <a:cs typeface="MiSans Heavy" panose="00000A00000000000000" charset="-122"/>
                <a:sym typeface="+mn-ea"/>
              </a:rPr>
              <a:t>数字化转型的路径和步骤</a:t>
            </a:r>
            <a:endParaRPr altLang="en-US" dirty="0" sz="2400" lang="zh-CN">
              <a:solidFill>
                <a:schemeClr val="tx1"/>
              </a:solidFill>
              <a:cs typeface="MiSans Heavy" panose="00000A00000000000000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9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01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IT管理的重要性</a:t>
            </a:r>
            <a:endParaRPr altLang="en-US" lang="zh-CN"/>
          </a:p>
        </p:txBody>
      </p:sp>
      <p:sp>
        <p:nvSpPr>
          <p:cNvPr id="104907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02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IT管理对企业运营的影响</a:t>
            </a:r>
            <a:endParaRPr altLang="en-US" lang="zh-CN"/>
          </a:p>
        </p:txBody>
      </p:sp>
      <p:sp>
        <p:nvSpPr>
          <p:cNvPr id="10491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提高企业运营效率：IT管理能够优化企业业务流程，提高运营效率，降低成本。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增强企业竞争力：通过IT管理，企业能够更好地应对市场变化，提高竞争力。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推动企业数字化转型：IT管理是企业数字化转型的关键，能够推动企业向数字化、智能化方向发展。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保障企业信息安全：IT管理能够保障企业信息安全，避免信息泄露和损失。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IT管理的核心任务和目标</a:t>
            </a:r>
            <a:endParaRPr altLang="en-US" lang="zh-CN"/>
          </a:p>
        </p:txBody>
      </p:sp>
      <p:sp>
        <p:nvSpPr>
          <p:cNvPr id="104923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3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确保IT系统的稳定性和安全性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提高IT系统的性能和效率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4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优化IT资源的配置和利用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5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推动数字化转型和升级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IT管理的关键成功因素</a:t>
            </a:r>
            <a:endParaRPr altLang="en-US" lang="zh-CN"/>
          </a:p>
        </p:txBody>
      </p:sp>
      <p:sp>
        <p:nvSpPr>
          <p:cNvPr id="1049306" name="矩形 5"/>
          <p:cNvSpPr/>
          <p:nvPr>
            <p:custDataLst>
              <p:tags r:id="rId1"/>
            </p:custDataLst>
          </p:nvPr>
        </p:nvSpPr>
        <p:spPr>
          <a:xfrm>
            <a:off x="915988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08" name="矩形 10"/>
          <p:cNvSpPr/>
          <p:nvPr>
            <p:custDataLst>
              <p:tags r:id="rId2"/>
            </p:custDataLst>
          </p:nvPr>
        </p:nvSpPr>
        <p:spPr>
          <a:xfrm>
            <a:off x="126309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0" name="TextBox 2"/>
          <p:cNvSpPr txBox="1"/>
          <p:nvPr>
            <p:custDataLst>
              <p:tags r:id="rId3"/>
            </p:custDataLst>
          </p:nvPr>
        </p:nvSpPr>
        <p:spPr>
          <a:xfrm>
            <a:off x="1067686" y="2248889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战略匹配：IT管理与企业战略保持一致，确保技术投资与业务目标相匹配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2" name="矩形 6"/>
          <p:cNvSpPr/>
          <p:nvPr>
            <p:custDataLst>
              <p:tags r:id="rId4"/>
            </p:custDataLst>
          </p:nvPr>
        </p:nvSpPr>
        <p:spPr>
          <a:xfrm>
            <a:off x="448731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4" name="矩形 11"/>
          <p:cNvSpPr/>
          <p:nvPr>
            <p:custDataLst>
              <p:tags r:id="rId5"/>
            </p:custDataLst>
          </p:nvPr>
        </p:nvSpPr>
        <p:spPr>
          <a:xfrm>
            <a:off x="485370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16" name="TextBox 2"/>
          <p:cNvSpPr txBox="1"/>
          <p:nvPr>
            <p:custDataLst>
              <p:tags r:id="rId6"/>
            </p:custDataLst>
          </p:nvPr>
        </p:nvSpPr>
        <p:spPr>
          <a:xfrm>
            <a:off x="4639014" y="2248889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组织文化：建立适应数字化转型的组织文化，鼓励创新、协作和持续改进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18" name="矩形 7"/>
          <p:cNvSpPr/>
          <p:nvPr>
            <p:custDataLst>
              <p:tags r:id="rId7"/>
            </p:custDataLst>
          </p:nvPr>
        </p:nvSpPr>
        <p:spPr>
          <a:xfrm>
            <a:off x="8058002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0" name="矩形 12"/>
          <p:cNvSpPr/>
          <p:nvPr>
            <p:custDataLst>
              <p:tags r:id="rId8"/>
            </p:custDataLst>
          </p:nvPr>
        </p:nvSpPr>
        <p:spPr>
          <a:xfrm>
            <a:off x="8443675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2" name="TextBox 2"/>
          <p:cNvSpPr txBox="1"/>
          <p:nvPr>
            <p:custDataLst>
              <p:tags r:id="rId9"/>
            </p:custDataLst>
          </p:nvPr>
        </p:nvSpPr>
        <p:spPr>
          <a:xfrm>
            <a:off x="8209700" y="2248889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人才发展：培养具备数字化技能和思维的IT人才，提高团队能力和绩效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24" name="矩形 33"/>
          <p:cNvSpPr/>
          <p:nvPr>
            <p:custDataLst>
              <p:tags r:id="rId10"/>
            </p:custDataLst>
          </p:nvPr>
        </p:nvSpPr>
        <p:spPr>
          <a:xfrm>
            <a:off x="915346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6" name="矩形 37"/>
          <p:cNvSpPr/>
          <p:nvPr>
            <p:custDataLst>
              <p:tags r:id="rId11"/>
            </p:custDataLst>
          </p:nvPr>
        </p:nvSpPr>
        <p:spPr>
          <a:xfrm>
            <a:off x="1262451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28" name="TextBox 2"/>
          <p:cNvSpPr txBox="1"/>
          <p:nvPr>
            <p:custDataLst>
              <p:tags r:id="rId12"/>
            </p:custDataLst>
          </p:nvPr>
        </p:nvSpPr>
        <p:spPr>
          <a:xfrm>
            <a:off x="1067043" y="4798185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数据分析与优化：利用数据分析和挖掘技术，优化业务流程，提高决策效率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0" name="矩形 34"/>
          <p:cNvSpPr/>
          <p:nvPr>
            <p:custDataLst>
              <p:tags r:id="rId13"/>
            </p:custDataLst>
          </p:nvPr>
        </p:nvSpPr>
        <p:spPr>
          <a:xfrm>
            <a:off x="4486674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矩形 38"/>
          <p:cNvSpPr/>
          <p:nvPr>
            <p:custDataLst>
              <p:tags r:id="rId14"/>
            </p:custDataLst>
          </p:nvPr>
        </p:nvSpPr>
        <p:spPr>
          <a:xfrm>
            <a:off x="4853063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4" name="TextBox 2"/>
          <p:cNvSpPr txBox="1"/>
          <p:nvPr>
            <p:custDataLst>
              <p:tags r:id="rId15"/>
            </p:custDataLst>
          </p:nvPr>
        </p:nvSpPr>
        <p:spPr>
          <a:xfrm>
            <a:off x="4638372" y="4798185"/>
            <a:ext cx="2882656" cy="1292879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信息安全：加强信息安全管理和风险控制，保护企业资产和客户数据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36" name="矩形 35"/>
          <p:cNvSpPr/>
          <p:nvPr>
            <p:custDataLst>
              <p:tags r:id="rId16"/>
            </p:custDataLst>
          </p:nvPr>
        </p:nvSpPr>
        <p:spPr>
          <a:xfrm>
            <a:off x="80573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矩形 39"/>
          <p:cNvSpPr/>
          <p:nvPr>
            <p:custDataLst>
              <p:tags r:id="rId17"/>
            </p:custDataLst>
          </p:nvPr>
        </p:nvSpPr>
        <p:spPr>
          <a:xfrm>
            <a:off x="8443032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0" name="TextBox 2"/>
          <p:cNvSpPr txBox="1"/>
          <p:nvPr>
            <p:custDataLst>
              <p:tags r:id="rId18"/>
            </p:custDataLst>
          </p:nvPr>
        </p:nvSpPr>
        <p:spPr>
          <a:xfrm>
            <a:off x="8209057" y="4798185"/>
            <a:ext cx="2882656" cy="1292879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持续改进：不断评估和调整IT管理策略，以适应不断变化的业务需求和市场环境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数字化转型的背景和意义</a:t>
            </a:r>
            <a:endParaRPr altLang="en-US" lang="zh-CN"/>
          </a:p>
        </p:txBody>
      </p:sp>
      <p:sp>
        <p:nvSpPr>
          <p:cNvPr id="104938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03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数字化转型的概念和内涵</a:t>
            </a:r>
            <a:endParaRPr altLang="en-US" lang="zh-CN"/>
          </a:p>
        </p:txBody>
      </p:sp>
      <p:sp>
        <p:nvSpPr>
          <p:cNvPr id="104950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数字化转型的定义和概念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数字化转型的内涵和外延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数字化转型的核心要素和关键技术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2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数字化转型的实践和案例分析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数字化转型的背景和驱动力</a:t>
            </a:r>
            <a:endParaRPr altLang="en-US" lang="zh-CN"/>
          </a:p>
        </p:txBody>
      </p:sp>
      <p:sp>
        <p:nvSpPr>
          <p:cNvPr id="1049570" name="五边形 2"/>
          <p:cNvSpPr/>
          <p:nvPr>
            <p:custDataLst>
              <p:tags r:id="rId1"/>
            </p:custDataLst>
          </p:nvPr>
        </p:nvSpPr>
        <p:spPr>
          <a:xfrm rot="16200000" flipH="1">
            <a:off x="3917832" y="1290127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2" name="五边形 3"/>
          <p:cNvSpPr/>
          <p:nvPr>
            <p:custDataLst>
              <p:tags r:id="rId2"/>
            </p:custDataLst>
          </p:nvPr>
        </p:nvSpPr>
        <p:spPr>
          <a:xfrm rot="16200000" flipH="1">
            <a:off x="3944066" y="4481696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4" name="任意多边形 4"/>
          <p:cNvSpPr/>
          <p:nvPr>
            <p:custDataLst>
              <p:tags r:id="rId3"/>
            </p:custDataLst>
          </p:nvPr>
        </p:nvSpPr>
        <p:spPr>
          <a:xfrm>
            <a:off x="3125699" y="2226227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任意多边形 5"/>
          <p:cNvSpPr/>
          <p:nvPr>
            <p:custDataLst>
              <p:tags r:id="rId4"/>
            </p:custDataLst>
          </p:nvPr>
        </p:nvSpPr>
        <p:spPr>
          <a:xfrm flipV="1">
            <a:off x="2978533" y="1490400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25699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 fontScale="91667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背景：互联网技术的发展和普及，全球化和数字化趋势的推动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80" name="五边形 9"/>
          <p:cNvSpPr/>
          <p:nvPr>
            <p:custDataLst>
              <p:tags r:id="rId6"/>
            </p:custDataLst>
          </p:nvPr>
        </p:nvSpPr>
        <p:spPr>
          <a:xfrm rot="16200000" flipH="1">
            <a:off x="7284080" y="1305484"/>
            <a:ext cx="984694" cy="286357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10"/>
          <p:cNvSpPr/>
          <p:nvPr>
            <p:custDataLst>
              <p:tags r:id="rId7"/>
            </p:custDataLst>
          </p:nvPr>
        </p:nvSpPr>
        <p:spPr>
          <a:xfrm rot="16200000" flipH="1">
            <a:off x="7309034" y="4496412"/>
            <a:ext cx="936089" cy="2571100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任意多边形 11"/>
          <p:cNvSpPr/>
          <p:nvPr>
            <p:custDataLst>
              <p:tags r:id="rId8"/>
            </p:custDataLst>
          </p:nvPr>
        </p:nvSpPr>
        <p:spPr>
          <a:xfrm>
            <a:off x="6491946" y="2240943"/>
            <a:ext cx="2571100" cy="3880115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12"/>
          <p:cNvSpPr/>
          <p:nvPr>
            <p:custDataLst>
              <p:tags r:id="rId9"/>
            </p:custDataLst>
          </p:nvPr>
        </p:nvSpPr>
        <p:spPr>
          <a:xfrm flipV="1">
            <a:off x="6344781" y="1505756"/>
            <a:ext cx="2863575" cy="1376896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91946" y="3042675"/>
            <a:ext cx="2571100" cy="2316523"/>
          </a:xfrm>
          <a:prstGeom prst="rect"/>
          <a:noFill/>
          <a:ln>
            <a:noFill/>
          </a:ln>
        </p:spPr>
        <p:txBody>
          <a:bodyPr wrap="square">
            <a:normAutofit fontScale="91667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驱动力：市场竞争、客户需求变化、技术创新、政策法规等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数字化转型对企业的影响和价值</a:t>
            </a:r>
            <a:endParaRPr altLang="en-US" lang="zh-CN"/>
          </a:p>
        </p:txBody>
      </p:sp>
      <p:sp>
        <p:nvSpPr>
          <p:cNvPr id="104963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3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4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降低成本：数字化转型可以通过自动化和智能化手段降低人力、物力等成本。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提高生产效率：数字化转型可以优化生产流程，减少人工干预，提高生产效率。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4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增强市场竞争力：数字化转型可以快速响应市场需求，提高产品和服务质量，增强市场竞争力。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5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推动创新：数字化转型可以激发企业创新活力，推动企业向更高层次发展。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IT管理与数字化转型的关系</a:t>
            </a:r>
            <a:endParaRPr altLang="en-US" lang="zh-CN"/>
          </a:p>
        </p:txBody>
      </p:sp>
      <p:sp>
        <p:nvSpPr>
          <p:cNvPr id="104969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04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IT管理在数字化转型中的作用</a:t>
            </a:r>
            <a:endParaRPr altLang="en-US" lang="zh-CN"/>
          </a:p>
        </p:txBody>
      </p:sp>
      <p:sp>
        <p:nvSpPr>
          <p:cNvPr id="104981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IT管理为数字化转型提供技术支持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IT管理优化数字化转型过程中的资源配置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IT管理推动数字化转型中的业务创新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IT管理提升数字化转型后的运营效率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数字化转型对IT管理的要求和挑战</a:t>
            </a:r>
            <a:endParaRPr altLang="en-US" lang="zh-CN"/>
          </a:p>
        </p:txBody>
      </p:sp>
      <p:sp>
        <p:nvSpPr>
          <p:cNvPr id="1049880" name="正文"/>
          <p:cNvSpPr txBox="1"/>
          <p:nvPr>
            <p:custDataLst>
              <p:tags r:id="rId1"/>
            </p:custDataLst>
          </p:nvPr>
        </p:nvSpPr>
        <p:spPr>
          <a:xfrm>
            <a:off x="3382396" y="4692296"/>
            <a:ext cx="5421981" cy="1557303"/>
          </a:xfrm>
          <a:prstGeom prst="rect"/>
          <a:noFill/>
        </p:spPr>
        <p:txBody>
          <a:bodyPr anchor="t" anchorCtr="0" bIns="0" lIns="0" rIns="0" rtlCol="0" tIns="0" wrap="square">
            <a:normAutofit fontScale="85714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适应新技术和新模式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应对数据安全和隐私保护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协调不同部门和团队之间的合作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持续创新和改进IT管理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2" name="标题"/>
          <p:cNvSpPr txBox="1"/>
          <p:nvPr>
            <p:custDataLst>
              <p:tags r:id="rId2"/>
            </p:custDataLst>
          </p:nvPr>
        </p:nvSpPr>
        <p:spPr>
          <a:xfrm>
            <a:off x="3382396" y="3956903"/>
            <a:ext cx="5421981" cy="684410"/>
          </a:xfrm>
          <a:prstGeom prst="rect"/>
          <a:noFill/>
        </p:spPr>
        <p:txBody>
          <a:bodyPr anchor="b" bIns="0" lIns="0" rIns="0" rtlCol="0" tIns="0" wrap="square">
            <a:normAutofit fontScale="78889" lnSpcReduction="20000"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数字化转型对IT管理的挑战： * 适应新技术和新模式 * 应对数据安全和隐私保护 * 协调不同部门和团队之间的合作 * 持续创新和改进IT管理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884" name="正文"/>
          <p:cNvSpPr txBox="1"/>
          <p:nvPr>
            <p:custDataLst>
              <p:tags r:id="rId3"/>
            </p:custDataLst>
          </p:nvPr>
        </p:nvSpPr>
        <p:spPr>
          <a:xfrm>
            <a:off x="3382396" y="2225793"/>
            <a:ext cx="5421981" cy="1557303"/>
          </a:xfrm>
          <a:prstGeom prst="rect"/>
          <a:noFill/>
        </p:spPr>
        <p:txBody>
          <a:bodyPr anchor="t" anchorCtr="0" bIns="0" lIns="0" rIns="0" rtlCol="0" tIns="0" wrap="square">
            <a:normAutofit fontScale="85714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建立数字化战略和目标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优化IT组织结构和流程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提升IT人员技能和素质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rPr>
              <a:t>* 加强IT安全和风险管理</a:t>
            </a:r>
            <a:endParaRPr altLang="en-US" dirty="0" sz="1400" lang="zh-CN" spc="150">
              <a:solidFill>
                <a:schemeClr val="tx1">
                  <a:lumMod val="50000"/>
                  <a:lumOff val="5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标题"/>
          <p:cNvSpPr txBox="1"/>
          <p:nvPr>
            <p:custDataLst>
              <p:tags r:id="rId4"/>
            </p:custDataLst>
          </p:nvPr>
        </p:nvSpPr>
        <p:spPr>
          <a:xfrm>
            <a:off x="3382396" y="1490400"/>
            <a:ext cx="5421981" cy="684410"/>
          </a:xfrm>
          <a:prstGeom prst="rect"/>
          <a:noFill/>
        </p:spPr>
        <p:txBody>
          <a:bodyPr anchor="b" bIns="0" lIns="0" rIns="0" rtlCol="0" tIns="0" wrap="square">
            <a:normAutofit fontScale="78889" lnSpcReduction="20000"/>
          </a:bodyPr>
          <a:p>
            <a:r>
              <a:rPr altLang="en-US" b="1" dirty="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数字化转型对IT管理的要求： * 建立数字化战略和目标 * 优化IT组织结构和流程 * 提升IT人员技能和素质 * 加强IT安全和风险管理</a:t>
            </a:r>
            <a:endParaRPr altLang="en-US" b="1" dirty="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IT管理与数字化转型的协同关系</a:t>
            </a:r>
            <a:endParaRPr altLang="en-US" lang="zh-CN"/>
          </a:p>
        </p:txBody>
      </p:sp>
      <p:sp>
        <p:nvSpPr>
          <p:cNvPr id="104993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4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数字化转型对IT管理的影响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IT管理在数字化转型中的角色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IT管理与数字化转型的相互促进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4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协同关系在IT管理与数字化转型中的应用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IT管理的策略和方法</a:t>
            </a:r>
            <a:endParaRPr altLang="en-US" lang="zh-CN"/>
          </a:p>
        </p:txBody>
      </p:sp>
      <p:sp>
        <p:nvSpPr>
          <p:cNvPr id="104999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05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IT战略规划的制定和实施</a:t>
            </a:r>
            <a:endParaRPr altLang="en-US" lang="zh-CN"/>
          </a:p>
        </p:txBody>
      </p:sp>
      <p:sp>
        <p:nvSpPr>
          <p:cNvPr id="1050108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12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16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8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12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评估IT战略规划：定期评估规划的实施效果，及时调整和优化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6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持续改进：不断学习新的IT技术和管理理念，持续改进IT战略规划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28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958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制定IT战略规划：明确企业战略目标，分析现有IT系统，确定IT战略方向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130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实施IT战略规划：制定实施计划，分配资源，确保规划的有效实施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IT组织架构的设计和优化</a:t>
            </a:r>
            <a:endParaRPr altLang="en-US" lang="zh-CN"/>
          </a:p>
        </p:txBody>
      </p:sp>
      <p:sp>
        <p:nvSpPr>
          <p:cNvPr id="10501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IT组织架构的定义和重要性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IT组织架构的设计原则和影响因素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IT组织架构的优化方法和技术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IT组织架构的未来发展趋势和挑战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IT流程的梳理和改进</a:t>
            </a:r>
            <a:endParaRPr altLang="en-US" lang="zh-CN"/>
          </a:p>
        </p:txBody>
      </p:sp>
      <p:sp>
        <p:nvSpPr>
          <p:cNvPr id="10502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引入新技术：采用新技术，提高流程自动化水平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梳理现有流程：了解现有IT流程，识别存在的问题和瓶颈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改进流程：优化流程，提高效率，降低成本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培训员工：提高员工技能水平，促进流程的顺利实施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内容占位符 1"/>
          <p:cNvSpPr>
            <a:spLocks noGrp="1"/>
          </p:cNvSpPr>
          <p:nvPr>
            <p:ph idx="5"/>
          </p:nvPr>
        </p:nvSpPr>
        <p:spPr/>
        <p:txBody>
          <a:bodyPr>
            <a:normAutofit fontScale="71250" lnSpcReduction="10000"/>
          </a:bodyPr>
          <a:p>
            <a:r>
              <a:rPr altLang="en-US" lang="zh-CN"/>
              <a:t>硬件资源：服务器、存储设备、网络设备等</a:t>
            </a:r>
            <a:endParaRPr altLang="en-US" lang="zh-CN"/>
          </a:p>
          <a:p>
            <a:r>
              <a:rPr altLang="en-US" lang="zh-CN"/>
              <a:t>软件资源：操作系统、数据库、应用软件等</a:t>
            </a:r>
            <a:endParaRPr altLang="en-US" lang="zh-CN"/>
          </a:p>
          <a:p>
            <a:r>
              <a:rPr altLang="en-US" lang="zh-CN"/>
              <a:t>人力资源：IT人员、业务人员、管理人员等</a:t>
            </a:r>
            <a:endParaRPr altLang="en-US" lang="zh-CN"/>
          </a:p>
          <a:p>
            <a:r>
              <a:rPr altLang="en-US" lang="zh-CN"/>
              <a:t>信息资源：数据、知识、情报等  IT管理的策略和方法</a:t>
            </a:r>
            <a:endParaRPr altLang="en-US" lang="zh-CN"/>
          </a:p>
          <a:p>
            <a:pPr lvl="1"/>
            <a:r>
              <a:rPr altLang="en-US" lang="zh-CN"/>
              <a:t>IT管理的策略和方法</a:t>
            </a:r>
            <a:endParaRPr altLang="en-US" lang="zh-CN"/>
          </a:p>
          <a:p>
            <a:r>
              <a:rPr altLang="en-US" lang="zh-CN"/>
              <a:t>IT战略规划：制定IT战略，明确IT目标和发展方向</a:t>
            </a:r>
            <a:endParaRPr altLang="en-US" lang="zh-CN"/>
          </a:p>
          <a:p>
            <a:r>
              <a:rPr altLang="en-US" lang="zh-CN"/>
              <a:t>IT组织架构：建立合理的IT组织架构，明确职责和权限</a:t>
            </a:r>
            <a:endParaRPr altLang="en-US" lang="zh-CN"/>
          </a:p>
          <a:p>
            <a:r>
              <a:rPr altLang="en-US" lang="zh-CN"/>
              <a:t>IT流程管理：优化IT流程，提高IT效率和响应速度</a:t>
            </a:r>
            <a:endParaRPr altLang="en-US" lang="zh-CN"/>
          </a:p>
          <a:p>
            <a:r>
              <a:rPr altLang="en-US" lang="zh-CN"/>
              <a:t>IT风险管理：加强IT风险管理，确保IT安全和稳定运行</a:t>
            </a:r>
            <a:endParaRPr altLang="en-US" lang="zh-CN"/>
          </a:p>
          <a:p>
            <a:r>
              <a:rPr altLang="en-US" lang="zh-CN"/>
              <a:t>IT项目管理：采用项目管理方法，确保IT项目的顺利实施和交付</a:t>
            </a:r>
            <a:endParaRPr altLang="en-US" lang="zh-CN"/>
          </a:p>
          <a:p>
            <a:r>
              <a:rPr altLang="en-US" lang="zh-CN"/>
              <a:t>IT绩效评估：建立绩效评估体系，对IT工作进行定期评估和改进</a:t>
            </a:r>
            <a:endParaRPr altLang="en-US" lang="zh-CN"/>
          </a:p>
        </p:txBody>
      </p:sp>
      <p:sp>
        <p:nvSpPr>
          <p:cNvPr id="105031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IT资源的配置和利用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数字化转型的路径和步骤</a:t>
            </a:r>
            <a:endParaRPr altLang="en-US" lang="zh-CN"/>
          </a:p>
        </p:txBody>
      </p:sp>
      <p:sp>
        <p:nvSpPr>
          <p:cNvPr id="1050358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06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数字化转型的战略规划</a:t>
            </a:r>
            <a:endParaRPr altLang="en-US" lang="zh-CN"/>
          </a:p>
        </p:txBody>
      </p:sp>
      <p:sp>
        <p:nvSpPr>
          <p:cNvPr id="1050470" name="矩形 15"/>
          <p:cNvSpPr/>
          <p:nvPr>
            <p:custDataLst>
              <p:tags r:id="rId1"/>
            </p:custDataLst>
          </p:nvPr>
        </p:nvSpPr>
        <p:spPr>
          <a:xfrm>
            <a:off x="3033612" y="155164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明确数字化转型的目标和愿景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2" name="任意多边形 17"/>
          <p:cNvSpPr/>
          <p:nvPr>
            <p:custDataLst>
              <p:tags r:id="rId2"/>
            </p:custDataLst>
          </p:nvPr>
        </p:nvSpPr>
        <p:spPr>
          <a:xfrm flipV="1">
            <a:off x="2968287" y="149040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4" name="任意多边形 18"/>
          <p:cNvSpPr/>
          <p:nvPr>
            <p:custDataLst>
              <p:tags r:id="rId3"/>
            </p:custDataLst>
          </p:nvPr>
        </p:nvSpPr>
        <p:spPr>
          <a:xfrm flipH="1">
            <a:off x="8123519" y="183539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76" name="矩形 27"/>
          <p:cNvSpPr/>
          <p:nvPr>
            <p:custDataLst>
              <p:tags r:id="rId4"/>
            </p:custDataLst>
          </p:nvPr>
        </p:nvSpPr>
        <p:spPr>
          <a:xfrm>
            <a:off x="3033612" y="239338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分析当前数字化水平和存在的问题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78" name="任意多边形 29"/>
          <p:cNvSpPr/>
          <p:nvPr>
            <p:custDataLst>
              <p:tags r:id="rId5"/>
            </p:custDataLst>
          </p:nvPr>
        </p:nvSpPr>
        <p:spPr>
          <a:xfrm flipV="1">
            <a:off x="2968287" y="233214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0" name="任意多边形 30"/>
          <p:cNvSpPr/>
          <p:nvPr>
            <p:custDataLst>
              <p:tags r:id="rId6"/>
            </p:custDataLst>
          </p:nvPr>
        </p:nvSpPr>
        <p:spPr>
          <a:xfrm flipH="1">
            <a:off x="8123519" y="267713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2" name="矩形 5"/>
          <p:cNvSpPr/>
          <p:nvPr>
            <p:custDataLst>
              <p:tags r:id="rId7"/>
            </p:custDataLst>
          </p:nvPr>
        </p:nvSpPr>
        <p:spPr>
          <a:xfrm>
            <a:off x="3033612" y="323512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制定数字化转型的战略和路线图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84" name="任意多边形 7"/>
          <p:cNvSpPr/>
          <p:nvPr>
            <p:custDataLst>
              <p:tags r:id="rId8"/>
            </p:custDataLst>
          </p:nvPr>
        </p:nvSpPr>
        <p:spPr>
          <a:xfrm flipV="1">
            <a:off x="2968287" y="317388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6" name="任意多边形 8"/>
          <p:cNvSpPr/>
          <p:nvPr>
            <p:custDataLst>
              <p:tags r:id="rId9"/>
            </p:custDataLst>
          </p:nvPr>
        </p:nvSpPr>
        <p:spPr>
          <a:xfrm flipH="1">
            <a:off x="8123519" y="351887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88" name="矩形 10"/>
          <p:cNvSpPr/>
          <p:nvPr>
            <p:custDataLst>
              <p:tags r:id="rId10"/>
            </p:custDataLst>
          </p:nvPr>
        </p:nvSpPr>
        <p:spPr>
          <a:xfrm>
            <a:off x="3033612" y="4076862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实施数字化转型的计划和措施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0" name="任意多边形 12"/>
          <p:cNvSpPr/>
          <p:nvPr>
            <p:custDataLst>
              <p:tags r:id="rId11"/>
            </p:custDataLst>
          </p:nvPr>
        </p:nvSpPr>
        <p:spPr>
          <a:xfrm flipV="1">
            <a:off x="2968287" y="401562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2" name="任意多边形 13"/>
          <p:cNvSpPr/>
          <p:nvPr>
            <p:custDataLst>
              <p:tags r:id="rId12"/>
            </p:custDataLst>
          </p:nvPr>
        </p:nvSpPr>
        <p:spPr>
          <a:xfrm flipH="1">
            <a:off x="8123519" y="436061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4" name="矩形 19"/>
          <p:cNvSpPr/>
          <p:nvPr>
            <p:custDataLst>
              <p:tags r:id="rId13"/>
            </p:custDataLst>
          </p:nvPr>
        </p:nvSpPr>
        <p:spPr>
          <a:xfrm>
            <a:off x="3033612" y="491860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评估数字化转型的效果和影响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96" name="任意多边形 21"/>
          <p:cNvSpPr/>
          <p:nvPr>
            <p:custDataLst>
              <p:tags r:id="rId14"/>
            </p:custDataLst>
          </p:nvPr>
        </p:nvSpPr>
        <p:spPr>
          <a:xfrm flipV="1">
            <a:off x="2968287" y="485736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98" name="任意多边形 22"/>
          <p:cNvSpPr/>
          <p:nvPr>
            <p:custDataLst>
              <p:tags r:id="rId15"/>
            </p:custDataLst>
          </p:nvPr>
        </p:nvSpPr>
        <p:spPr>
          <a:xfrm flipH="1">
            <a:off x="8123519" y="520235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0" name="矩形 38"/>
          <p:cNvSpPr/>
          <p:nvPr>
            <p:custDataLst>
              <p:tags r:id="rId16"/>
            </p:custDataLst>
          </p:nvPr>
        </p:nvSpPr>
        <p:spPr>
          <a:xfrm>
            <a:off x="3033612" y="5760343"/>
            <a:ext cx="6121499" cy="449110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持续改进和优化数字化转型的过程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02" name="任意多边形 40"/>
          <p:cNvSpPr/>
          <p:nvPr>
            <p:custDataLst>
              <p:tags r:id="rId17"/>
            </p:custDataLst>
          </p:nvPr>
        </p:nvSpPr>
        <p:spPr>
          <a:xfrm flipV="1">
            <a:off x="2968287" y="5699100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504" name="任意多边形 41"/>
          <p:cNvSpPr/>
          <p:nvPr>
            <p:custDataLst>
              <p:tags r:id="rId18"/>
            </p:custDataLst>
          </p:nvPr>
        </p:nvSpPr>
        <p:spPr>
          <a:xfrm flipH="1">
            <a:off x="8123519" y="6044098"/>
            <a:ext cx="1094875" cy="20618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数字化转型的组织变革</a:t>
            </a:r>
            <a:endParaRPr altLang="en-US" lang="zh-CN"/>
          </a:p>
        </p:txBody>
      </p:sp>
      <p:sp>
        <p:nvSpPr>
          <p:cNvPr id="105055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5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5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56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6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56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人员能力提升：培训、选拔、激励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7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文化变革：开放、创新、协作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7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组织结构调整：扁平化、网络化、敏捷化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57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流程优化：简化、自动化、智能化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数字化转型的流程再造</a:t>
            </a:r>
            <a:endParaRPr altLang="en-US" lang="zh-CN"/>
          </a:p>
        </p:txBody>
      </p:sp>
      <p:sp>
        <p:nvSpPr>
          <p:cNvPr id="1050622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识别和评估现有流程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24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6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28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设计和实施新的数字化流程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0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2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4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培训员工并改变工作方式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6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38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0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持续优化和改进数字化流程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2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644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9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数字化转型的技术支持</a:t>
            </a:r>
            <a:endParaRPr altLang="en-US" lang="zh-CN"/>
          </a:p>
        </p:txBody>
      </p:sp>
      <p:sp>
        <p:nvSpPr>
          <p:cNvPr id="1050692" name="对角圆角矩形 52"/>
          <p:cNvSpPr/>
          <p:nvPr>
            <p:custDataLst>
              <p:tags r:id="rId1"/>
            </p:custDataLst>
          </p:nvPr>
        </p:nvSpPr>
        <p:spPr>
          <a:xfrm>
            <a:off x="754883" y="1619548"/>
            <a:ext cx="5113102" cy="1245339"/>
          </a:xfrm>
          <a:prstGeom prst="round2DiagRect">
            <a:avLst>
              <a:gd name="adj1" fmla="val 18403"/>
              <a:gd name="adj2" fmla="val 15999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4" name="对角圆角矩形 53"/>
          <p:cNvSpPr/>
          <p:nvPr>
            <p:custDataLst>
              <p:tags r:id="rId2"/>
            </p:custDataLst>
          </p:nvPr>
        </p:nvSpPr>
        <p:spPr>
          <a:xfrm>
            <a:off x="754883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6" name="直角三角形 54"/>
          <p:cNvSpPr/>
          <p:nvPr>
            <p:custDataLst>
              <p:tags r:id="rId3"/>
            </p:custDataLst>
          </p:nvPr>
        </p:nvSpPr>
        <p:spPr>
          <a:xfrm>
            <a:off x="1266977" y="1491043"/>
            <a:ext cx="77103" cy="128505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698" name="文本框 56"/>
          <p:cNvSpPr txBox="1"/>
          <p:nvPr>
            <p:custDataLst>
              <p:tags r:id="rId4"/>
            </p:custDataLst>
          </p:nvPr>
        </p:nvSpPr>
        <p:spPr>
          <a:xfrm>
            <a:off x="1300389" y="1671593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云计算技术：提供弹性的计算和存储资源，支持业务快速扩展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0" name="对角圆角矩形 9"/>
          <p:cNvSpPr/>
          <p:nvPr>
            <p:custDataLst>
              <p:tags r:id="rId5"/>
            </p:custDataLst>
          </p:nvPr>
        </p:nvSpPr>
        <p:spPr>
          <a:xfrm>
            <a:off x="6317885" y="1619548"/>
            <a:ext cx="5113102" cy="1245339"/>
          </a:xfrm>
          <a:prstGeom prst="round2DiagRect">
            <a:avLst>
              <a:gd name="adj1" fmla="val 18419"/>
              <a:gd name="adj2" fmla="val 14126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2" name="对角圆角矩形 10"/>
          <p:cNvSpPr/>
          <p:nvPr>
            <p:custDataLst>
              <p:tags r:id="rId6"/>
            </p:custDataLst>
          </p:nvPr>
        </p:nvSpPr>
        <p:spPr>
          <a:xfrm>
            <a:off x="6317885" y="1490400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4" name="直角三角形 11"/>
          <p:cNvSpPr/>
          <p:nvPr>
            <p:custDataLst>
              <p:tags r:id="rId7"/>
            </p:custDataLst>
          </p:nvPr>
        </p:nvSpPr>
        <p:spPr>
          <a:xfrm>
            <a:off x="6829336" y="1491043"/>
            <a:ext cx="77103" cy="128505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06" name="文本框 12"/>
          <p:cNvSpPr txBox="1"/>
          <p:nvPr>
            <p:custDataLst>
              <p:tags r:id="rId8"/>
            </p:custDataLst>
          </p:nvPr>
        </p:nvSpPr>
        <p:spPr>
          <a:xfrm>
            <a:off x="6862748" y="1678018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物联网技术：实现设备与设备之间的互联互通，提高生产效率和质量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08" name="对角圆角矩形 5"/>
          <p:cNvSpPr/>
          <p:nvPr>
            <p:custDataLst>
              <p:tags r:id="rId9"/>
            </p:custDataLst>
          </p:nvPr>
        </p:nvSpPr>
        <p:spPr>
          <a:xfrm>
            <a:off x="754883" y="3311965"/>
            <a:ext cx="5113102" cy="1245339"/>
          </a:xfrm>
          <a:prstGeom prst="round2DiagRect">
            <a:avLst>
              <a:gd name="adj1" fmla="val 15411"/>
              <a:gd name="adj2" fmla="val 15070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0" name="对角圆角矩形 6"/>
          <p:cNvSpPr/>
          <p:nvPr>
            <p:custDataLst>
              <p:tags r:id="rId10"/>
            </p:custDataLst>
          </p:nvPr>
        </p:nvSpPr>
        <p:spPr>
          <a:xfrm>
            <a:off x="754883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2" name="直角三角形 7"/>
          <p:cNvSpPr/>
          <p:nvPr>
            <p:custDataLst>
              <p:tags r:id="rId11"/>
            </p:custDataLst>
          </p:nvPr>
        </p:nvSpPr>
        <p:spPr>
          <a:xfrm>
            <a:off x="1266977" y="3183459"/>
            <a:ext cx="77103" cy="128505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4" name="文本框 8"/>
          <p:cNvSpPr txBox="1"/>
          <p:nvPr>
            <p:custDataLst>
              <p:tags r:id="rId12"/>
            </p:custDataLst>
          </p:nvPr>
        </p:nvSpPr>
        <p:spPr>
          <a:xfrm>
            <a:off x="1300389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大数据分析技术：对海量数据进行挖掘和分析，提供决策支持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16" name="对角圆角矩形 14"/>
          <p:cNvSpPr/>
          <p:nvPr>
            <p:custDataLst>
              <p:tags r:id="rId13"/>
            </p:custDataLst>
          </p:nvPr>
        </p:nvSpPr>
        <p:spPr>
          <a:xfrm>
            <a:off x="6317885" y="3311965"/>
            <a:ext cx="5113102" cy="1245339"/>
          </a:xfrm>
          <a:prstGeom prst="round2DiagRect">
            <a:avLst>
              <a:gd name="adj1" fmla="val 14446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18" name="对角圆角矩形 18"/>
          <p:cNvSpPr/>
          <p:nvPr>
            <p:custDataLst>
              <p:tags r:id="rId14"/>
            </p:custDataLst>
          </p:nvPr>
        </p:nvSpPr>
        <p:spPr>
          <a:xfrm>
            <a:off x="6317885" y="3182817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algn="tl" blurRad="165100" dir="2700000" dist="25400" rotWithShape="0" sx="102000" sy="102000">
              <a:schemeClr val="accent5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0" name="直角三角形 19"/>
          <p:cNvSpPr/>
          <p:nvPr>
            <p:custDataLst>
              <p:tags r:id="rId15"/>
            </p:custDataLst>
          </p:nvPr>
        </p:nvSpPr>
        <p:spPr>
          <a:xfrm>
            <a:off x="6829336" y="3183459"/>
            <a:ext cx="77103" cy="128505"/>
          </a:xfrm>
          <a:prstGeom prst="rtTriangle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2" name="文本框 20"/>
          <p:cNvSpPr txBox="1"/>
          <p:nvPr>
            <p:custDataLst>
              <p:tags r:id="rId16"/>
            </p:custDataLst>
          </p:nvPr>
        </p:nvSpPr>
        <p:spPr>
          <a:xfrm>
            <a:off x="6862748" y="3370435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区块链技术：提供安全可靠的交易记录，保障数据安全和隐私保护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24" name="对角圆角矩形 15"/>
          <p:cNvSpPr/>
          <p:nvPr>
            <p:custDataLst>
              <p:tags r:id="rId17"/>
            </p:custDataLst>
          </p:nvPr>
        </p:nvSpPr>
        <p:spPr>
          <a:xfrm>
            <a:off x="754883" y="5004382"/>
            <a:ext cx="5113102" cy="1245339"/>
          </a:xfrm>
          <a:prstGeom prst="round2DiagRect">
            <a:avLst>
              <a:gd name="adj1" fmla="val 16339"/>
              <a:gd name="adj2" fmla="val 1703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6" name="对角圆角矩形 16"/>
          <p:cNvSpPr/>
          <p:nvPr>
            <p:custDataLst>
              <p:tags r:id="rId18"/>
            </p:custDataLst>
          </p:nvPr>
        </p:nvSpPr>
        <p:spPr>
          <a:xfrm>
            <a:off x="754883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28" name="直角三角形 17"/>
          <p:cNvSpPr/>
          <p:nvPr>
            <p:custDataLst>
              <p:tags r:id="rId19"/>
            </p:custDataLst>
          </p:nvPr>
        </p:nvSpPr>
        <p:spPr>
          <a:xfrm>
            <a:off x="1266977" y="4870736"/>
            <a:ext cx="77103" cy="128505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0" name="文本框 27"/>
          <p:cNvSpPr txBox="1"/>
          <p:nvPr>
            <p:custDataLst>
              <p:tags r:id="rId20"/>
            </p:custDataLst>
          </p:nvPr>
        </p:nvSpPr>
        <p:spPr>
          <a:xfrm>
            <a:off x="1300389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人工智能技术：实现自动化和智能化，提高生产效率和质量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32" name="对角圆角矩形 22"/>
          <p:cNvSpPr/>
          <p:nvPr>
            <p:custDataLst>
              <p:tags r:id="rId21"/>
            </p:custDataLst>
          </p:nvPr>
        </p:nvSpPr>
        <p:spPr>
          <a:xfrm>
            <a:off x="6317885" y="5004382"/>
            <a:ext cx="5113102" cy="1245339"/>
          </a:xfrm>
          <a:prstGeom prst="round2DiagRect">
            <a:avLst>
              <a:gd name="adj1" fmla="val 13517"/>
              <a:gd name="adj2" fmla="val 16035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0734" name="对角圆角矩形 23"/>
          <p:cNvSpPr/>
          <p:nvPr>
            <p:custDataLst>
              <p:tags r:id="rId22"/>
            </p:custDataLst>
          </p:nvPr>
        </p:nvSpPr>
        <p:spPr>
          <a:xfrm>
            <a:off x="6317885" y="4874591"/>
            <a:ext cx="511750" cy="48832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algn="tl" blurRad="165100" dir="2700000" dist="25400" rotWithShape="0" sx="102000" sy="102000">
              <a:schemeClr val="accent6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6" name="直角三角形 24"/>
          <p:cNvSpPr/>
          <p:nvPr>
            <p:custDataLst>
              <p:tags r:id="rId23"/>
            </p:custDataLst>
          </p:nvPr>
        </p:nvSpPr>
        <p:spPr>
          <a:xfrm>
            <a:off x="6829336" y="4870736"/>
            <a:ext cx="77103" cy="128505"/>
          </a:xfrm>
          <a:prstGeom prst="rtTriangle"/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738" name="文本框 25"/>
          <p:cNvSpPr txBox="1"/>
          <p:nvPr>
            <p:custDataLst>
              <p:tags r:id="rId24"/>
            </p:custDataLst>
          </p:nvPr>
        </p:nvSpPr>
        <p:spPr>
          <a:xfrm>
            <a:off x="6862748" y="5062852"/>
            <a:ext cx="4368048" cy="1129372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5G技术：提供高速、低延迟的网络连接，支持实时数据传输和远程控制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4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IT管理与数字化转型的实践案例</a:t>
            </a:r>
            <a:endParaRPr altLang="en-US" lang="zh-CN"/>
          </a:p>
        </p:txBody>
      </p:sp>
      <p:sp>
        <p:nvSpPr>
          <p:cNvPr id="1050786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07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9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成功企业的IT管理与数字化转型实践</a:t>
            </a:r>
            <a:endParaRPr altLang="en-US" lang="zh-CN"/>
          </a:p>
        </p:txBody>
      </p:sp>
      <p:sp>
        <p:nvSpPr>
          <p:cNvPr id="10508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9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案例介绍：企业背景、IT管理现状、数字化转型目标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IT管理实践：组织架构优化、流程规范化、数据驱动决策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数字化转型实践：云计算、大数据、人工智能等技术的应用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9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9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实践成果与启示：转型效果评估、经验教训分享、未来发展规划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9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失败企业的教训和反思</a:t>
            </a:r>
            <a:endParaRPr altLang="en-US" lang="zh-CN"/>
          </a:p>
        </p:txBody>
      </p:sp>
      <p:sp>
        <p:nvSpPr>
          <p:cNvPr id="105096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7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7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7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97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失败原因分析：战略规划不足、组织架构不合理、人才缺乏、技术应用不当等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7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案例介绍：企业背景、IT管理现状、数字化转型目标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8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教训总结：重视战略规划、优化组织架构、培养人才、合理应用技术等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98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反思与启示：从失败中汲取教训，为企业的数字化转型提供借鉴和参考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28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实践案例的启示和借鉴意义</a:t>
            </a:r>
            <a:endParaRPr altLang="en-US" lang="zh-CN"/>
          </a:p>
        </p:txBody>
      </p:sp>
      <p:sp>
        <p:nvSpPr>
          <p:cNvPr id="105103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03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实践案例的背景和目标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3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3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实践案例的执行过程和方法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4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实践案例的成果和效果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04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05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实践案例的启示和借鉴意义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98" name="标题 1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未来趋势和发展前景</a:t>
            </a:r>
            <a:endParaRPr altLang="en-US" lang="zh-CN"/>
          </a:p>
        </p:txBody>
      </p:sp>
      <p:sp>
        <p:nvSpPr>
          <p:cNvPr id="1051100" name="文本占位符 4"/>
          <p:cNvSpPr>
            <a:spLocks noGrp="1"/>
          </p:cNvSpPr>
          <p:nvPr>
            <p:ph type="body" idx="7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08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10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IT管理的未来发展趋势</a:t>
            </a:r>
            <a:endParaRPr altLang="en-US" lang="zh-CN"/>
          </a:p>
        </p:txBody>
      </p:sp>
      <p:sp>
        <p:nvSpPr>
          <p:cNvPr id="105121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1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2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网络安全和风险管理的重要性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22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2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2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数字化转型的推动力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2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3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3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大数据和人工智能的应用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123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3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23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云计算的普及和重要性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84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数字化转型的发展前景和挑战</a:t>
            </a:r>
            <a:endParaRPr altLang="en-US" lang="zh-CN"/>
          </a:p>
        </p:txBody>
      </p:sp>
      <p:sp>
        <p:nvSpPr>
          <p:cNvPr id="1051286" name="平行四边形 11"/>
          <p:cNvSpPr/>
          <p:nvPr>
            <p:custDataLst>
              <p:tags r:id="rId1"/>
            </p:custDataLst>
          </p:nvPr>
        </p:nvSpPr>
        <p:spPr>
          <a:xfrm>
            <a:off x="3241473" y="5775489"/>
            <a:ext cx="2847161" cy="10610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1288" name="标题"/>
          <p:cNvSpPr txBox="1"/>
          <p:nvPr>
            <p:custDataLst>
              <p:tags r:id="rId2"/>
            </p:custDataLst>
          </p:nvPr>
        </p:nvSpPr>
        <p:spPr>
          <a:xfrm>
            <a:off x="3463556" y="5509737"/>
            <a:ext cx="5490329" cy="3536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人才短缺，需要加强人才培养和引进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290" name="正文"/>
          <p:cNvSpPr txBox="1"/>
          <p:nvPr>
            <p:custDataLst>
              <p:tags r:id="rId3"/>
            </p:custDataLst>
          </p:nvPr>
        </p:nvSpPr>
        <p:spPr>
          <a:xfrm>
            <a:off x="3462932" y="5896512"/>
            <a:ext cx="5490329" cy="353667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92" name="平行四边形 31"/>
          <p:cNvSpPr/>
          <p:nvPr>
            <p:custDataLst>
              <p:tags r:id="rId4"/>
            </p:custDataLst>
          </p:nvPr>
        </p:nvSpPr>
        <p:spPr>
          <a:xfrm>
            <a:off x="3232739" y="1753656"/>
            <a:ext cx="2847161" cy="10610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1294" name="标题"/>
          <p:cNvSpPr txBox="1"/>
          <p:nvPr>
            <p:custDataLst>
              <p:tags r:id="rId5"/>
            </p:custDataLst>
          </p:nvPr>
        </p:nvSpPr>
        <p:spPr>
          <a:xfrm>
            <a:off x="3454823" y="1490400"/>
            <a:ext cx="5490329" cy="3536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数字化转型成为企业核心竞争力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296" name="正文"/>
          <p:cNvSpPr txBox="1"/>
          <p:nvPr>
            <p:custDataLst>
              <p:tags r:id="rId6"/>
            </p:custDataLst>
          </p:nvPr>
        </p:nvSpPr>
        <p:spPr>
          <a:xfrm>
            <a:off x="3454199" y="1876551"/>
            <a:ext cx="5490329" cy="353667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298" name="平行四边形 32"/>
          <p:cNvSpPr/>
          <p:nvPr>
            <p:custDataLst>
              <p:tags r:id="rId7"/>
            </p:custDataLst>
          </p:nvPr>
        </p:nvSpPr>
        <p:spPr>
          <a:xfrm>
            <a:off x="3241473" y="2558397"/>
            <a:ext cx="2847161" cy="10610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1300" name="标题"/>
          <p:cNvSpPr txBox="1"/>
          <p:nvPr>
            <p:custDataLst>
              <p:tags r:id="rId8"/>
            </p:custDataLst>
          </p:nvPr>
        </p:nvSpPr>
        <p:spPr>
          <a:xfrm>
            <a:off x="3463556" y="2293893"/>
            <a:ext cx="5490329" cy="3536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数字化转型推动行业创新与发展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302" name="正文"/>
          <p:cNvSpPr txBox="1"/>
          <p:nvPr>
            <p:custDataLst>
              <p:tags r:id="rId9"/>
            </p:custDataLst>
          </p:nvPr>
        </p:nvSpPr>
        <p:spPr>
          <a:xfrm>
            <a:off x="3462932" y="2680668"/>
            <a:ext cx="5490329" cy="353667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04" name="平行四边形 33"/>
          <p:cNvSpPr/>
          <p:nvPr>
            <p:custDataLst>
              <p:tags r:id="rId10"/>
            </p:custDataLst>
          </p:nvPr>
        </p:nvSpPr>
        <p:spPr>
          <a:xfrm>
            <a:off x="3241473" y="3362514"/>
            <a:ext cx="2847161" cy="10610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1306" name="标题"/>
          <p:cNvSpPr txBox="1"/>
          <p:nvPr>
            <p:custDataLst>
              <p:tags r:id="rId11"/>
            </p:custDataLst>
          </p:nvPr>
        </p:nvSpPr>
        <p:spPr>
          <a:xfrm>
            <a:off x="3463556" y="3098010"/>
            <a:ext cx="5490329" cy="353667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r>
              <a:rPr altLang="en-US" b="1" dirty="0" sz="16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数字化转型助力企业实现可持续发展  数字化转型的挑战</a:t>
            </a:r>
            <a:endParaRPr altLang="en-US" b="1" dirty="0" sz="16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308" name="正文"/>
          <p:cNvSpPr txBox="1"/>
          <p:nvPr>
            <p:custDataLst>
              <p:tags r:id="rId12"/>
            </p:custDataLst>
          </p:nvPr>
        </p:nvSpPr>
        <p:spPr>
          <a:xfrm>
            <a:off x="3462932" y="3484785"/>
            <a:ext cx="5490329" cy="353667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数字化转型的挑战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0" name="平行四边形 34"/>
          <p:cNvSpPr/>
          <p:nvPr>
            <p:custDataLst>
              <p:tags r:id="rId13"/>
            </p:custDataLst>
          </p:nvPr>
        </p:nvSpPr>
        <p:spPr>
          <a:xfrm>
            <a:off x="3241473" y="4166631"/>
            <a:ext cx="2847161" cy="10610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1312" name="标题"/>
          <p:cNvSpPr txBox="1"/>
          <p:nvPr>
            <p:custDataLst>
              <p:tags r:id="rId14"/>
            </p:custDataLst>
          </p:nvPr>
        </p:nvSpPr>
        <p:spPr>
          <a:xfrm>
            <a:off x="3463556" y="3902127"/>
            <a:ext cx="5490329" cy="3536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技术更新换代速度快，需要不断跟进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314" name="正文"/>
          <p:cNvSpPr txBox="1"/>
          <p:nvPr>
            <p:custDataLst>
              <p:tags r:id="rId15"/>
            </p:custDataLst>
          </p:nvPr>
        </p:nvSpPr>
        <p:spPr>
          <a:xfrm>
            <a:off x="3462932" y="4288902"/>
            <a:ext cx="5490329" cy="353667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16" name="平行四边形 35"/>
          <p:cNvSpPr/>
          <p:nvPr>
            <p:custDataLst>
              <p:tags r:id="rId16"/>
            </p:custDataLst>
          </p:nvPr>
        </p:nvSpPr>
        <p:spPr>
          <a:xfrm>
            <a:off x="3241473" y="4971372"/>
            <a:ext cx="2847161" cy="106100"/>
          </a:xfrm>
          <a:prstGeom prst="parallelogram">
            <a:avLst>
              <a:gd name="adj" fmla="val 38188"/>
            </a:avLst>
          </a:prstGeom>
          <a:gradFill>
            <a:gsLst>
              <a:gs pos="23000">
                <a:schemeClr val="accent1">
                  <a:alpha val="0"/>
                </a:schemeClr>
              </a:gs>
              <a:gs pos="100000">
                <a:schemeClr val="accent1">
                  <a:alpha val="48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51318" name="标题"/>
          <p:cNvSpPr txBox="1"/>
          <p:nvPr>
            <p:custDataLst>
              <p:tags r:id="rId17"/>
            </p:custDataLst>
          </p:nvPr>
        </p:nvSpPr>
        <p:spPr>
          <a:xfrm>
            <a:off x="3463556" y="4706244"/>
            <a:ext cx="5490329" cy="353667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sz="14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数据安全与隐私保护成为重要议题</a:t>
            </a:r>
            <a:endParaRPr altLang="en-US" b="1" dirty="0" sz="14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1320" name="正文"/>
          <p:cNvSpPr txBox="1"/>
          <p:nvPr>
            <p:custDataLst>
              <p:tags r:id="rId18"/>
            </p:custDataLst>
          </p:nvPr>
        </p:nvSpPr>
        <p:spPr>
          <a:xfrm>
            <a:off x="3462932" y="5092395"/>
            <a:ext cx="5490329" cy="353667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l" lv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单击此处输入你的项正文，文字是您思想的提炼，请言简意赅的阐述观点。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366" name="标题 2"/>
          <p:cNvSpPr>
            <a:spLocks noGrp="1"/>
          </p:cNvSpPr>
          <p:nvPr>
            <p:ph type="title" idx="4"/>
          </p:nvPr>
        </p:nvSpPr>
        <p:spPr/>
        <p:txBody>
          <a:bodyPr>
            <a:normAutofit fontScale="90000"/>
          </a:bodyPr>
          <a:p>
            <a:r>
              <a:rPr altLang="en-US" lang="zh-CN"/>
              <a:t>企业如何应对未来趋势和发展前景</a:t>
            </a:r>
            <a:endParaRPr altLang="en-US" lang="zh-CN"/>
          </a:p>
        </p:txBody>
      </p:sp>
      <p:sp>
        <p:nvSpPr>
          <p:cNvPr id="105136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制定数字化转型战略：明确数字化转型的目标和路径，确保企业与未来趋势保持同步。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7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7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7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培养数字化人才：加强员工数字化技能培训，提高企业整体数字化水平。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7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7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8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创新商业模式：利用新技术手段，探索新的商业模式，提高企业竞争力。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8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8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8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建立合作伙伴关系：与相关企业建立合作关系，共同应对未来趋势和发展前景。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38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39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36" name="文本占位符 2"/>
          <p:cNvSpPr>
            <a:spLocks noGrp="1"/>
          </p:cNvSpPr>
          <p:nvPr>
            <p:ph type="body" idx="8"/>
            <p:custDataLst>
              <p:tags r:id="rId1"/>
            </p:custDataLst>
          </p:nvPr>
        </p:nvSpPr>
        <p:spPr/>
        <p:txBody>
          <a:bodyPr>
            <a:normAutofit fontScale="92857"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143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PRESET_TEXT" val="NEW PRODUCT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CONTENT_GROUP_TYPE" val="contentchip"/>
  <p:tag name="KSO_WM_UNIT_TYPE" val="i"/>
  <p:tag name="KSO_WM_UNIT_INDEX" val="3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PART 01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内容 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1.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1.0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1.0"/>
</p:tagLst>
</file>

<file path=ppt/tags/tag1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1.0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1.0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1.0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1.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25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51"/>
</p:tagLst>
</file>

<file path=ppt/tags/tag13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1"/>
  <p:tag name="KSO_WM_SPECIAL_SOURCE" val="bdnull"/>
  <p:tag name="KSO_WM_TEMPLATE_THUMBS_INDEX" val="1、9"/>
</p:tagLst>
</file>

<file path=ppt/tags/tag13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1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1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1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1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CONTENT_GROUP_TYPE" val="contentchip"/>
  <p:tag name="KSO_WM_UNIT_PRESET_TEXT" val="NEW PRODUCT"/>
</p:tagLst>
</file>

<file path=ppt/tags/tag142.xml><?xml version="1.0" encoding="utf-8"?>
<p:tagLst xmlns:p="http://schemas.openxmlformats.org/presentationml/2006/main">
  <p:tag name="KSO_WM_SLIDE_ID" val="custom2023025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32.85&quot;,&quot;top&quot;:&quot;119.55&quot;,&quot;width&quot;:&quot;539.75&quot;,&quot;height&quot;:&quot;310.35&quot;}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1_6*b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6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251_6*l_h_i*1_1_3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1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251_6*l_h_i*1_1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1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2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1_6*l_h_i*1_2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2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3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51_6*l_h_i*1_3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3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4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51_6*l_h_i*1_4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4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5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51_6*l_h_i*1_5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5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3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gradient&quot;:[{&quot;brightness&quot;:-0.5,&quot;colorType&quot;:1,&quot;foreColorIndex&quot;:5,&quot;pos&quot;:1,&quot;transparency&quot;:0.800000011920929},{&quot;brightness&quot;:-0.5,&quot;colorType&quot;:1,&quot;foreColorIndex&quot;:5,&quot;pos&quot;:0,&quot;transparency&quot;:0.5}],&quot;type&quot;:3},&quot;glow&quot;:{&quot;colorType&quot;:0},&quot;line&quot;:{&quot;gradient&quot;:[{&quot;brightness&quot;:0.949999988079071,&quot;colorType&quot;:1,&quot;foreColorIndex&quot;:14,&quot;pos&quot;:0,&quot;transparency&quot;:0},{&quot;brightness&quot;:0.699999988079071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1_6*l_h_i*1_6_1"/>
  <p:tag name="KSO_WM_TEMPLATE_CATEGORY" val="custom"/>
  <p:tag name="KSO_WM_TEMPLATE_INDEX" val="20230251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gradient&quot;:[{&quot;brightness&quot;:0.550000011920929,&quot;colorType&quot;:1,&quot;foreColorIndex&quot;:5,&quot;pos&quot;:0,&quot;transparency&quot;:1},{&quot;brightness&quot;:0,&quot;colorType&quot;:1,&quot;foreColorIndex&quot;:6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51_6*l_h_i*1_6_2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600000262260437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1"/>
  <p:tag name="KSO_WM_UNIT_LAYERLEVEL" val="1_1_1"/>
  <p:tag name="KSO_WM_TAG_VERSION" val="1.0"/>
  <p:tag name="KSO_WM_BEAUTIFY_FLAG" val="#wm#"/>
  <p:tag name="KSO_WM_DIAGRAM_GROUP_CODE" val="l1-1"/>
  <p:tag name="KSO_WM_UNIT_VALUE" val="12"/>
  <p:tag name="KSO_WM_UNIT_TYPE" val="l_h_a"/>
  <p:tag name="KSO_WM_UNIT_ID" val="custom20230251_6*l_h_a*1_6_1"/>
  <p:tag name="KSO_WM_DIAGRAM_VERSION" val="3"/>
  <p:tag name="KSO_WM_UNIT_PRESET_TEXT" val="添加目录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29999999999995,&quot;width&quot;:424.799999999999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SLIDE_ID" val="custom2023025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1"/>
</p:tagLst>
</file>

<file path=ppt/tags/tag1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2"/>
</p:tagLst>
</file>

<file path=ppt/tags/tag17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i*1_6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5*l_h_f*1_6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3"/>
</p:tagLst>
</file>

<file path=ppt/tags/tag21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1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1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1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1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1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1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1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1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1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1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4"/>
</p:tagLst>
</file>

<file path=ppt/tags/tag245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f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你的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TEMPLATE_CATEGORY" val="diagram"/>
  <p:tag name="KSO_WM_UNIT_LAYERLEVEL" val="1_1_1"/>
  <p:tag name="KSO_WM_TAG_VERSION" val="3.0"/>
  <p:tag name="KSO_WM_BEAUTIFY_FLAG" val="#wm#"/>
  <p:tag name="KSO_WM_TEMPLATE_INDEX" val="20231713"/>
  <p:tag name="KSO_WM_UNIT_ID" val="diagram20231713_2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项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90.0856692913386,&quot;width&quot;:350.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5"/>
</p:tagLst>
</file>

<file path=ppt/tags/tag272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6"/>
</p:tagLst>
</file>

<file path=ppt/tags/tag307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5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5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f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5*l_h_i*1_6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5*l_h_i*1_6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5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5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5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5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5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5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5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5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5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5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5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5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1_5*l_h_i*1_5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1_5*l_h_i*1_5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brightness&quot;:0,&quot;colorType&quot;:1,&quot;foreColorIndex&quot;:9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1_5*l_h_i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1_5*l_h_f*1_5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5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5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5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5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1_5*l_h_i*1_6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1_5*l_h_i*1_6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0,&quot;colorType&quot;:1,&quot;foreColorIndex&quot;:10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1_5*l_h_i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1_5*l_h_f*1_6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7"/>
</p:tagLst>
</file>

<file path=ppt/tags/tag376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7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1_7*e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PART 08"/>
</p:tagLst>
</file>

<file path=ppt/tags/tag411.xml><?xml version="1.0" encoding="utf-8"?>
<p:tagLst xmlns:p="http://schemas.openxmlformats.org/presentationml/2006/main">
  <p:tag name="KSO_WM_SLIDE_ID" val="custom2023025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6.65&quot;,&quot;top&quot;:&quot;113.75&quot;,&quot;width&quot;:&quot;539.75&quot;,&quot;height&quot;:&quot;310.35&quot;}"/>
</p:tagLst>
</file>

<file path=ppt/tags/tag4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6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689_6*l_h_a*1_6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689_6*l_h_f*1_6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1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9_6*l_h_a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9_6*l_h_f*1_1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2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9_6*l_h_a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9_6*l_h_f*1_2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3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89_6*l_h_a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89_6*l_h_f*1_3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4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89_6*l_h_a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89_6*l_h_f*1_4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9_6*l_h_i*1_5_1"/>
  <p:tag name="KSO_WM_TEMPLATE_CATEGORY" val="diagram"/>
  <p:tag name="KSO_WM_TEMPLATE_INDEX" val="2023168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gradient&quot;:[{&quot;brightness&quot;:0,&quot;colorType&quot;:1,&quot;foreColorIndex&quot;:5,&quot;pos&quot;:1,&quot;transparency&quot;:0.5199999809265137},{&quot;brightness&quot;:0,&quot;colorType&quot;:1,&quot;foreColorIndex&quot;:5,&quot;pos&quot;:0.23000000417232513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689_6*l_h_a*1_5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89_6*l_h_f*1_5_1"/>
  <p:tag name="KSO_WM_TEMPLATE_CATEGORY" val="diagram"/>
  <p:tag name="KSO_WM_TEMPLATE_INDEX" val="2023168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1.5269291338583,&quot;width&quot;:458.57503937007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1_9*f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PRESET_TEXT" val="汇报人：WPS"/>
</p:tagLst>
</file>

<file path=ppt/tags/tag4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458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M973Q</dc:creator>
  <dcterms:created xsi:type="dcterms:W3CDTF">2023-12-19T07:50:28Z</dcterms:created>
  <dcterms:modified xsi:type="dcterms:W3CDTF">2023-12-19T07:50:28Z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663926efcf5c46ec9bd3ce2cf0e2477b_21</vt:lpwstr>
  </property>
</Properties>
</file>