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62" r:id="rId1"/>
    <p:sldMasterId id="2147484199" r:id="rId2"/>
  </p:sldMasterIdLst>
  <p:notesMasterIdLst>
    <p:notesMasterId r:id="rId3"/>
  </p:notesMasterIdLst>
  <p:sldIdLst>
    <p:sldId id="512" r:id="rId4"/>
    <p:sldId id="516" r:id="rId5"/>
    <p:sldId id="521" r:id="rId6"/>
    <p:sldId id="525" r:id="rId7"/>
    <p:sldId id="528" r:id="rId8"/>
    <p:sldId id="531" r:id="rId9"/>
    <p:sldId id="534" r:id="rId10"/>
    <p:sldId id="538" r:id="rId11"/>
    <p:sldId id="542" r:id="rId12"/>
    <p:sldId id="545" r:id="rId13"/>
    <p:sldId id="548" r:id="rId14"/>
    <p:sldId id="551" r:id="rId15"/>
    <p:sldId id="555" r:id="rId16"/>
    <p:sldId id="559" r:id="rId17"/>
    <p:sldId id="562" r:id="rId18"/>
    <p:sldId id="565" r:id="rId19"/>
    <p:sldId id="568" r:id="rId20"/>
    <p:sldId id="572" r:id="rId21"/>
    <p:sldId id="576" r:id="rId22"/>
    <p:sldId id="579" r:id="rId23"/>
    <p:sldId id="582" r:id="rId24"/>
    <p:sldId id="585" r:id="rId25"/>
    <p:sldId id="589" r:id="rId26"/>
    <p:sldId id="593" r:id="rId27"/>
    <p:sldId id="596" r:id="rId28"/>
    <p:sldId id="599" r:id="rId29"/>
    <p:sldId id="602" r:id="rId30"/>
    <p:sldId id="606" r:id="rId31"/>
    <p:sldId id="610" r:id="rId32"/>
    <p:sldId id="613" r:id="rId33"/>
    <p:sldId id="616" r:id="rId34"/>
    <p:sldId id="619" r:id="rId35"/>
    <p:sldId id="622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tags" Target="../tags/tag185.xml"/><Relationship Id="rId18" Type="http://schemas.openxmlformats.org/officeDocument/2006/relationships/tags" Target="../tags/tag186.xml"/><Relationship Id="rId19" Type="http://schemas.openxmlformats.org/officeDocument/2006/relationships/tags" Target="../tags/tag187.xml"/><Relationship Id="rId20" Type="http://schemas.openxmlformats.org/officeDocument/2006/relationships/tags" Target="../tags/tag188.xml"/><Relationship Id="rId21" Type="http://schemas.openxmlformats.org/officeDocument/2006/relationships/tags" Target="../tags/tag189.xml"/><Relationship Id="rId22" Type="http://schemas.openxmlformats.org/officeDocument/2006/relationships/tags" Target="../tags/tag190.xml"/><Relationship Id="rId23" Type="http://schemas.openxmlformats.org/officeDocument/2006/relationships/tags" Target="../tags/tag191.xml"/><Relationship Id="rId24" Type="http://schemas.openxmlformats.org/officeDocument/2006/relationships/tags" Target="../tags/tag192.xml"/><Relationship Id="rId25" Type="http://schemas.openxmlformats.org/officeDocument/2006/relationships/tags" Target="../tags/tag193.xml"/><Relationship Id="rId26" Type="http://schemas.openxmlformats.org/officeDocument/2006/relationships/tags" Target="../tags/tag194.xml"/><Relationship Id="rId27" Type="http://schemas.openxmlformats.org/officeDocument/2006/relationships/tags" Target="../tags/tag195.xml"/><Relationship Id="rId28" Type="http://schemas.openxmlformats.org/officeDocument/2006/relationships/tags" Target="../tags/tag196.xml"/><Relationship Id="rId29" Type="http://schemas.openxmlformats.org/officeDocument/2006/relationships/tags" Target="../tags/tag197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tags" Target="../tags/tag396.xml"/><Relationship Id="rId14" Type="http://schemas.openxmlformats.org/officeDocument/2006/relationships/tags" Target="../tags/tag397.xml"/><Relationship Id="rId15" Type="http://schemas.openxmlformats.org/officeDocument/2006/relationships/tags" Target="../tags/tag398.xml"/><Relationship Id="rId16" Type="http://schemas.openxmlformats.org/officeDocument/2006/relationships/tags" Target="../tags/tag399.xml"/><Relationship Id="rId17" Type="http://schemas.openxmlformats.org/officeDocument/2006/relationships/tags" Target="../tags/tag400.xml"/><Relationship Id="rId18" Type="http://schemas.openxmlformats.org/officeDocument/2006/relationships/tags" Target="../tags/tag401.xml"/><Relationship Id="rId19" Type="http://schemas.openxmlformats.org/officeDocument/2006/relationships/tags" Target="../tags/tag402.xml"/><Relationship Id="rId20" Type="http://schemas.openxmlformats.org/officeDocument/2006/relationships/tags" Target="../tags/tag403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tags" Target="../tags/tag432.xml"/><Relationship Id="rId6" Type="http://schemas.openxmlformats.org/officeDocument/2006/relationships/tags" Target="../tags/tag433.xml"/><Relationship Id="rId7" Type="http://schemas.openxmlformats.org/officeDocument/2006/relationships/tags" Target="../tags/tag434.xml"/><Relationship Id="rId8" Type="http://schemas.openxmlformats.org/officeDocument/2006/relationships/tags" Target="../tags/tag435.xml"/><Relationship Id="rId9" Type="http://schemas.openxmlformats.org/officeDocument/2006/relationships/tags" Target="../tags/tag436.xml"/><Relationship Id="rId10" Type="http://schemas.openxmlformats.org/officeDocument/2006/relationships/tags" Target="../tags/tag437.xml"/><Relationship Id="rId11" Type="http://schemas.openxmlformats.org/officeDocument/2006/relationships/tags" Target="../tags/tag438.xml"/><Relationship Id="rId12" Type="http://schemas.openxmlformats.org/officeDocument/2006/relationships/tags" Target="../tags/tag439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tags" Target="../tags/tag44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2024年健康医疗行业市场分析及投资前景预测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健康医疗行业概述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2024年健康医疗行业市场分析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健康医疗行业投资前景预测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健康医疗行业政策环境分析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健康医疗行业技术发展与创新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健康医疗行业未来发展展望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健康医疗行业概述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26" name="矩形 3"/>
          <p:cNvSpPr/>
          <p:nvPr>
            <p:custDataLst>
              <p:tags r:id="rId1"/>
            </p:custDataLst>
          </p:nvPr>
        </p:nvSpPr>
        <p:spPr>
          <a:xfrm>
            <a:off x="26078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任意多边形 5"/>
          <p:cNvSpPr/>
          <p:nvPr>
            <p:custDataLst>
              <p:tags r:id="rId2"/>
            </p:custDataLst>
          </p:nvPr>
        </p:nvSpPr>
        <p:spPr>
          <a:xfrm>
            <a:off x="26684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30" name="正文"/>
          <p:cNvSpPr txBox="1"/>
          <p:nvPr>
            <p:custDataLst>
              <p:tags r:id="rId3"/>
            </p:custDataLst>
          </p:nvPr>
        </p:nvSpPr>
        <p:spPr>
          <a:xfrm>
            <a:off x="31170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发展趋势：随着人口老龄化、慢性病增多等社会问题加剧，健康医疗行业需求将持续增长，同时技术进步和政策支持也将推动行业不断创新发展。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32" name="标题"/>
          <p:cNvSpPr txBox="1"/>
          <p:nvPr>
            <p:custDataLst>
              <p:tags r:id="rId4"/>
            </p:custDataLst>
          </p:nvPr>
        </p:nvSpPr>
        <p:spPr>
          <a:xfrm>
            <a:off x="30747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34" name="矩形 8"/>
          <p:cNvSpPr/>
          <p:nvPr>
            <p:custDataLst>
              <p:tags r:id="rId5"/>
            </p:custDataLst>
          </p:nvPr>
        </p:nvSpPr>
        <p:spPr>
          <a:xfrm>
            <a:off x="26078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任意多边形 5"/>
          <p:cNvSpPr/>
          <p:nvPr>
            <p:custDataLst>
              <p:tags r:id="rId6"/>
            </p:custDataLst>
          </p:nvPr>
        </p:nvSpPr>
        <p:spPr>
          <a:xfrm>
            <a:off x="26684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38" name="正文"/>
          <p:cNvSpPr txBox="1"/>
          <p:nvPr>
            <p:custDataLst>
              <p:tags r:id="rId7"/>
            </p:custDataLst>
          </p:nvPr>
        </p:nvSpPr>
        <p:spPr>
          <a:xfrm>
            <a:off x="31170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行业特点：健康医疗行业涉及领域广泛，技术更新迅速，政策影响较大，市场需求多样化。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40" name="标题"/>
          <p:cNvSpPr txBox="1"/>
          <p:nvPr>
            <p:custDataLst>
              <p:tags r:id="rId8"/>
            </p:custDataLst>
          </p:nvPr>
        </p:nvSpPr>
        <p:spPr>
          <a:xfrm>
            <a:off x="30747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42" name="矩形 23"/>
          <p:cNvSpPr/>
          <p:nvPr>
            <p:custDataLst>
              <p:tags r:id="rId9"/>
            </p:custDataLst>
          </p:nvPr>
        </p:nvSpPr>
        <p:spPr>
          <a:xfrm>
            <a:off x="26078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任意多边形 5"/>
          <p:cNvSpPr/>
          <p:nvPr>
            <p:custDataLst>
              <p:tags r:id="rId10"/>
            </p:custDataLst>
          </p:nvPr>
        </p:nvSpPr>
        <p:spPr>
          <a:xfrm>
            <a:off x="26684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11"/>
            </p:custDataLst>
          </p:nvPr>
        </p:nvSpPr>
        <p:spPr>
          <a:xfrm>
            <a:off x="31170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健康医疗行业定义：指提供预防、诊断、治疗、康复等健康医疗服务和相关产品的行业。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12"/>
            </p:custDataLst>
          </p:nvPr>
        </p:nvSpPr>
        <p:spPr>
          <a:xfrm>
            <a:off x="31170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50" name="矩形 27"/>
          <p:cNvSpPr/>
          <p:nvPr>
            <p:custDataLst>
              <p:tags r:id="rId13"/>
            </p:custDataLst>
          </p:nvPr>
        </p:nvSpPr>
        <p:spPr>
          <a:xfrm>
            <a:off x="26078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任意多边形 5"/>
          <p:cNvSpPr/>
          <p:nvPr>
            <p:custDataLst>
              <p:tags r:id="rId14"/>
            </p:custDataLst>
          </p:nvPr>
        </p:nvSpPr>
        <p:spPr>
          <a:xfrm>
            <a:off x="26684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54" name="正文"/>
          <p:cNvSpPr txBox="1"/>
          <p:nvPr>
            <p:custDataLst>
              <p:tags r:id="rId15"/>
            </p:custDataLst>
          </p:nvPr>
        </p:nvSpPr>
        <p:spPr>
          <a:xfrm>
            <a:off x="31170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健康医疗行业分类：主要包括医疗服务、医疗器械、生物医药、医疗信息化等领域。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56" name="标题"/>
          <p:cNvSpPr txBox="1"/>
          <p:nvPr>
            <p:custDataLst>
              <p:tags r:id="rId16"/>
            </p:custDataLst>
          </p:nvPr>
        </p:nvSpPr>
        <p:spPr>
          <a:xfrm>
            <a:off x="30747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4899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9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起步阶段：20世纪初，健康医疗行业开始起步，主要集中在基础医疗设施建设和服务方面。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成长阶段：20世纪末至21世纪初，随着经济发展和人口老龄化加速，健康医疗行业进入快速成长阶段，医疗服务质量和覆盖范围得到大幅提升。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创新发展阶段：近年来，随着科技的不断进步和应用，健康医疗行业进入创新发展阶段，数字化、智能化、个性化等成为行业发展的新趋势。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未来展望：未来，健康医疗行业将继续保持稳定增长态势，并朝着更加智能化、个性化、高效化的方向发展。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90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全球健康医疗行业市场规模持续增长，预计到2024年将达到近5万亿美元。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亚太地区健康医疗行业市场规模增速最快，尤其是中国市场潜力巨大。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数字化、智能化、个性化等创新技术的应用，将进一步推动健康医疗行业市场规模的增长。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人口老龄化、慢性病防控等社会需求增长，为健康医疗行业市场规模的扩大提供了有力支撑。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数字化转型：利用大数据、人工智能等技术提升医疗服务的效率和质量。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精准医疗：个性化、定制化的医疗服务将成为主流，基因检测、细胞治疗等领域将得到广泛应用。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远程医疗：随着5G等通信技术的发展，远程诊疗、在线咨询等将成为健康管理的重要方式。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健康管理：从治疗向预防转变，健康管理将成为重要的医疗服务领域。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2024年健康医疗行业市场分析</a:t>
            </a:r>
            <a:endParaRPr altLang="en-US" dirty="0" lang="zh-CN"/>
          </a:p>
        </p:txBody>
      </p:sp>
      <p:sp>
        <p:nvSpPr>
          <p:cNvPr id="10491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21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人口老龄化趋势加剧，慢性病发病率上升，推动医疗需求增长。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政策支持力度加大，医疗保障体系不断完善。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医疗技术进步和创新推动医疗市场发展。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居民健康意识提高，主动健康消费需求增加。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28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行业集中度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9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国外企业数量及规模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国内企业数量及规模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3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个性化需求凸显：消费者对健康医疗的需求呈现个性化趋势，对定制化服务和精准医疗的需求增加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健康消费升级：消费者在健康领域的消费逐渐升级，对高品质、高附加值的健康产品和服务的需求增加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健康意识提高：消费者更加关注个人健康，积极采取预防和保健措施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数字化医疗接受度提高：随着互联网技术的发展，消费者对在线医疗服务和智能健康管理的接受度逐渐提高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市场细分领域分析</a:t>
            </a:r>
            <a:endParaRPr altLang="en-US" lang="zh-CN"/>
          </a:p>
        </p:txBody>
      </p:sp>
      <p:sp>
        <p:nvSpPr>
          <p:cNvPr id="10494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医疗器械：分析2024年医疗器械市场的发展趋势，如可穿戴设备、智能医疗设备等。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诊断与治疗技术：介绍2024年健康医疗行业中新兴的诊断与治疗技术，如基因编辑、远程医疗等。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医疗服务：探讨2024年医疗服务市场的变化，如在线医疗咨询、个性化医疗服务等。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健康管理：分析2024年健康管理市场的热点，如健康数据监测、健康保险等。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健康医疗行业投资前景预测</a:t>
            </a:r>
            <a:endParaRPr altLang="en-US" dirty="0" lang="zh-CN"/>
          </a:p>
        </p:txBody>
      </p:sp>
      <p:sp>
        <p:nvSpPr>
          <p:cNvPr id="10494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5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投资风险评估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健康医疗行业投资前景预测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投资机会分析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5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技术风险：新技术的出现可能对现有企业造成冲击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政策风险：政策变化对健康医疗行业的影响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市场风险：市场竞争激烈，企业盈利能力面临挑战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经营风险：企业管理、运营等方面的问题可能导致投资失败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投资回报预测</a:t>
            </a:r>
            <a:endParaRPr altLang="en-US" lang="zh-CN"/>
          </a:p>
        </p:txBody>
      </p:sp>
      <p:sp>
        <p:nvSpPr>
          <p:cNvPr id="10496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健康医疗行业投资回报率将逐年上升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未来5-10年，健康医疗行业将成为投资热点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随着人口老龄化和健康意识的提高，市场需求将持续增长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政策支持和科技进步将进一步推动行业发展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68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长期投资，稳健收益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9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注重风险控制，合理配置资产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深入研究行业，精选优质标的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0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关注政策动向，把握政策机遇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健康医疗行业政策环境分析</a:t>
            </a:r>
            <a:endParaRPr altLang="en-US" dirty="0" lang="zh-CN"/>
          </a:p>
        </p:txBody>
      </p:sp>
      <p:sp>
        <p:nvSpPr>
          <p:cNvPr id="10497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政策环境对行业的影响</a:t>
            </a:r>
            <a:endParaRPr altLang="en-US" lang="zh-CN"/>
          </a:p>
        </p:txBody>
      </p:sp>
      <p:sp>
        <p:nvSpPr>
          <p:cNvPr id="10497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政策支持：推动健康医疗行业的发展，提高医疗保障水平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政策限制：规范市场秩序，防止过度竞争和资源浪费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政策不确定性：影响投资者信心和行业稳定性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政策协调：促进跨部门合作，推动医疗资源共享和优化配置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国内外政策对比分析</a:t>
            </a:r>
            <a:endParaRPr altLang="en-US" lang="zh-CN"/>
          </a:p>
        </p:txBody>
      </p:sp>
      <p:sp>
        <p:nvSpPr>
          <p:cNvPr id="10498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国内政策：加强医疗保障体系建设，提高医疗服务水平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国外政策：鼓励创新，加大研发投入，推动医疗科技发展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国内外政策对比：政策差异对健康医疗行业的影响分析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政策趋势：国内外政策共同推动健康医疗行业持续发展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政策趋势与展望</a:t>
            </a:r>
            <a:endParaRPr altLang="en-US" lang="zh-CN"/>
          </a:p>
        </p:txBody>
      </p:sp>
      <p:sp>
        <p:nvSpPr>
          <p:cNvPr id="10498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政策支持力度加大，推动健康医疗行业快速发展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政策引导下的行业整合与转型升级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政策环境对投资前景的影响分析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0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未来政策趋势与展望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行业标准与规范</a:t>
            </a:r>
            <a:endParaRPr altLang="en-US" lang="zh-CN"/>
          </a:p>
        </p:txBody>
      </p:sp>
      <p:sp>
        <p:nvSpPr>
          <p:cNvPr id="10499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政策环境对健康医疗行业的发展起到了积极的推动作用。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行业标准与规范的不断完善将有助于吸引更多投资，促进健康医疗行业的持续发展。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国家出台了多项健康医疗行业相关政策，推动行业规范化发展。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行业标准与规范不断完善，提高了健康医疗行业的整体水平。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健康医疗行业技术发展与创新</a:t>
            </a:r>
            <a:endParaRPr altLang="en-US" dirty="0" lang="zh-CN"/>
          </a:p>
        </p:txBody>
      </p:sp>
      <p:sp>
        <p:nvSpPr>
          <p:cNvPr id="10500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行业技术现状与特点</a:t>
            </a:r>
            <a:endParaRPr altLang="en-US" lang="zh-CN"/>
          </a:p>
        </p:txBody>
      </p:sp>
      <p:sp>
        <p:nvSpPr>
          <p:cNvPr id="10500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人工智能在健康医疗领域的应用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5G技术在远程医疗中的发展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基因编辑技术的突破与进展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医疗大数据的分析与应用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技术发展趋势与前沿</a:t>
            </a:r>
            <a:endParaRPr altLang="en-US" lang="zh-CN"/>
          </a:p>
        </p:txBody>
      </p:sp>
      <p:sp>
        <p:nvSpPr>
          <p:cNvPr id="105010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智能可穿戴设备在健康监测中的创新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1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基因编辑技术的突破与医学应用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5G技术在远程医疗中的发展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3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人工智能在健康医疗领域的应用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技术创新与突破方向</a:t>
            </a:r>
            <a:endParaRPr altLang="en-US" lang="zh-CN"/>
          </a:p>
        </p:txBody>
      </p:sp>
      <p:sp>
        <p:nvSpPr>
          <p:cNvPr id="10501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人工智能在健康医疗领域的应用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基因编辑技术的进一步发展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远程医疗和移动医疗技术的普及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智能医疗设备和可穿戴设备的创新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技术对行业的推动作用</a:t>
            </a:r>
            <a:endParaRPr altLang="en-US" lang="zh-CN"/>
          </a:p>
        </p:txBody>
      </p:sp>
      <p:sp>
        <p:nvSpPr>
          <p:cNvPr id="10502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创新技术推动医疗行业变革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技术进步提升医疗服务质量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数字化技术优化医疗资源分配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人工智能在健康医疗领域的应用及前景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健康医疗行业未来发展展望</a:t>
            </a:r>
            <a:endParaRPr altLang="en-US" dirty="0" lang="zh-CN"/>
          </a:p>
        </p:txBody>
      </p:sp>
      <p:sp>
        <p:nvSpPr>
          <p:cNvPr id="10502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未来市场规模预测</a:t>
            </a:r>
            <a:endParaRPr altLang="en-US" lang="zh-CN"/>
          </a:p>
        </p:txBody>
      </p:sp>
      <p:sp>
        <p:nvSpPr>
          <p:cNvPr id="10503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全球健康医疗行业市场规模将持续增长，预计到2024年将达到近5万亿美元。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数字化和智能化技术的应用将加速健康医疗行业的变革，推动市场规模不断扩大。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未来健康医疗行业将更加注重个性化、精准化和预防保健，为行业发展带来新的机遇和挑战。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随着人口老龄化和慢性病增加，医疗器械和药品需求将进一步扩大。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未来市场结构变化</a:t>
            </a:r>
            <a:endParaRPr altLang="en-US" lang="zh-CN"/>
          </a:p>
        </p:txBody>
      </p:sp>
      <p:sp>
        <p:nvSpPr>
          <p:cNvPr id="105039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9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数字化医疗的崛起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0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人工智能在健康管理中的应用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0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个性化医疗服务的普及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1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远程医疗的进一步发展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未来技术发展展望</a:t>
            </a:r>
            <a:endParaRPr altLang="en-US" lang="zh-CN"/>
          </a:p>
        </p:txBody>
      </p:sp>
      <p:sp>
        <p:nvSpPr>
          <p:cNvPr id="10504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人工智能在健康医疗领域的应用将进一步拓展，提高疾病诊断、治疗的准确性和效率。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基因编辑技术将取得突破性进展，为遗传性疾病的治疗提供更多可能性。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远程医疗技术将更加普及，方便患者在家中接受专业医疗服务。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智能可穿戴设备将更加个性化，能够实时监测身体状况并提供健康管理建议。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未来市场发展机遇与挑战</a:t>
            </a:r>
            <a:endParaRPr altLang="en-US" lang="zh-CN"/>
          </a:p>
        </p:txBody>
      </p:sp>
      <p:sp>
        <p:nvSpPr>
          <p:cNvPr id="1050512" name="矩形: 圆角 23"/>
          <p:cNvSpPr/>
          <p:nvPr>
            <p:custDataLst>
              <p:tags r:id="rId1"/>
            </p:custDataLst>
          </p:nvPr>
        </p:nvSpPr>
        <p:spPr>
          <a:xfrm>
            <a:off x="838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514" name="矩形: 圆角 27"/>
          <p:cNvSpPr/>
          <p:nvPr>
            <p:custDataLst>
              <p:tags r:id="rId2"/>
            </p:custDataLst>
          </p:nvPr>
        </p:nvSpPr>
        <p:spPr>
          <a:xfrm>
            <a:off x="6374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516" name="矩形: 圆角 6"/>
          <p:cNvSpPr/>
          <p:nvPr>
            <p:custDataLst>
              <p:tags r:id="rId3"/>
            </p:custDataLst>
          </p:nvPr>
        </p:nvSpPr>
        <p:spPr>
          <a:xfrm>
            <a:off x="838200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518" name="矩形: 圆角 9"/>
          <p:cNvSpPr/>
          <p:nvPr>
            <p:custDataLst>
              <p:tags r:id="rId4"/>
            </p:custDataLst>
          </p:nvPr>
        </p:nvSpPr>
        <p:spPr>
          <a:xfrm>
            <a:off x="1017173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520" name="正文"/>
          <p:cNvSpPr txBox="1"/>
          <p:nvPr>
            <p:custDataLst>
              <p:tags r:id="rId5"/>
            </p:custDataLst>
          </p:nvPr>
        </p:nvSpPr>
        <p:spPr>
          <a:xfrm>
            <a:off x="1017173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机遇与挑战并存：未来健康医疗行业将面临更多的机遇和挑战，需要不断调整自身的发展战略和商业模式，以适应市场的变化和需求。</a:t>
            </a:r>
            <a:endParaRPr altLang="en-US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22" name="矩形: 圆角 24"/>
          <p:cNvSpPr/>
          <p:nvPr>
            <p:custDataLst>
              <p:tags r:id="rId6"/>
            </p:custDataLst>
          </p:nvPr>
        </p:nvSpPr>
        <p:spPr>
          <a:xfrm>
            <a:off x="1017173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50524" name="正文"/>
          <p:cNvSpPr txBox="1"/>
          <p:nvPr>
            <p:custDataLst>
              <p:tags r:id="rId7"/>
            </p:custDataLst>
          </p:nvPr>
        </p:nvSpPr>
        <p:spPr>
          <a:xfrm>
            <a:off x="1017173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机遇：随着人口老龄化和健康意识的提高，健康医疗行业市场需求不断增长，为行业发展提供了广阔的市场空间。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26" name="矩形: 圆角 28"/>
          <p:cNvSpPr/>
          <p:nvPr>
            <p:custDataLst>
              <p:tags r:id="rId8"/>
            </p:custDataLst>
          </p:nvPr>
        </p:nvSpPr>
        <p:spPr>
          <a:xfrm>
            <a:off x="6553174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528" name="正文"/>
          <p:cNvSpPr txBox="1"/>
          <p:nvPr>
            <p:custDataLst>
              <p:tags r:id="rId9"/>
            </p:custDataLst>
          </p:nvPr>
        </p:nvSpPr>
        <p:spPr>
          <a:xfrm>
            <a:off x="6553174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挑战：随着科技的不断进步，健康医疗行业的竞争也日益激烈，需要不断提高技术水平和创新能力，以应对市场的变化和挑战。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30" name="矩形: 圆角 6"/>
          <p:cNvSpPr/>
          <p:nvPr>
            <p:custDataLst>
              <p:tags r:id="rId10"/>
            </p:custDataLst>
          </p:nvPr>
        </p:nvSpPr>
        <p:spPr>
          <a:xfrm>
            <a:off x="6373591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532" name="矩形: 圆角 9"/>
          <p:cNvSpPr/>
          <p:nvPr>
            <p:custDataLst>
              <p:tags r:id="rId11"/>
            </p:custDataLst>
          </p:nvPr>
        </p:nvSpPr>
        <p:spPr>
          <a:xfrm>
            <a:off x="6552565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534" name="正文"/>
          <p:cNvSpPr txBox="1"/>
          <p:nvPr>
            <p:custDataLst>
              <p:tags r:id="rId12"/>
            </p:custDataLst>
          </p:nvPr>
        </p:nvSpPr>
        <p:spPr>
          <a:xfrm>
            <a:off x="6552565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 fontScale="95556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应对策略：企业需要加强技术研发和创新投入，提高产品的质量和竞争力；同时，也需要加强与各方的合作与交流，共同推动行业的健康发展。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7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57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7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3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9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44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2024-01-06T01:31:33Z</dcterms:created>
  <dcterms:modified xsi:type="dcterms:W3CDTF">2024-01-06T01:31:33Z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44b145e506244615abff5d7f22c545b3_21</vt:lpwstr>
  </property>
</Properties>
</file>