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519" r:id="rId1"/>
    <p:sldMasterId id="2147505556" r:id="rId2"/>
  </p:sldMasterIdLst>
  <p:notesMasterIdLst>
    <p:notesMasterId r:id="rId3"/>
  </p:notesMasterIdLst>
  <p:sldIdLst>
    <p:sldId id="10517" r:id="rId4"/>
    <p:sldId id="10521" r:id="rId5"/>
    <p:sldId id="10524" r:id="rId6"/>
    <p:sldId id="10527" r:id="rId7"/>
    <p:sldId id="10533" r:id="rId9"/>
    <p:sldId id="10536" r:id="rId10"/>
    <p:sldId id="10539" r:id="rId11"/>
    <p:sldId id="10542" r:id="rId12"/>
    <p:sldId id="10548" r:id="rId14"/>
    <p:sldId id="10551" r:id="rId15"/>
    <p:sldId id="10554" r:id="rId16"/>
    <p:sldId id="10557" r:id="rId17"/>
    <p:sldId id="10560" r:id="rId1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20" r:id="rId1"/>
    <p:sldLayoutId id="2147505521" r:id="rId2"/>
    <p:sldLayoutId id="2147505522" r:id="rId3"/>
    <p:sldLayoutId id="2147505523" r:id="rId4"/>
    <p:sldLayoutId id="2147505524" r:id="rId5"/>
    <p:sldLayoutId id="2147505525" r:id="rId6"/>
    <p:sldLayoutId id="2147505526" r:id="rId7"/>
    <p:sldLayoutId id="2147505527" r:id="rId8"/>
    <p:sldLayoutId id="2147505528" r:id="rId9"/>
    <p:sldLayoutId id="2147505529" r:id="rId10"/>
    <p:sldLayoutId id="21475055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557" r:id="rId1"/>
    <p:sldLayoutId id="2147505558" r:id="rId2"/>
    <p:sldLayoutId id="2147505559" r:id="rId3"/>
    <p:sldLayoutId id="2147505560" r:id="rId4"/>
    <p:sldLayoutId id="2147505561" r:id="rId5"/>
    <p:sldLayoutId id="2147505562" r:id="rId6"/>
    <p:sldLayoutId id="2147505563" r:id="rId7"/>
    <p:sldLayoutId id="2147505564" r:id="rId8"/>
    <p:sldLayoutId id="2147505565" r:id="rId9"/>
    <p:sldLayoutId id="2147505566" r:id="rId10"/>
    <p:sldLayoutId id="21475055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tags" Target="../tags/tag175.xml"/><Relationship Id="rId22" Type="http://schemas.openxmlformats.org/officeDocument/2006/relationships/tags" Target="../tags/tag176.xml"/><Relationship Id="rId23" Type="http://schemas.openxmlformats.org/officeDocument/2006/relationships/tags" Target="../tags/tag177.xml"/><Relationship Id="rId24" Type="http://schemas.openxmlformats.org/officeDocument/2006/relationships/tags" Target="../tags/tag178.xml"/><Relationship Id="rId25" Type="http://schemas.openxmlformats.org/officeDocument/2006/relationships/tags" Target="../tags/tag179.xml"/><Relationship Id="rId26" Type="http://schemas.openxmlformats.org/officeDocument/2006/relationships/tags" Target="../tags/tag180.xml"/><Relationship Id="rId27" Type="http://schemas.openxmlformats.org/officeDocument/2006/relationships/tags" Target="../tags/tag181.xml"/><Relationship Id="rId28" Type="http://schemas.openxmlformats.org/officeDocument/2006/relationships/tags" Target="../tags/tag182.xml"/><Relationship Id="rId29" Type="http://schemas.openxmlformats.org/officeDocument/2006/relationships/tags" Target="../tags/tag18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2024年采购与供应链工作总结与展望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210439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210439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304863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323215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323215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2024年采购与供应链工作总结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417639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4359910"/>
            <a:ext cx="658495" cy="7994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4359910"/>
            <a:ext cx="4208780" cy="7994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2024年采购与供应链工作展望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530415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2024年采购与供应链工作总结</a:t>
            </a:r>
            <a:endParaRPr altLang="en-US" lang="zh-CN"/>
          </a:p>
        </p:txBody>
      </p:sp>
      <p:sp>
        <p:nvSpPr>
          <p:cNvPr id="10488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采购与供应链工作成果</a:t>
            </a:r>
            <a:endParaRPr altLang="en-US" lang="zh-CN"/>
          </a:p>
        </p:txBody>
      </p:sp>
      <p:sp>
        <p:nvSpPr>
          <p:cNvPr id="10488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采购效率提升：通过优化流程和采用先进技术，提高采购效率，缩短采购周期。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成本控制：通过集中采购、批量采购等方式，降低采购成本，提高企业盈利能力。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供应商管理：加强与供应商的合作与沟通，建立稳定的供应链体系，确保采购物资的质量和交货期。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风险管理：加强供应链风险管理，建立风险预警机制，确保采购物资的稳定供应。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采购与供应链工作亮点</a:t>
            </a:r>
            <a:endParaRPr altLang="en-US" lang="zh-CN"/>
          </a:p>
        </p:txBody>
      </p:sp>
      <p:sp>
        <p:nvSpPr>
          <p:cNvPr id="10489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成功实现与供应商的协同合作，提高采购效率和成本效益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优化库存管理，降低库存成本和风险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实施绿色采购策略，推动可持续发展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提升供应商管理水平和能力，建立稳定的供应链体系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采购与供应链工作不足</a:t>
            </a:r>
            <a:endParaRPr altLang="en-US" lang="zh-CN"/>
          </a:p>
        </p:txBody>
      </p:sp>
      <p:sp>
        <p:nvSpPr>
          <p:cNvPr id="10489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供应商管理不够严格：部分供应商存在质量问题，导致采购物资不合格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采购流程不够优化：采购周期过长，影响生产进度和交货时间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供应链协同不够紧密：各部门之间沟通不畅，导致供应链运行效率低下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风险管理不够完善：对市场变化和供应商风险预测不足，导致供应链中断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2024年采购与供应链工作展望</a:t>
            </a:r>
            <a:endParaRPr altLang="en-US" lang="zh-CN"/>
          </a:p>
        </p:txBody>
      </p:sp>
      <p:sp>
        <p:nvSpPr>
          <p:cNvPr id="104905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采购与供应链工作目标</a:t>
            </a:r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降低采购成本：通过优化采购流程、提高采购效率等方式降低采购成本，提高企业竞争力。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优化供应链管理：加强供应链协同管理，提高供应链响应速度和灵活性，降低库存成本。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提升供应商合作水平：加强与供应商的合作与沟通，建立稳定的供应商关系，提高采购质量。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推进数字化转型：利用数字化技术提高采购与供应链管理的效率和准确性，提升企业运营水平。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采购与供应链工作策略</a:t>
            </a:r>
            <a:endParaRPr altLang="en-US" lang="zh-CN"/>
          </a:p>
        </p:txBody>
      </p:sp>
      <p:sp>
        <p:nvSpPr>
          <p:cNvPr id="10491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优化供应商管理：建立稳定的供应商合作关系，降低采购成本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强化供应链协同：实现供应链各环节的紧密配合，提高运作效率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推动数字化转型：利用先进技术提升采购与供应链管理的智能化水平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拓展全球采购渠道：积极寻找优质的海外供应商资源，满足多元化需求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采购与供应链工作重点</a:t>
            </a:r>
            <a:endParaRPr altLang="en-US" lang="zh-CN"/>
          </a:p>
        </p:txBody>
      </p:sp>
      <p:sp>
        <p:nvSpPr>
          <p:cNvPr id="10492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强化供应商管理：建立稳定的供应商关系，确保供应链的稳定性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优化采购流程：提高采购效率，降低采购成本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推动数字化转型：利用先进的信息技术，提高供应链的可视性和透明度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提升风险管理能力：建立健全的供应链风险管理体系，确保供应链的稳定性和安全性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采购与供应链工作挑战与应对</a:t>
            </a:r>
            <a:endParaRPr altLang="en-US" lang="zh-CN"/>
          </a:p>
        </p:txBody>
      </p:sp>
      <p:sp>
        <p:nvSpPr>
          <p:cNvPr id="10492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供应链风险：分析供应链中的潜在风险，并制定应对措施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数字化转型：利用数字化技术提高采购和供应链管理的效率和准确性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采购成本控制：通过合理的采购策略和成本控制方法，降低采购成本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供应商管理：优化供应商选择和评估标准，提高供应商的稳定性和可靠性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3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33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3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3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3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3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3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3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3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SLIDE_ID" val="custom2023121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187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2023-12-17T12:34:19Z</dcterms:created>
  <dcterms:modified xsi:type="dcterms:W3CDTF">2023-12-17T12:34:19Z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a80ff6381bd14811ac61b4478020219e_21</vt:lpwstr>
  </property>
</Properties>
</file>