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ags/tag10.xml" ContentType="application/vnd.openxmlformats-officedocument.presentationml.tags+xml"/>
  <Override PartName="/ppt/tags/tag100.xml" ContentType="application/vnd.openxmlformats-officedocument.presentationml.tags+xml"/>
  <Override PartName="/ppt/tags/tag101.xml" ContentType="application/vnd.openxmlformats-officedocument.presentationml.tags+xml"/>
  <Override PartName="/ppt/tags/tag102.xml" ContentType="application/vnd.openxmlformats-officedocument.presentationml.tags+xml"/>
  <Override PartName="/ppt/tags/tag103.xml" ContentType="application/vnd.openxmlformats-officedocument.presentationml.tags+xml"/>
  <Override PartName="/ppt/tags/tag104.xml" ContentType="application/vnd.openxmlformats-officedocument.presentationml.tags+xml"/>
  <Override PartName="/ppt/tags/tag105.xml" ContentType="application/vnd.openxmlformats-officedocument.presentationml.tags+xml"/>
  <Override PartName="/ppt/tags/tag106.xml" ContentType="application/vnd.openxmlformats-officedocument.presentationml.tags+xml"/>
  <Override PartName="/ppt/tags/tag107.xml" ContentType="application/vnd.openxmlformats-officedocument.presentationml.tags+xml"/>
  <Override PartName="/ppt/tags/tag108.xml" ContentType="application/vnd.openxmlformats-officedocument.presentationml.tags+xml"/>
  <Override PartName="/ppt/tags/tag109.xml" ContentType="application/vnd.openxmlformats-officedocument.presentationml.tags+xml"/>
  <Override PartName="/ppt/tags/tag11.xml" ContentType="application/vnd.openxmlformats-officedocument.presentationml.tags+xml"/>
  <Override PartName="/ppt/tags/tag110.xml" ContentType="application/vnd.openxmlformats-officedocument.presentationml.tags+xml"/>
  <Override PartName="/ppt/tags/tag111.xml" ContentType="application/vnd.openxmlformats-officedocument.presentationml.tags+xml"/>
  <Override PartName="/ppt/tags/tag112.xml" ContentType="application/vnd.openxmlformats-officedocument.presentationml.tags+xml"/>
  <Override PartName="/ppt/tags/tag113.xml" ContentType="application/vnd.openxmlformats-officedocument.presentationml.tags+xml"/>
  <Override PartName="/ppt/tags/tag114.xml" ContentType="application/vnd.openxmlformats-officedocument.presentationml.tags+xml"/>
  <Override PartName="/ppt/tags/tag115.xml" ContentType="application/vnd.openxmlformats-officedocument.presentationml.tags+xml"/>
  <Override PartName="/ppt/tags/tag116.xml" ContentType="application/vnd.openxmlformats-officedocument.presentationml.tags+xml"/>
  <Override PartName="/ppt/tags/tag117.xml" ContentType="application/vnd.openxmlformats-officedocument.presentationml.tags+xml"/>
  <Override PartName="/ppt/tags/tag118.xml" ContentType="application/vnd.openxmlformats-officedocument.presentationml.tags+xml"/>
  <Override PartName="/ppt/tags/tag119.xml" ContentType="application/vnd.openxmlformats-officedocument.presentationml.tags+xml"/>
  <Override PartName="/ppt/tags/tag12.xml" ContentType="application/vnd.openxmlformats-officedocument.presentationml.tags+xml"/>
  <Override PartName="/ppt/tags/tag120.xml" ContentType="application/vnd.openxmlformats-officedocument.presentationml.tags+xml"/>
  <Override PartName="/ppt/tags/tag121.xml" ContentType="application/vnd.openxmlformats-officedocument.presentationml.tags+xml"/>
  <Override PartName="/ppt/tags/tag122.xml" ContentType="application/vnd.openxmlformats-officedocument.presentationml.tags+xml"/>
  <Override PartName="/ppt/tags/tag123.xml" ContentType="application/vnd.openxmlformats-officedocument.presentationml.tags+xml"/>
  <Override PartName="/ppt/tags/tag124.xml" ContentType="application/vnd.openxmlformats-officedocument.presentationml.tags+xml"/>
  <Override PartName="/ppt/tags/tag125.xml" ContentType="application/vnd.openxmlformats-officedocument.presentationml.tags+xml"/>
  <Override PartName="/ppt/tags/tag126.xml" ContentType="application/vnd.openxmlformats-officedocument.presentationml.tags+xml"/>
  <Override PartName="/ppt/tags/tag127.xml" ContentType="application/vnd.openxmlformats-officedocument.presentationml.tags+xml"/>
  <Override PartName="/ppt/tags/tag128.xml" ContentType="application/vnd.openxmlformats-officedocument.presentationml.tags+xml"/>
  <Override PartName="/ppt/tags/tag129.xml" ContentType="application/vnd.openxmlformats-officedocument.presentationml.tags+xml"/>
  <Override PartName="/ppt/tags/tag13.xml" ContentType="application/vnd.openxmlformats-officedocument.presentationml.tags+xml"/>
  <Override PartName="/ppt/tags/tag130.xml" ContentType="application/vnd.openxmlformats-officedocument.presentationml.tags+xml"/>
  <Override PartName="/ppt/tags/tag131.xml" ContentType="application/vnd.openxmlformats-officedocument.presentationml.tags+xml"/>
  <Override PartName="/ppt/tags/tag132.xml" ContentType="application/vnd.openxmlformats-officedocument.presentationml.tags+xml"/>
  <Override PartName="/ppt/tags/tag133.xml" ContentType="application/vnd.openxmlformats-officedocument.presentationml.tags+xml"/>
  <Override PartName="/ppt/tags/tag134.xml" ContentType="application/vnd.openxmlformats-officedocument.presentationml.tags+xml"/>
  <Override PartName="/ppt/tags/tag135.xml" ContentType="application/vnd.openxmlformats-officedocument.presentationml.tags+xml"/>
  <Override PartName="/ppt/tags/tag136.xml" ContentType="application/vnd.openxmlformats-officedocument.presentationml.tags+xml"/>
  <Override PartName="/ppt/tags/tag137.xml" ContentType="application/vnd.openxmlformats-officedocument.presentationml.tags+xml"/>
  <Override PartName="/ppt/tags/tag138.xml" ContentType="application/vnd.openxmlformats-officedocument.presentationml.tags+xml"/>
  <Override PartName="/ppt/tags/tag139.xml" ContentType="application/vnd.openxmlformats-officedocument.presentationml.tags+xml"/>
  <Override PartName="/ppt/tags/tag14.xml" ContentType="application/vnd.openxmlformats-officedocument.presentationml.tags+xml"/>
  <Override PartName="/ppt/tags/tag140.xml" ContentType="application/vnd.openxmlformats-officedocument.presentationml.tags+xml"/>
  <Override PartName="/ppt/tags/tag141.xml" ContentType="application/vnd.openxmlformats-officedocument.presentationml.tags+xml"/>
  <Override PartName="/ppt/tags/tag142.xml" ContentType="application/vnd.openxmlformats-officedocument.presentationml.tags+xml"/>
  <Override PartName="/ppt/tags/tag143.xml" ContentType="application/vnd.openxmlformats-officedocument.presentationml.tags+xml"/>
  <Override PartName="/ppt/tags/tag144.xml" ContentType="application/vnd.openxmlformats-officedocument.presentationml.tags+xml"/>
  <Override PartName="/ppt/tags/tag145.xml" ContentType="application/vnd.openxmlformats-officedocument.presentationml.tags+xml"/>
  <Override PartName="/ppt/tags/tag146.xml" ContentType="application/vnd.openxmlformats-officedocument.presentationml.tags+xml"/>
  <Override PartName="/ppt/tags/tag147.xml" ContentType="application/vnd.openxmlformats-officedocument.presentationml.tags+xml"/>
  <Override PartName="/ppt/tags/tag148.xml" ContentType="application/vnd.openxmlformats-officedocument.presentationml.tags+xml"/>
  <Override PartName="/ppt/tags/tag149.xml" ContentType="application/vnd.openxmlformats-officedocument.presentationml.tags+xml"/>
  <Override PartName="/ppt/tags/tag15.xml" ContentType="application/vnd.openxmlformats-officedocument.presentationml.tags+xml"/>
  <Override PartName="/ppt/tags/tag150.xml" ContentType="application/vnd.openxmlformats-officedocument.presentationml.tags+xml"/>
  <Override PartName="/ppt/tags/tag151.xml" ContentType="application/vnd.openxmlformats-officedocument.presentationml.tags+xml"/>
  <Override PartName="/ppt/tags/tag152.xml" ContentType="application/vnd.openxmlformats-officedocument.presentationml.tags+xml"/>
  <Override PartName="/ppt/tags/tag153.xml" ContentType="application/vnd.openxmlformats-officedocument.presentationml.tags+xml"/>
  <Override PartName="/ppt/tags/tag154.xml" ContentType="application/vnd.openxmlformats-officedocument.presentationml.tags+xml"/>
  <Override PartName="/ppt/tags/tag155.xml" ContentType="application/vnd.openxmlformats-officedocument.presentationml.tags+xml"/>
  <Override PartName="/ppt/tags/tag156.xml" ContentType="application/vnd.openxmlformats-officedocument.presentationml.tags+xml"/>
  <Override PartName="/ppt/tags/tag157.xml" ContentType="application/vnd.openxmlformats-officedocument.presentationml.tags+xml"/>
  <Override PartName="/ppt/tags/tag158.xml" ContentType="application/vnd.openxmlformats-officedocument.presentationml.tags+xml"/>
  <Override PartName="/ppt/tags/tag159.xml" ContentType="application/vnd.openxmlformats-officedocument.presentationml.tags+xml"/>
  <Override PartName="/ppt/tags/tag16.xml" ContentType="application/vnd.openxmlformats-officedocument.presentationml.tags+xml"/>
  <Override PartName="/ppt/tags/tag160.xml" ContentType="application/vnd.openxmlformats-officedocument.presentationml.tags+xml"/>
  <Override PartName="/ppt/tags/tag161.xml" ContentType="application/vnd.openxmlformats-officedocument.presentationml.tags+xml"/>
  <Override PartName="/ppt/tags/tag162.xml" ContentType="application/vnd.openxmlformats-officedocument.presentationml.tags+xml"/>
  <Override PartName="/ppt/tags/tag163.xml" ContentType="application/vnd.openxmlformats-officedocument.presentationml.tags+xml"/>
  <Override PartName="/ppt/tags/tag164.xml" ContentType="application/vnd.openxmlformats-officedocument.presentationml.tags+xml"/>
  <Override PartName="/ppt/tags/tag165.xml" ContentType="application/vnd.openxmlformats-officedocument.presentationml.tags+xml"/>
  <Override PartName="/ppt/tags/tag166.xml" ContentType="application/vnd.openxmlformats-officedocument.presentationml.tags+xml"/>
  <Override PartName="/ppt/tags/tag167.xml" ContentType="application/vnd.openxmlformats-officedocument.presentationml.tags+xml"/>
  <Override PartName="/ppt/tags/tag168.xml" ContentType="application/vnd.openxmlformats-officedocument.presentationml.tags+xml"/>
  <Override PartName="/ppt/tags/tag169.xml" ContentType="application/vnd.openxmlformats-officedocument.presentationml.tags+xml"/>
  <Override PartName="/ppt/tags/tag17.xml" ContentType="application/vnd.openxmlformats-officedocument.presentationml.tags+xml"/>
  <Override PartName="/ppt/tags/tag170.xml" ContentType="application/vnd.openxmlformats-officedocument.presentationml.tags+xml"/>
  <Override PartName="/ppt/tags/tag171.xml" ContentType="application/vnd.openxmlformats-officedocument.presentationml.tags+xml"/>
  <Override PartName="/ppt/tags/tag172.xml" ContentType="application/vnd.openxmlformats-officedocument.presentationml.tags+xml"/>
  <Override PartName="/ppt/tags/tag173.xml" ContentType="application/vnd.openxmlformats-officedocument.presentationml.tags+xml"/>
  <Override PartName="/ppt/tags/tag174.xml" ContentType="application/vnd.openxmlformats-officedocument.presentationml.tags+xml"/>
  <Override PartName="/ppt/tags/tag175.xml" ContentType="application/vnd.openxmlformats-officedocument.presentationml.tags+xml"/>
  <Override PartName="/ppt/tags/tag176.xml" ContentType="application/vnd.openxmlformats-officedocument.presentationml.tags+xml"/>
  <Override PartName="/ppt/tags/tag177.xml" ContentType="application/vnd.openxmlformats-officedocument.presentationml.tags+xml"/>
  <Override PartName="/ppt/tags/tag178.xml" ContentType="application/vnd.openxmlformats-officedocument.presentationml.tags+xml"/>
  <Override PartName="/ppt/tags/tag179.xml" ContentType="application/vnd.openxmlformats-officedocument.presentationml.tags+xml"/>
  <Override PartName="/ppt/tags/tag18.xml" ContentType="application/vnd.openxmlformats-officedocument.presentationml.tags+xml"/>
  <Override PartName="/ppt/tags/tag180.xml" ContentType="application/vnd.openxmlformats-officedocument.presentationml.tags+xml"/>
  <Override PartName="/ppt/tags/tag181.xml" ContentType="application/vnd.openxmlformats-officedocument.presentationml.tags+xml"/>
  <Override PartName="/ppt/tags/tag182.xml" ContentType="application/vnd.openxmlformats-officedocument.presentationml.tags+xml"/>
  <Override PartName="/ppt/tags/tag183.xml" ContentType="application/vnd.openxmlformats-officedocument.presentationml.tags+xml"/>
  <Override PartName="/ppt/tags/tag184.xml" ContentType="application/vnd.openxmlformats-officedocument.presentationml.tags+xml"/>
  <Override PartName="/ppt/tags/tag185.xml" ContentType="application/vnd.openxmlformats-officedocument.presentationml.tags+xml"/>
  <Override PartName="/ppt/tags/tag186.xml" ContentType="application/vnd.openxmlformats-officedocument.presentationml.tags+xml"/>
  <Override PartName="/ppt/tags/tag187.xml" ContentType="application/vnd.openxmlformats-officedocument.presentationml.tags+xml"/>
  <Override PartName="/ppt/tags/tag188.xml" ContentType="application/vnd.openxmlformats-officedocument.presentationml.tags+xml"/>
  <Override PartName="/ppt/tags/tag189.xml" ContentType="application/vnd.openxmlformats-officedocument.presentationml.tags+xml"/>
  <Override PartName="/ppt/tags/tag19.xml" ContentType="application/vnd.openxmlformats-officedocument.presentationml.tags+xml"/>
  <Override PartName="/ppt/tags/tag190.xml" ContentType="application/vnd.openxmlformats-officedocument.presentationml.tags+xml"/>
  <Override PartName="/ppt/tags/tag191.xml" ContentType="application/vnd.openxmlformats-officedocument.presentationml.tags+xml"/>
  <Override PartName="/ppt/tags/tag192.xml" ContentType="application/vnd.openxmlformats-officedocument.presentationml.tags+xml"/>
  <Override PartName="/ppt/tags/tag193.xml" ContentType="application/vnd.openxmlformats-officedocument.presentationml.tags+xml"/>
  <Override PartName="/ppt/tags/tag194.xml" ContentType="application/vnd.openxmlformats-officedocument.presentationml.tags+xml"/>
  <Override PartName="/ppt/tags/tag195.xml" ContentType="application/vnd.openxmlformats-officedocument.presentationml.tags+xml"/>
  <Override PartName="/ppt/tags/tag196.xml" ContentType="application/vnd.openxmlformats-officedocument.presentationml.tags+xml"/>
  <Override PartName="/ppt/tags/tag197.xml" ContentType="application/vnd.openxmlformats-officedocument.presentationml.tags+xml"/>
  <Override PartName="/ppt/tags/tag198.xml" ContentType="application/vnd.openxmlformats-officedocument.presentationml.tags+xml"/>
  <Override PartName="/ppt/tags/tag199.xml" ContentType="application/vnd.openxmlformats-officedocument.presentationml.tags+xml"/>
  <Override PartName="/ppt/tags/tag2.xml" ContentType="application/vnd.openxmlformats-officedocument.presentationml.tags+xml"/>
  <Override PartName="/ppt/tags/tag20.xml" ContentType="application/vnd.openxmlformats-officedocument.presentationml.tags+xml"/>
  <Override PartName="/ppt/tags/tag200.xml" ContentType="application/vnd.openxmlformats-officedocument.presentationml.tags+xml"/>
  <Override PartName="/ppt/tags/tag201.xml" ContentType="application/vnd.openxmlformats-officedocument.presentationml.tags+xml"/>
  <Override PartName="/ppt/tags/tag202.xml" ContentType="application/vnd.openxmlformats-officedocument.presentationml.tags+xml"/>
  <Override PartName="/ppt/tags/tag203.xml" ContentType="application/vnd.openxmlformats-officedocument.presentationml.tags+xml"/>
  <Override PartName="/ppt/tags/tag204.xml" ContentType="application/vnd.openxmlformats-officedocument.presentationml.tags+xml"/>
  <Override PartName="/ppt/tags/tag205.xml" ContentType="application/vnd.openxmlformats-officedocument.presentationml.tags+xml"/>
  <Override PartName="/ppt/tags/tag206.xml" ContentType="application/vnd.openxmlformats-officedocument.presentationml.tags+xml"/>
  <Override PartName="/ppt/tags/tag207.xml" ContentType="application/vnd.openxmlformats-officedocument.presentationml.tags+xml"/>
  <Override PartName="/ppt/tags/tag208.xml" ContentType="application/vnd.openxmlformats-officedocument.presentationml.tags+xml"/>
  <Override PartName="/ppt/tags/tag209.xml" ContentType="application/vnd.openxmlformats-officedocument.presentationml.tags+xml"/>
  <Override PartName="/ppt/tags/tag21.xml" ContentType="application/vnd.openxmlformats-officedocument.presentationml.tags+xml"/>
  <Override PartName="/ppt/tags/tag210.xml" ContentType="application/vnd.openxmlformats-officedocument.presentationml.tags+xml"/>
  <Override PartName="/ppt/tags/tag211.xml" ContentType="application/vnd.openxmlformats-officedocument.presentationml.tags+xml"/>
  <Override PartName="/ppt/tags/tag212.xml" ContentType="application/vnd.openxmlformats-officedocument.presentationml.tags+xml"/>
  <Override PartName="/ppt/tags/tag213.xml" ContentType="application/vnd.openxmlformats-officedocument.presentationml.tags+xml"/>
  <Override PartName="/ppt/tags/tag214.xml" ContentType="application/vnd.openxmlformats-officedocument.presentationml.tags+xml"/>
  <Override PartName="/ppt/tags/tag215.xml" ContentType="application/vnd.openxmlformats-officedocument.presentationml.tags+xml"/>
  <Override PartName="/ppt/tags/tag216.xml" ContentType="application/vnd.openxmlformats-officedocument.presentationml.tags+xml"/>
  <Override PartName="/ppt/tags/tag217.xml" ContentType="application/vnd.openxmlformats-officedocument.presentationml.tags+xml"/>
  <Override PartName="/ppt/tags/tag218.xml" ContentType="application/vnd.openxmlformats-officedocument.presentationml.tags+xml"/>
  <Override PartName="/ppt/tags/tag219.xml" ContentType="application/vnd.openxmlformats-officedocument.presentationml.tags+xml"/>
  <Override PartName="/ppt/tags/tag22.xml" ContentType="application/vnd.openxmlformats-officedocument.presentationml.tags+xml"/>
  <Override PartName="/ppt/tags/tag220.xml" ContentType="application/vnd.openxmlformats-officedocument.presentationml.tags+xml"/>
  <Override PartName="/ppt/tags/tag221.xml" ContentType="application/vnd.openxmlformats-officedocument.presentationml.tags+xml"/>
  <Override PartName="/ppt/tags/tag222.xml" ContentType="application/vnd.openxmlformats-officedocument.presentationml.tags+xml"/>
  <Override PartName="/ppt/tags/tag223.xml" ContentType="application/vnd.openxmlformats-officedocument.presentationml.tags+xml"/>
  <Override PartName="/ppt/tags/tag224.xml" ContentType="application/vnd.openxmlformats-officedocument.presentationml.tags+xml"/>
  <Override PartName="/ppt/tags/tag225.xml" ContentType="application/vnd.openxmlformats-officedocument.presentationml.tags+xml"/>
  <Override PartName="/ppt/tags/tag226.xml" ContentType="application/vnd.openxmlformats-officedocument.presentationml.tags+xml"/>
  <Override PartName="/ppt/tags/tag227.xml" ContentType="application/vnd.openxmlformats-officedocument.presentationml.tags+xml"/>
  <Override PartName="/ppt/tags/tag228.xml" ContentType="application/vnd.openxmlformats-officedocument.presentationml.tags+xml"/>
  <Override PartName="/ppt/tags/tag229.xml" ContentType="application/vnd.openxmlformats-officedocument.presentationml.tags+xml"/>
  <Override PartName="/ppt/tags/tag23.xml" ContentType="application/vnd.openxmlformats-officedocument.presentationml.tags+xml"/>
  <Override PartName="/ppt/tags/tag230.xml" ContentType="application/vnd.openxmlformats-officedocument.presentationml.tags+xml"/>
  <Override PartName="/ppt/tags/tag231.xml" ContentType="application/vnd.openxmlformats-officedocument.presentationml.tags+xml"/>
  <Override PartName="/ppt/tags/tag232.xml" ContentType="application/vnd.openxmlformats-officedocument.presentationml.tags+xml"/>
  <Override PartName="/ppt/tags/tag233.xml" ContentType="application/vnd.openxmlformats-officedocument.presentationml.tags+xml"/>
  <Override PartName="/ppt/tags/tag234.xml" ContentType="application/vnd.openxmlformats-officedocument.presentationml.tags+xml"/>
  <Override PartName="/ppt/tags/tag235.xml" ContentType="application/vnd.openxmlformats-officedocument.presentationml.tags+xml"/>
  <Override PartName="/ppt/tags/tag236.xml" ContentType="application/vnd.openxmlformats-officedocument.presentationml.tags+xml"/>
  <Override PartName="/ppt/tags/tag237.xml" ContentType="application/vnd.openxmlformats-officedocument.presentationml.tags+xml"/>
  <Override PartName="/ppt/tags/tag238.xml" ContentType="application/vnd.openxmlformats-officedocument.presentationml.tags+xml"/>
  <Override PartName="/ppt/tags/tag239.xml" ContentType="application/vnd.openxmlformats-officedocument.presentationml.tags+xml"/>
  <Override PartName="/ppt/tags/tag24.xml" ContentType="application/vnd.openxmlformats-officedocument.presentationml.tags+xml"/>
  <Override PartName="/ppt/tags/tag240.xml" ContentType="application/vnd.openxmlformats-officedocument.presentationml.tags+xml"/>
  <Override PartName="/ppt/tags/tag241.xml" ContentType="application/vnd.openxmlformats-officedocument.presentationml.tags+xml"/>
  <Override PartName="/ppt/tags/tag242.xml" ContentType="application/vnd.openxmlformats-officedocument.presentationml.tags+xml"/>
  <Override PartName="/ppt/tags/tag243.xml" ContentType="application/vnd.openxmlformats-officedocument.presentationml.tags+xml"/>
  <Override PartName="/ppt/tags/tag244.xml" ContentType="application/vnd.openxmlformats-officedocument.presentationml.tags+xml"/>
  <Override PartName="/ppt/tags/tag245.xml" ContentType="application/vnd.openxmlformats-officedocument.presentationml.tags+xml"/>
  <Override PartName="/ppt/tags/tag246.xml" ContentType="application/vnd.openxmlformats-officedocument.presentationml.tags+xml"/>
  <Override PartName="/ppt/tags/tag247.xml" ContentType="application/vnd.openxmlformats-officedocument.presentationml.tags+xml"/>
  <Override PartName="/ppt/tags/tag248.xml" ContentType="application/vnd.openxmlformats-officedocument.presentationml.tags+xml"/>
  <Override PartName="/ppt/tags/tag249.xml" ContentType="application/vnd.openxmlformats-officedocument.presentationml.tags+xml"/>
  <Override PartName="/ppt/tags/tag25.xml" ContentType="application/vnd.openxmlformats-officedocument.presentationml.tags+xml"/>
  <Override PartName="/ppt/tags/tag250.xml" ContentType="application/vnd.openxmlformats-officedocument.presentationml.tags+xml"/>
  <Override PartName="/ppt/tags/tag251.xml" ContentType="application/vnd.openxmlformats-officedocument.presentationml.tags+xml"/>
  <Override PartName="/ppt/tags/tag252.xml" ContentType="application/vnd.openxmlformats-officedocument.presentationml.tags+xml"/>
  <Override PartName="/ppt/tags/tag253.xml" ContentType="application/vnd.openxmlformats-officedocument.presentationml.tags+xml"/>
  <Override PartName="/ppt/tags/tag254.xml" ContentType="application/vnd.openxmlformats-officedocument.presentationml.tags+xml"/>
  <Override PartName="/ppt/tags/tag255.xml" ContentType="application/vnd.openxmlformats-officedocument.presentationml.tags+xml"/>
  <Override PartName="/ppt/tags/tag256.xml" ContentType="application/vnd.openxmlformats-officedocument.presentationml.tags+xml"/>
  <Override PartName="/ppt/tags/tag257.xml" ContentType="application/vnd.openxmlformats-officedocument.presentationml.tags+xml"/>
  <Override PartName="/ppt/tags/tag258.xml" ContentType="application/vnd.openxmlformats-officedocument.presentationml.tags+xml"/>
  <Override PartName="/ppt/tags/tag259.xml" ContentType="application/vnd.openxmlformats-officedocument.presentationml.tags+xml"/>
  <Override PartName="/ppt/tags/tag26.xml" ContentType="application/vnd.openxmlformats-officedocument.presentationml.tags+xml"/>
  <Override PartName="/ppt/tags/tag260.xml" ContentType="application/vnd.openxmlformats-officedocument.presentationml.tags+xml"/>
  <Override PartName="/ppt/tags/tag261.xml" ContentType="application/vnd.openxmlformats-officedocument.presentationml.tags+xml"/>
  <Override PartName="/ppt/tags/tag262.xml" ContentType="application/vnd.openxmlformats-officedocument.presentationml.tags+xml"/>
  <Override PartName="/ppt/tags/tag263.xml" ContentType="application/vnd.openxmlformats-officedocument.presentationml.tags+xml"/>
  <Override PartName="/ppt/tags/tag264.xml" ContentType="application/vnd.openxmlformats-officedocument.presentationml.tags+xml"/>
  <Override PartName="/ppt/tags/tag265.xml" ContentType="application/vnd.openxmlformats-officedocument.presentationml.tags+xml"/>
  <Override PartName="/ppt/tags/tag266.xml" ContentType="application/vnd.openxmlformats-officedocument.presentationml.tags+xml"/>
  <Override PartName="/ppt/tags/tag267.xml" ContentType="application/vnd.openxmlformats-officedocument.presentationml.tags+xml"/>
  <Override PartName="/ppt/tags/tag268.xml" ContentType="application/vnd.openxmlformats-officedocument.presentationml.tags+xml"/>
  <Override PartName="/ppt/tags/tag269.xml" ContentType="application/vnd.openxmlformats-officedocument.presentationml.tags+xml"/>
  <Override PartName="/ppt/tags/tag27.xml" ContentType="application/vnd.openxmlformats-officedocument.presentationml.tags+xml"/>
  <Override PartName="/ppt/tags/tag270.xml" ContentType="application/vnd.openxmlformats-officedocument.presentationml.tags+xml"/>
  <Override PartName="/ppt/tags/tag271.xml" ContentType="application/vnd.openxmlformats-officedocument.presentationml.tags+xml"/>
  <Override PartName="/ppt/tags/tag272.xml" ContentType="application/vnd.openxmlformats-officedocument.presentationml.tags+xml"/>
  <Override PartName="/ppt/tags/tag273.xml" ContentType="application/vnd.openxmlformats-officedocument.presentationml.tags+xml"/>
  <Override PartName="/ppt/tags/tag274.xml" ContentType="application/vnd.openxmlformats-officedocument.presentationml.tags+xml"/>
  <Override PartName="/ppt/tags/tag275.xml" ContentType="application/vnd.openxmlformats-officedocument.presentationml.tags+xml"/>
  <Override PartName="/ppt/tags/tag276.xml" ContentType="application/vnd.openxmlformats-officedocument.presentationml.tags+xml"/>
  <Override PartName="/ppt/tags/tag277.xml" ContentType="application/vnd.openxmlformats-officedocument.presentationml.tags+xml"/>
  <Override PartName="/ppt/tags/tag278.xml" ContentType="application/vnd.openxmlformats-officedocument.presentationml.tags+xml"/>
  <Override PartName="/ppt/tags/tag279.xml" ContentType="application/vnd.openxmlformats-officedocument.presentationml.tags+xml"/>
  <Override PartName="/ppt/tags/tag28.xml" ContentType="application/vnd.openxmlformats-officedocument.presentationml.tags+xml"/>
  <Override PartName="/ppt/tags/tag280.xml" ContentType="application/vnd.openxmlformats-officedocument.presentationml.tags+xml"/>
  <Override PartName="/ppt/tags/tag281.xml" ContentType="application/vnd.openxmlformats-officedocument.presentationml.tags+xml"/>
  <Override PartName="/ppt/tags/tag282.xml" ContentType="application/vnd.openxmlformats-officedocument.presentationml.tags+xml"/>
  <Override PartName="/ppt/tags/tag283.xml" ContentType="application/vnd.openxmlformats-officedocument.presentationml.tags+xml"/>
  <Override PartName="/ppt/tags/tag284.xml" ContentType="application/vnd.openxmlformats-officedocument.presentationml.tags+xml"/>
  <Override PartName="/ppt/tags/tag285.xml" ContentType="application/vnd.openxmlformats-officedocument.presentationml.tags+xml"/>
  <Override PartName="/ppt/tags/tag286.xml" ContentType="application/vnd.openxmlformats-officedocument.presentationml.tags+xml"/>
  <Override PartName="/ppt/tags/tag287.xml" ContentType="application/vnd.openxmlformats-officedocument.presentationml.tags+xml"/>
  <Override PartName="/ppt/tags/tag288.xml" ContentType="application/vnd.openxmlformats-officedocument.presentationml.tags+xml"/>
  <Override PartName="/ppt/tags/tag289.xml" ContentType="application/vnd.openxmlformats-officedocument.presentationml.tags+xml"/>
  <Override PartName="/ppt/tags/tag29.xml" ContentType="application/vnd.openxmlformats-officedocument.presentationml.tags+xml"/>
  <Override PartName="/ppt/tags/tag290.xml" ContentType="application/vnd.openxmlformats-officedocument.presentationml.tags+xml"/>
  <Override PartName="/ppt/tags/tag291.xml" ContentType="application/vnd.openxmlformats-officedocument.presentationml.tags+xml"/>
  <Override PartName="/ppt/tags/tag292.xml" ContentType="application/vnd.openxmlformats-officedocument.presentationml.tags+xml"/>
  <Override PartName="/ppt/tags/tag293.xml" ContentType="application/vnd.openxmlformats-officedocument.presentationml.tags+xml"/>
  <Override PartName="/ppt/tags/tag294.xml" ContentType="application/vnd.openxmlformats-officedocument.presentationml.tags+xml"/>
  <Override PartName="/ppt/tags/tag295.xml" ContentType="application/vnd.openxmlformats-officedocument.presentationml.tags+xml"/>
  <Override PartName="/ppt/tags/tag296.xml" ContentType="application/vnd.openxmlformats-officedocument.presentationml.tags+xml"/>
  <Override PartName="/ppt/tags/tag297.xml" ContentType="application/vnd.openxmlformats-officedocument.presentationml.tags+xml"/>
  <Override PartName="/ppt/tags/tag298.xml" ContentType="application/vnd.openxmlformats-officedocument.presentationml.tags+xml"/>
  <Override PartName="/ppt/tags/tag299.xml" ContentType="application/vnd.openxmlformats-officedocument.presentationml.tags+xml"/>
  <Override PartName="/ppt/tags/tag3.xml" ContentType="application/vnd.openxmlformats-officedocument.presentationml.tags+xml"/>
  <Override PartName="/ppt/tags/tag30.xml" ContentType="application/vnd.openxmlformats-officedocument.presentationml.tags+xml"/>
  <Override PartName="/ppt/tags/tag300.xml" ContentType="application/vnd.openxmlformats-officedocument.presentationml.tags+xml"/>
  <Override PartName="/ppt/tags/tag301.xml" ContentType="application/vnd.openxmlformats-officedocument.presentationml.tags+xml"/>
  <Override PartName="/ppt/tags/tag302.xml" ContentType="application/vnd.openxmlformats-officedocument.presentationml.tags+xml"/>
  <Override PartName="/ppt/tags/tag303.xml" ContentType="application/vnd.openxmlformats-officedocument.presentationml.tags+xml"/>
  <Override PartName="/ppt/tags/tag304.xml" ContentType="application/vnd.openxmlformats-officedocument.presentationml.tags+xml"/>
  <Override PartName="/ppt/tags/tag305.xml" ContentType="application/vnd.openxmlformats-officedocument.presentationml.tags+xml"/>
  <Override PartName="/ppt/tags/tag306.xml" ContentType="application/vnd.openxmlformats-officedocument.presentationml.tags+xml"/>
  <Override PartName="/ppt/tags/tag307.xml" ContentType="application/vnd.openxmlformats-officedocument.presentationml.tags+xml"/>
  <Override PartName="/ppt/tags/tag308.xml" ContentType="application/vnd.openxmlformats-officedocument.presentationml.tags+xml"/>
  <Override PartName="/ppt/tags/tag309.xml" ContentType="application/vnd.openxmlformats-officedocument.presentationml.tags+xml"/>
  <Override PartName="/ppt/tags/tag31.xml" ContentType="application/vnd.openxmlformats-officedocument.presentationml.tags+xml"/>
  <Override PartName="/ppt/tags/tag310.xml" ContentType="application/vnd.openxmlformats-officedocument.presentationml.tags+xml"/>
  <Override PartName="/ppt/tags/tag311.xml" ContentType="application/vnd.openxmlformats-officedocument.presentationml.tags+xml"/>
  <Override PartName="/ppt/tags/tag312.xml" ContentType="application/vnd.openxmlformats-officedocument.presentationml.tags+xml"/>
  <Override PartName="/ppt/tags/tag313.xml" ContentType="application/vnd.openxmlformats-officedocument.presentationml.tags+xml"/>
  <Override PartName="/ppt/tags/tag314.xml" ContentType="application/vnd.openxmlformats-officedocument.presentationml.tags+xml"/>
  <Override PartName="/ppt/tags/tag315.xml" ContentType="application/vnd.openxmlformats-officedocument.presentationml.tags+xml"/>
  <Override PartName="/ppt/tags/tag316.xml" ContentType="application/vnd.openxmlformats-officedocument.presentationml.tags+xml"/>
  <Override PartName="/ppt/tags/tag317.xml" ContentType="application/vnd.openxmlformats-officedocument.presentationml.tags+xml"/>
  <Override PartName="/ppt/tags/tag318.xml" ContentType="application/vnd.openxmlformats-officedocument.presentationml.tags+xml"/>
  <Override PartName="/ppt/tags/tag319.xml" ContentType="application/vnd.openxmlformats-officedocument.presentationml.tags+xml"/>
  <Override PartName="/ppt/tags/tag32.xml" ContentType="application/vnd.openxmlformats-officedocument.presentationml.tags+xml"/>
  <Override PartName="/ppt/tags/tag320.xml" ContentType="application/vnd.openxmlformats-officedocument.presentationml.tags+xml"/>
  <Override PartName="/ppt/tags/tag321.xml" ContentType="application/vnd.openxmlformats-officedocument.presentationml.tags+xml"/>
  <Override PartName="/ppt/tags/tag322.xml" ContentType="application/vnd.openxmlformats-officedocument.presentationml.tags+xml"/>
  <Override PartName="/ppt/tags/tag323.xml" ContentType="application/vnd.openxmlformats-officedocument.presentationml.tags+xml"/>
  <Override PartName="/ppt/tags/tag324.xml" ContentType="application/vnd.openxmlformats-officedocument.presentationml.tags+xml"/>
  <Override PartName="/ppt/tags/tag325.xml" ContentType="application/vnd.openxmlformats-officedocument.presentationml.tags+xml"/>
  <Override PartName="/ppt/tags/tag326.xml" ContentType="application/vnd.openxmlformats-officedocument.presentationml.tags+xml"/>
  <Override PartName="/ppt/tags/tag327.xml" ContentType="application/vnd.openxmlformats-officedocument.presentationml.tags+xml"/>
  <Override PartName="/ppt/tags/tag328.xml" ContentType="application/vnd.openxmlformats-officedocument.presentationml.tags+xml"/>
  <Override PartName="/ppt/tags/tag329.xml" ContentType="application/vnd.openxmlformats-officedocument.presentationml.tags+xml"/>
  <Override PartName="/ppt/tags/tag33.xml" ContentType="application/vnd.openxmlformats-officedocument.presentationml.tags+xml"/>
  <Override PartName="/ppt/tags/tag330.xml" ContentType="application/vnd.openxmlformats-officedocument.presentationml.tags+xml"/>
  <Override PartName="/ppt/tags/tag331.xml" ContentType="application/vnd.openxmlformats-officedocument.presentationml.tags+xml"/>
  <Override PartName="/ppt/tags/tag332.xml" ContentType="application/vnd.openxmlformats-officedocument.presentationml.tags+xml"/>
  <Override PartName="/ppt/tags/tag333.xml" ContentType="application/vnd.openxmlformats-officedocument.presentationml.tags+xml"/>
  <Override PartName="/ppt/tags/tag334.xml" ContentType="application/vnd.openxmlformats-officedocument.presentationml.tags+xml"/>
  <Override PartName="/ppt/tags/tag335.xml" ContentType="application/vnd.openxmlformats-officedocument.presentationml.tags+xml"/>
  <Override PartName="/ppt/tags/tag336.xml" ContentType="application/vnd.openxmlformats-officedocument.presentationml.tags+xml"/>
  <Override PartName="/ppt/tags/tag337.xml" ContentType="application/vnd.openxmlformats-officedocument.presentationml.tags+xml"/>
  <Override PartName="/ppt/tags/tag338.xml" ContentType="application/vnd.openxmlformats-officedocument.presentationml.tags+xml"/>
  <Override PartName="/ppt/tags/tag339.xml" ContentType="application/vnd.openxmlformats-officedocument.presentationml.tags+xml"/>
  <Override PartName="/ppt/tags/tag34.xml" ContentType="application/vnd.openxmlformats-officedocument.presentationml.tags+xml"/>
  <Override PartName="/ppt/tags/tag340.xml" ContentType="application/vnd.openxmlformats-officedocument.presentationml.tags+xml"/>
  <Override PartName="/ppt/tags/tag341.xml" ContentType="application/vnd.openxmlformats-officedocument.presentationml.tags+xml"/>
  <Override PartName="/ppt/tags/tag342.xml" ContentType="application/vnd.openxmlformats-officedocument.presentationml.tags+xml"/>
  <Override PartName="/ppt/tags/tag343.xml" ContentType="application/vnd.openxmlformats-officedocument.presentationml.tags+xml"/>
  <Override PartName="/ppt/tags/tag344.xml" ContentType="application/vnd.openxmlformats-officedocument.presentationml.tags+xml"/>
  <Override PartName="/ppt/tags/tag345.xml" ContentType="application/vnd.openxmlformats-officedocument.presentationml.tags+xml"/>
  <Override PartName="/ppt/tags/tag346.xml" ContentType="application/vnd.openxmlformats-officedocument.presentationml.tags+xml"/>
  <Override PartName="/ppt/tags/tag347.xml" ContentType="application/vnd.openxmlformats-officedocument.presentationml.tags+xml"/>
  <Override PartName="/ppt/tags/tag348.xml" ContentType="application/vnd.openxmlformats-officedocument.presentationml.tags+xml"/>
  <Override PartName="/ppt/tags/tag349.xml" ContentType="application/vnd.openxmlformats-officedocument.presentationml.tags+xml"/>
  <Override PartName="/ppt/tags/tag35.xml" ContentType="application/vnd.openxmlformats-officedocument.presentationml.tags+xml"/>
  <Override PartName="/ppt/tags/tag350.xml" ContentType="application/vnd.openxmlformats-officedocument.presentationml.tags+xml"/>
  <Override PartName="/ppt/tags/tag351.xml" ContentType="application/vnd.openxmlformats-officedocument.presentationml.tags+xml"/>
  <Override PartName="/ppt/tags/tag352.xml" ContentType="application/vnd.openxmlformats-officedocument.presentationml.tags+xml"/>
  <Override PartName="/ppt/tags/tag353.xml" ContentType="application/vnd.openxmlformats-officedocument.presentationml.tags+xml"/>
  <Override PartName="/ppt/tags/tag354.xml" ContentType="application/vnd.openxmlformats-officedocument.presentationml.tags+xml"/>
  <Override PartName="/ppt/tags/tag355.xml" ContentType="application/vnd.openxmlformats-officedocument.presentationml.tags+xml"/>
  <Override PartName="/ppt/tags/tag356.xml" ContentType="application/vnd.openxmlformats-officedocument.presentationml.tags+xml"/>
  <Override PartName="/ppt/tags/tag357.xml" ContentType="application/vnd.openxmlformats-officedocument.presentationml.tags+xml"/>
  <Override PartName="/ppt/tags/tag358.xml" ContentType="application/vnd.openxmlformats-officedocument.presentationml.tags+xml"/>
  <Override PartName="/ppt/tags/tag359.xml" ContentType="application/vnd.openxmlformats-officedocument.presentationml.tags+xml"/>
  <Override PartName="/ppt/tags/tag36.xml" ContentType="application/vnd.openxmlformats-officedocument.presentationml.tags+xml"/>
  <Override PartName="/ppt/tags/tag360.xml" ContentType="application/vnd.openxmlformats-officedocument.presentationml.tags+xml"/>
  <Override PartName="/ppt/tags/tag361.xml" ContentType="application/vnd.openxmlformats-officedocument.presentationml.tags+xml"/>
  <Override PartName="/ppt/tags/tag362.xml" ContentType="application/vnd.openxmlformats-officedocument.presentationml.tags+xml"/>
  <Override PartName="/ppt/tags/tag363.xml" ContentType="application/vnd.openxmlformats-officedocument.presentationml.tags+xml"/>
  <Override PartName="/ppt/tags/tag364.xml" ContentType="application/vnd.openxmlformats-officedocument.presentationml.tags+xml"/>
  <Override PartName="/ppt/tags/tag365.xml" ContentType="application/vnd.openxmlformats-officedocument.presentationml.tags+xml"/>
  <Override PartName="/ppt/tags/tag366.xml" ContentType="application/vnd.openxmlformats-officedocument.presentationml.tags+xml"/>
  <Override PartName="/ppt/tags/tag367.xml" ContentType="application/vnd.openxmlformats-officedocument.presentationml.tags+xml"/>
  <Override PartName="/ppt/tags/tag368.xml" ContentType="application/vnd.openxmlformats-officedocument.presentationml.tags+xml"/>
  <Override PartName="/ppt/tags/tag369.xml" ContentType="application/vnd.openxmlformats-officedocument.presentationml.tags+xml"/>
  <Override PartName="/ppt/tags/tag37.xml" ContentType="application/vnd.openxmlformats-officedocument.presentationml.tags+xml"/>
  <Override PartName="/ppt/tags/tag370.xml" ContentType="application/vnd.openxmlformats-officedocument.presentationml.tags+xml"/>
  <Override PartName="/ppt/tags/tag371.xml" ContentType="application/vnd.openxmlformats-officedocument.presentationml.tags+xml"/>
  <Override PartName="/ppt/tags/tag372.xml" ContentType="application/vnd.openxmlformats-officedocument.presentationml.tags+xml"/>
  <Override PartName="/ppt/tags/tag373.xml" ContentType="application/vnd.openxmlformats-officedocument.presentationml.tags+xml"/>
  <Override PartName="/ppt/tags/tag374.xml" ContentType="application/vnd.openxmlformats-officedocument.presentationml.tags+xml"/>
  <Override PartName="/ppt/tags/tag375.xml" ContentType="application/vnd.openxmlformats-officedocument.presentationml.tags+xml"/>
  <Override PartName="/ppt/tags/tag376.xml" ContentType="application/vnd.openxmlformats-officedocument.presentationml.tags+xml"/>
  <Override PartName="/ppt/tags/tag377.xml" ContentType="application/vnd.openxmlformats-officedocument.presentationml.tags+xml"/>
  <Override PartName="/ppt/tags/tag378.xml" ContentType="application/vnd.openxmlformats-officedocument.presentationml.tags+xml"/>
  <Override PartName="/ppt/tags/tag379.xml" ContentType="application/vnd.openxmlformats-officedocument.presentationml.tags+xml"/>
  <Override PartName="/ppt/tags/tag38.xml" ContentType="application/vnd.openxmlformats-officedocument.presentationml.tags+xml"/>
  <Override PartName="/ppt/tags/tag380.xml" ContentType="application/vnd.openxmlformats-officedocument.presentationml.tags+xml"/>
  <Override PartName="/ppt/tags/tag381.xml" ContentType="application/vnd.openxmlformats-officedocument.presentationml.tags+xml"/>
  <Override PartName="/ppt/tags/tag382.xml" ContentType="application/vnd.openxmlformats-officedocument.presentationml.tags+xml"/>
  <Override PartName="/ppt/tags/tag383.xml" ContentType="application/vnd.openxmlformats-officedocument.presentationml.tags+xml"/>
  <Override PartName="/ppt/tags/tag384.xml" ContentType="application/vnd.openxmlformats-officedocument.presentationml.tags+xml"/>
  <Override PartName="/ppt/tags/tag385.xml" ContentType="application/vnd.openxmlformats-officedocument.presentationml.tags+xml"/>
  <Override PartName="/ppt/tags/tag386.xml" ContentType="application/vnd.openxmlformats-officedocument.presentationml.tags+xml"/>
  <Override PartName="/ppt/tags/tag387.xml" ContentType="application/vnd.openxmlformats-officedocument.presentationml.tags+xml"/>
  <Override PartName="/ppt/tags/tag388.xml" ContentType="application/vnd.openxmlformats-officedocument.presentationml.tags+xml"/>
  <Override PartName="/ppt/tags/tag389.xml" ContentType="application/vnd.openxmlformats-officedocument.presentationml.tags+xml"/>
  <Override PartName="/ppt/tags/tag39.xml" ContentType="application/vnd.openxmlformats-officedocument.presentationml.tags+xml"/>
  <Override PartName="/ppt/tags/tag390.xml" ContentType="application/vnd.openxmlformats-officedocument.presentationml.tags+xml"/>
  <Override PartName="/ppt/tags/tag391.xml" ContentType="application/vnd.openxmlformats-officedocument.presentationml.tags+xml"/>
  <Override PartName="/ppt/tags/tag392.xml" ContentType="application/vnd.openxmlformats-officedocument.presentationml.tags+xml"/>
  <Override PartName="/ppt/tags/tag393.xml" ContentType="application/vnd.openxmlformats-officedocument.presentationml.tags+xml"/>
  <Override PartName="/ppt/tags/tag394.xml" ContentType="application/vnd.openxmlformats-officedocument.presentationml.tags+xml"/>
  <Override PartName="/ppt/tags/tag395.xml" ContentType="application/vnd.openxmlformats-officedocument.presentationml.tags+xml"/>
  <Override PartName="/ppt/tags/tag396.xml" ContentType="application/vnd.openxmlformats-officedocument.presentationml.tags+xml"/>
  <Override PartName="/ppt/tags/tag397.xml" ContentType="application/vnd.openxmlformats-officedocument.presentationml.tags+xml"/>
  <Override PartName="/ppt/tags/tag398.xml" ContentType="application/vnd.openxmlformats-officedocument.presentationml.tags+xml"/>
  <Override PartName="/ppt/tags/tag399.xml" ContentType="application/vnd.openxmlformats-officedocument.presentationml.tags+xml"/>
  <Override PartName="/ppt/tags/tag4.xml" ContentType="application/vnd.openxmlformats-officedocument.presentationml.tags+xml"/>
  <Override PartName="/ppt/tags/tag40.xml" ContentType="application/vnd.openxmlformats-officedocument.presentationml.tags+xml"/>
  <Override PartName="/ppt/tags/tag400.xml" ContentType="application/vnd.openxmlformats-officedocument.presentationml.tags+xml"/>
  <Override PartName="/ppt/tags/tag401.xml" ContentType="application/vnd.openxmlformats-officedocument.presentationml.tags+xml"/>
  <Override PartName="/ppt/tags/tag402.xml" ContentType="application/vnd.openxmlformats-officedocument.presentationml.tags+xml"/>
  <Override PartName="/ppt/tags/tag403.xml" ContentType="application/vnd.openxmlformats-officedocument.presentationml.tags+xml"/>
  <Override PartName="/ppt/tags/tag404.xml" ContentType="application/vnd.openxmlformats-officedocument.presentationml.tags+xml"/>
  <Override PartName="/ppt/tags/tag405.xml" ContentType="application/vnd.openxmlformats-officedocument.presentationml.tags+xml"/>
  <Override PartName="/ppt/tags/tag406.xml" ContentType="application/vnd.openxmlformats-officedocument.presentationml.tags+xml"/>
  <Override PartName="/ppt/tags/tag407.xml" ContentType="application/vnd.openxmlformats-officedocument.presentationml.tags+xml"/>
  <Override PartName="/ppt/tags/tag408.xml" ContentType="application/vnd.openxmlformats-officedocument.presentationml.tags+xml"/>
  <Override PartName="/ppt/tags/tag409.xml" ContentType="application/vnd.openxmlformats-officedocument.presentationml.tags+xml"/>
  <Override PartName="/ppt/tags/tag41.xml" ContentType="application/vnd.openxmlformats-officedocument.presentationml.tags+xml"/>
  <Override PartName="/ppt/tags/tag410.xml" ContentType="application/vnd.openxmlformats-officedocument.presentationml.tags+xml"/>
  <Override PartName="/ppt/tags/tag411.xml" ContentType="application/vnd.openxmlformats-officedocument.presentationml.tags+xml"/>
  <Override PartName="/ppt/tags/tag412.xml" ContentType="application/vnd.openxmlformats-officedocument.presentationml.tags+xml"/>
  <Override PartName="/ppt/tags/tag413.xml" ContentType="application/vnd.openxmlformats-officedocument.presentationml.tags+xml"/>
  <Override PartName="/ppt/tags/tag414.xml" ContentType="application/vnd.openxmlformats-officedocument.presentationml.tags+xml"/>
  <Override PartName="/ppt/tags/tag415.xml" ContentType="application/vnd.openxmlformats-officedocument.presentationml.tags+xml"/>
  <Override PartName="/ppt/tags/tag416.xml" ContentType="application/vnd.openxmlformats-officedocument.presentationml.tags+xml"/>
  <Override PartName="/ppt/tags/tag417.xml" ContentType="application/vnd.openxmlformats-officedocument.presentationml.tags+xml"/>
  <Override PartName="/ppt/tags/tag418.xml" ContentType="application/vnd.openxmlformats-officedocument.presentationml.tags+xml"/>
  <Override PartName="/ppt/tags/tag419.xml" ContentType="application/vnd.openxmlformats-officedocument.presentationml.tags+xml"/>
  <Override PartName="/ppt/tags/tag42.xml" ContentType="application/vnd.openxmlformats-officedocument.presentationml.tags+xml"/>
  <Override PartName="/ppt/tags/tag420.xml" ContentType="application/vnd.openxmlformats-officedocument.presentationml.tags+xml"/>
  <Override PartName="/ppt/tags/tag421.xml" ContentType="application/vnd.openxmlformats-officedocument.presentationml.tags+xml"/>
  <Override PartName="/ppt/tags/tag422.xml" ContentType="application/vnd.openxmlformats-officedocument.presentationml.tags+xml"/>
  <Override PartName="/ppt/tags/tag423.xml" ContentType="application/vnd.openxmlformats-officedocument.presentationml.tags+xml"/>
  <Override PartName="/ppt/tags/tag424.xml" ContentType="application/vnd.openxmlformats-officedocument.presentationml.tags+xml"/>
  <Override PartName="/ppt/tags/tag425.xml" ContentType="application/vnd.openxmlformats-officedocument.presentationml.tags+xml"/>
  <Override PartName="/ppt/tags/tag426.xml" ContentType="application/vnd.openxmlformats-officedocument.presentationml.tags+xml"/>
  <Override PartName="/ppt/tags/tag427.xml" ContentType="application/vnd.openxmlformats-officedocument.presentationml.tags+xml"/>
  <Override PartName="/ppt/tags/tag428.xml" ContentType="application/vnd.openxmlformats-officedocument.presentationml.tags+xml"/>
  <Override PartName="/ppt/tags/tag429.xml" ContentType="application/vnd.openxmlformats-officedocument.presentationml.tags+xml"/>
  <Override PartName="/ppt/tags/tag43.xml" ContentType="application/vnd.openxmlformats-officedocument.presentationml.tags+xml"/>
  <Override PartName="/ppt/tags/tag430.xml" ContentType="application/vnd.openxmlformats-officedocument.presentationml.tags+xml"/>
  <Override PartName="/ppt/tags/tag431.xml" ContentType="application/vnd.openxmlformats-officedocument.presentationml.tags+xml"/>
  <Override PartName="/ppt/tags/tag432.xml" ContentType="application/vnd.openxmlformats-officedocument.presentationml.tags+xml"/>
  <Override PartName="/ppt/tags/tag433.xml" ContentType="application/vnd.openxmlformats-officedocument.presentationml.tags+xml"/>
  <Override PartName="/ppt/tags/tag434.xml" ContentType="application/vnd.openxmlformats-officedocument.presentationml.tags+xml"/>
  <Override PartName="/ppt/tags/tag435.xml" ContentType="application/vnd.openxmlformats-officedocument.presentationml.tags+xml"/>
  <Override PartName="/ppt/tags/tag436.xml" ContentType="application/vnd.openxmlformats-officedocument.presentationml.tags+xml"/>
  <Override PartName="/ppt/tags/tag437.xml" ContentType="application/vnd.openxmlformats-officedocument.presentationml.tags+xml"/>
  <Override PartName="/ppt/tags/tag438.xml" ContentType="application/vnd.openxmlformats-officedocument.presentationml.tags+xml"/>
  <Override PartName="/ppt/tags/tag439.xml" ContentType="application/vnd.openxmlformats-officedocument.presentationml.tags+xml"/>
  <Override PartName="/ppt/tags/tag44.xml" ContentType="application/vnd.openxmlformats-officedocument.presentationml.tags+xml"/>
  <Override PartName="/ppt/tags/tag440.xml" ContentType="application/vnd.openxmlformats-officedocument.presentationml.tags+xml"/>
  <Override PartName="/ppt/tags/tag441.xml" ContentType="application/vnd.openxmlformats-officedocument.presentationml.tags+xml"/>
  <Override PartName="/ppt/tags/tag442.xml" ContentType="application/vnd.openxmlformats-officedocument.presentationml.tags+xml"/>
  <Override PartName="/ppt/tags/tag443.xml" ContentType="application/vnd.openxmlformats-officedocument.presentationml.tags+xml"/>
  <Override PartName="/ppt/tags/tag444.xml" ContentType="application/vnd.openxmlformats-officedocument.presentationml.tags+xml"/>
  <Override PartName="/ppt/tags/tag445.xml" ContentType="application/vnd.openxmlformats-officedocument.presentationml.tags+xml"/>
  <Override PartName="/ppt/tags/tag446.xml" ContentType="application/vnd.openxmlformats-officedocument.presentationml.tags+xml"/>
  <Override PartName="/ppt/tags/tag447.xml" ContentType="application/vnd.openxmlformats-officedocument.presentationml.tags+xml"/>
  <Override PartName="/ppt/tags/tag448.xml" ContentType="application/vnd.openxmlformats-officedocument.presentationml.tags+xml"/>
  <Override PartName="/ppt/tags/tag45.xml" ContentType="application/vnd.openxmlformats-officedocument.presentationml.tags+xml"/>
  <Override PartName="/ppt/tags/tag46.xml" ContentType="application/vnd.openxmlformats-officedocument.presentationml.tags+xml"/>
  <Override PartName="/ppt/tags/tag47.xml" ContentType="application/vnd.openxmlformats-officedocument.presentationml.tags+xml"/>
  <Override PartName="/ppt/tags/tag48.xml" ContentType="application/vnd.openxmlformats-officedocument.presentationml.tags+xml"/>
  <Override PartName="/ppt/tags/tag49.xml" ContentType="application/vnd.openxmlformats-officedocument.presentationml.tags+xml"/>
  <Override PartName="/ppt/tags/tag5.xml" ContentType="application/vnd.openxmlformats-officedocument.presentationml.tags+xml"/>
  <Override PartName="/ppt/tags/tag50.xml" ContentType="application/vnd.openxmlformats-officedocument.presentationml.tags+xml"/>
  <Override PartName="/ppt/tags/tag51.xml" ContentType="application/vnd.openxmlformats-officedocument.presentationml.tags+xml"/>
  <Override PartName="/ppt/tags/tag52.xml" ContentType="application/vnd.openxmlformats-officedocument.presentationml.tags+xml"/>
  <Override PartName="/ppt/tags/tag53.xml" ContentType="application/vnd.openxmlformats-officedocument.presentationml.tags+xml"/>
  <Override PartName="/ppt/tags/tag54.xml" ContentType="application/vnd.openxmlformats-officedocument.presentationml.tags+xml"/>
  <Override PartName="/ppt/tags/tag55.xml" ContentType="application/vnd.openxmlformats-officedocument.presentationml.tags+xml"/>
  <Override PartName="/ppt/tags/tag56.xml" ContentType="application/vnd.openxmlformats-officedocument.presentationml.tags+xml"/>
  <Override PartName="/ppt/tags/tag57.xml" ContentType="application/vnd.openxmlformats-officedocument.presentationml.tags+xml"/>
  <Override PartName="/ppt/tags/tag58.xml" ContentType="application/vnd.openxmlformats-officedocument.presentationml.tags+xml"/>
  <Override PartName="/ppt/tags/tag59.xml" ContentType="application/vnd.openxmlformats-officedocument.presentationml.tags+xml"/>
  <Override PartName="/ppt/tags/tag6.xml" ContentType="application/vnd.openxmlformats-officedocument.presentationml.tags+xml"/>
  <Override PartName="/ppt/tags/tag60.xml" ContentType="application/vnd.openxmlformats-officedocument.presentationml.tags+xml"/>
  <Override PartName="/ppt/tags/tag61.xml" ContentType="application/vnd.openxmlformats-officedocument.presentationml.tags+xml"/>
  <Override PartName="/ppt/tags/tag62.xml" ContentType="application/vnd.openxmlformats-officedocument.presentationml.tags+xml"/>
  <Override PartName="/ppt/tags/tag63.xml" ContentType="application/vnd.openxmlformats-officedocument.presentationml.tags+xml"/>
  <Override PartName="/ppt/tags/tag64.xml" ContentType="application/vnd.openxmlformats-officedocument.presentationml.tags+xml"/>
  <Override PartName="/ppt/tags/tag65.xml" ContentType="application/vnd.openxmlformats-officedocument.presentationml.tags+xml"/>
  <Override PartName="/ppt/tags/tag66.xml" ContentType="application/vnd.openxmlformats-officedocument.presentationml.tags+xml"/>
  <Override PartName="/ppt/tags/tag67.xml" ContentType="application/vnd.openxmlformats-officedocument.presentationml.tags+xml"/>
  <Override PartName="/ppt/tags/tag68.xml" ContentType="application/vnd.openxmlformats-officedocument.presentationml.tags+xml"/>
  <Override PartName="/ppt/tags/tag69.xml" ContentType="application/vnd.openxmlformats-officedocument.presentationml.tags+xml"/>
  <Override PartName="/ppt/tags/tag7.xml" ContentType="application/vnd.openxmlformats-officedocument.presentationml.tags+xml"/>
  <Override PartName="/ppt/tags/tag70.xml" ContentType="application/vnd.openxmlformats-officedocument.presentationml.tags+xml"/>
  <Override PartName="/ppt/tags/tag71.xml" ContentType="application/vnd.openxmlformats-officedocument.presentationml.tags+xml"/>
  <Override PartName="/ppt/tags/tag72.xml" ContentType="application/vnd.openxmlformats-officedocument.presentationml.tags+xml"/>
  <Override PartName="/ppt/tags/tag73.xml" ContentType="application/vnd.openxmlformats-officedocument.presentationml.tags+xml"/>
  <Override PartName="/ppt/tags/tag74.xml" ContentType="application/vnd.openxmlformats-officedocument.presentationml.tags+xml"/>
  <Override PartName="/ppt/tags/tag75.xml" ContentType="application/vnd.openxmlformats-officedocument.presentationml.tags+xml"/>
  <Override PartName="/ppt/tags/tag76.xml" ContentType="application/vnd.openxmlformats-officedocument.presentationml.tags+xml"/>
  <Override PartName="/ppt/tags/tag77.xml" ContentType="application/vnd.openxmlformats-officedocument.presentationml.tags+xml"/>
  <Override PartName="/ppt/tags/tag78.xml" ContentType="application/vnd.openxmlformats-officedocument.presentationml.tags+xml"/>
  <Override PartName="/ppt/tags/tag79.xml" ContentType="application/vnd.openxmlformats-officedocument.presentationml.tags+xml"/>
  <Override PartName="/ppt/tags/tag8.xml" ContentType="application/vnd.openxmlformats-officedocument.presentationml.tags+xml"/>
  <Override PartName="/ppt/tags/tag80.xml" ContentType="application/vnd.openxmlformats-officedocument.presentationml.tags+xml"/>
  <Override PartName="/ppt/tags/tag81.xml" ContentType="application/vnd.openxmlformats-officedocument.presentationml.tags+xml"/>
  <Override PartName="/ppt/tags/tag82.xml" ContentType="application/vnd.openxmlformats-officedocument.presentationml.tags+xml"/>
  <Override PartName="/ppt/tags/tag83.xml" ContentType="application/vnd.openxmlformats-officedocument.presentationml.tags+xml"/>
  <Override PartName="/ppt/tags/tag84.xml" ContentType="application/vnd.openxmlformats-officedocument.presentationml.tags+xml"/>
  <Override PartName="/ppt/tags/tag85.xml" ContentType="application/vnd.openxmlformats-officedocument.presentationml.tags+xml"/>
  <Override PartName="/ppt/tags/tag86.xml" ContentType="application/vnd.openxmlformats-officedocument.presentationml.tags+xml"/>
  <Override PartName="/ppt/tags/tag87.xml" ContentType="application/vnd.openxmlformats-officedocument.presentationml.tags+xml"/>
  <Override PartName="/ppt/tags/tag88.xml" ContentType="application/vnd.openxmlformats-officedocument.presentationml.tags+xml"/>
  <Override PartName="/ppt/tags/tag89.xml" ContentType="application/vnd.openxmlformats-officedocument.presentationml.tags+xml"/>
  <Override PartName="/ppt/tags/tag9.xml" ContentType="application/vnd.openxmlformats-officedocument.presentationml.tags+xml"/>
  <Override PartName="/ppt/tags/tag90.xml" ContentType="application/vnd.openxmlformats-officedocument.presentationml.tags+xml"/>
  <Override PartName="/ppt/tags/tag91.xml" ContentType="application/vnd.openxmlformats-officedocument.presentationml.tags+xml"/>
  <Override PartName="/ppt/tags/tag92.xml" ContentType="application/vnd.openxmlformats-officedocument.presentationml.tags+xml"/>
  <Override PartName="/ppt/tags/tag93.xml" ContentType="application/vnd.openxmlformats-officedocument.presentationml.tags+xml"/>
  <Override PartName="/ppt/tags/tag94.xml" ContentType="application/vnd.openxmlformats-officedocument.presentationml.tags+xml"/>
  <Override PartName="/ppt/tags/tag95.xml" ContentType="application/vnd.openxmlformats-officedocument.presentationml.tags+xml"/>
  <Override PartName="/ppt/tags/tag96.xml" ContentType="application/vnd.openxmlformats-officedocument.presentationml.tags+xml"/>
  <Override PartName="/ppt/tags/tag97.xml" ContentType="application/vnd.openxmlformats-officedocument.presentationml.tags+xml"/>
  <Override PartName="/ppt/tags/tag98.xml" ContentType="application/vnd.openxmlformats-officedocument.presentationml.tags+xml"/>
  <Override PartName="/ppt/tags/tag99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theme/theme3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officeDocument/2006/relationships/extended-properties" Target="docProps/app.xml"/><Relationship Id="rId3" Type="http://schemas.openxmlformats.org/package/2006/relationships/metadata/core-properties" Target="docProps/core.xml"/><Relationship Id="rId4" Type="http://schemas.openxmlformats.org/officeDocument/2006/relationships/custom-properties" Target="docProps/custom.xml"/></Relationships>
</file>

<file path=ppt/presentation.xml><?xml version="1.0" encoding="utf-8"?>
<p:presentation xmlns:p="http://schemas.openxmlformats.org/presentationml/2006/main" xmlns:r="http://schemas.openxmlformats.org/officeDocument/2006/relationships" xmlns:a="http://schemas.openxmlformats.org/drawingml/2006/main">
  <p:sldMasterIdLst>
    <p:sldMasterId id="2147483648" r:id="rId1"/>
    <p:sldMasterId id="2147483685" r:id="rId2"/>
  </p:sldMasterIdLst>
  <p:notesMasterIdLst>
    <p:notesMasterId r:id="rId3"/>
  </p:notesMasterIdLst>
  <p:sldIdLst>
    <p:sldId id="263" r:id="rId4"/>
    <p:sldId id="267" r:id="rId5"/>
    <p:sldId id="270" r:id="rId6"/>
    <p:sldId id="273" r:id="rId7"/>
    <p:sldId id="276" r:id="rId8"/>
    <p:sldId id="279" r:id="rId9"/>
    <p:sldId id="282" r:id="rId10"/>
    <p:sldId id="285" r:id="rId11"/>
    <p:sldId id="288" r:id="rId12"/>
    <p:sldId id="291" r:id="rId13"/>
    <p:sldId id="294" r:id="rId14"/>
    <p:sldId id="297" r:id="rId15"/>
    <p:sldId id="300" r:id="rId16"/>
    <p:sldId id="303" r:id="rId17"/>
    <p:sldId id="306" r:id="rId18"/>
    <p:sldId id="309" r:id="rId19"/>
    <p:sldId id="312" r:id="rId20"/>
    <p:sldId id="315" r:id="rId21"/>
    <p:sldId id="318" r:id="rId22"/>
    <p:sldId id="321" r:id="rId23"/>
    <p:sldId id="324" r:id="rId24"/>
    <p:sldId id="327" r:id="rId25"/>
    <p:sldId id="330" r:id="rId26"/>
    <p:sldId id="333" r:id="rId27"/>
    <p:sldId id="336" r:id="rId28"/>
    <p:sldId id="339" r:id="rId29"/>
    <p:sldId id="342" r:id="rId30"/>
    <p:sldId id="345" r:id="rId31"/>
    <p:sldId id="348" r:id="rId32"/>
    <p:sldId id="351" r:id="rId33"/>
    <p:sldId id="354" r:id="rId34"/>
    <p:sldId id="357" r:id="rId35"/>
  </p:sldIdLst>
  <p:sldSz type="screen16x9" cy="6858000" cx="12192000"/>
  <p:notesSz cx="6858000" cy="9144000"/>
  <p:defaultTextStyle>
    <a:defPPr>
      <a:defRPr lang="zh-CN"/>
    </a:defPPr>
    <a:lvl1pPr algn="l" defTabSz="914400" eaLnBrk="1" hangingPunct="1" latinLnBrk="0" marL="0" rtl="0">
      <a:defRPr sz="1800" kern="12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sz="1800" kern="12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sz="1800" kern="12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sz="1800" kern="12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sz="1800" kern="12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sz="1800" kern="12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sz="1800" kern="12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sz="1800" kern="12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p="http://schemas.openxmlformats.org/presentationml/2006/main" xmlns:r="http://schemas.openxmlformats.org/officeDocument/2006/relationships" xmlns:a="http://schemas.openxmlformats.org/drawing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p="http://schemas.openxmlformats.org/presentationml/2006/main" xmlns:r="http://schemas.openxmlformats.org/officeDocument/2006/relationships" xmlns:a="http://schemas.openxmlformats.org/drawingml/2006/main" lastView="sldThumbnailView">
  <p:normalViewPr horzBarState="maximized">
    <p:restoredLeft sz="15987" autoAdjust="0"/>
    <p:restoredTop sz="94660"/>
  </p:normalViewPr>
  <p:slideViewPr>
    <p:cSldViewPr snapToGrid="0">
      <p:cViewPr varScale="1">
        <p:scale>
          <a:sx n="116" d="100"/>
          <a:sy n="116" d="100"/>
        </p:scale>
        <p:origin x="1446" y="108"/>
      </p:cViewPr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Master" Target="slideMasters/slideMaster2.xml"/><Relationship Id="rId3" Type="http://schemas.openxmlformats.org/officeDocument/2006/relationships/notesMaster" Target="notesMasters/notesMaster1.xml"/><Relationship Id="rId4" Type="http://schemas.openxmlformats.org/officeDocument/2006/relationships/slide" Target="slides/slide1.xml"/><Relationship Id="rId5" Type="http://schemas.openxmlformats.org/officeDocument/2006/relationships/slide" Target="slides/slide2.xml"/><Relationship Id="rId6" Type="http://schemas.openxmlformats.org/officeDocument/2006/relationships/slide" Target="slides/slide3.xml"/><Relationship Id="rId7" Type="http://schemas.openxmlformats.org/officeDocument/2006/relationships/slide" Target="slides/slide4.xml"/><Relationship Id="rId8" Type="http://schemas.openxmlformats.org/officeDocument/2006/relationships/slide" Target="slides/slide5.xml"/><Relationship Id="rId9" Type="http://schemas.openxmlformats.org/officeDocument/2006/relationships/slide" Target="slides/slide6.xml"/><Relationship Id="rId10" Type="http://schemas.openxmlformats.org/officeDocument/2006/relationships/slide" Target="slides/slide7.xml"/><Relationship Id="rId11" Type="http://schemas.openxmlformats.org/officeDocument/2006/relationships/slide" Target="slides/slide8.xml"/><Relationship Id="rId12" Type="http://schemas.openxmlformats.org/officeDocument/2006/relationships/slide" Target="slides/slide9.xml"/><Relationship Id="rId13" Type="http://schemas.openxmlformats.org/officeDocument/2006/relationships/slide" Target="slides/slide10.xml"/><Relationship Id="rId14" Type="http://schemas.openxmlformats.org/officeDocument/2006/relationships/slide" Target="slides/slide11.xml"/><Relationship Id="rId15" Type="http://schemas.openxmlformats.org/officeDocument/2006/relationships/slide" Target="slides/slide12.xml"/><Relationship Id="rId16" Type="http://schemas.openxmlformats.org/officeDocument/2006/relationships/slide" Target="slides/slide13.xml"/><Relationship Id="rId17" Type="http://schemas.openxmlformats.org/officeDocument/2006/relationships/slide" Target="slides/slide14.xml"/><Relationship Id="rId18" Type="http://schemas.openxmlformats.org/officeDocument/2006/relationships/slide" Target="slides/slide15.xml"/><Relationship Id="rId19" Type="http://schemas.openxmlformats.org/officeDocument/2006/relationships/slide" Target="slides/slide16.xml"/><Relationship Id="rId20" Type="http://schemas.openxmlformats.org/officeDocument/2006/relationships/slide" Target="slides/slide17.xml"/><Relationship Id="rId21" Type="http://schemas.openxmlformats.org/officeDocument/2006/relationships/slide" Target="slides/slide18.xml"/><Relationship Id="rId22" Type="http://schemas.openxmlformats.org/officeDocument/2006/relationships/slide" Target="slides/slide19.xml"/><Relationship Id="rId23" Type="http://schemas.openxmlformats.org/officeDocument/2006/relationships/slide" Target="slides/slide20.xml"/><Relationship Id="rId24" Type="http://schemas.openxmlformats.org/officeDocument/2006/relationships/slide" Target="slides/slide21.xml"/><Relationship Id="rId25" Type="http://schemas.openxmlformats.org/officeDocument/2006/relationships/slide" Target="slides/slide22.xml"/><Relationship Id="rId26" Type="http://schemas.openxmlformats.org/officeDocument/2006/relationships/slide" Target="slides/slide23.xml"/><Relationship Id="rId27" Type="http://schemas.openxmlformats.org/officeDocument/2006/relationships/slide" Target="slides/slide24.xml"/><Relationship Id="rId28" Type="http://schemas.openxmlformats.org/officeDocument/2006/relationships/slide" Target="slides/slide25.xml"/><Relationship Id="rId29" Type="http://schemas.openxmlformats.org/officeDocument/2006/relationships/slide" Target="slides/slide26.xml"/><Relationship Id="rId30" Type="http://schemas.openxmlformats.org/officeDocument/2006/relationships/slide" Target="slides/slide27.xml"/><Relationship Id="rId31" Type="http://schemas.openxmlformats.org/officeDocument/2006/relationships/slide" Target="slides/slide28.xml"/><Relationship Id="rId32" Type="http://schemas.openxmlformats.org/officeDocument/2006/relationships/slide" Target="slides/slide29.xml"/><Relationship Id="rId33" Type="http://schemas.openxmlformats.org/officeDocument/2006/relationships/slide" Target="slides/slide30.xml"/><Relationship Id="rId34" Type="http://schemas.openxmlformats.org/officeDocument/2006/relationships/slide" Target="slides/slide31.xml"/><Relationship Id="rId35" Type="http://schemas.openxmlformats.org/officeDocument/2006/relationships/slide" Target="slides/slide32.xml"/><Relationship Id="rId36" Type="http://schemas.openxmlformats.org/officeDocument/2006/relationships/tableStyles" Target="tableStyles.xml"/><Relationship Id="rId37" Type="http://schemas.openxmlformats.org/officeDocument/2006/relationships/presProps" Target="presProps.xml"/><Relationship Id="rId38" Type="http://schemas.openxmlformats.org/officeDocument/2006/relationships/viewProps" Target="viewProps.xml"/><Relationship Id="rId39" Type="http://schemas.openxmlformats.org/officeDocument/2006/relationships/theme" Target="theme/theme1.xml"/></Relationships>
</file>

<file path=ppt/notesMasters/_rels/notesMaster1.xml.rels><?xml version='1.0' encoding='UTF-8' standalone='yes'?>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2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41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2" y="1"/>
            <a:ext cx="3076575" cy="512763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t" anchorCtr="0" bIns="45745" compatLnSpc="1" lIns="91492" numCol="1" rIns="91492" tIns="45745" vert="horz" wrap="square">
            <a:prstTxWarp prst="textNoShape"/>
          </a:bodyPr>
          <a:lstStyle>
            <a:lvl1pPr algn="l">
              <a:defRPr sz="1100"/>
            </a:lvl1pPr>
          </a:lstStyle>
          <a:p>
            <a:endParaRPr lang="en-US"/>
          </a:p>
        </p:txBody>
      </p:sp>
      <p:sp>
        <p:nvSpPr>
          <p:cNvPr id="1048642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4021139" y="1"/>
            <a:ext cx="3076575" cy="512763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t" anchorCtr="0" bIns="45745" compatLnSpc="1" lIns="91492" numCol="1" rIns="91492" tIns="45745" vert="horz" wrap="square">
            <a:prstTxWarp prst="textNoShape"/>
          </a:bodyPr>
          <a:lstStyle>
            <a:lvl1pPr algn="r">
              <a:defRPr sz="1100"/>
            </a:lvl1pPr>
          </a:lstStyle>
          <a:p>
            <a:endParaRPr lang="en-US"/>
          </a:p>
        </p:txBody>
      </p:sp>
      <p:sp>
        <p:nvSpPr>
          <p:cNvPr id="1048643" name="Rectangle 4"/>
          <p:cNvSpPr>
            <a:spLocks noChangeAspect="1" noRot="1" noGrp="1" noChangeArrowheads="1" noTextEdit="1"/>
          </p:cNvSpPr>
          <p:nvPr>
            <p:ph type="sldImg" idx="2"/>
          </p:nvPr>
        </p:nvSpPr>
        <p:spPr bwMode="auto">
          <a:xfrm>
            <a:off x="990600" y="766763"/>
            <a:ext cx="5118100" cy="3838575"/>
          </a:xfrm>
          <a:prstGeom prst="rect"/>
          <a:noFill/>
          <a:ln w="9525">
            <a:solidFill>
              <a:srgbClr val="000000"/>
            </a:solidFill>
            <a:miter lim="800000"/>
            <a:headEnd/>
            <a:tailEnd/>
          </a:ln>
          <a:effectLst/>
        </p:spPr>
      </p:sp>
      <p:sp>
        <p:nvSpPr>
          <p:cNvPr id="1048644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709614" y="4862514"/>
            <a:ext cx="5680075" cy="4605337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t" anchorCtr="0" bIns="45745" compatLnSpc="1" lIns="91492" numCol="1" rIns="91492" tIns="45745" vert="horz" wrap="square">
            <a:prstTxWarp prst="textNoShape"/>
          </a:bodyPr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sp>
        <p:nvSpPr>
          <p:cNvPr id="1048645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2" y="9720264"/>
            <a:ext cx="3076575" cy="512762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b" anchorCtr="0" bIns="45745" compatLnSpc="1" lIns="91492" numCol="1" rIns="91492" tIns="45745" vert="horz" wrap="square">
            <a:prstTxWarp prst="textNoShape"/>
          </a:bodyPr>
          <a:lstStyle>
            <a:lvl1pPr algn="l">
              <a:defRPr sz="1100"/>
            </a:lvl1pPr>
          </a:lstStyle>
          <a:p>
            <a:endParaRPr lang="en-US"/>
          </a:p>
        </p:txBody>
      </p:sp>
      <p:sp>
        <p:nvSpPr>
          <p:cNvPr id="1048646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4021139" y="9720264"/>
            <a:ext cx="3076575" cy="512762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b" anchorCtr="0" bIns="45745" compatLnSpc="1" lIns="91492" numCol="1" rIns="91492" tIns="45745" vert="horz" wrap="square">
            <a:prstTxWarp prst="textNoShape"/>
          </a:bodyPr>
          <a:lstStyle>
            <a:lvl1pPr algn="r">
              <a:defRPr sz="1100"/>
            </a:lvl1pPr>
          </a:lstStyle>
          <a:p>
            <a:fld id="{A9A0EA98-5831-4853-B862-C702E6EB345C}" type="slidenum">
              <a:rPr lang="en-US"/>
              <a:t>‹#›</a:t>
            </a:fld>
            <a:endParaRPr lang="en-US"/>
          </a:p>
        </p:txBody>
      </p:sp>
    </p:spTree>
  </p:cSld>
  <p:clrMap accent1="accent1" accent2="accent2" accent3="accent3" accent4="accent4" accent5="accent5" accent6="accent6" bg1="lt1" bg2="lt2" tx1="dk1" tx2="dk2" hlink="hlink" folHlink="folHlink"/>
  <p:notesStyle>
    <a:lvl1pPr algn="l" fontAlgn="base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1pPr>
    <a:lvl2pPr algn="l" fontAlgn="base" marL="4572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2pPr>
    <a:lvl3pPr algn="l" fontAlgn="base" marL="9144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3pPr>
    <a:lvl4pPr algn="l" fontAlgn="base" marL="13716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4pPr>
    <a:lvl5pPr algn="l" fontAlgn="base" marL="18288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5pPr>
    <a:lvl6pPr algn="l" defTabSz="914400" eaLnBrk="1" hangingPunct="1" latinLnBrk="0" marL="2286000" rtl="0">
      <a:defRPr sz="1200" kern="12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sz="1200" kern="12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sz="1200" kern="12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'1.0' encoding='UTF-8' standalone='yes'?>
<Relationships xmlns="http://schemas.openxmlformats.org/package/2006/relationships"><Relationship Id="rId1" Type="http://schemas.openxmlformats.org/officeDocument/2006/relationships/slide" Target="../slides/slide1.xml"/><Relationship Id="rId2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3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48" name="幻灯片图像占位符 1"/>
          <p:cNvSpPr>
            <a:spLocks noChangeAspect="1" noRot="1" noGrp="1"/>
          </p:cNvSpPr>
          <p:nvPr>
            <p:ph type="sldImg"/>
          </p:nvPr>
        </p:nvSpPr>
        <p:spPr/>
      </p:sp>
      <p:sp>
        <p:nvSpPr>
          <p:cNvPr id="1048650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p>
            <a:endParaRPr altLang="en-US" dirty="0" lang="zh-CN"/>
          </a:p>
        </p:txBody>
      </p:sp>
      <p:sp>
        <p:nvSpPr>
          <p:cNvPr id="1048652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p>
            <a:fld id="{39A5F825-9C29-43CC-BB96-80A60E9689F0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note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'1.0' encoding='UTF-8' standalone='yes'?>
<Relationships xmlns="http://schemas.openxmlformats.org/package/2006/relationships"><Relationship Id="rId1" Type="http://schemas.openxmlformats.org/officeDocument/2006/relationships/tags" Target="../tags/tag1.xml"/><Relationship Id="rId2" Type="http://schemas.openxmlformats.org/officeDocument/2006/relationships/image" Target="../media/image1.png"/><Relationship Id="rId3" Type="http://schemas.openxmlformats.org/officeDocument/2006/relationships/tags" Target="../tags/tag2.xml"/><Relationship Id="rId4" Type="http://schemas.openxmlformats.org/officeDocument/2006/relationships/image" Target="../media/image2.png"/><Relationship Id="rId5" Type="http://schemas.openxmlformats.org/officeDocument/2006/relationships/tags" Target="../tags/tag3.xml"/><Relationship Id="rId6" Type="http://schemas.openxmlformats.org/officeDocument/2006/relationships/image" Target="../media/image3.png"/><Relationship Id="rId7" Type="http://schemas.openxmlformats.org/officeDocument/2006/relationships/tags" Target="../tags/tag4.xml"/><Relationship Id="rId8" Type="http://schemas.openxmlformats.org/officeDocument/2006/relationships/image" Target="../media/image4.png"/><Relationship Id="rId9" Type="http://schemas.openxmlformats.org/officeDocument/2006/relationships/tags" Target="../tags/tag5.xml"/><Relationship Id="rId10" Type="http://schemas.openxmlformats.org/officeDocument/2006/relationships/tags" Target="../tags/tag6.xml"/><Relationship Id="rId11" Type="http://schemas.openxmlformats.org/officeDocument/2006/relationships/tags" Target="../tags/tag7.xml"/><Relationship Id="rId12" Type="http://schemas.openxmlformats.org/officeDocument/2006/relationships/tags" Target="../tags/tag8.xml"/><Relationship Id="rId13" Type="http://schemas.openxmlformats.org/officeDocument/2006/relationships/tags" Target="../tags/tag9.xml"/><Relationship Id="rId14" Type="http://schemas.openxmlformats.org/officeDocument/2006/relationships/image" Target="../media/image5.png"/><Relationship Id="rId15" Type="http://schemas.openxmlformats.org/officeDocument/2006/relationships/slideMaster" Target="../slideMasters/slideMaster2.xml"/></Relationships>
</file>

<file path=ppt/slideLayouts/_rels/slideLayout13.xml.rels><?xml version='1.0' encoding='UTF-8' standalone='yes'?>
<Relationships xmlns="http://schemas.openxmlformats.org/package/2006/relationships"><Relationship Id="rId1" Type="http://schemas.openxmlformats.org/officeDocument/2006/relationships/tags" Target="../tags/tag10.xml"/><Relationship Id="rId2" Type="http://schemas.openxmlformats.org/officeDocument/2006/relationships/tags" Target="../tags/tag11.xml"/><Relationship Id="rId3" Type="http://schemas.openxmlformats.org/officeDocument/2006/relationships/tags" Target="../tags/tag12.xml"/><Relationship Id="rId4" Type="http://schemas.openxmlformats.org/officeDocument/2006/relationships/tags" Target="../tags/tag13.xml"/><Relationship Id="rId5" Type="http://schemas.openxmlformats.org/officeDocument/2006/relationships/tags" Target="../tags/tag14.xml"/><Relationship Id="rId6" Type="http://schemas.openxmlformats.org/officeDocument/2006/relationships/slideMaster" Target="../slideMasters/slideMaster2.xml"/></Relationships>
</file>

<file path=ppt/slideLayouts/_rels/slideLayout14.xml.rels><?xml version='1.0' encoding='UTF-8' standalone='yes'?>
<Relationships xmlns="http://schemas.openxmlformats.org/package/2006/relationships"><Relationship Id="rId1" Type="http://schemas.openxmlformats.org/officeDocument/2006/relationships/tags" Target="../tags/tag15.xml"/><Relationship Id="rId2" Type="http://schemas.openxmlformats.org/officeDocument/2006/relationships/image" Target="../media/image6.png"/><Relationship Id="rId3" Type="http://schemas.openxmlformats.org/officeDocument/2006/relationships/tags" Target="../tags/tag16.xml"/><Relationship Id="rId4" Type="http://schemas.openxmlformats.org/officeDocument/2006/relationships/image" Target="../media/image7.png"/><Relationship Id="rId5" Type="http://schemas.openxmlformats.org/officeDocument/2006/relationships/tags" Target="../tags/tag17.xml"/><Relationship Id="rId6" Type="http://schemas.openxmlformats.org/officeDocument/2006/relationships/image" Target="../media/image8.png"/><Relationship Id="rId7" Type="http://schemas.openxmlformats.org/officeDocument/2006/relationships/tags" Target="../tags/tag18.xml"/><Relationship Id="rId8" Type="http://schemas.openxmlformats.org/officeDocument/2006/relationships/tags" Target="../tags/tag19.xml"/><Relationship Id="rId9" Type="http://schemas.openxmlformats.org/officeDocument/2006/relationships/tags" Target="../tags/tag20.xml"/><Relationship Id="rId10" Type="http://schemas.openxmlformats.org/officeDocument/2006/relationships/tags" Target="../tags/tag21.xml"/><Relationship Id="rId11" Type="http://schemas.openxmlformats.org/officeDocument/2006/relationships/tags" Target="../tags/tag22.xml"/><Relationship Id="rId12" Type="http://schemas.openxmlformats.org/officeDocument/2006/relationships/image" Target="../media/image5.png"/><Relationship Id="rId13" Type="http://schemas.openxmlformats.org/officeDocument/2006/relationships/tags" Target="../tags/tag23.xml"/><Relationship Id="rId14" Type="http://schemas.openxmlformats.org/officeDocument/2006/relationships/image" Target="../media/image4.png"/><Relationship Id="rId15" Type="http://schemas.openxmlformats.org/officeDocument/2006/relationships/slideMaster" Target="../slideMasters/slideMaster2.xml"/></Relationships>
</file>

<file path=ppt/slideLayouts/_rels/slideLayout15.xml.rels><?xml version='1.0' encoding='UTF-8' standalone='yes'?>
<Relationships xmlns="http://schemas.openxmlformats.org/package/2006/relationships"><Relationship Id="rId1" Type="http://schemas.openxmlformats.org/officeDocument/2006/relationships/tags" Target="../tags/tag24.xml"/><Relationship Id="rId2" Type="http://schemas.openxmlformats.org/officeDocument/2006/relationships/image" Target="../media/image9.png"/><Relationship Id="rId3" Type="http://schemas.openxmlformats.org/officeDocument/2006/relationships/tags" Target="../tags/tag25.xml"/><Relationship Id="rId4" Type="http://schemas.openxmlformats.org/officeDocument/2006/relationships/image" Target="../media/image10.png"/><Relationship Id="rId5" Type="http://schemas.openxmlformats.org/officeDocument/2006/relationships/tags" Target="../tags/tag26.xml"/><Relationship Id="rId6" Type="http://schemas.openxmlformats.org/officeDocument/2006/relationships/image" Target="../media/image11.png"/><Relationship Id="rId7" Type="http://schemas.openxmlformats.org/officeDocument/2006/relationships/tags" Target="../tags/tag27.xml"/><Relationship Id="rId8" Type="http://schemas.openxmlformats.org/officeDocument/2006/relationships/tags" Target="../tags/tag28.xml"/><Relationship Id="rId9" Type="http://schemas.openxmlformats.org/officeDocument/2006/relationships/tags" Target="../tags/tag29.xml"/><Relationship Id="rId10" Type="http://schemas.openxmlformats.org/officeDocument/2006/relationships/image" Target="../media/image4.png"/><Relationship Id="rId11" Type="http://schemas.openxmlformats.org/officeDocument/2006/relationships/tags" Target="../tags/tag30.xml"/><Relationship Id="rId12" Type="http://schemas.openxmlformats.org/officeDocument/2006/relationships/image" Target="../media/image5.png"/><Relationship Id="rId13" Type="http://schemas.openxmlformats.org/officeDocument/2006/relationships/slideMaster" Target="../slideMasters/slideMaster2.xml"/></Relationships>
</file>

<file path=ppt/slideLayouts/_rels/slideLayout16.xml.rels><?xml version='1.0' encoding='UTF-8' standalone='yes'?>
<Relationships xmlns="http://schemas.openxmlformats.org/package/2006/relationships"><Relationship Id="rId1" Type="http://schemas.openxmlformats.org/officeDocument/2006/relationships/tags" Target="../tags/tag31.xml"/><Relationship Id="rId2" Type="http://schemas.openxmlformats.org/officeDocument/2006/relationships/tags" Target="../tags/tag32.xml"/><Relationship Id="rId3" Type="http://schemas.openxmlformats.org/officeDocument/2006/relationships/tags" Target="../tags/tag33.xml"/><Relationship Id="rId4" Type="http://schemas.openxmlformats.org/officeDocument/2006/relationships/tags" Target="../tags/tag34.xml"/><Relationship Id="rId5" Type="http://schemas.openxmlformats.org/officeDocument/2006/relationships/tags" Target="../tags/tag35.xml"/><Relationship Id="rId6" Type="http://schemas.openxmlformats.org/officeDocument/2006/relationships/tags" Target="../tags/tag36.xml"/><Relationship Id="rId7" Type="http://schemas.openxmlformats.org/officeDocument/2006/relationships/slideMaster" Target="../slideMasters/slideMaster2.xml"/></Relationships>
</file>

<file path=ppt/slideLayouts/_rels/slideLayout17.xml.rels><?xml version='1.0' encoding='UTF-8' standalone='yes'?>
<Relationships xmlns="http://schemas.openxmlformats.org/package/2006/relationships"><Relationship Id="rId1" Type="http://schemas.openxmlformats.org/officeDocument/2006/relationships/tags" Target="../tags/tag37.xml"/><Relationship Id="rId2" Type="http://schemas.openxmlformats.org/officeDocument/2006/relationships/tags" Target="../tags/tag38.xml"/><Relationship Id="rId3" Type="http://schemas.openxmlformats.org/officeDocument/2006/relationships/tags" Target="../tags/tag39.xml"/><Relationship Id="rId4" Type="http://schemas.openxmlformats.org/officeDocument/2006/relationships/tags" Target="../tags/tag40.xml"/><Relationship Id="rId5" Type="http://schemas.openxmlformats.org/officeDocument/2006/relationships/tags" Target="../tags/tag41.xml"/><Relationship Id="rId6" Type="http://schemas.openxmlformats.org/officeDocument/2006/relationships/tags" Target="../tags/tag42.xml"/><Relationship Id="rId7" Type="http://schemas.openxmlformats.org/officeDocument/2006/relationships/tags" Target="../tags/tag43.xml"/><Relationship Id="rId8" Type="http://schemas.openxmlformats.org/officeDocument/2006/relationships/tags" Target="../tags/tag44.xml"/><Relationship Id="rId9" Type="http://schemas.openxmlformats.org/officeDocument/2006/relationships/slideMaster" Target="../slideMasters/slideMaster2.xml"/></Relationships>
</file>

<file path=ppt/slideLayouts/_rels/slideLayout18.xml.rels><?xml version='1.0' encoding='UTF-8' standalone='yes'?>
<Relationships xmlns="http://schemas.openxmlformats.org/package/2006/relationships"><Relationship Id="rId1" Type="http://schemas.openxmlformats.org/officeDocument/2006/relationships/tags" Target="../tags/tag45.xml"/><Relationship Id="rId2" Type="http://schemas.openxmlformats.org/officeDocument/2006/relationships/tags" Target="../tags/tag46.xml"/><Relationship Id="rId3" Type="http://schemas.openxmlformats.org/officeDocument/2006/relationships/tags" Target="../tags/tag47.xml"/><Relationship Id="rId4" Type="http://schemas.openxmlformats.org/officeDocument/2006/relationships/tags" Target="../tags/tag48.xml"/><Relationship Id="rId5" Type="http://schemas.openxmlformats.org/officeDocument/2006/relationships/slideMaster" Target="../slideMasters/slideMaster2.xml"/></Relationships>
</file>

<file path=ppt/slideLayouts/_rels/slideLayout19.xml.rels><?xml version='1.0' encoding='UTF-8' standalone='yes'?>
<Relationships xmlns="http://schemas.openxmlformats.org/package/2006/relationships"><Relationship Id="rId1" Type="http://schemas.openxmlformats.org/officeDocument/2006/relationships/tags" Target="../tags/tag49.xml"/><Relationship Id="rId2" Type="http://schemas.openxmlformats.org/officeDocument/2006/relationships/tags" Target="../tags/tag50.xml"/><Relationship Id="rId3" Type="http://schemas.openxmlformats.org/officeDocument/2006/relationships/tags" Target="../tags/tag51.xml"/><Relationship Id="rId4" Type="http://schemas.openxmlformats.org/officeDocument/2006/relationships/slideMaster" Target="../slideMasters/slideMaster2.xml"/></Relationships>
</file>

<file path=ppt/slideLayouts/_rels/slideLayout20.xml.rels><?xml version='1.0' encoding='UTF-8' standalone='yes'?>
<Relationships xmlns="http://schemas.openxmlformats.org/package/2006/relationships"><Relationship Id="rId1" Type="http://schemas.openxmlformats.org/officeDocument/2006/relationships/tags" Target="../tags/tag52.xml"/><Relationship Id="rId2" Type="http://schemas.openxmlformats.org/officeDocument/2006/relationships/tags" Target="../tags/tag53.xml"/><Relationship Id="rId3" Type="http://schemas.openxmlformats.org/officeDocument/2006/relationships/tags" Target="../tags/tag54.xml"/><Relationship Id="rId4" Type="http://schemas.openxmlformats.org/officeDocument/2006/relationships/tags" Target="../tags/tag55.xml"/><Relationship Id="rId5" Type="http://schemas.openxmlformats.org/officeDocument/2006/relationships/slideMaster" Target="../slideMasters/slideMaster2.xml"/></Relationships>
</file>

<file path=ppt/slideLayouts/_rels/slideLayout21.xml.rels><?xml version='1.0' encoding='UTF-8' standalone='yes'?>
<Relationships xmlns="http://schemas.openxmlformats.org/package/2006/relationships"><Relationship Id="rId1" Type="http://schemas.openxmlformats.org/officeDocument/2006/relationships/tags" Target="../tags/tag56.xml"/><Relationship Id="rId2" Type="http://schemas.openxmlformats.org/officeDocument/2006/relationships/tags" Target="../tags/tag57.xml"/><Relationship Id="rId3" Type="http://schemas.openxmlformats.org/officeDocument/2006/relationships/tags" Target="../tags/tag58.xml"/><Relationship Id="rId4" Type="http://schemas.openxmlformats.org/officeDocument/2006/relationships/tags" Target="../tags/tag59.xml"/><Relationship Id="rId5" Type="http://schemas.openxmlformats.org/officeDocument/2006/relationships/tags" Target="../tags/tag60.xml"/><Relationship Id="rId6" Type="http://schemas.openxmlformats.org/officeDocument/2006/relationships/slideMaster" Target="../slideMasters/slideMaster2.xml"/></Relationships>
</file>

<file path=ppt/slideLayouts/_rels/slideLayout22.xml.rels><?xml version='1.0' encoding='UTF-8' standalone='yes'?>
<Relationships xmlns="http://schemas.openxmlformats.org/package/2006/relationships"><Relationship Id="rId1" Type="http://schemas.openxmlformats.org/officeDocument/2006/relationships/tags" Target="../tags/tag61.xml"/><Relationship Id="rId2" Type="http://schemas.openxmlformats.org/officeDocument/2006/relationships/image" Target="../media/image12.png"/><Relationship Id="rId3" Type="http://schemas.openxmlformats.org/officeDocument/2006/relationships/tags" Target="../tags/tag62.xml"/><Relationship Id="rId4" Type="http://schemas.openxmlformats.org/officeDocument/2006/relationships/image" Target="../media/image13.png"/><Relationship Id="rId5" Type="http://schemas.openxmlformats.org/officeDocument/2006/relationships/tags" Target="../tags/tag63.xml"/><Relationship Id="rId6" Type="http://schemas.openxmlformats.org/officeDocument/2006/relationships/image" Target="../media/image14.png"/><Relationship Id="rId7" Type="http://schemas.openxmlformats.org/officeDocument/2006/relationships/tags" Target="../tags/tag64.xml"/><Relationship Id="rId8" Type="http://schemas.openxmlformats.org/officeDocument/2006/relationships/tags" Target="../tags/tag65.xml"/><Relationship Id="rId9" Type="http://schemas.openxmlformats.org/officeDocument/2006/relationships/tags" Target="../tags/tag66.xml"/><Relationship Id="rId10" Type="http://schemas.openxmlformats.org/officeDocument/2006/relationships/tags" Target="../tags/tag67.xml"/><Relationship Id="rId11" Type="http://schemas.openxmlformats.org/officeDocument/2006/relationships/image" Target="../media/image4.png"/><Relationship Id="rId12" Type="http://schemas.openxmlformats.org/officeDocument/2006/relationships/tags" Target="../tags/tag68.xml"/><Relationship Id="rId13" Type="http://schemas.openxmlformats.org/officeDocument/2006/relationships/image" Target="../media/image5.png"/><Relationship Id="rId14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itle">
  <p:cSld name="标题幻灯片">
    <p:spTree>
      <p:nvGrpSpPr>
        <p:cNvPr id="14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81" name="Title 1"/>
          <p:cNvSpPr>
            <a:spLocks noGrp="1"/>
          </p:cNvSpPr>
          <p:nvPr>
            <p:ph type="ctrTitle"/>
          </p:nvPr>
        </p:nvSpPr>
        <p:spPr>
          <a:xfrm>
            <a:off x="914400" y="1122363"/>
            <a:ext cx="103632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82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algn="ctr" indent="0" marL="0">
              <a:buNone/>
              <a:defRPr sz="2400"/>
            </a:lvl1pPr>
            <a:lvl2pPr algn="ctr" indent="0" marL="457200">
              <a:buNone/>
              <a:defRPr sz="2000"/>
            </a:lvl2pPr>
            <a:lvl3pPr algn="ctr" indent="0" marL="914400">
              <a:buNone/>
              <a:defRPr sz="1800"/>
            </a:lvl3pPr>
            <a:lvl4pPr algn="ctr" indent="0" marL="1371600">
              <a:buNone/>
              <a:defRPr sz="1600"/>
            </a:lvl4pPr>
            <a:lvl5pPr algn="ctr" indent="0" marL="1828800">
              <a:buNone/>
              <a:defRPr sz="1600"/>
            </a:lvl5pPr>
            <a:lvl6pPr algn="ctr" indent="0" marL="2286000">
              <a:buNone/>
              <a:defRPr sz="1600"/>
            </a:lvl6pPr>
            <a:lvl7pPr algn="ctr" indent="0" marL="2743200">
              <a:buNone/>
              <a:defRPr sz="1600"/>
            </a:lvl7pPr>
            <a:lvl8pPr algn="ctr" indent="0" marL="3200400">
              <a:buNone/>
              <a:defRPr sz="1600"/>
            </a:lvl8pPr>
            <a:lvl9pPr algn="ctr" indent="0" marL="3657600">
              <a:buNone/>
              <a:defRPr sz="1600"/>
            </a:lvl9pPr>
          </a:lstStyle>
          <a:p>
            <a:r>
              <a:rPr altLang="en-US" lang="zh-CN" smtClean="0"/>
              <a:t>单击此处编辑母版副标题样式</a:t>
            </a:r>
            <a:endParaRPr dirty="0" lang="en-US"/>
          </a:p>
        </p:txBody>
      </p:sp>
      <p:sp>
        <p:nvSpPr>
          <p:cNvPr id="1048583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8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585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标题和内容">
    <p:spTree>
      <p:nvGrpSpPr>
        <p:cNvPr id="18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97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98" name="Content Placeholder 2"/>
          <p:cNvSpPr>
            <a:spLocks noGrp="1"/>
          </p:cNvSpPr>
          <p:nvPr>
            <p:ph idx="1"/>
          </p:nvPr>
        </p:nvSpPr>
        <p:spPr/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599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00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01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secHead">
  <p:cSld name="节标题">
    <p:spTree>
      <p:nvGrpSpPr>
        <p:cNvPr id="2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13" name="Title 1"/>
          <p:cNvSpPr>
            <a:spLocks noGrp="1"/>
          </p:cNvSpPr>
          <p:nvPr>
            <p:ph type="title"/>
          </p:nvPr>
        </p:nvSpPr>
        <p:spPr>
          <a:xfrm>
            <a:off x="831851" y="1709739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14" name="Text Placeholder 2"/>
          <p:cNvSpPr>
            <a:spLocks noGrp="1"/>
          </p:cNvSpPr>
          <p:nvPr>
            <p:ph type="body" idx="1"/>
          </p:nvPr>
        </p:nvSpPr>
        <p:spPr>
          <a:xfrm>
            <a:off x="831851" y="4589464"/>
            <a:ext cx="10515600" cy="1500187"/>
          </a:xfrm>
        </p:spPr>
        <p:txBody>
          <a:bodyPr/>
          <a:lstStyle>
            <a:lvl1pPr indent="0" marL="0">
              <a:buNone/>
              <a:defRPr sz="2400">
                <a:solidFill>
                  <a:schemeClr val="tx1"/>
                </a:solidFill>
              </a:defRPr>
            </a:lvl1pPr>
            <a:lvl2pPr indent="0" marL="45720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indent="0" marL="91440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indent="0" marL="13716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indent="0" marL="18288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indent="0" marL="22860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indent="0" marL="27432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indent="0" marL="32004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indent="0" marL="36576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1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1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1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woObj">
  <p:cSld name="两栏内容">
    <p:spTree>
      <p:nvGrpSpPr>
        <p:cNvPr id="22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18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19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0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1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22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23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woTxTwoObj">
  <p:cSld name="比较">
    <p:spTree>
      <p:nvGrpSpPr>
        <p:cNvPr id="2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24" name="Title 1"/>
          <p:cNvSpPr>
            <a:spLocks noGrp="1"/>
          </p:cNvSpPr>
          <p:nvPr>
            <p:ph type="title"/>
          </p:nvPr>
        </p:nvSpPr>
        <p:spPr>
          <a:xfrm>
            <a:off x="839788" y="365126"/>
            <a:ext cx="10515600" cy="1325563"/>
          </a:xfrm>
        </p:spPr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25" name="Text Placeholder 2"/>
          <p:cNvSpPr>
            <a:spLocks noGrp="1"/>
          </p:cNvSpPr>
          <p:nvPr>
            <p:ph type="body" idx="1"/>
          </p:nvPr>
        </p:nvSpPr>
        <p:spPr>
          <a:xfrm>
            <a:off x="839789" y="1681163"/>
            <a:ext cx="5157787" cy="823912"/>
          </a:xfrm>
        </p:spPr>
        <p:txBody>
          <a:bodyPr anchor="b"/>
          <a:lstStyle>
            <a:lvl1pPr indent="0" marL="0">
              <a:buNone/>
              <a:defRPr b="1" sz="2400"/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26" name="Content Placeholder 3"/>
          <p:cNvSpPr>
            <a:spLocks noGrp="1"/>
          </p:cNvSpPr>
          <p:nvPr>
            <p:ph sz="half" idx="2"/>
          </p:nvPr>
        </p:nvSpPr>
        <p:spPr>
          <a:xfrm>
            <a:off x="839789" y="2505075"/>
            <a:ext cx="5157787" cy="368458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7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indent="0" marL="0">
              <a:buNone/>
              <a:defRPr b="1" sz="2400"/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28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9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30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31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itleOnly">
  <p:cSld name="仅标题">
    <p:spTree>
      <p:nvGrpSpPr>
        <p:cNvPr id="16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88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89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90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591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blank">
  <p:cSld name="空白">
    <p:spTree>
      <p:nvGrpSpPr>
        <p:cNvPr id="24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3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3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3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Tx">
  <p:cSld name="内容与标题">
    <p:spTree>
      <p:nvGrpSpPr>
        <p:cNvPr id="2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35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36" name="Content Placeholder 2"/>
          <p:cNvSpPr>
            <a:spLocks noGrp="1"/>
          </p:cNvSpPr>
          <p:nvPr>
            <p:ph idx="1"/>
          </p:nvPr>
        </p:nvSpPr>
        <p:spPr>
          <a:xfrm>
            <a:off x="5183188" y="987426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37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indent="0" marL="0">
              <a:buNone/>
              <a:defRPr sz="1600"/>
            </a:lvl1pPr>
            <a:lvl2pPr indent="0" marL="457200">
              <a:buNone/>
              <a:defRPr sz="1400"/>
            </a:lvl2pPr>
            <a:lvl3pPr indent="0" marL="914400">
              <a:buNone/>
              <a:defRPr sz="1200"/>
            </a:lvl3pPr>
            <a:lvl4pPr indent="0" marL="1371600">
              <a:buNone/>
              <a:defRPr sz="1000"/>
            </a:lvl4pPr>
            <a:lvl5pPr indent="0" marL="1828800">
              <a:buNone/>
              <a:defRPr sz="1000"/>
            </a:lvl5pPr>
            <a:lvl6pPr indent="0" marL="2286000">
              <a:buNone/>
              <a:defRPr sz="1000"/>
            </a:lvl6pPr>
            <a:lvl7pPr indent="0" marL="2743200">
              <a:buNone/>
              <a:defRPr sz="1000"/>
            </a:lvl7pPr>
            <a:lvl8pPr indent="0" marL="3200400">
              <a:buNone/>
              <a:defRPr sz="1000"/>
            </a:lvl8pPr>
            <a:lvl9pPr indent="0" marL="3657600">
              <a:buNone/>
              <a:defRPr sz="10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38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39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40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picTx">
  <p:cSld name="图片与标题">
    <p:spTree>
      <p:nvGrpSpPr>
        <p:cNvPr id="1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0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03" name="Picture Placeholder 2"/>
          <p:cNvSpPr>
            <a:spLocks noChangeAspect="1" noGrp="1"/>
          </p:cNvSpPr>
          <p:nvPr>
            <p:ph type="pic" idx="1"/>
          </p:nvPr>
        </p:nvSpPr>
        <p:spPr>
          <a:xfrm>
            <a:off x="5183188" y="987426"/>
            <a:ext cx="6172200" cy="4873625"/>
          </a:xfrm>
        </p:spPr>
        <p:txBody>
          <a:bodyPr anchor="t"/>
          <a:lstStyle>
            <a:lvl1pPr indent="0" marL="0">
              <a:buNone/>
              <a:defRPr sz="3200"/>
            </a:lvl1pPr>
            <a:lvl2pPr indent="0" marL="457200">
              <a:buNone/>
              <a:defRPr sz="2800"/>
            </a:lvl2pPr>
            <a:lvl3pPr indent="0" marL="914400">
              <a:buNone/>
              <a:defRPr sz="2400"/>
            </a:lvl3pPr>
            <a:lvl4pPr indent="0" marL="1371600">
              <a:buNone/>
              <a:defRPr sz="2000"/>
            </a:lvl4pPr>
            <a:lvl5pPr indent="0" marL="1828800">
              <a:buNone/>
              <a:defRPr sz="2000"/>
            </a:lvl5pPr>
            <a:lvl6pPr indent="0" marL="2286000">
              <a:buNone/>
              <a:defRPr sz="2000"/>
            </a:lvl6pPr>
            <a:lvl7pPr indent="0" marL="2743200">
              <a:buNone/>
              <a:defRPr sz="2000"/>
            </a:lvl7pPr>
            <a:lvl8pPr indent="0" marL="3200400">
              <a:buNone/>
              <a:defRPr sz="2000"/>
            </a:lvl8pPr>
            <a:lvl9pPr indent="0" marL="3657600">
              <a:buNone/>
              <a:defRPr sz="2000"/>
            </a:lvl9pPr>
          </a:lstStyle>
          <a:p>
            <a:r>
              <a:rPr altLang="en-US" lang="zh-CN" smtClean="0"/>
              <a:t>单击图标添加图片</a:t>
            </a:r>
            <a:endParaRPr dirty="0" lang="en-US"/>
          </a:p>
        </p:txBody>
      </p:sp>
      <p:sp>
        <p:nvSpPr>
          <p:cNvPr id="104860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indent="0" marL="0">
              <a:buNone/>
              <a:defRPr sz="1600"/>
            </a:lvl1pPr>
            <a:lvl2pPr indent="0" marL="457200">
              <a:buNone/>
              <a:defRPr sz="1400"/>
            </a:lvl2pPr>
            <a:lvl3pPr indent="0" marL="914400">
              <a:buNone/>
              <a:defRPr sz="1200"/>
            </a:lvl3pPr>
            <a:lvl4pPr indent="0" marL="1371600">
              <a:buNone/>
              <a:defRPr sz="1000"/>
            </a:lvl4pPr>
            <a:lvl5pPr indent="0" marL="1828800">
              <a:buNone/>
              <a:defRPr sz="1000"/>
            </a:lvl5pPr>
            <a:lvl6pPr indent="0" marL="2286000">
              <a:buNone/>
              <a:defRPr sz="1000"/>
            </a:lvl6pPr>
            <a:lvl7pPr indent="0" marL="2743200">
              <a:buNone/>
              <a:defRPr sz="1000"/>
            </a:lvl7pPr>
            <a:lvl8pPr indent="0" marL="3200400">
              <a:buNone/>
              <a:defRPr sz="1000"/>
            </a:lvl8pPr>
            <a:lvl9pPr indent="0" marL="3657600">
              <a:buNone/>
              <a:defRPr sz="10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0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0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0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vertTx">
  <p:cSld name="标题和竖排文字">
    <p:spTree>
      <p:nvGrpSpPr>
        <p:cNvPr id="20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08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09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10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11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12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vertTitleAndTx">
  <p:cSld name="垂直排列标题与 文本">
    <p:spTree>
      <p:nvGrpSpPr>
        <p:cNvPr id="1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9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9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59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9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59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userDrawn="1">
  <p:cSld name="标题幻灯片">
    <p:spTree>
      <p:nvGrpSpPr>
        <p:cNvPr id="3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59" name="@svg_varObj2"/>
          <p:cNvPicPr>
            <a:picLocks noChangeAspect="1"/>
          </p:cNvPicPr>
          <p:nvPr userDrawn="1">
            <p:custDataLst>
              <p:tags r:id="rId1"/>
            </p:custDataLst>
          </p:nvPr>
        </p:nvPicPr>
        <p:blipFill>
          <a:blip xmlns:r="http://schemas.openxmlformats.org/officeDocument/2006/relationships" r:embed="rId2"/>
          <a:stretch>
            <a:fillRect/>
          </a:stretch>
        </p:blipFill>
        <p:spPr>
          <a:xfrm>
            <a:off x="0" y="1955083"/>
            <a:ext cx="11811000" cy="4912459"/>
          </a:xfrm>
          <a:prstGeom prst="rect"/>
        </p:spPr>
      </p:pic>
      <p:pic>
        <p:nvPicPr>
          <p:cNvPr id="2097161" name="@svg_varObj1"/>
          <p:cNvPicPr>
            <a:picLocks noChangeAspect="1"/>
          </p:cNvPicPr>
          <p:nvPr userDrawn="1">
            <p:custDataLst>
              <p:tags r:id="rId3"/>
            </p:custDataLst>
          </p:nvPr>
        </p:nvPicPr>
        <p:blipFill>
          <a:blip xmlns:r="http://schemas.openxmlformats.org/officeDocument/2006/relationships" r:embed="rId4"/>
          <a:stretch>
            <a:fillRect/>
          </a:stretch>
        </p:blipFill>
        <p:spPr>
          <a:xfrm>
            <a:off x="0" y="1955083"/>
            <a:ext cx="11811000" cy="4912459"/>
          </a:xfrm>
          <a:prstGeom prst="rect"/>
        </p:spPr>
      </p:pic>
      <p:pic>
        <p:nvPicPr>
          <p:cNvPr id="2097163" name="@png_pic"/>
          <p:cNvPicPr>
            <a:picLocks noChangeAspect="1"/>
          </p:cNvPicPr>
          <p:nvPr userDrawn="1">
            <p:custDataLst>
              <p:tags r:id="rId5"/>
            </p:custDataLst>
          </p:nvPr>
        </p:nvPicPr>
        <p:blipFill>
          <a:blip xmlns:r="http://schemas.openxmlformats.org/officeDocument/2006/relationships" r:embed="rId6"/>
          <a:stretch>
            <a:fillRect/>
          </a:stretch>
        </p:blipFill>
        <p:spPr>
          <a:xfrm>
            <a:off x="0" y="1964639"/>
            <a:ext cx="11811000" cy="4912459"/>
          </a:xfrm>
          <a:prstGeom prst="rect"/>
        </p:spPr>
      </p:pic>
      <p:pic>
        <p:nvPicPr>
          <p:cNvPr id="2097165" name="@svg_logo"/>
          <p:cNvPicPr>
            <a:picLocks noChangeAspect="1"/>
          </p:cNvPicPr>
          <p:nvPr userDrawn="1">
            <p:custDataLst>
              <p:tags r:id="rId7"/>
            </p:custDataLst>
          </p:nvPr>
        </p:nvPicPr>
        <p:blipFill>
          <a:blip xmlns:r="http://schemas.openxmlformats.org/officeDocument/2006/relationships" r:embed="rId8"/>
          <a:stretch>
            <a:fillRect/>
          </a:stretch>
        </p:blipFill>
        <p:spPr>
          <a:xfrm>
            <a:off x="10829426" y="528590"/>
            <a:ext cx="509134" cy="128430"/>
          </a:xfrm>
          <a:prstGeom prst="rect"/>
        </p:spPr>
      </p:pic>
      <p:sp>
        <p:nvSpPr>
          <p:cNvPr id="1048668" name="标题 1"/>
          <p:cNvSpPr>
            <a:spLocks noGrp="1"/>
          </p:cNvSpPr>
          <p:nvPr userDrawn="1">
            <p:ph type="ctrTitle" hasCustomPrompt="1"/>
            <p:custDataLst>
              <p:tags r:id="rId9"/>
            </p:custDataLst>
          </p:nvPr>
        </p:nvSpPr>
        <p:spPr>
          <a:xfrm>
            <a:off x="5322498" y="1619884"/>
            <a:ext cx="6031302" cy="2274266"/>
          </a:xfrm>
        </p:spPr>
        <p:txBody>
          <a:bodyPr anchor="b">
            <a:normAutofit/>
          </a:bodyPr>
          <a:lstStyle>
            <a:lvl1pPr algn="r">
              <a:lnSpc>
                <a:spcPct val="100000"/>
              </a:lnSpc>
              <a:defRPr sz="5400"/>
            </a:lvl1pPr>
          </a:lstStyle>
          <a:p>
            <a:r>
              <a:rPr altLang="en-US" dirty="0" lang="zh-CN"/>
              <a:t>单击此处编辑母</a:t>
            </a:r>
            <a:br>
              <a:rPr altLang="zh-CN" dirty="0" lang="en-US"/>
            </a:br>
            <a:r>
              <a:rPr altLang="en-US" dirty="0" lang="zh-CN"/>
              <a:t>版标题样式</a:t>
            </a:r>
            <a:endParaRPr altLang="en-US" dirty="0" lang="zh-CN"/>
          </a:p>
        </p:txBody>
      </p:sp>
      <p:sp>
        <p:nvSpPr>
          <p:cNvPr id="1048670" name="副标题 2"/>
          <p:cNvSpPr>
            <a:spLocks noGrp="1"/>
          </p:cNvSpPr>
          <p:nvPr userDrawn="1">
            <p:ph type="subTitle" idx="1"/>
            <p:custDataLst>
              <p:tags r:id="rId10"/>
            </p:custDataLst>
          </p:nvPr>
        </p:nvSpPr>
        <p:spPr>
          <a:xfrm>
            <a:off x="7090912" y="4038150"/>
            <a:ext cx="4262887" cy="972000"/>
          </a:xfrm>
        </p:spPr>
        <p:txBody>
          <a:bodyPr>
            <a:normAutofit/>
          </a:bodyPr>
          <a:lstStyle>
            <a:lvl1pPr algn="r" indent="0" marL="0">
              <a:lnSpc>
                <a:spcPct val="100000"/>
              </a:lnSpc>
              <a:buNone/>
              <a:defRPr sz="16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algn="ctr" indent="0" marL="457200">
              <a:buNone/>
              <a:defRPr sz="2000"/>
            </a:lvl2pPr>
            <a:lvl3pPr algn="ctr" indent="0" marL="914400">
              <a:buNone/>
              <a:defRPr sz="1800"/>
            </a:lvl3pPr>
            <a:lvl4pPr algn="ctr" indent="0" marL="1371600">
              <a:buNone/>
              <a:defRPr sz="1600"/>
            </a:lvl4pPr>
            <a:lvl5pPr algn="ctr" indent="0" marL="1828800">
              <a:buNone/>
              <a:defRPr sz="1600"/>
            </a:lvl5pPr>
            <a:lvl6pPr algn="ctr" indent="0" marL="2286000">
              <a:buNone/>
              <a:defRPr sz="1600"/>
            </a:lvl6pPr>
            <a:lvl7pPr algn="ctr" indent="0" marL="2743200">
              <a:buNone/>
              <a:defRPr sz="1600"/>
            </a:lvl7pPr>
            <a:lvl8pPr algn="ctr" indent="0" marL="3200400">
              <a:buNone/>
              <a:defRPr sz="1600"/>
            </a:lvl8pPr>
            <a:lvl9pPr algn="ctr" indent="0" marL="3657600">
              <a:buNone/>
              <a:defRPr sz="1600"/>
            </a:lvl9pPr>
          </a:lstStyle>
          <a:p>
            <a:r>
              <a:rPr altLang="en-US" dirty="0" lang="zh-CN"/>
              <a:t>单击此处编辑母版副标题样式</a:t>
            </a:r>
            <a:endParaRPr altLang="en-US" dirty="0" lang="zh-CN"/>
          </a:p>
        </p:txBody>
      </p:sp>
      <p:sp>
        <p:nvSpPr>
          <p:cNvPr id="1048672" name="公司名占位符 6"/>
          <p:cNvSpPr>
            <a:spLocks noGrp="1"/>
          </p:cNvSpPr>
          <p:nvPr userDrawn="1">
            <p:ph type="body" sz="quarter" idx="13" hasCustomPrompt="1"/>
            <p:custDataLst>
              <p:tags r:id="rId11"/>
            </p:custDataLst>
          </p:nvPr>
        </p:nvSpPr>
        <p:spPr>
          <a:xfrm>
            <a:off x="857250" y="366417"/>
            <a:ext cx="9328150" cy="504000"/>
          </a:xfrm>
        </p:spPr>
        <p:txBody>
          <a:bodyPr anchor="ctr">
            <a:normAutofit/>
          </a:bodyPr>
          <a:lstStyle>
            <a:lvl1pPr indent="0" marL="0">
              <a:lnSpc>
                <a:spcPct val="100000"/>
              </a:lnSpc>
              <a:buNone/>
              <a:defRPr sz="1200"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</a:lstStyle>
          <a:p>
            <a:pPr lvl="0"/>
            <a:r>
              <a:rPr altLang="en-US" dirty="0" lang="zh-CN"/>
              <a:t>公司名占位符</a:t>
            </a:r>
            <a:endParaRPr altLang="en-US" dirty="0" lang="zh-CN"/>
          </a:p>
        </p:txBody>
      </p:sp>
      <p:sp>
        <p:nvSpPr>
          <p:cNvPr id="1048674" name="署名占位符 10"/>
          <p:cNvSpPr>
            <a:spLocks noGrp="1"/>
          </p:cNvSpPr>
          <p:nvPr userDrawn="1">
            <p:ph type="body" sz="quarter" idx="17" hasCustomPrompt="1"/>
            <p:custDataLst>
              <p:tags r:id="rId12"/>
            </p:custDataLst>
          </p:nvPr>
        </p:nvSpPr>
        <p:spPr>
          <a:xfrm>
            <a:off x="8610600" y="5182846"/>
            <a:ext cx="2743200" cy="504000"/>
          </a:xfrm>
        </p:spPr>
        <p:txBody>
          <a:bodyPr anchor="ctr">
            <a:normAutofit/>
          </a:bodyPr>
          <a:lstStyle>
            <a:lvl1pPr algn="r" indent="0" marL="0">
              <a:lnSpc>
                <a:spcPct val="100000"/>
              </a:lnSpc>
              <a:buNone/>
              <a:defRPr sz="1800"/>
            </a:lvl1pPr>
          </a:lstStyle>
          <a:p>
            <a:pPr lvl="0"/>
            <a:r>
              <a:rPr altLang="en-US" dirty="0" lang="zh-CN"/>
              <a:t>署名占位符</a:t>
            </a:r>
            <a:endParaRPr altLang="en-US" dirty="0" lang="zh-CN"/>
          </a:p>
        </p:txBody>
      </p:sp>
      <p:pic>
        <p:nvPicPr>
          <p:cNvPr id="2097167" name="@svg_line"/>
          <p:cNvPicPr preferRelativeResize="0">
            <a:picLocks/>
          </p:cNvPicPr>
          <p:nvPr userDrawn="1">
            <p:custDataLst>
              <p:tags r:id="rId13"/>
            </p:custDataLst>
          </p:nvPr>
        </p:nvPicPr>
        <p:blipFill>
          <a:blip xmlns:r="http://schemas.openxmlformats.org/officeDocument/2006/relationships" r:embed="rId14"/>
          <a:stretch>
            <a:fillRect/>
          </a:stretch>
        </p:blipFill>
        <p:spPr>
          <a:xfrm>
            <a:off x="822961" y="849815"/>
            <a:ext cx="10584000" cy="18000"/>
          </a:xfrm>
          <a:prstGeom prst="rect"/>
        </p:spPr>
      </p:pic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标题和内容">
    <p:spTree>
      <p:nvGrpSpPr>
        <p:cNvPr id="3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76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/>
        <p:txBody>
          <a:bodyPr/>
          <a:p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678" name="内容占位符 2"/>
          <p:cNvSpPr>
            <a:spLocks noGrp="1"/>
          </p:cNvSpPr>
          <p:nvPr>
            <p:ph idx="1"/>
            <p:custDataLst>
              <p:tags r:id="rId2"/>
            </p:custDataLst>
          </p:nvPr>
        </p:nvSpPr>
        <p:spPr/>
        <p:txBody>
          <a:bodyPr/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/>
            <a:r>
              <a:rPr altLang="en-US" dirty="0" lang="zh-CN"/>
              <a:t>二级</a:t>
            </a:r>
            <a:endParaRPr altLang="en-US" dirty="0" lang="zh-CN"/>
          </a:p>
          <a:p>
            <a:pPr lvl="2"/>
            <a:r>
              <a:rPr altLang="en-US" dirty="0" lang="zh-CN"/>
              <a:t>三级</a:t>
            </a:r>
            <a:endParaRPr altLang="en-US" dirty="0" lang="zh-CN"/>
          </a:p>
          <a:p>
            <a:pPr lvl="3"/>
            <a:r>
              <a:rPr altLang="en-US" dirty="0" lang="zh-CN"/>
              <a:t>四级</a:t>
            </a:r>
            <a:endParaRPr altLang="en-US" dirty="0" lang="zh-CN"/>
          </a:p>
          <a:p>
            <a:pPr lvl="4"/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680" name="日期占位符 3"/>
          <p:cNvSpPr>
            <a:spLocks noGrp="1"/>
          </p:cNvSpPr>
          <p:nvPr>
            <p:ph type="dt" sz="half" idx="10"/>
            <p:custDataLst>
              <p:tags r:id="rId3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82" name="页脚占位符 4"/>
          <p:cNvSpPr>
            <a:spLocks noGrp="1"/>
          </p:cNvSpPr>
          <p:nvPr>
            <p:ph type="ftr" sz="quarter" idx="11"/>
            <p:custDataLst>
              <p:tags r:id="rId4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84" name="灯片编号占位符 5"/>
          <p:cNvSpPr>
            <a:spLocks noGrp="1"/>
          </p:cNvSpPr>
          <p:nvPr>
            <p:ph type="sldNum" sz="quarter" idx="12"/>
            <p:custDataLst>
              <p:tags r:id="rId5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userDrawn="1">
  <p:cSld name="目录">
    <p:spTree>
      <p:nvGrpSpPr>
        <p:cNvPr id="3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69" name="@svg_varObj2"/>
          <p:cNvPicPr>
            <a:picLocks noChangeAspect="1"/>
          </p:cNvPicPr>
          <p:nvPr userDrawn="1">
            <p:custDataLst>
              <p:tags r:id="rId1"/>
            </p:custDataLst>
          </p:nvPr>
        </p:nvPicPr>
        <p:blipFill>
          <a:blip xmlns:r="http://schemas.openxmlformats.org/officeDocument/2006/relationships" r:embed="rId2"/>
          <a:stretch>
            <a:fillRect/>
          </a:stretch>
        </p:blipFill>
        <p:spPr>
          <a:xfrm>
            <a:off x="0" y="2785669"/>
            <a:ext cx="8057133" cy="4068130"/>
          </a:xfrm>
          <a:prstGeom prst="rect"/>
        </p:spPr>
      </p:pic>
      <p:pic>
        <p:nvPicPr>
          <p:cNvPr id="2097171" name="@svg_varObj1"/>
          <p:cNvPicPr>
            <a:picLocks noChangeAspect="1"/>
          </p:cNvPicPr>
          <p:nvPr userDrawn="1">
            <p:custDataLst>
              <p:tags r:id="rId3"/>
            </p:custDataLst>
          </p:nvPr>
        </p:nvPicPr>
        <p:blipFill>
          <a:blip xmlns:r="http://schemas.openxmlformats.org/officeDocument/2006/relationships" r:embed="rId4"/>
          <a:stretch>
            <a:fillRect/>
          </a:stretch>
        </p:blipFill>
        <p:spPr>
          <a:xfrm>
            <a:off x="0" y="2785669"/>
            <a:ext cx="8057133" cy="4068130"/>
          </a:xfrm>
          <a:prstGeom prst="rect"/>
        </p:spPr>
      </p:pic>
      <p:pic>
        <p:nvPicPr>
          <p:cNvPr id="2097173" name="@png_pic"/>
          <p:cNvPicPr>
            <a:picLocks noChangeAspect="1"/>
          </p:cNvPicPr>
          <p:nvPr userDrawn="1">
            <p:custDataLst>
              <p:tags r:id="rId5"/>
            </p:custDataLst>
          </p:nvPr>
        </p:nvPicPr>
        <p:blipFill>
          <a:blip xmlns:r="http://schemas.openxmlformats.org/officeDocument/2006/relationships" r:embed="rId6"/>
          <a:stretch>
            <a:fillRect/>
          </a:stretch>
        </p:blipFill>
        <p:spPr>
          <a:xfrm>
            <a:off x="0" y="2785669"/>
            <a:ext cx="8057133" cy="4068130"/>
          </a:xfrm>
          <a:prstGeom prst="rect"/>
        </p:spPr>
      </p:pic>
      <p:sp>
        <p:nvSpPr>
          <p:cNvPr id="1048686" name="标题 1"/>
          <p:cNvSpPr>
            <a:spLocks noGrp="1"/>
          </p:cNvSpPr>
          <p:nvPr>
            <p:ph type="title" hasCustomPrompt="1"/>
            <p:custDataLst>
              <p:tags r:id="rId7"/>
            </p:custDataLst>
          </p:nvPr>
        </p:nvSpPr>
        <p:spPr>
          <a:xfrm>
            <a:off x="1754188" y="1009199"/>
            <a:ext cx="2880000" cy="2568390"/>
          </a:xfrm>
        </p:spPr>
        <p:txBody>
          <a:bodyPr anchor="ctr">
            <a:normAutofit/>
          </a:bodyPr>
          <a:lstStyle>
            <a:lvl1pPr>
              <a:defRPr sz="4400"/>
            </a:lvl1pPr>
          </a:lstStyle>
          <a:p>
            <a:r>
              <a:rPr altLang="en-US" dirty="0" lang="zh-CN"/>
              <a:t>标题</a:t>
            </a:r>
            <a:endParaRPr altLang="en-US" dirty="0" lang="zh-CN"/>
          </a:p>
        </p:txBody>
      </p:sp>
      <p:sp>
        <p:nvSpPr>
          <p:cNvPr id="1048688" name="日期占位符 3"/>
          <p:cNvSpPr>
            <a:spLocks noGrp="1"/>
          </p:cNvSpPr>
          <p:nvPr>
            <p:ph type="dt" sz="half" idx="10"/>
            <p:custDataLst>
              <p:tags r:id="rId8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90" name="页脚占位符 4"/>
          <p:cNvSpPr>
            <a:spLocks noGrp="1"/>
          </p:cNvSpPr>
          <p:nvPr>
            <p:ph type="ftr" sz="quarter" idx="11"/>
            <p:custDataLst>
              <p:tags r:id="rId9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92" name="灯片编号占位符 5"/>
          <p:cNvSpPr>
            <a:spLocks noGrp="1"/>
          </p:cNvSpPr>
          <p:nvPr>
            <p:ph type="sldNum" sz="quarter" idx="12"/>
            <p:custDataLst>
              <p:tags r:id="rId10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  <p:pic>
        <p:nvPicPr>
          <p:cNvPr id="2097175" name="@svg_line"/>
          <p:cNvPicPr preferRelativeResize="0">
            <a:picLocks/>
          </p:cNvPicPr>
          <p:nvPr userDrawn="1">
            <p:custDataLst>
              <p:tags r:id="rId11"/>
            </p:custDataLst>
          </p:nvPr>
        </p:nvPicPr>
        <p:blipFill>
          <a:blip xmlns:r="http://schemas.openxmlformats.org/officeDocument/2006/relationships" r:embed="rId12"/>
          <a:stretch>
            <a:fillRect/>
          </a:stretch>
        </p:blipFill>
        <p:spPr>
          <a:xfrm>
            <a:off x="822961" y="849815"/>
            <a:ext cx="10584000" cy="18000"/>
          </a:xfrm>
          <a:prstGeom prst="rect"/>
        </p:spPr>
      </p:pic>
      <p:pic>
        <p:nvPicPr>
          <p:cNvPr id="2097177" name="@svg_logo"/>
          <p:cNvPicPr>
            <a:picLocks noChangeAspect="1"/>
          </p:cNvPicPr>
          <p:nvPr userDrawn="1">
            <p:custDataLst>
              <p:tags r:id="rId13"/>
            </p:custDataLst>
          </p:nvPr>
        </p:nvPicPr>
        <p:blipFill>
          <a:blip xmlns:r="http://schemas.openxmlformats.org/officeDocument/2006/relationships" r:embed="rId14"/>
          <a:stretch>
            <a:fillRect/>
          </a:stretch>
        </p:blipFill>
        <p:spPr>
          <a:xfrm>
            <a:off x="10829426" y="528590"/>
            <a:ext cx="509134" cy="128430"/>
          </a:xfrm>
          <a:prstGeom prst="rect"/>
        </p:spPr>
      </p:pic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userDrawn="1">
  <p:cSld name="节标题">
    <p:spTree>
      <p:nvGrpSpPr>
        <p:cNvPr id="3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79" name="@svg_varObj2"/>
          <p:cNvPicPr>
            <a:picLocks noChangeAspect="1"/>
          </p:cNvPicPr>
          <p:nvPr userDrawn="1">
            <p:custDataLst>
              <p:tags r:id="rId1"/>
            </p:custDataLst>
          </p:nvPr>
        </p:nvPicPr>
        <p:blipFill>
          <a:blip xmlns:r="http://schemas.openxmlformats.org/officeDocument/2006/relationships" r:embed="rId2"/>
          <a:stretch>
            <a:fillRect/>
          </a:stretch>
        </p:blipFill>
        <p:spPr>
          <a:xfrm>
            <a:off x="0" y="1088390"/>
            <a:ext cx="12192000" cy="5794375"/>
          </a:xfrm>
          <a:prstGeom prst="rect"/>
        </p:spPr>
      </p:pic>
      <p:pic>
        <p:nvPicPr>
          <p:cNvPr id="2097181" name="@svg_varObj1"/>
          <p:cNvPicPr>
            <a:picLocks noChangeAspect="1"/>
          </p:cNvPicPr>
          <p:nvPr userDrawn="1">
            <p:custDataLst>
              <p:tags r:id="rId3"/>
            </p:custDataLst>
          </p:nvPr>
        </p:nvPicPr>
        <p:blipFill>
          <a:blip xmlns:r="http://schemas.openxmlformats.org/officeDocument/2006/relationships" r:embed="rId4"/>
          <a:stretch>
            <a:fillRect/>
          </a:stretch>
        </p:blipFill>
        <p:spPr>
          <a:xfrm>
            <a:off x="0" y="1088390"/>
            <a:ext cx="12192000" cy="5794375"/>
          </a:xfrm>
          <a:prstGeom prst="rect"/>
        </p:spPr>
      </p:pic>
      <p:pic>
        <p:nvPicPr>
          <p:cNvPr id="2097183" name="@png_pic"/>
          <p:cNvPicPr>
            <a:picLocks noChangeAspect="1"/>
          </p:cNvPicPr>
          <p:nvPr userDrawn="1">
            <p:custDataLst>
              <p:tags r:id="rId5"/>
            </p:custDataLst>
          </p:nvPr>
        </p:nvPicPr>
        <p:blipFill>
          <a:blip xmlns:r="http://schemas.openxmlformats.org/officeDocument/2006/relationships" r:embed="rId6"/>
          <a:stretch>
            <a:fillRect/>
          </a:stretch>
        </p:blipFill>
        <p:spPr>
          <a:xfrm>
            <a:off x="0" y="1098550"/>
            <a:ext cx="12192000" cy="5794375"/>
          </a:xfrm>
          <a:prstGeom prst="rect"/>
        </p:spPr>
      </p:pic>
      <p:sp>
        <p:nvSpPr>
          <p:cNvPr id="1048694" name="标题 1"/>
          <p:cNvSpPr>
            <a:spLocks noGrp="1"/>
          </p:cNvSpPr>
          <p:nvPr>
            <p:ph type="title" hasCustomPrompt="1"/>
            <p:custDataLst>
              <p:tags r:id="rId7"/>
            </p:custDataLst>
          </p:nvPr>
        </p:nvSpPr>
        <p:spPr>
          <a:xfrm>
            <a:off x="825361" y="3133103"/>
            <a:ext cx="6367550" cy="1743697"/>
          </a:xfrm>
        </p:spPr>
        <p:txBody>
          <a:bodyPr anchor="t">
            <a:normAutofit/>
          </a:bodyPr>
          <a:lstStyle>
            <a:lvl1pPr algn="l">
              <a:defRPr b="0" sz="3200">
                <a:solidFill>
                  <a:schemeClr val="tx1"/>
                </a:solidFill>
              </a:defRPr>
            </a:lvl1pPr>
          </a:lstStyle>
          <a:p>
            <a:r>
              <a:rPr altLang="en-US" dirty="0" lang="zh-CN"/>
              <a:t>单击编辑母版标题</a:t>
            </a:r>
            <a:endParaRPr altLang="en-US" dirty="0" lang="zh-CN"/>
          </a:p>
        </p:txBody>
      </p:sp>
      <p:sp>
        <p:nvSpPr>
          <p:cNvPr id="1048696" name="节编号 3"/>
          <p:cNvSpPr>
            <a:spLocks noGrp="1"/>
          </p:cNvSpPr>
          <p:nvPr>
            <p:ph type="body" sz="quarter" idx="13" hasCustomPrompt="1"/>
            <p:custDataLst>
              <p:tags r:id="rId8"/>
            </p:custDataLst>
          </p:nvPr>
        </p:nvSpPr>
        <p:spPr>
          <a:xfrm>
            <a:off x="822961" y="1781404"/>
            <a:ext cx="6367550" cy="1224000"/>
          </a:xfrm>
        </p:spPr>
        <p:txBody>
          <a:bodyPr anchor="ctr">
            <a:noAutofit/>
          </a:bodyPr>
          <a:lstStyle>
            <a:lvl1pPr algn="l" indent="0" marL="0">
              <a:buNone/>
              <a:defRPr b="1" sz="80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altLang="en-US" dirty="0" lang="zh-CN"/>
              <a:t>节编号</a:t>
            </a:r>
            <a:endParaRPr altLang="en-US" dirty="0" lang="zh-CN"/>
          </a:p>
        </p:txBody>
      </p:sp>
      <p:pic>
        <p:nvPicPr>
          <p:cNvPr id="2097185" name="@svg_logo"/>
          <p:cNvPicPr>
            <a:picLocks noChangeAspect="1"/>
          </p:cNvPicPr>
          <p:nvPr userDrawn="1">
            <p:custDataLst>
              <p:tags r:id="rId9"/>
            </p:custDataLst>
          </p:nvPr>
        </p:nvPicPr>
        <p:blipFill>
          <a:blip xmlns:r="http://schemas.openxmlformats.org/officeDocument/2006/relationships" r:embed="rId10"/>
          <a:stretch>
            <a:fillRect/>
          </a:stretch>
        </p:blipFill>
        <p:spPr>
          <a:xfrm>
            <a:off x="10829426" y="500455"/>
            <a:ext cx="509134" cy="128430"/>
          </a:xfrm>
          <a:prstGeom prst="rect"/>
        </p:spPr>
      </p:pic>
      <p:pic>
        <p:nvPicPr>
          <p:cNvPr id="2097187" name="@svg_line"/>
          <p:cNvPicPr preferRelativeResize="0">
            <a:picLocks/>
          </p:cNvPicPr>
          <p:nvPr userDrawn="1">
            <p:custDataLst>
              <p:tags r:id="rId11"/>
            </p:custDataLst>
          </p:nvPr>
        </p:nvPicPr>
        <p:blipFill>
          <a:blip xmlns:r="http://schemas.openxmlformats.org/officeDocument/2006/relationships" r:embed="rId12"/>
          <a:stretch>
            <a:fillRect/>
          </a:stretch>
        </p:blipFill>
        <p:spPr>
          <a:xfrm>
            <a:off x="822961" y="849815"/>
            <a:ext cx="10584000" cy="18000"/>
          </a:xfrm>
          <a:prstGeom prst="rect"/>
        </p:spPr>
      </p:pic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woObj">
  <p:cSld name="两栏内容">
    <p:spTree>
      <p:nvGrpSpPr>
        <p:cNvPr id="4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98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/>
        <p:txBody>
          <a:bodyPr anchor="ctr" bIns="0" lIns="0" rIns="0" rtlCol="0" tIns="0" vert="horz">
            <a:normAutofit/>
          </a:bodyPr>
          <a:lstStyle>
            <a:lvl1pPr>
              <a:defRPr altLang="en-US" dirty="0" lang="zh-CN"/>
            </a:lvl1pPr>
          </a:lstStyle>
          <a:p>
            <a:pPr lvl="0"/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700" name="内容占位符 2"/>
          <p:cNvSpPr>
            <a:spLocks noGrp="1"/>
          </p:cNvSpPr>
          <p:nvPr>
            <p:ph sz="half" idx="1"/>
            <p:custDataLst>
              <p:tags r:id="rId2"/>
            </p:custDataLst>
          </p:nvPr>
        </p:nvSpPr>
        <p:spPr>
          <a:xfrm>
            <a:off x="838200" y="1364400"/>
            <a:ext cx="5181600" cy="4813200"/>
          </a:xfrm>
        </p:spPr>
        <p:txBody>
          <a:bodyPr/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/>
            <a:r>
              <a:rPr altLang="en-US" dirty="0" lang="zh-CN"/>
              <a:t>二级</a:t>
            </a:r>
            <a:endParaRPr altLang="en-US" dirty="0" lang="zh-CN"/>
          </a:p>
          <a:p>
            <a:pPr lvl="2"/>
            <a:r>
              <a:rPr altLang="en-US" dirty="0" lang="zh-CN"/>
              <a:t>三级</a:t>
            </a:r>
            <a:endParaRPr altLang="en-US" dirty="0" lang="zh-CN"/>
          </a:p>
          <a:p>
            <a:pPr lvl="3"/>
            <a:r>
              <a:rPr altLang="en-US" dirty="0" lang="zh-CN"/>
              <a:t>四级</a:t>
            </a:r>
            <a:endParaRPr altLang="en-US" dirty="0" lang="zh-CN"/>
          </a:p>
          <a:p>
            <a:pPr lvl="4"/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702" name="内容占位符 3"/>
          <p:cNvSpPr>
            <a:spLocks noGrp="1"/>
          </p:cNvSpPr>
          <p:nvPr>
            <p:ph sz="half" idx="2"/>
            <p:custDataLst>
              <p:tags r:id="rId3"/>
            </p:custDataLst>
          </p:nvPr>
        </p:nvSpPr>
        <p:spPr>
          <a:xfrm>
            <a:off x="6172200" y="1364400"/>
            <a:ext cx="5181600" cy="4813200"/>
          </a:xfrm>
        </p:spPr>
        <p:txBody>
          <a:bodyPr/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/>
            <a:r>
              <a:rPr altLang="en-US" dirty="0" lang="zh-CN"/>
              <a:t>二级</a:t>
            </a:r>
            <a:endParaRPr altLang="en-US" dirty="0" lang="zh-CN"/>
          </a:p>
          <a:p>
            <a:pPr lvl="2"/>
            <a:r>
              <a:rPr altLang="en-US" dirty="0" lang="zh-CN"/>
              <a:t>三级</a:t>
            </a:r>
            <a:endParaRPr altLang="en-US" dirty="0" lang="zh-CN"/>
          </a:p>
          <a:p>
            <a:pPr lvl="3"/>
            <a:r>
              <a:rPr altLang="en-US" dirty="0" lang="zh-CN"/>
              <a:t>四级</a:t>
            </a:r>
            <a:endParaRPr altLang="en-US" dirty="0" lang="zh-CN"/>
          </a:p>
          <a:p>
            <a:pPr lvl="4"/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704" name="日期占位符 4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06" name="页脚占位符 5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08" name="灯片编号占位符 6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woTxTwoObj">
  <p:cSld name="比较">
    <p:spTree>
      <p:nvGrpSpPr>
        <p:cNvPr id="4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10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839788" y="360000"/>
            <a:ext cx="10515600" cy="864000"/>
          </a:xfrm>
        </p:spPr>
        <p:txBody>
          <a:bodyPr anchor="ctr" bIns="0" lIns="0" rIns="0" rtlCol="0" tIns="0" vert="horz">
            <a:normAutofit/>
          </a:bodyPr>
          <a:lstStyle>
            <a:lvl1pPr>
              <a:defRPr altLang="en-US" dirty="0" lang="zh-CN"/>
            </a:lvl1pPr>
          </a:lstStyle>
          <a:p>
            <a:pPr lvl="0"/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712" name="文本占位符 2"/>
          <p:cNvSpPr>
            <a:spLocks noGrp="1"/>
          </p:cNvSpPr>
          <p:nvPr>
            <p:ph type="body" idx="1"/>
            <p:custDataLst>
              <p:tags r:id="rId2"/>
            </p:custDataLst>
          </p:nvPr>
        </p:nvSpPr>
        <p:spPr>
          <a:xfrm>
            <a:off x="839788" y="1364400"/>
            <a:ext cx="5157787" cy="540000"/>
          </a:xfrm>
        </p:spPr>
        <p:txBody>
          <a:bodyPr anchor="b"/>
          <a:lstStyle>
            <a:lvl1pPr indent="0" marL="0">
              <a:buNone/>
              <a:defRPr b="1" sz="2400"/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</p:txBody>
      </p:sp>
      <p:sp>
        <p:nvSpPr>
          <p:cNvPr id="1048714" name="内容占位符 3"/>
          <p:cNvSpPr>
            <a:spLocks noGrp="1"/>
          </p:cNvSpPr>
          <p:nvPr>
            <p:ph sz="half" idx="2"/>
            <p:custDataLst>
              <p:tags r:id="rId3"/>
            </p:custDataLst>
          </p:nvPr>
        </p:nvSpPr>
        <p:spPr>
          <a:xfrm>
            <a:off x="839788" y="2061275"/>
            <a:ext cx="5157787" cy="4128388"/>
          </a:xfrm>
        </p:spPr>
        <p:txBody>
          <a:bodyPr/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/>
            <a:r>
              <a:rPr altLang="en-US" dirty="0" lang="zh-CN"/>
              <a:t>二级</a:t>
            </a:r>
            <a:endParaRPr altLang="en-US" dirty="0" lang="zh-CN"/>
          </a:p>
          <a:p>
            <a:pPr lvl="2"/>
            <a:r>
              <a:rPr altLang="en-US" dirty="0" lang="zh-CN"/>
              <a:t>三级</a:t>
            </a:r>
            <a:endParaRPr altLang="en-US" dirty="0" lang="zh-CN"/>
          </a:p>
          <a:p>
            <a:pPr lvl="3"/>
            <a:r>
              <a:rPr altLang="en-US" dirty="0" lang="zh-CN"/>
              <a:t>四级</a:t>
            </a:r>
            <a:endParaRPr altLang="en-US" dirty="0" lang="zh-CN"/>
          </a:p>
          <a:p>
            <a:pPr lvl="4"/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716" name="文本占位符 4"/>
          <p:cNvSpPr>
            <a:spLocks noGrp="1"/>
          </p:cNvSpPr>
          <p:nvPr>
            <p:ph type="body" sz="quarter" idx="3"/>
            <p:custDataLst>
              <p:tags r:id="rId4"/>
            </p:custDataLst>
          </p:nvPr>
        </p:nvSpPr>
        <p:spPr>
          <a:xfrm>
            <a:off x="6172200" y="1364400"/>
            <a:ext cx="5183188" cy="540000"/>
          </a:xfrm>
        </p:spPr>
        <p:txBody>
          <a:bodyPr anchor="b"/>
          <a:lstStyle>
            <a:lvl1pPr indent="0" marL="0">
              <a:buNone/>
              <a:defRPr b="1" sz="2400"/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</p:txBody>
      </p:sp>
      <p:sp>
        <p:nvSpPr>
          <p:cNvPr id="1048718" name="内容占位符 5"/>
          <p:cNvSpPr>
            <a:spLocks noGrp="1"/>
          </p:cNvSpPr>
          <p:nvPr>
            <p:ph sz="quarter" idx="4"/>
            <p:custDataLst>
              <p:tags r:id="rId5"/>
            </p:custDataLst>
          </p:nvPr>
        </p:nvSpPr>
        <p:spPr>
          <a:xfrm>
            <a:off x="6172200" y="2061275"/>
            <a:ext cx="5183188" cy="4128388"/>
          </a:xfrm>
        </p:spPr>
        <p:txBody>
          <a:bodyPr/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/>
            <a:r>
              <a:rPr altLang="en-US" dirty="0" lang="zh-CN"/>
              <a:t>二级</a:t>
            </a:r>
            <a:endParaRPr altLang="en-US" dirty="0" lang="zh-CN"/>
          </a:p>
          <a:p>
            <a:pPr lvl="2"/>
            <a:r>
              <a:rPr altLang="en-US" dirty="0" lang="zh-CN"/>
              <a:t>三级</a:t>
            </a:r>
            <a:endParaRPr altLang="en-US" dirty="0" lang="zh-CN"/>
          </a:p>
          <a:p>
            <a:pPr lvl="3"/>
            <a:r>
              <a:rPr altLang="en-US" dirty="0" lang="zh-CN"/>
              <a:t>四级</a:t>
            </a:r>
            <a:endParaRPr altLang="en-US" dirty="0" lang="zh-CN"/>
          </a:p>
          <a:p>
            <a:pPr lvl="4"/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720" name="日期占位符 6"/>
          <p:cNvSpPr>
            <a:spLocks noGrp="1"/>
          </p:cNvSpPr>
          <p:nvPr>
            <p:ph type="dt" sz="half" idx="10"/>
            <p:custDataLst>
              <p:tags r:id="rId6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22" name="页脚占位符 7"/>
          <p:cNvSpPr>
            <a:spLocks noGrp="1"/>
          </p:cNvSpPr>
          <p:nvPr>
            <p:ph type="ftr" sz="quarter" idx="11"/>
            <p:custDataLst>
              <p:tags r:id="rId7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24" name="灯片编号占位符 8"/>
          <p:cNvSpPr>
            <a:spLocks noGrp="1"/>
          </p:cNvSpPr>
          <p:nvPr>
            <p:ph type="sldNum" sz="quarter" idx="12"/>
            <p:custDataLst>
              <p:tags r:id="rId8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itleOnly">
  <p:cSld name="仅标题">
    <p:spTree>
      <p:nvGrpSpPr>
        <p:cNvPr id="4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26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/>
        <p:txBody>
          <a:bodyPr/>
          <a:p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728" name="日期占位符 2"/>
          <p:cNvSpPr>
            <a:spLocks noGrp="1"/>
          </p:cNvSpPr>
          <p:nvPr>
            <p:ph type="dt" sz="half" idx="10"/>
            <p:custDataLst>
              <p:tags r:id="rId2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30" name="页脚占位符 3"/>
          <p:cNvSpPr>
            <a:spLocks noGrp="1"/>
          </p:cNvSpPr>
          <p:nvPr>
            <p:ph type="ftr" sz="quarter" idx="11"/>
            <p:custDataLst>
              <p:tags r:id="rId3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32" name="灯片编号占位符 4"/>
          <p:cNvSpPr>
            <a:spLocks noGrp="1"/>
          </p:cNvSpPr>
          <p:nvPr>
            <p:ph type="sldNum" sz="quarter" idx="12"/>
            <p:custDataLst>
              <p:tags r:id="rId4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blank">
  <p:cSld name="空白">
    <p:spTree>
      <p:nvGrpSpPr>
        <p:cNvPr id="4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34" name="日期占位符 1"/>
          <p:cNvSpPr>
            <a:spLocks noGrp="1"/>
          </p:cNvSpPr>
          <p:nvPr>
            <p:ph type="dt" sz="half" idx="10"/>
            <p:custDataLst>
              <p:tags r:id="rId1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36" name="页脚占位符 2"/>
          <p:cNvSpPr>
            <a:spLocks noGrp="1"/>
          </p:cNvSpPr>
          <p:nvPr>
            <p:ph type="ftr" sz="quarter" idx="11"/>
            <p:custDataLst>
              <p:tags r:id="rId2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38" name="灯片编号占位符 3"/>
          <p:cNvSpPr>
            <a:spLocks noGrp="1"/>
          </p:cNvSpPr>
          <p:nvPr>
            <p:ph type="sldNum" sz="quarter" idx="12"/>
            <p:custDataLst>
              <p:tags r:id="rId3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仅内容">
    <p:spTree>
      <p:nvGrpSpPr>
        <p:cNvPr id="4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40" name="内容占位符 1"/>
          <p:cNvSpPr>
            <a:spLocks noGrp="1"/>
          </p:cNvSpPr>
          <p:nvPr>
            <p:ph idx="1"/>
            <p:custDataLst>
              <p:tags r:id="rId1"/>
            </p:custDataLst>
          </p:nvPr>
        </p:nvSpPr>
        <p:spPr>
          <a:xfrm>
            <a:off x="838200" y="360000"/>
            <a:ext cx="10515600" cy="5817600"/>
          </a:xfrm>
        </p:spPr>
        <p:txBody>
          <a:bodyPr/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/>
            <a:r>
              <a:rPr altLang="en-US" dirty="0" lang="zh-CN"/>
              <a:t>二级</a:t>
            </a:r>
            <a:endParaRPr altLang="en-US" dirty="0" lang="zh-CN"/>
          </a:p>
          <a:p>
            <a:pPr lvl="2"/>
            <a:r>
              <a:rPr altLang="en-US" dirty="0" lang="zh-CN"/>
              <a:t>三级</a:t>
            </a:r>
            <a:endParaRPr altLang="en-US" dirty="0" lang="zh-CN"/>
          </a:p>
          <a:p>
            <a:pPr lvl="3"/>
            <a:r>
              <a:rPr altLang="en-US" dirty="0" lang="zh-CN"/>
              <a:t>四级</a:t>
            </a:r>
            <a:endParaRPr altLang="en-US" dirty="0" lang="zh-CN"/>
          </a:p>
          <a:p>
            <a:pPr lvl="4"/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742" name="日期占位符 2"/>
          <p:cNvSpPr>
            <a:spLocks noGrp="1"/>
          </p:cNvSpPr>
          <p:nvPr>
            <p:ph type="dt" sz="half" idx="10"/>
            <p:custDataLst>
              <p:tags r:id="rId2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44" name="页脚占位符 3"/>
          <p:cNvSpPr>
            <a:spLocks noGrp="1"/>
          </p:cNvSpPr>
          <p:nvPr>
            <p:ph type="ftr" sz="quarter" idx="11"/>
            <p:custDataLst>
              <p:tags r:id="rId3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46" name="灯片编号占位符 4"/>
          <p:cNvSpPr>
            <a:spLocks noGrp="1"/>
          </p:cNvSpPr>
          <p:nvPr>
            <p:ph type="sldNum" sz="quarter" idx="12"/>
            <p:custDataLst>
              <p:tags r:id="rId4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标题和副标题">
    <p:spTree>
      <p:nvGrpSpPr>
        <p:cNvPr id="5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48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839788" y="360000"/>
            <a:ext cx="10515600" cy="864000"/>
          </a:xfrm>
        </p:spPr>
        <p:txBody>
          <a:bodyPr/>
          <a:p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750" name="文本占位符 2"/>
          <p:cNvSpPr>
            <a:spLocks noGrp="1"/>
          </p:cNvSpPr>
          <p:nvPr>
            <p:ph type="body" idx="1" hasCustomPrompt="1"/>
            <p:custDataLst>
              <p:tags r:id="rId2"/>
            </p:custDataLst>
          </p:nvPr>
        </p:nvSpPr>
        <p:spPr>
          <a:xfrm>
            <a:off x="838200" y="1296000"/>
            <a:ext cx="10514012" cy="576000"/>
          </a:xfrm>
        </p:spPr>
        <p:txBody>
          <a:bodyPr anchor="t"/>
          <a:lstStyle>
            <a:lvl1pPr indent="0" marL="0">
              <a:buNone/>
              <a:defRPr b="0" sz="2400"/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r>
              <a:rPr altLang="en-US" dirty="0" lang="zh-CN"/>
              <a:t>单击此处编辑母版副标题样式</a:t>
            </a:r>
            <a:endParaRPr altLang="en-US" dirty="0" lang="zh-CN"/>
          </a:p>
        </p:txBody>
      </p:sp>
      <p:sp>
        <p:nvSpPr>
          <p:cNvPr id="1048752" name="日期占位符 3"/>
          <p:cNvSpPr>
            <a:spLocks noGrp="1"/>
          </p:cNvSpPr>
          <p:nvPr>
            <p:ph type="dt" sz="half" idx="10"/>
            <p:custDataLst>
              <p:tags r:id="rId3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54" name="页脚占位符 4"/>
          <p:cNvSpPr>
            <a:spLocks noGrp="1"/>
          </p:cNvSpPr>
          <p:nvPr>
            <p:ph type="ftr" sz="quarter" idx="11"/>
            <p:custDataLst>
              <p:tags r:id="rId4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56" name="灯片编号占位符 5"/>
          <p:cNvSpPr>
            <a:spLocks noGrp="1"/>
          </p:cNvSpPr>
          <p:nvPr>
            <p:ph type="sldNum" sz="quarter" idx="12"/>
            <p:custDataLst>
              <p:tags r:id="rId5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userDrawn="1">
  <p:cSld name="末尾幻灯片">
    <p:spTree>
      <p:nvGrpSpPr>
        <p:cNvPr id="5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89" name="@svg_varObj2"/>
          <p:cNvPicPr>
            <a:picLocks noChangeAspect="1"/>
          </p:cNvPicPr>
          <p:nvPr userDrawn="1">
            <p:custDataLst>
              <p:tags r:id="rId1"/>
            </p:custDataLst>
          </p:nvPr>
        </p:nvPicPr>
        <p:blipFill>
          <a:blip xmlns:r="http://schemas.openxmlformats.org/officeDocument/2006/relationships" r:embed="rId2"/>
          <a:stretch>
            <a:fillRect/>
          </a:stretch>
        </p:blipFill>
        <p:spPr>
          <a:xfrm>
            <a:off x="0" y="1914943"/>
            <a:ext cx="12192000" cy="4973715"/>
          </a:xfrm>
          <a:prstGeom prst="rect"/>
        </p:spPr>
      </p:pic>
      <p:pic>
        <p:nvPicPr>
          <p:cNvPr id="2097191" name="@svg_varObj1"/>
          <p:cNvPicPr>
            <a:picLocks noChangeAspect="1"/>
          </p:cNvPicPr>
          <p:nvPr userDrawn="1">
            <p:custDataLst>
              <p:tags r:id="rId3"/>
            </p:custDataLst>
          </p:nvPr>
        </p:nvPicPr>
        <p:blipFill>
          <a:blip xmlns:r="http://schemas.openxmlformats.org/officeDocument/2006/relationships" r:embed="rId4"/>
          <a:stretch>
            <a:fillRect/>
          </a:stretch>
        </p:blipFill>
        <p:spPr>
          <a:xfrm>
            <a:off x="0" y="1914943"/>
            <a:ext cx="12192000" cy="4973715"/>
          </a:xfrm>
          <a:prstGeom prst="rect"/>
        </p:spPr>
      </p:pic>
      <p:pic>
        <p:nvPicPr>
          <p:cNvPr id="2097193" name="@png_pic"/>
          <p:cNvPicPr>
            <a:picLocks noChangeAspect="1"/>
          </p:cNvPicPr>
          <p:nvPr userDrawn="1">
            <p:custDataLst>
              <p:tags r:id="rId5"/>
            </p:custDataLst>
          </p:nvPr>
        </p:nvPicPr>
        <p:blipFill>
          <a:blip xmlns:r="http://schemas.openxmlformats.org/officeDocument/2006/relationships" r:embed="rId6"/>
          <a:stretch>
            <a:fillRect/>
          </a:stretch>
        </p:blipFill>
        <p:spPr>
          <a:xfrm>
            <a:off x="0" y="1914943"/>
            <a:ext cx="12192000" cy="4973715"/>
          </a:xfrm>
          <a:prstGeom prst="rect"/>
        </p:spPr>
      </p:pic>
      <p:sp>
        <p:nvSpPr>
          <p:cNvPr id="1048758" name="标题 1"/>
          <p:cNvSpPr>
            <a:spLocks noGrp="1"/>
          </p:cNvSpPr>
          <p:nvPr userDrawn="1">
            <p:ph type="ctrTitle"/>
            <p:custDataLst>
              <p:tags r:id="rId7"/>
            </p:custDataLst>
          </p:nvPr>
        </p:nvSpPr>
        <p:spPr>
          <a:xfrm>
            <a:off x="4748980" y="1772761"/>
            <a:ext cx="6604219" cy="1800000"/>
          </a:xfrm>
        </p:spPr>
        <p:txBody>
          <a:bodyPr anchor="b"/>
          <a:lstStyle>
            <a:lvl1pPr algn="r">
              <a:lnSpc>
                <a:spcPct val="100000"/>
              </a:lnSpc>
              <a:defRPr sz="6000"/>
            </a:lvl1pPr>
          </a:lstStyle>
          <a:p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760" name="公司名占位符 6"/>
          <p:cNvSpPr>
            <a:spLocks noGrp="1"/>
          </p:cNvSpPr>
          <p:nvPr userDrawn="1">
            <p:ph type="body" sz="quarter" idx="13" hasCustomPrompt="1"/>
            <p:custDataLst>
              <p:tags r:id="rId8"/>
            </p:custDataLst>
          </p:nvPr>
        </p:nvSpPr>
        <p:spPr>
          <a:xfrm>
            <a:off x="838799" y="356515"/>
            <a:ext cx="9740301" cy="504000"/>
          </a:xfrm>
        </p:spPr>
        <p:txBody>
          <a:bodyPr anchor="ctr" bIns="0" lIns="0" rIns="0" rtlCol="0" tIns="0" vert="horz">
            <a:normAutofit/>
          </a:bodyPr>
          <a:lstStyle>
            <a:lvl1pPr algn="l" defTabSz="914400" eaLnBrk="1" fontAlgn="auto" hangingPunct="1" indent="0" latinLnBrk="0" lvl="0" marL="0" marR="0" rtl="0">
              <a:lnSpc>
                <a:spcPct val="100000"/>
              </a:lnSpc>
              <a:spcBef>
                <a:spcPts val="1000"/>
              </a:spcBef>
              <a:buClrTx/>
              <a:buSzTx/>
              <a:buFont typeface="Arial" panose="02080604020202020204" pitchFamily="34" charset="0"/>
              <a:buNone/>
              <a:defRPr altLang="en-US" baseline="0" b="0" cap="none" dirty="0" sz="1200" i="0" kern="1200" kumimoji="0" lang="zh-CN" noProof="1" normalizeH="0" spc="0" strike="noStrike" u="none"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  <a:ea typeface="+mn-ea"/>
                <a:cs typeface="+mn-cs"/>
              </a:defRPr>
            </a:lvl1pPr>
          </a:lstStyle>
          <a:p>
            <a:pPr lvl="0"/>
            <a:r>
              <a:rPr>
                <a:sym typeface="+mn-ea"/>
              </a:rPr>
              <a:t>公司名占位符</a:t>
            </a:r>
            <a:endParaRPr>
              <a:sym typeface="+mn-ea"/>
            </a:endParaRPr>
          </a:p>
        </p:txBody>
      </p:sp>
      <p:sp>
        <p:nvSpPr>
          <p:cNvPr id="1048762" name="署名占位符 10"/>
          <p:cNvSpPr>
            <a:spLocks noGrp="1"/>
          </p:cNvSpPr>
          <p:nvPr userDrawn="1">
            <p:ph type="body" sz="quarter" idx="17" hasCustomPrompt="1"/>
            <p:custDataLst>
              <p:tags r:id="rId9"/>
            </p:custDataLst>
          </p:nvPr>
        </p:nvSpPr>
        <p:spPr>
          <a:xfrm>
            <a:off x="4749165" y="3572510"/>
            <a:ext cx="6604635" cy="504190"/>
          </a:xfrm>
        </p:spPr>
        <p:txBody>
          <a:bodyPr anchor="ctr">
            <a:normAutofit/>
          </a:bodyPr>
          <a:lstStyle>
            <a:lvl1pPr algn="r" indent="0" marL="0">
              <a:lnSpc>
                <a:spcPct val="100000"/>
              </a:lnSpc>
              <a:buNone/>
              <a:defRPr sz="1800"/>
            </a:lvl1pPr>
          </a:lstStyle>
          <a:p>
            <a:pPr lvl="0"/>
            <a:r>
              <a:rPr altLang="en-US" dirty="0" lang="zh-CN"/>
              <a:t>署名占位符</a:t>
            </a:r>
            <a:endParaRPr altLang="en-US" dirty="0" lang="zh-CN"/>
          </a:p>
        </p:txBody>
      </p:sp>
      <p:pic>
        <p:nvPicPr>
          <p:cNvPr id="2097195" name="@svg_logo"/>
          <p:cNvPicPr>
            <a:picLocks noChangeAspect="1"/>
          </p:cNvPicPr>
          <p:nvPr userDrawn="1">
            <p:custDataLst>
              <p:tags r:id="rId10"/>
            </p:custDataLst>
          </p:nvPr>
        </p:nvPicPr>
        <p:blipFill>
          <a:blip xmlns:r="http://schemas.openxmlformats.org/officeDocument/2006/relationships" r:embed="rId11"/>
          <a:stretch>
            <a:fillRect/>
          </a:stretch>
        </p:blipFill>
        <p:spPr>
          <a:xfrm>
            <a:off x="10829426" y="528590"/>
            <a:ext cx="509134" cy="128430"/>
          </a:xfrm>
          <a:prstGeom prst="rect"/>
        </p:spPr>
      </p:pic>
      <p:pic>
        <p:nvPicPr>
          <p:cNvPr id="2097197" name="@svg_line"/>
          <p:cNvPicPr preferRelativeResize="0">
            <a:picLocks/>
          </p:cNvPicPr>
          <p:nvPr userDrawn="1">
            <p:custDataLst>
              <p:tags r:id="rId12"/>
            </p:custDataLst>
          </p:nvPr>
        </p:nvPicPr>
        <p:blipFill>
          <a:blip xmlns:r="http://schemas.openxmlformats.org/officeDocument/2006/relationships" r:embed="rId13"/>
          <a:stretch>
            <a:fillRect/>
          </a:stretch>
        </p:blipFill>
        <p:spPr>
          <a:xfrm>
            <a:off x="822961" y="849815"/>
            <a:ext cx="10584000" cy="18000"/>
          </a:xfrm>
          <a:prstGeom prst="rect"/>
        </p:spPr>
      </p:pic>
    </p:spTree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_rels/slideMaster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slideLayout" Target="../slideLayouts/slideLayout13.xml"/><Relationship Id="rId3" Type="http://schemas.openxmlformats.org/officeDocument/2006/relationships/slideLayout" Target="../slideLayouts/slideLayout14.xml"/><Relationship Id="rId4" Type="http://schemas.openxmlformats.org/officeDocument/2006/relationships/slideLayout" Target="../slideLayouts/slideLayout15.xml"/><Relationship Id="rId5" Type="http://schemas.openxmlformats.org/officeDocument/2006/relationships/slideLayout" Target="../slideLayouts/slideLayout16.xml"/><Relationship Id="rId6" Type="http://schemas.openxmlformats.org/officeDocument/2006/relationships/slideLayout" Target="../slideLayouts/slideLayout17.xml"/><Relationship Id="rId7" Type="http://schemas.openxmlformats.org/officeDocument/2006/relationships/slideLayout" Target="../slideLayouts/slideLayout18.xml"/><Relationship Id="rId8" Type="http://schemas.openxmlformats.org/officeDocument/2006/relationships/slideLayout" Target="../slideLayouts/slideLayout19.xml"/><Relationship Id="rId9" Type="http://schemas.openxmlformats.org/officeDocument/2006/relationships/slideLayout" Target="../slideLayouts/slideLayout20.xml"/><Relationship Id="rId10" Type="http://schemas.openxmlformats.org/officeDocument/2006/relationships/slideLayout" Target="../slideLayouts/slideLayout21.xml"/><Relationship Id="rId11" Type="http://schemas.openxmlformats.org/officeDocument/2006/relationships/slideLayout" Target="../slideLayouts/slideLayout22.xml"/><Relationship Id="rId12" Type="http://schemas.openxmlformats.org/officeDocument/2006/relationships/tags" Target="../tags/tag69.xml"/><Relationship Id="rId13" Type="http://schemas.openxmlformats.org/officeDocument/2006/relationships/image" Target="../media/image15.png"/><Relationship Id="rId14" Type="http://schemas.openxmlformats.org/officeDocument/2006/relationships/tags" Target="../tags/tag70.xml"/><Relationship Id="rId15" Type="http://schemas.openxmlformats.org/officeDocument/2006/relationships/image" Target="../media/image16.png"/><Relationship Id="rId16" Type="http://schemas.openxmlformats.org/officeDocument/2006/relationships/tags" Target="../tags/tag71.xml"/><Relationship Id="rId17" Type="http://schemas.openxmlformats.org/officeDocument/2006/relationships/image" Target="../media/image17.png"/><Relationship Id="rId18" Type="http://schemas.openxmlformats.org/officeDocument/2006/relationships/tags" Target="../tags/tag72.xml"/><Relationship Id="rId19" Type="http://schemas.openxmlformats.org/officeDocument/2006/relationships/tags" Target="../tags/tag73.xml"/><Relationship Id="rId20" Type="http://schemas.openxmlformats.org/officeDocument/2006/relationships/tags" Target="../tags/tag74.xml"/><Relationship Id="rId21" Type="http://schemas.openxmlformats.org/officeDocument/2006/relationships/tags" Target="../tags/tag75.xml"/><Relationship Id="rId22" Type="http://schemas.openxmlformats.org/officeDocument/2006/relationships/tags" Target="../tags/tag76.xml"/><Relationship Id="rId23" Type="http://schemas.openxmlformats.org/officeDocument/2006/relationships/tags" Target="../tags/tag77.xml"/><Relationship Id="rId24" Type="http://schemas.openxmlformats.org/officeDocument/2006/relationships/theme" Target="../theme/theme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2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76" name="Title Placeholder 1"/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1325563"/>
          </a:xfrm>
          <a:prstGeom prst="rect"/>
        </p:spPr>
        <p:txBody>
          <a:bodyPr anchor="ctr" bIns="45720" lIns="91440" rIns="91440" rtlCol="0" tIns="45720" vert="horz">
            <a:normAutofit/>
          </a:bodyPr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77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/>
        </p:spPr>
        <p:txBody>
          <a:bodyPr bIns="45720" lIns="91440" rIns="91440" rtlCol="0" tIns="45720" vert="horz">
            <a:normAutofit/>
          </a:bodyPr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578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1"/>
            <a:ext cx="2743200" cy="365125"/>
          </a:xfrm>
          <a:prstGeom prst="rect"/>
        </p:spPr>
        <p:txBody>
          <a:bodyPr anchor="ctr" bIns="45720" lIns="91440" rIns="91440" rtlCol="0" tIns="45720" vert="horz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79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1"/>
            <a:ext cx="4114800" cy="365125"/>
          </a:xfrm>
          <a:prstGeom prst="rect"/>
        </p:spPr>
        <p:txBody>
          <a:bodyPr anchor="ctr" bIns="45720" lIns="91440" rIns="91440" rtlCol="0" tIns="45720" vert="horz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altLang="en-US" lang="zh-CN"/>
          </a:p>
        </p:txBody>
      </p:sp>
      <p:sp>
        <p:nvSpPr>
          <p:cNvPr id="1048580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1"/>
            <a:ext cx="2743200" cy="365125"/>
          </a:xfrm>
          <a:prstGeom prst="rect"/>
        </p:spPr>
        <p:txBody>
          <a:bodyPr anchor="ctr" bIns="45720" lIns="91440" rIns="91440" rtlCol="0" tIns="45720" vert="horz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 accent1="accent1" accent2="accent2" accent3="accent3" accent4="accent4" accent5="accent5" accent6="accent6" bg1="lt1" bg2="lt2" tx1="dk1" tx2="dk2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eaLnBrk="1" hangingPunct="1" latinLnBrk="0" rtl="0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algn="l" defTabSz="914400" eaLnBrk="1" hangingPunct="1" indent="-228600" latinLnBrk="0" marL="228600" rtl="0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indent="-228600" latinLnBrk="0" marL="6858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algn="l" defTabSz="914400" eaLnBrk="1" hangingPunct="1" indent="-228600" latinLnBrk="0" marL="11430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algn="l" defTabSz="914400" eaLnBrk="1" hangingPunct="1" indent="-228600" latinLnBrk="0" marL="16002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algn="l" defTabSz="914400" eaLnBrk="1" hangingPunct="1" indent="-228600" latinLnBrk="0" marL="20574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algn="l" defTabSz="914400" eaLnBrk="1" hangingPunct="1" indent="-228600" latinLnBrk="0" marL="25146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indent="-228600" latinLnBrk="0" marL="29718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indent="-228600" latinLnBrk="0" marL="34290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indent="-228600" latinLnBrk="0" marL="38862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algn="l" defTabSz="914400" eaLnBrk="1" hangingPunct="1" latinLnBrk="0" marL="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latinLnBrk="0" marL="457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algn="l" defTabSz="914400" eaLnBrk="1" hangingPunct="1" latinLnBrk="0" marL="914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algn="l" defTabSz="914400" eaLnBrk="1" hangingPunct="1" latinLnBrk="0" marL="1371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algn="l" defTabSz="914400" eaLnBrk="1" hangingPunct="1" latinLnBrk="0" marL="18288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algn="l" defTabSz="914400" eaLnBrk="1" hangingPunct="1" latinLnBrk="0" marL="22860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latinLnBrk="0" marL="2743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latinLnBrk="0" marL="3200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latinLnBrk="0" marL="3657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2"/>
      </p:bgRef>
    </p:bg>
    <p:spTree>
      <p:nvGrpSpPr>
        <p:cNvPr id="3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53" name="@svg_varObj"/>
          <p:cNvPicPr>
            <a:picLocks noChangeAspect="1"/>
          </p:cNvPicPr>
          <p:nvPr userDrawn="1">
            <p:custDataLst>
              <p:tags r:id="rId12"/>
            </p:custDataLst>
          </p:nvPr>
        </p:nvPicPr>
        <p:blipFill>
          <a:blip xmlns:r="http://schemas.openxmlformats.org/officeDocument/2006/relationships" r:embed="rId13"/>
          <a:stretch>
            <a:fillRect/>
          </a:stretch>
        </p:blipFill>
        <p:spPr>
          <a:xfrm>
            <a:off x="5130800" y="3651250"/>
            <a:ext cx="7042785" cy="3206750"/>
          </a:xfrm>
          <a:prstGeom prst="rect"/>
        </p:spPr>
      </p:pic>
      <p:pic>
        <p:nvPicPr>
          <p:cNvPr id="2097155" name="@svg_varObj"/>
          <p:cNvPicPr>
            <a:picLocks noChangeAspect="1"/>
          </p:cNvPicPr>
          <p:nvPr userDrawn="1">
            <p:custDataLst>
              <p:tags r:id="rId14"/>
            </p:custDataLst>
          </p:nvPr>
        </p:nvPicPr>
        <p:blipFill>
          <a:blip xmlns:r="http://schemas.openxmlformats.org/officeDocument/2006/relationships" r:embed="rId15"/>
          <a:stretch>
            <a:fillRect/>
          </a:stretch>
        </p:blipFill>
        <p:spPr>
          <a:xfrm>
            <a:off x="5130800" y="3651250"/>
            <a:ext cx="7042785" cy="3206750"/>
          </a:xfrm>
          <a:prstGeom prst="rect"/>
        </p:spPr>
      </p:pic>
      <p:pic>
        <p:nvPicPr>
          <p:cNvPr id="2097157" name="@png_pic"/>
          <p:cNvPicPr>
            <a:picLocks noChangeAspect="1"/>
          </p:cNvPicPr>
          <p:nvPr userDrawn="1">
            <p:custDataLst>
              <p:tags r:id="rId16"/>
            </p:custDataLst>
          </p:nvPr>
        </p:nvPicPr>
        <p:blipFill>
          <a:blip xmlns:r="http://schemas.openxmlformats.org/officeDocument/2006/relationships" r:embed="rId17"/>
          <a:stretch>
            <a:fillRect/>
          </a:stretch>
        </p:blipFill>
        <p:spPr>
          <a:xfrm>
            <a:off x="5149215" y="3651250"/>
            <a:ext cx="7042785" cy="3206750"/>
          </a:xfrm>
          <a:prstGeom prst="rect"/>
        </p:spPr>
      </p:pic>
      <p:sp>
        <p:nvSpPr>
          <p:cNvPr id="1048656" name="标题占位符 1"/>
          <p:cNvSpPr>
            <a:spLocks noGrp="1"/>
          </p:cNvSpPr>
          <p:nvPr>
            <p:ph type="title"/>
            <p:custDataLst>
              <p:tags r:id="rId18"/>
            </p:custDataLst>
          </p:nvPr>
        </p:nvSpPr>
        <p:spPr>
          <a:xfrm>
            <a:off x="838200" y="360000"/>
            <a:ext cx="10515600" cy="864000"/>
          </a:xfrm>
          <a:prstGeom prst="rect"/>
        </p:spPr>
        <p:txBody>
          <a:bodyPr anchor="ctr" bIns="0" lIns="0" rIns="0" rtlCol="0" tIns="0" vert="horz">
            <a:normAutofit/>
          </a:bodyPr>
          <a:p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658" name="文本占位符 2"/>
          <p:cNvSpPr>
            <a:spLocks noGrp="1"/>
          </p:cNvSpPr>
          <p:nvPr>
            <p:ph type="body" idx="1"/>
            <p:custDataLst>
              <p:tags r:id="rId19"/>
            </p:custDataLst>
          </p:nvPr>
        </p:nvSpPr>
        <p:spPr>
          <a:xfrm>
            <a:off x="838200" y="1364400"/>
            <a:ext cx="10515600" cy="4813200"/>
          </a:xfrm>
          <a:prstGeom prst="rect"/>
        </p:spPr>
        <p:txBody>
          <a:bodyPr bIns="0" lIns="0" rIns="0" rtlCol="0" tIns="0" vert="horz">
            <a:normAutofit/>
          </a:bodyPr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/>
            <a:r>
              <a:rPr altLang="en-US" dirty="0" lang="zh-CN"/>
              <a:t>二级</a:t>
            </a:r>
            <a:endParaRPr altLang="en-US" dirty="0" lang="zh-CN"/>
          </a:p>
          <a:p>
            <a:pPr lvl="2"/>
            <a:r>
              <a:rPr altLang="en-US" dirty="0" lang="zh-CN"/>
              <a:t>三级</a:t>
            </a:r>
            <a:endParaRPr altLang="en-US" dirty="0" lang="zh-CN"/>
          </a:p>
          <a:p>
            <a:pPr lvl="3"/>
            <a:r>
              <a:rPr altLang="en-US" dirty="0" lang="zh-CN"/>
              <a:t>四级</a:t>
            </a:r>
            <a:endParaRPr altLang="en-US" dirty="0" lang="zh-CN"/>
          </a:p>
          <a:p>
            <a:pPr lvl="4"/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660" name="日期占位符 3"/>
          <p:cNvSpPr>
            <a:spLocks noGrp="1"/>
          </p:cNvSpPr>
          <p:nvPr>
            <p:ph type="dt" sz="half" idx="2"/>
            <p:custDataLst>
              <p:tags r:id="rId20"/>
            </p:custDataLst>
          </p:nvPr>
        </p:nvSpPr>
        <p:spPr>
          <a:xfrm>
            <a:off x="838200" y="6356350"/>
            <a:ext cx="2743200" cy="365125"/>
          </a:xfrm>
          <a:prstGeom prst="rect"/>
        </p:spPr>
        <p:txBody>
          <a:bodyPr anchor="ctr" bIns="45720" lIns="91440" rIns="91440" rtlCol="0" tIns="45720" vert="horz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62" name="页脚占位符 4"/>
          <p:cNvSpPr>
            <a:spLocks noGrp="1"/>
          </p:cNvSpPr>
          <p:nvPr>
            <p:ph type="ftr" sz="quarter" idx="3"/>
            <p:custDataLst>
              <p:tags r:id="rId21"/>
            </p:custDataLst>
          </p:nvPr>
        </p:nvSpPr>
        <p:spPr>
          <a:xfrm>
            <a:off x="4038600" y="6356350"/>
            <a:ext cx="4114800" cy="365125"/>
          </a:xfrm>
          <a:prstGeom prst="rect"/>
        </p:spPr>
        <p:txBody>
          <a:bodyPr anchor="ctr" bIns="45720" lIns="91440" rIns="91440" rtlCol="0" tIns="45720" vert="horz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altLang="en-US" lang="zh-CN"/>
          </a:p>
        </p:txBody>
      </p:sp>
      <p:sp>
        <p:nvSpPr>
          <p:cNvPr id="1048664" name="灯片编号占位符 5"/>
          <p:cNvSpPr>
            <a:spLocks noGrp="1"/>
          </p:cNvSpPr>
          <p:nvPr>
            <p:ph type="sldNum" sz="quarter" idx="4"/>
            <p:custDataLst>
              <p:tags r:id="rId22"/>
            </p:custDataLst>
          </p:nvPr>
        </p:nvSpPr>
        <p:spPr>
          <a:xfrm>
            <a:off x="8610600" y="6356350"/>
            <a:ext cx="2743200" cy="365125"/>
          </a:xfrm>
          <a:prstGeom prst="rect"/>
        </p:spPr>
        <p:txBody>
          <a:bodyPr anchor="ctr" bIns="45720" lIns="91440" rIns="91440" rtlCol="0" tIns="45720" vert="horz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  <p:sp>
        <p:nvSpPr>
          <p:cNvPr id="1048666" name="KSO_TEMPLATE" hidden="1"/>
          <p:cNvSpPr/>
          <p:nvPr userDrawn="1">
            <p:custDataLst>
              <p:tags r:id="rId23"/>
            </p:custDataLst>
          </p:nvPr>
        </p:nvSpPr>
        <p:spPr>
          <a:xfrm>
            <a:off x="0" y="0"/>
            <a:ext cx="0" cy="0"/>
          </a:xfrm>
          <a:prstGeom prst="rect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</p:spTree>
  </p:cSld>
  <p:clrMap accent1="accent1" accent2="accent2" accent3="accent3" accent4="accent4" accent5="accent5" accent6="accent6" bg1="lt1" bg2="lt2" tx1="dk1" tx2="dk2" hlink="hlink" folHlink="folHlink"/>
  <p:sldLayoutIdLst>
    <p:sldLayoutId id="2147483686" r:id="rId1"/>
    <p:sldLayoutId id="2147483687" r:id="rId2"/>
    <p:sldLayoutId id="2147483688" r:id="rId3"/>
    <p:sldLayoutId id="2147483689" r:id="rId4"/>
    <p:sldLayoutId id="2147483690" r:id="rId5"/>
    <p:sldLayoutId id="2147483691" r:id="rId6"/>
    <p:sldLayoutId id="2147483692" r:id="rId7"/>
    <p:sldLayoutId id="2147483693" r:id="rId8"/>
    <p:sldLayoutId id="2147483694" r:id="rId9"/>
    <p:sldLayoutId id="2147483695" r:id="rId10"/>
    <p:sldLayoutId id="2147483696" r:id="rId11"/>
  </p:sldLayoutIdLst>
  <p:txStyles>
    <p:titleStyle>
      <a:lvl1pPr algn="l" defTabSz="914400" eaLnBrk="1" hangingPunct="1" latinLnBrk="0" rtl="0">
        <a:lnSpc>
          <a:spcPct val="100000"/>
        </a:lnSpc>
        <a:spcBef>
          <a:spcPct val="0"/>
        </a:spcBef>
        <a:buNone/>
        <a:defRPr b="1" sz="40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algn="l" defTabSz="914400" eaLnBrk="1" hangingPunct="1" indent="-228600" latinLnBrk="0" marL="228600" rtl="0">
        <a:lnSpc>
          <a:spcPct val="130000"/>
        </a:lnSpc>
        <a:spcBef>
          <a:spcPts val="1000"/>
        </a:spcBef>
        <a:buFont typeface="Arial" panose="0208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indent="-206375" latinLnBrk="0" marL="538480" rtl="0">
        <a:lnSpc>
          <a:spcPct val="130000"/>
        </a:lnSpc>
        <a:spcBef>
          <a:spcPts val="0"/>
        </a:spcBef>
        <a:buFont typeface="Arial" panose="02080604020202020204" pitchFamily="34" charset="0"/>
        <a:buChar char="•"/>
        <a:defRPr sz="18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2pPr>
      <a:lvl3pPr algn="l" defTabSz="914400" eaLnBrk="1" hangingPunct="1" indent="-161925" latinLnBrk="0" marL="798830" rtl="0">
        <a:lnSpc>
          <a:spcPct val="130000"/>
        </a:lnSpc>
        <a:spcBef>
          <a:spcPts val="0"/>
        </a:spcBef>
        <a:buFont typeface="Arial" panose="02080604020202020204" pitchFamily="34" charset="0"/>
        <a:buChar char="•"/>
        <a:defRPr sz="16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3pPr>
      <a:lvl4pPr algn="l" defTabSz="914400" eaLnBrk="1" hangingPunct="1" indent="-149225" latinLnBrk="0" marL="1030605" rtl="0">
        <a:lnSpc>
          <a:spcPct val="130000"/>
        </a:lnSpc>
        <a:spcBef>
          <a:spcPts val="0"/>
        </a:spcBef>
        <a:buFont typeface="Arial" panose="02080604020202020204" pitchFamily="34" charset="0"/>
        <a:buChar char="•"/>
        <a:defRPr sz="14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4pPr>
      <a:lvl5pPr algn="l" defTabSz="914400" eaLnBrk="1" hangingPunct="1" indent="-127000" latinLnBrk="0" marL="1235075" rtl="0">
        <a:lnSpc>
          <a:spcPct val="130000"/>
        </a:lnSpc>
        <a:spcBef>
          <a:spcPts val="0"/>
        </a:spcBef>
        <a:buFont typeface="Arial" panose="02080604020202020204" pitchFamily="34" charset="0"/>
        <a:buChar char="•"/>
        <a:defRPr sz="12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5pPr>
      <a:lvl6pPr algn="l" defTabSz="914400" eaLnBrk="1" hangingPunct="1" indent="-228600" latinLnBrk="0" marL="25146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indent="-228600" latinLnBrk="0" marL="29718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indent="-228600" latinLnBrk="0" marL="34290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indent="-228600" latinLnBrk="0" marL="38862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algn="l" defTabSz="914400" eaLnBrk="1" hangingPunct="1" latinLnBrk="0" marL="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latinLnBrk="0" marL="457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algn="l" defTabSz="914400" eaLnBrk="1" hangingPunct="1" latinLnBrk="0" marL="914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algn="l" defTabSz="914400" eaLnBrk="1" hangingPunct="1" latinLnBrk="0" marL="1371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algn="l" defTabSz="914400" eaLnBrk="1" hangingPunct="1" latinLnBrk="0" marL="18288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algn="l" defTabSz="914400" eaLnBrk="1" hangingPunct="1" latinLnBrk="0" marL="22860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latinLnBrk="0" marL="2743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latinLnBrk="0" marL="3200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latinLnBrk="0" marL="3657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tags" Target="../tags/tag78.xml"/><Relationship Id="rId2" Type="http://schemas.openxmlformats.org/officeDocument/2006/relationships/tags" Target="../tags/tag79.xml"/><Relationship Id="rId3" Type="http://schemas.openxmlformats.org/officeDocument/2006/relationships/tags" Target="../tags/tag80.xml"/><Relationship Id="rId4" Type="http://schemas.openxmlformats.org/officeDocument/2006/relationships/tags" Target="../tags/tag81.xml"/><Relationship Id="rId5" Type="http://schemas.openxmlformats.org/officeDocument/2006/relationships/tags" Target="../tags/tag82.xml"/><Relationship Id="rId6" Type="http://schemas.openxmlformats.org/officeDocument/2006/relationships/slideLayout" Target="../slideLayouts/slideLayout12.xml"/><Relationship Id="rId7" Type="http://schemas.openxmlformats.org/officeDocument/2006/relationships/notesSlide" Target="../notesSlides/notesSlide1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tags" Target="../tags/tag83.xml"/><Relationship Id="rId2" Type="http://schemas.openxmlformats.org/officeDocument/2006/relationships/tags" Target="../tags/tag84.xml"/><Relationship Id="rId3" Type="http://schemas.openxmlformats.org/officeDocument/2006/relationships/tags" Target="../tags/tag85.xml"/><Relationship Id="rId4" Type="http://schemas.openxmlformats.org/officeDocument/2006/relationships/tags" Target="../tags/tag86.xml"/><Relationship Id="rId5" Type="http://schemas.openxmlformats.org/officeDocument/2006/relationships/tags" Target="../tags/tag87.xml"/><Relationship Id="rId6" Type="http://schemas.openxmlformats.org/officeDocument/2006/relationships/tags" Target="../tags/tag88.xml"/><Relationship Id="rId7" Type="http://schemas.openxmlformats.org/officeDocument/2006/relationships/tags" Target="../tags/tag89.xml"/><Relationship Id="rId8" Type="http://schemas.openxmlformats.org/officeDocument/2006/relationships/tags" Target="../tags/tag90.xml"/><Relationship Id="rId9" Type="http://schemas.openxmlformats.org/officeDocument/2006/relationships/tags" Target="../tags/tag91.xml"/><Relationship Id="rId10" Type="http://schemas.openxmlformats.org/officeDocument/2006/relationships/tags" Target="../tags/tag92.xml"/><Relationship Id="rId11" Type="http://schemas.openxmlformats.org/officeDocument/2006/relationships/tags" Target="../tags/tag93.xml"/><Relationship Id="rId12" Type="http://schemas.openxmlformats.org/officeDocument/2006/relationships/tags" Target="../tags/tag94.xml"/><Relationship Id="rId13" Type="http://schemas.openxmlformats.org/officeDocument/2006/relationships/tags" Target="../tags/tag95.xml"/><Relationship Id="rId14" Type="http://schemas.openxmlformats.org/officeDocument/2006/relationships/tags" Target="../tags/tag96.xml"/><Relationship Id="rId15" Type="http://schemas.openxmlformats.org/officeDocument/2006/relationships/tags" Target="../tags/tag97.xml"/><Relationship Id="rId16" Type="http://schemas.openxmlformats.org/officeDocument/2006/relationships/tags" Target="../tags/tag98.xml"/><Relationship Id="rId17" Type="http://schemas.openxmlformats.org/officeDocument/2006/relationships/tags" Target="../tags/tag99.xml"/><Relationship Id="rId18" Type="http://schemas.openxmlformats.org/officeDocument/2006/relationships/tags" Target="../tags/tag100.xml"/><Relationship Id="rId19" Type="http://schemas.openxmlformats.org/officeDocument/2006/relationships/tags" Target="../tags/tag101.xml"/><Relationship Id="rId20" Type="http://schemas.openxmlformats.org/officeDocument/2006/relationships/tags" Target="../tags/tag102.xml"/><Relationship Id="rId21" Type="http://schemas.openxmlformats.org/officeDocument/2006/relationships/slideLayout" Target="../slideLayouts/slideLayout14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tags" Target="../tags/tag103.xml"/><Relationship Id="rId2" Type="http://schemas.openxmlformats.org/officeDocument/2006/relationships/tags" Target="../tags/tag104.xml"/><Relationship Id="rId3" Type="http://schemas.openxmlformats.org/officeDocument/2006/relationships/tags" Target="../tags/tag105.xml"/><Relationship Id="rId4" Type="http://schemas.openxmlformats.org/officeDocument/2006/relationships/slideLayout" Target="../slideLayouts/slideLayout15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tags" Target="../tags/tag106.xml"/><Relationship Id="rId2" Type="http://schemas.openxmlformats.org/officeDocument/2006/relationships/tags" Target="../tags/tag107.xml"/><Relationship Id="rId3" Type="http://schemas.openxmlformats.org/officeDocument/2006/relationships/tags" Target="../tags/tag108.xml"/><Relationship Id="rId4" Type="http://schemas.openxmlformats.org/officeDocument/2006/relationships/tags" Target="../tags/tag109.xml"/><Relationship Id="rId5" Type="http://schemas.openxmlformats.org/officeDocument/2006/relationships/tags" Target="../tags/tag110.xml"/><Relationship Id="rId6" Type="http://schemas.openxmlformats.org/officeDocument/2006/relationships/tags" Target="../tags/tag111.xml"/><Relationship Id="rId7" Type="http://schemas.openxmlformats.org/officeDocument/2006/relationships/tags" Target="../tags/tag112.xml"/><Relationship Id="rId8" Type="http://schemas.openxmlformats.org/officeDocument/2006/relationships/tags" Target="../tags/tag113.xml"/><Relationship Id="rId9" Type="http://schemas.openxmlformats.org/officeDocument/2006/relationships/tags" Target="../tags/tag114.xml"/><Relationship Id="rId10" Type="http://schemas.openxmlformats.org/officeDocument/2006/relationships/tags" Target="../tags/tag115.xml"/><Relationship Id="rId11" Type="http://schemas.openxmlformats.org/officeDocument/2006/relationships/tags" Target="../tags/tag116.xml"/><Relationship Id="rId12" Type="http://schemas.openxmlformats.org/officeDocument/2006/relationships/tags" Target="../tags/tag117.xml"/><Relationship Id="rId13" Type="http://schemas.openxmlformats.org/officeDocument/2006/relationships/tags" Target="../tags/tag118.xml"/><Relationship Id="rId14" Type="http://schemas.openxmlformats.org/officeDocument/2006/relationships/tags" Target="../tags/tag119.xml"/><Relationship Id="rId15" Type="http://schemas.openxmlformats.org/officeDocument/2006/relationships/tags" Target="../tags/tag120.xml"/><Relationship Id="rId16" Type="http://schemas.openxmlformats.org/officeDocument/2006/relationships/tags" Target="../tags/tag121.xml"/><Relationship Id="rId17" Type="http://schemas.openxmlformats.org/officeDocument/2006/relationships/tags" Target="../tags/tag122.xml"/><Relationship Id="rId18" Type="http://schemas.openxmlformats.org/officeDocument/2006/relationships/tags" Target="../tags/tag123.xml"/><Relationship Id="rId19" Type="http://schemas.openxmlformats.org/officeDocument/2006/relationships/tags" Target="../tags/tag124.xml"/><Relationship Id="rId20" Type="http://schemas.openxmlformats.org/officeDocument/2006/relationships/tags" Target="../tags/tag125.xml"/><Relationship Id="rId21" Type="http://schemas.openxmlformats.org/officeDocument/2006/relationships/slideLayout" Target="../slideLayouts/slideLayout13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tags" Target="../tags/tag126.xml"/><Relationship Id="rId2" Type="http://schemas.openxmlformats.org/officeDocument/2006/relationships/tags" Target="../tags/tag127.xml"/><Relationship Id="rId3" Type="http://schemas.openxmlformats.org/officeDocument/2006/relationships/tags" Target="../tags/tag128.xml"/><Relationship Id="rId4" Type="http://schemas.openxmlformats.org/officeDocument/2006/relationships/tags" Target="../tags/tag129.xml"/><Relationship Id="rId5" Type="http://schemas.openxmlformats.org/officeDocument/2006/relationships/slideLayout" Target="../slideLayouts/slideLayout13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tags" Target="../tags/tag130.xml"/><Relationship Id="rId2" Type="http://schemas.openxmlformats.org/officeDocument/2006/relationships/tags" Target="../tags/tag131.xml"/><Relationship Id="rId3" Type="http://schemas.openxmlformats.org/officeDocument/2006/relationships/tags" Target="../tags/tag132.xml"/><Relationship Id="rId4" Type="http://schemas.openxmlformats.org/officeDocument/2006/relationships/tags" Target="../tags/tag133.xml"/><Relationship Id="rId5" Type="http://schemas.openxmlformats.org/officeDocument/2006/relationships/tags" Target="../tags/tag134.xml"/><Relationship Id="rId6" Type="http://schemas.openxmlformats.org/officeDocument/2006/relationships/tags" Target="../tags/tag135.xml"/><Relationship Id="rId7" Type="http://schemas.openxmlformats.org/officeDocument/2006/relationships/tags" Target="../tags/tag136.xml"/><Relationship Id="rId8" Type="http://schemas.openxmlformats.org/officeDocument/2006/relationships/tags" Target="../tags/tag137.xml"/><Relationship Id="rId9" Type="http://schemas.openxmlformats.org/officeDocument/2006/relationships/tags" Target="../tags/tag138.xml"/><Relationship Id="rId10" Type="http://schemas.openxmlformats.org/officeDocument/2006/relationships/tags" Target="../tags/tag139.xml"/><Relationship Id="rId11" Type="http://schemas.openxmlformats.org/officeDocument/2006/relationships/tags" Target="../tags/tag140.xml"/><Relationship Id="rId12" Type="http://schemas.openxmlformats.org/officeDocument/2006/relationships/tags" Target="../tags/tag141.xml"/><Relationship Id="rId13" Type="http://schemas.openxmlformats.org/officeDocument/2006/relationships/tags" Target="../tags/tag142.xml"/><Relationship Id="rId14" Type="http://schemas.openxmlformats.org/officeDocument/2006/relationships/tags" Target="../tags/tag143.xml"/><Relationship Id="rId15" Type="http://schemas.openxmlformats.org/officeDocument/2006/relationships/tags" Target="../tags/tag144.xml"/><Relationship Id="rId16" Type="http://schemas.openxmlformats.org/officeDocument/2006/relationships/tags" Target="../tags/tag145.xml"/><Relationship Id="rId17" Type="http://schemas.openxmlformats.org/officeDocument/2006/relationships/tags" Target="../tags/tag146.xml"/><Relationship Id="rId18" Type="http://schemas.openxmlformats.org/officeDocument/2006/relationships/tags" Target="../tags/tag147.xml"/><Relationship Id="rId19" Type="http://schemas.openxmlformats.org/officeDocument/2006/relationships/tags" Target="../tags/tag148.xml"/><Relationship Id="rId20" Type="http://schemas.openxmlformats.org/officeDocument/2006/relationships/tags" Target="../tags/tag149.xml"/><Relationship Id="rId21" Type="http://schemas.openxmlformats.org/officeDocument/2006/relationships/tags" Target="../tags/tag150.xml"/><Relationship Id="rId22" Type="http://schemas.openxmlformats.org/officeDocument/2006/relationships/tags" Target="../tags/tag151.xml"/><Relationship Id="rId23" Type="http://schemas.openxmlformats.org/officeDocument/2006/relationships/tags" Target="../tags/tag152.xml"/><Relationship Id="rId24" Type="http://schemas.openxmlformats.org/officeDocument/2006/relationships/tags" Target="../tags/tag153.xml"/><Relationship Id="rId25" Type="http://schemas.openxmlformats.org/officeDocument/2006/relationships/tags" Target="../tags/tag154.xml"/><Relationship Id="rId26" Type="http://schemas.openxmlformats.org/officeDocument/2006/relationships/tags" Target="../tags/tag155.xml"/><Relationship Id="rId27" Type="http://schemas.openxmlformats.org/officeDocument/2006/relationships/tags" Target="../tags/tag156.xml"/><Relationship Id="rId28" Type="http://schemas.openxmlformats.org/officeDocument/2006/relationships/tags" Target="../tags/tag157.xml"/><Relationship Id="rId29" Type="http://schemas.openxmlformats.org/officeDocument/2006/relationships/tags" Target="../tags/tag158.xml"/><Relationship Id="rId30" Type="http://schemas.openxmlformats.org/officeDocument/2006/relationships/slideLayout" Target="../slideLayouts/slideLayout13.xml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tags" Target="../tags/tag159.xml"/><Relationship Id="rId2" Type="http://schemas.openxmlformats.org/officeDocument/2006/relationships/tags" Target="../tags/tag160.xml"/><Relationship Id="rId3" Type="http://schemas.openxmlformats.org/officeDocument/2006/relationships/tags" Target="../tags/tag161.xml"/><Relationship Id="rId4" Type="http://schemas.openxmlformats.org/officeDocument/2006/relationships/slideLayout" Target="../slideLayouts/slideLayout15.xml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tags" Target="../tags/tag162.xml"/><Relationship Id="rId2" Type="http://schemas.openxmlformats.org/officeDocument/2006/relationships/tags" Target="../tags/tag163.xml"/><Relationship Id="rId3" Type="http://schemas.openxmlformats.org/officeDocument/2006/relationships/tags" Target="../tags/tag164.xml"/><Relationship Id="rId4" Type="http://schemas.openxmlformats.org/officeDocument/2006/relationships/tags" Target="../tags/tag165.xml"/><Relationship Id="rId5" Type="http://schemas.openxmlformats.org/officeDocument/2006/relationships/tags" Target="../tags/tag166.xml"/><Relationship Id="rId6" Type="http://schemas.openxmlformats.org/officeDocument/2006/relationships/tags" Target="../tags/tag167.xml"/><Relationship Id="rId7" Type="http://schemas.openxmlformats.org/officeDocument/2006/relationships/tags" Target="../tags/tag168.xml"/><Relationship Id="rId8" Type="http://schemas.openxmlformats.org/officeDocument/2006/relationships/tags" Target="../tags/tag169.xml"/><Relationship Id="rId9" Type="http://schemas.openxmlformats.org/officeDocument/2006/relationships/tags" Target="../tags/tag170.xml"/><Relationship Id="rId10" Type="http://schemas.openxmlformats.org/officeDocument/2006/relationships/tags" Target="../tags/tag171.xml"/><Relationship Id="rId11" Type="http://schemas.openxmlformats.org/officeDocument/2006/relationships/tags" Target="../tags/tag172.xml"/><Relationship Id="rId12" Type="http://schemas.openxmlformats.org/officeDocument/2006/relationships/tags" Target="../tags/tag173.xml"/><Relationship Id="rId13" Type="http://schemas.openxmlformats.org/officeDocument/2006/relationships/tags" Target="../tags/tag174.xml"/><Relationship Id="rId14" Type="http://schemas.openxmlformats.org/officeDocument/2006/relationships/tags" Target="../tags/tag175.xml"/><Relationship Id="rId15" Type="http://schemas.openxmlformats.org/officeDocument/2006/relationships/tags" Target="../tags/tag176.xml"/><Relationship Id="rId16" Type="http://schemas.openxmlformats.org/officeDocument/2006/relationships/tags" Target="../tags/tag177.xml"/><Relationship Id="rId17" Type="http://schemas.openxmlformats.org/officeDocument/2006/relationships/tags" Target="../tags/tag178.xml"/><Relationship Id="rId18" Type="http://schemas.openxmlformats.org/officeDocument/2006/relationships/tags" Target="../tags/tag179.xml"/><Relationship Id="rId19" Type="http://schemas.openxmlformats.org/officeDocument/2006/relationships/tags" Target="../tags/tag180.xml"/><Relationship Id="rId20" Type="http://schemas.openxmlformats.org/officeDocument/2006/relationships/tags" Target="../tags/tag181.xml"/><Relationship Id="rId21" Type="http://schemas.openxmlformats.org/officeDocument/2006/relationships/tags" Target="../tags/tag182.xml"/><Relationship Id="rId22" Type="http://schemas.openxmlformats.org/officeDocument/2006/relationships/tags" Target="../tags/tag183.xml"/><Relationship Id="rId23" Type="http://schemas.openxmlformats.org/officeDocument/2006/relationships/tags" Target="../tags/tag184.xml"/><Relationship Id="rId24" Type="http://schemas.openxmlformats.org/officeDocument/2006/relationships/tags" Target="../tags/tag185.xml"/><Relationship Id="rId25" Type="http://schemas.openxmlformats.org/officeDocument/2006/relationships/tags" Target="../tags/tag186.xml"/><Relationship Id="rId26" Type="http://schemas.openxmlformats.org/officeDocument/2006/relationships/tags" Target="../tags/tag187.xml"/><Relationship Id="rId27" Type="http://schemas.openxmlformats.org/officeDocument/2006/relationships/tags" Target="../tags/tag188.xml"/><Relationship Id="rId28" Type="http://schemas.openxmlformats.org/officeDocument/2006/relationships/tags" Target="../tags/tag189.xml"/><Relationship Id="rId29" Type="http://schemas.openxmlformats.org/officeDocument/2006/relationships/tags" Target="../tags/tag190.xml"/><Relationship Id="rId30" Type="http://schemas.openxmlformats.org/officeDocument/2006/relationships/slideLayout" Target="../slideLayouts/slideLayout13.xml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tags" Target="../tags/tag191.xml"/><Relationship Id="rId2" Type="http://schemas.openxmlformats.org/officeDocument/2006/relationships/tags" Target="../tags/tag192.xml"/><Relationship Id="rId3" Type="http://schemas.openxmlformats.org/officeDocument/2006/relationships/tags" Target="../tags/tag193.xml"/><Relationship Id="rId4" Type="http://schemas.openxmlformats.org/officeDocument/2006/relationships/tags" Target="../tags/tag194.xml"/><Relationship Id="rId5" Type="http://schemas.openxmlformats.org/officeDocument/2006/relationships/tags" Target="../tags/tag195.xml"/><Relationship Id="rId6" Type="http://schemas.openxmlformats.org/officeDocument/2006/relationships/tags" Target="../tags/tag196.xml"/><Relationship Id="rId7" Type="http://schemas.openxmlformats.org/officeDocument/2006/relationships/tags" Target="../tags/tag197.xml"/><Relationship Id="rId8" Type="http://schemas.openxmlformats.org/officeDocument/2006/relationships/tags" Target="../tags/tag198.xml"/><Relationship Id="rId9" Type="http://schemas.openxmlformats.org/officeDocument/2006/relationships/slideLayout" Target="../slideLayouts/slideLayout13.xml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tags" Target="../tags/tag199.xml"/><Relationship Id="rId2" Type="http://schemas.openxmlformats.org/officeDocument/2006/relationships/tags" Target="../tags/tag200.xml"/><Relationship Id="rId3" Type="http://schemas.openxmlformats.org/officeDocument/2006/relationships/tags" Target="../tags/tag201.xml"/><Relationship Id="rId4" Type="http://schemas.openxmlformats.org/officeDocument/2006/relationships/tags" Target="../tags/tag202.xml"/><Relationship Id="rId5" Type="http://schemas.openxmlformats.org/officeDocument/2006/relationships/tags" Target="../tags/tag203.xml"/><Relationship Id="rId6" Type="http://schemas.openxmlformats.org/officeDocument/2006/relationships/tags" Target="../tags/tag204.xml"/><Relationship Id="rId7" Type="http://schemas.openxmlformats.org/officeDocument/2006/relationships/tags" Target="../tags/tag205.xml"/><Relationship Id="rId8" Type="http://schemas.openxmlformats.org/officeDocument/2006/relationships/tags" Target="../tags/tag206.xml"/><Relationship Id="rId9" Type="http://schemas.openxmlformats.org/officeDocument/2006/relationships/tags" Target="../tags/tag207.xml"/><Relationship Id="rId10" Type="http://schemas.openxmlformats.org/officeDocument/2006/relationships/tags" Target="../tags/tag208.xml"/><Relationship Id="rId11" Type="http://schemas.openxmlformats.org/officeDocument/2006/relationships/tags" Target="../tags/tag209.xml"/><Relationship Id="rId12" Type="http://schemas.openxmlformats.org/officeDocument/2006/relationships/tags" Target="../tags/tag210.xml"/><Relationship Id="rId13" Type="http://schemas.openxmlformats.org/officeDocument/2006/relationships/slideLayout" Target="../slideLayouts/slideLayout13.xml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tags" Target="../tags/tag211.xml"/><Relationship Id="rId2" Type="http://schemas.openxmlformats.org/officeDocument/2006/relationships/tags" Target="../tags/tag212.xml"/><Relationship Id="rId3" Type="http://schemas.openxmlformats.org/officeDocument/2006/relationships/tags" Target="../tags/tag213.xml"/><Relationship Id="rId4" Type="http://schemas.openxmlformats.org/officeDocument/2006/relationships/tags" Target="../tags/tag214.xml"/><Relationship Id="rId5" Type="http://schemas.openxmlformats.org/officeDocument/2006/relationships/tags" Target="../tags/tag215.xml"/><Relationship Id="rId6" Type="http://schemas.openxmlformats.org/officeDocument/2006/relationships/tags" Target="../tags/tag216.xml"/><Relationship Id="rId7" Type="http://schemas.openxmlformats.org/officeDocument/2006/relationships/tags" Target="../tags/tag217.xml"/><Relationship Id="rId8" Type="http://schemas.openxmlformats.org/officeDocument/2006/relationships/tags" Target="../tags/tag218.xml"/><Relationship Id="rId9" Type="http://schemas.openxmlformats.org/officeDocument/2006/relationships/slideLayout" Target="../slideLayouts/slideLayout13.xml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tags" Target="../tags/tag219.xml"/><Relationship Id="rId2" Type="http://schemas.openxmlformats.org/officeDocument/2006/relationships/tags" Target="../tags/tag220.xml"/><Relationship Id="rId3" Type="http://schemas.openxmlformats.org/officeDocument/2006/relationships/tags" Target="../tags/tag221.xml"/><Relationship Id="rId4" Type="http://schemas.openxmlformats.org/officeDocument/2006/relationships/slideLayout" Target="../slideLayouts/slideLayout15.xml"/></Relationships>
</file>

<file path=ppt/slides/_rels/slide13.xml.rels><?xml version='1.0' encoding='UTF-8' standalone='yes'?>
<Relationships xmlns="http://schemas.openxmlformats.org/package/2006/relationships"><Relationship Id="rId1" Type="http://schemas.openxmlformats.org/officeDocument/2006/relationships/tags" Target="../tags/tag222.xml"/><Relationship Id="rId2" Type="http://schemas.openxmlformats.org/officeDocument/2006/relationships/tags" Target="../tags/tag223.xml"/><Relationship Id="rId3" Type="http://schemas.openxmlformats.org/officeDocument/2006/relationships/tags" Target="../tags/tag224.xml"/><Relationship Id="rId4" Type="http://schemas.openxmlformats.org/officeDocument/2006/relationships/tags" Target="../tags/tag225.xml"/><Relationship Id="rId5" Type="http://schemas.openxmlformats.org/officeDocument/2006/relationships/tags" Target="../tags/tag226.xml"/><Relationship Id="rId6" Type="http://schemas.openxmlformats.org/officeDocument/2006/relationships/tags" Target="../tags/tag227.xml"/><Relationship Id="rId7" Type="http://schemas.openxmlformats.org/officeDocument/2006/relationships/tags" Target="../tags/tag228.xml"/><Relationship Id="rId8" Type="http://schemas.openxmlformats.org/officeDocument/2006/relationships/tags" Target="../tags/tag229.xml"/><Relationship Id="rId9" Type="http://schemas.openxmlformats.org/officeDocument/2006/relationships/tags" Target="../tags/tag230.xml"/><Relationship Id="rId10" Type="http://schemas.openxmlformats.org/officeDocument/2006/relationships/tags" Target="../tags/tag231.xml"/><Relationship Id="rId11" Type="http://schemas.openxmlformats.org/officeDocument/2006/relationships/tags" Target="../tags/tag232.xml"/><Relationship Id="rId12" Type="http://schemas.openxmlformats.org/officeDocument/2006/relationships/tags" Target="../tags/tag233.xml"/><Relationship Id="rId13" Type="http://schemas.openxmlformats.org/officeDocument/2006/relationships/tags" Target="../tags/tag234.xml"/><Relationship Id="rId14" Type="http://schemas.openxmlformats.org/officeDocument/2006/relationships/tags" Target="../tags/tag235.xml"/><Relationship Id="rId15" Type="http://schemas.openxmlformats.org/officeDocument/2006/relationships/tags" Target="../tags/tag236.xml"/><Relationship Id="rId16" Type="http://schemas.openxmlformats.org/officeDocument/2006/relationships/tags" Target="../tags/tag237.xml"/><Relationship Id="rId17" Type="http://schemas.openxmlformats.org/officeDocument/2006/relationships/slideLayout" Target="../slideLayouts/slideLayout13.xml"/></Relationships>
</file>

<file path=ppt/slides/_rels/slide14.xml.rels><?xml version='1.0' encoding='UTF-8' standalone='yes'?>
<Relationships xmlns="http://schemas.openxmlformats.org/package/2006/relationships"><Relationship Id="rId1" Type="http://schemas.openxmlformats.org/officeDocument/2006/relationships/tags" Target="../tags/tag238.xml"/><Relationship Id="rId2" Type="http://schemas.openxmlformats.org/officeDocument/2006/relationships/tags" Target="../tags/tag239.xml"/><Relationship Id="rId3" Type="http://schemas.openxmlformats.org/officeDocument/2006/relationships/tags" Target="../tags/tag240.xml"/><Relationship Id="rId4" Type="http://schemas.openxmlformats.org/officeDocument/2006/relationships/tags" Target="../tags/tag241.xml"/><Relationship Id="rId5" Type="http://schemas.openxmlformats.org/officeDocument/2006/relationships/tags" Target="../tags/tag242.xml"/><Relationship Id="rId6" Type="http://schemas.openxmlformats.org/officeDocument/2006/relationships/tags" Target="../tags/tag243.xml"/><Relationship Id="rId7" Type="http://schemas.openxmlformats.org/officeDocument/2006/relationships/tags" Target="../tags/tag244.xml"/><Relationship Id="rId8" Type="http://schemas.openxmlformats.org/officeDocument/2006/relationships/tags" Target="../tags/tag245.xml"/><Relationship Id="rId9" Type="http://schemas.openxmlformats.org/officeDocument/2006/relationships/tags" Target="../tags/tag246.xml"/><Relationship Id="rId10" Type="http://schemas.openxmlformats.org/officeDocument/2006/relationships/tags" Target="../tags/tag247.xml"/><Relationship Id="rId11" Type="http://schemas.openxmlformats.org/officeDocument/2006/relationships/tags" Target="../tags/tag248.xml"/><Relationship Id="rId12" Type="http://schemas.openxmlformats.org/officeDocument/2006/relationships/tags" Target="../tags/tag249.xml"/><Relationship Id="rId13" Type="http://schemas.openxmlformats.org/officeDocument/2006/relationships/tags" Target="../tags/tag250.xml"/><Relationship Id="rId14" Type="http://schemas.openxmlformats.org/officeDocument/2006/relationships/tags" Target="../tags/tag251.xml"/><Relationship Id="rId15" Type="http://schemas.openxmlformats.org/officeDocument/2006/relationships/tags" Target="../tags/tag252.xml"/><Relationship Id="rId16" Type="http://schemas.openxmlformats.org/officeDocument/2006/relationships/tags" Target="../tags/tag253.xml"/><Relationship Id="rId17" Type="http://schemas.openxmlformats.org/officeDocument/2006/relationships/tags" Target="../tags/tag254.xml"/><Relationship Id="rId18" Type="http://schemas.openxmlformats.org/officeDocument/2006/relationships/tags" Target="../tags/tag255.xml"/><Relationship Id="rId19" Type="http://schemas.openxmlformats.org/officeDocument/2006/relationships/tags" Target="../tags/tag256.xml"/><Relationship Id="rId20" Type="http://schemas.openxmlformats.org/officeDocument/2006/relationships/tags" Target="../tags/tag257.xml"/><Relationship Id="rId21" Type="http://schemas.openxmlformats.org/officeDocument/2006/relationships/tags" Target="../tags/tag258.xml"/><Relationship Id="rId22" Type="http://schemas.openxmlformats.org/officeDocument/2006/relationships/tags" Target="../tags/tag259.xml"/><Relationship Id="rId23" Type="http://schemas.openxmlformats.org/officeDocument/2006/relationships/tags" Target="../tags/tag260.xml"/><Relationship Id="rId24" Type="http://schemas.openxmlformats.org/officeDocument/2006/relationships/tags" Target="../tags/tag261.xml"/><Relationship Id="rId25" Type="http://schemas.openxmlformats.org/officeDocument/2006/relationships/tags" Target="../tags/tag262.xml"/><Relationship Id="rId26" Type="http://schemas.openxmlformats.org/officeDocument/2006/relationships/tags" Target="../tags/tag263.xml"/><Relationship Id="rId27" Type="http://schemas.openxmlformats.org/officeDocument/2006/relationships/tags" Target="../tags/tag264.xml"/><Relationship Id="rId28" Type="http://schemas.openxmlformats.org/officeDocument/2006/relationships/tags" Target="../tags/tag265.xml"/><Relationship Id="rId29" Type="http://schemas.openxmlformats.org/officeDocument/2006/relationships/tags" Target="../tags/tag266.xml"/><Relationship Id="rId30" Type="http://schemas.openxmlformats.org/officeDocument/2006/relationships/slideLayout" Target="../slideLayouts/slideLayout13.xml"/></Relationships>
</file>

<file path=ppt/slides/_rels/slide15.xml.rels><?xml version='1.0' encoding='UTF-8' standalone='yes'?>
<Relationships xmlns="http://schemas.openxmlformats.org/package/2006/relationships"><Relationship Id="rId1" Type="http://schemas.openxmlformats.org/officeDocument/2006/relationships/tags" Target="../tags/tag267.xml"/><Relationship Id="rId2" Type="http://schemas.openxmlformats.org/officeDocument/2006/relationships/tags" Target="../tags/tag268.xml"/><Relationship Id="rId3" Type="http://schemas.openxmlformats.org/officeDocument/2006/relationships/tags" Target="../tags/tag269.xml"/><Relationship Id="rId4" Type="http://schemas.openxmlformats.org/officeDocument/2006/relationships/tags" Target="../tags/tag270.xml"/><Relationship Id="rId5" Type="http://schemas.openxmlformats.org/officeDocument/2006/relationships/tags" Target="../tags/tag271.xml"/><Relationship Id="rId6" Type="http://schemas.openxmlformats.org/officeDocument/2006/relationships/tags" Target="../tags/tag272.xml"/><Relationship Id="rId7" Type="http://schemas.openxmlformats.org/officeDocument/2006/relationships/tags" Target="../tags/tag273.xml"/><Relationship Id="rId8" Type="http://schemas.openxmlformats.org/officeDocument/2006/relationships/tags" Target="../tags/tag274.xml"/><Relationship Id="rId9" Type="http://schemas.openxmlformats.org/officeDocument/2006/relationships/slideLayout" Target="../slideLayouts/slideLayout13.xml"/></Relationships>
</file>

<file path=ppt/slides/_rels/slide16.xml.rels><?xml version='1.0' encoding='UTF-8' standalone='yes'?>
<Relationships xmlns="http://schemas.openxmlformats.org/package/2006/relationships"><Relationship Id="rId1" Type="http://schemas.openxmlformats.org/officeDocument/2006/relationships/tags" Target="../tags/tag275.xml"/><Relationship Id="rId2" Type="http://schemas.openxmlformats.org/officeDocument/2006/relationships/tags" Target="../tags/tag276.xml"/><Relationship Id="rId3" Type="http://schemas.openxmlformats.org/officeDocument/2006/relationships/tags" Target="../tags/tag277.xml"/><Relationship Id="rId4" Type="http://schemas.openxmlformats.org/officeDocument/2006/relationships/tags" Target="../tags/tag278.xml"/><Relationship Id="rId5" Type="http://schemas.openxmlformats.org/officeDocument/2006/relationships/tags" Target="../tags/tag279.xml"/><Relationship Id="rId6" Type="http://schemas.openxmlformats.org/officeDocument/2006/relationships/tags" Target="../tags/tag280.xml"/><Relationship Id="rId7" Type="http://schemas.openxmlformats.org/officeDocument/2006/relationships/tags" Target="../tags/tag281.xml"/><Relationship Id="rId8" Type="http://schemas.openxmlformats.org/officeDocument/2006/relationships/tags" Target="../tags/tag282.xml"/><Relationship Id="rId9" Type="http://schemas.openxmlformats.org/officeDocument/2006/relationships/tags" Target="../tags/tag283.xml"/><Relationship Id="rId10" Type="http://schemas.openxmlformats.org/officeDocument/2006/relationships/tags" Target="../tags/tag284.xml"/><Relationship Id="rId11" Type="http://schemas.openxmlformats.org/officeDocument/2006/relationships/tags" Target="../tags/tag285.xml"/><Relationship Id="rId12" Type="http://schemas.openxmlformats.org/officeDocument/2006/relationships/tags" Target="../tags/tag286.xml"/><Relationship Id="rId13" Type="http://schemas.openxmlformats.org/officeDocument/2006/relationships/slideLayout" Target="../slideLayouts/slideLayout13.xml"/></Relationships>
</file>

<file path=ppt/slides/_rels/slide17.xml.rels><?xml version='1.0' encoding='UTF-8' standalone='yes'?>
<Relationships xmlns="http://schemas.openxmlformats.org/package/2006/relationships"><Relationship Id="rId1" Type="http://schemas.openxmlformats.org/officeDocument/2006/relationships/tags" Target="../tags/tag287.xml"/><Relationship Id="rId2" Type="http://schemas.openxmlformats.org/officeDocument/2006/relationships/tags" Target="../tags/tag288.xml"/><Relationship Id="rId3" Type="http://schemas.openxmlformats.org/officeDocument/2006/relationships/tags" Target="../tags/tag289.xml"/><Relationship Id="rId4" Type="http://schemas.openxmlformats.org/officeDocument/2006/relationships/slideLayout" Target="../slideLayouts/slideLayout15.xml"/></Relationships>
</file>

<file path=ppt/slides/_rels/slide18.xml.rels><?xml version='1.0' encoding='UTF-8' standalone='yes'?>
<Relationships xmlns="http://schemas.openxmlformats.org/package/2006/relationships"><Relationship Id="rId1" Type="http://schemas.openxmlformats.org/officeDocument/2006/relationships/tags" Target="../tags/tag290.xml"/><Relationship Id="rId2" Type="http://schemas.openxmlformats.org/officeDocument/2006/relationships/tags" Target="../tags/tag291.xml"/><Relationship Id="rId3" Type="http://schemas.openxmlformats.org/officeDocument/2006/relationships/tags" Target="../tags/tag292.xml"/><Relationship Id="rId4" Type="http://schemas.openxmlformats.org/officeDocument/2006/relationships/tags" Target="../tags/tag293.xml"/><Relationship Id="rId5" Type="http://schemas.openxmlformats.org/officeDocument/2006/relationships/tags" Target="../tags/tag294.xml"/><Relationship Id="rId6" Type="http://schemas.openxmlformats.org/officeDocument/2006/relationships/tags" Target="../tags/tag295.xml"/><Relationship Id="rId7" Type="http://schemas.openxmlformats.org/officeDocument/2006/relationships/tags" Target="../tags/tag296.xml"/><Relationship Id="rId8" Type="http://schemas.openxmlformats.org/officeDocument/2006/relationships/tags" Target="../tags/tag297.xml"/><Relationship Id="rId9" Type="http://schemas.openxmlformats.org/officeDocument/2006/relationships/tags" Target="../tags/tag298.xml"/><Relationship Id="rId10" Type="http://schemas.openxmlformats.org/officeDocument/2006/relationships/tags" Target="../tags/tag299.xml"/><Relationship Id="rId11" Type="http://schemas.openxmlformats.org/officeDocument/2006/relationships/tags" Target="../tags/tag300.xml"/><Relationship Id="rId12" Type="http://schemas.openxmlformats.org/officeDocument/2006/relationships/tags" Target="../tags/tag301.xml"/><Relationship Id="rId13" Type="http://schemas.openxmlformats.org/officeDocument/2006/relationships/tags" Target="../tags/tag302.xml"/><Relationship Id="rId14" Type="http://schemas.openxmlformats.org/officeDocument/2006/relationships/tags" Target="../tags/tag303.xml"/><Relationship Id="rId15" Type="http://schemas.openxmlformats.org/officeDocument/2006/relationships/tags" Target="../tags/tag304.xml"/><Relationship Id="rId16" Type="http://schemas.openxmlformats.org/officeDocument/2006/relationships/tags" Target="../tags/tag305.xml"/><Relationship Id="rId17" Type="http://schemas.openxmlformats.org/officeDocument/2006/relationships/tags" Target="../tags/tag306.xml"/><Relationship Id="rId18" Type="http://schemas.openxmlformats.org/officeDocument/2006/relationships/tags" Target="../tags/tag307.xml"/><Relationship Id="rId19" Type="http://schemas.openxmlformats.org/officeDocument/2006/relationships/tags" Target="../tags/tag308.xml"/><Relationship Id="rId20" Type="http://schemas.openxmlformats.org/officeDocument/2006/relationships/tags" Target="../tags/tag309.xml"/><Relationship Id="rId21" Type="http://schemas.openxmlformats.org/officeDocument/2006/relationships/slideLayout" Target="../slideLayouts/slideLayout13.xml"/></Relationships>
</file>

<file path=ppt/slides/_rels/slide19.xml.rels><?xml version='1.0' encoding='UTF-8' standalone='yes'?>
<Relationships xmlns="http://schemas.openxmlformats.org/package/2006/relationships"><Relationship Id="rId1" Type="http://schemas.openxmlformats.org/officeDocument/2006/relationships/tags" Target="../tags/tag310.xml"/><Relationship Id="rId2" Type="http://schemas.openxmlformats.org/officeDocument/2006/relationships/tags" Target="../tags/tag311.xml"/><Relationship Id="rId3" Type="http://schemas.openxmlformats.org/officeDocument/2006/relationships/tags" Target="../tags/tag312.xml"/><Relationship Id="rId4" Type="http://schemas.openxmlformats.org/officeDocument/2006/relationships/tags" Target="../tags/tag313.xml"/><Relationship Id="rId5" Type="http://schemas.openxmlformats.org/officeDocument/2006/relationships/slideLayout" Target="../slideLayouts/slideLayout13.xml"/></Relationships>
</file>

<file path=ppt/slides/_rels/slide20.xml.rels><?xml version='1.0' encoding='UTF-8' standalone='yes'?>
<Relationships xmlns="http://schemas.openxmlformats.org/package/2006/relationships"><Relationship Id="rId1" Type="http://schemas.openxmlformats.org/officeDocument/2006/relationships/tags" Target="../tags/tag314.xml"/><Relationship Id="rId2" Type="http://schemas.openxmlformats.org/officeDocument/2006/relationships/tags" Target="../tags/tag315.xml"/><Relationship Id="rId3" Type="http://schemas.openxmlformats.org/officeDocument/2006/relationships/tags" Target="../tags/tag316.xml"/><Relationship Id="rId4" Type="http://schemas.openxmlformats.org/officeDocument/2006/relationships/tags" Target="../tags/tag317.xml"/><Relationship Id="rId5" Type="http://schemas.openxmlformats.org/officeDocument/2006/relationships/slideLayout" Target="../slideLayouts/slideLayout13.xml"/></Relationships>
</file>

<file path=ppt/slides/_rels/slide21.xml.rels><?xml version='1.0' encoding='UTF-8' standalone='yes'?>
<Relationships xmlns="http://schemas.openxmlformats.org/package/2006/relationships"><Relationship Id="rId1" Type="http://schemas.openxmlformats.org/officeDocument/2006/relationships/tags" Target="../tags/tag318.xml"/><Relationship Id="rId2" Type="http://schemas.openxmlformats.org/officeDocument/2006/relationships/tags" Target="../tags/tag319.xml"/><Relationship Id="rId3" Type="http://schemas.openxmlformats.org/officeDocument/2006/relationships/tags" Target="../tags/tag320.xml"/><Relationship Id="rId4" Type="http://schemas.openxmlformats.org/officeDocument/2006/relationships/tags" Target="../tags/tag321.xml"/><Relationship Id="rId5" Type="http://schemas.openxmlformats.org/officeDocument/2006/relationships/tags" Target="../tags/tag322.xml"/><Relationship Id="rId6" Type="http://schemas.openxmlformats.org/officeDocument/2006/relationships/tags" Target="../tags/tag323.xml"/><Relationship Id="rId7" Type="http://schemas.openxmlformats.org/officeDocument/2006/relationships/tags" Target="../tags/tag324.xml"/><Relationship Id="rId8" Type="http://schemas.openxmlformats.org/officeDocument/2006/relationships/tags" Target="../tags/tag325.xml"/><Relationship Id="rId9" Type="http://schemas.openxmlformats.org/officeDocument/2006/relationships/tags" Target="../tags/tag326.xml"/><Relationship Id="rId10" Type="http://schemas.openxmlformats.org/officeDocument/2006/relationships/tags" Target="../tags/tag327.xml"/><Relationship Id="rId11" Type="http://schemas.openxmlformats.org/officeDocument/2006/relationships/tags" Target="../tags/tag328.xml"/><Relationship Id="rId12" Type="http://schemas.openxmlformats.org/officeDocument/2006/relationships/tags" Target="../tags/tag329.xml"/><Relationship Id="rId13" Type="http://schemas.openxmlformats.org/officeDocument/2006/relationships/tags" Target="../tags/tag330.xml"/><Relationship Id="rId14" Type="http://schemas.openxmlformats.org/officeDocument/2006/relationships/tags" Target="../tags/tag331.xml"/><Relationship Id="rId15" Type="http://schemas.openxmlformats.org/officeDocument/2006/relationships/tags" Target="../tags/tag332.xml"/><Relationship Id="rId16" Type="http://schemas.openxmlformats.org/officeDocument/2006/relationships/tags" Target="../tags/tag333.xml"/><Relationship Id="rId17" Type="http://schemas.openxmlformats.org/officeDocument/2006/relationships/tags" Target="../tags/tag334.xml"/><Relationship Id="rId18" Type="http://schemas.openxmlformats.org/officeDocument/2006/relationships/tags" Target="../tags/tag335.xml"/><Relationship Id="rId19" Type="http://schemas.openxmlformats.org/officeDocument/2006/relationships/tags" Target="../tags/tag336.xml"/><Relationship Id="rId20" Type="http://schemas.openxmlformats.org/officeDocument/2006/relationships/tags" Target="../tags/tag337.xml"/><Relationship Id="rId21" Type="http://schemas.openxmlformats.org/officeDocument/2006/relationships/tags" Target="../tags/tag338.xml"/><Relationship Id="rId22" Type="http://schemas.openxmlformats.org/officeDocument/2006/relationships/tags" Target="../tags/tag339.xml"/><Relationship Id="rId23" Type="http://schemas.openxmlformats.org/officeDocument/2006/relationships/tags" Target="../tags/tag340.xml"/><Relationship Id="rId24" Type="http://schemas.openxmlformats.org/officeDocument/2006/relationships/tags" Target="../tags/tag341.xml"/><Relationship Id="rId25" Type="http://schemas.openxmlformats.org/officeDocument/2006/relationships/tags" Target="../tags/tag342.xml"/><Relationship Id="rId26" Type="http://schemas.openxmlformats.org/officeDocument/2006/relationships/tags" Target="../tags/tag343.xml"/><Relationship Id="rId27" Type="http://schemas.openxmlformats.org/officeDocument/2006/relationships/tags" Target="../tags/tag344.xml"/><Relationship Id="rId28" Type="http://schemas.openxmlformats.org/officeDocument/2006/relationships/tags" Target="../tags/tag345.xml"/><Relationship Id="rId29" Type="http://schemas.openxmlformats.org/officeDocument/2006/relationships/tags" Target="../tags/tag346.xml"/><Relationship Id="rId30" Type="http://schemas.openxmlformats.org/officeDocument/2006/relationships/slideLayout" Target="../slideLayouts/slideLayout13.xml"/></Relationships>
</file>

<file path=ppt/slides/_rels/slide22.xml.rels><?xml version='1.0' encoding='UTF-8' standalone='yes'?>
<Relationships xmlns="http://schemas.openxmlformats.org/package/2006/relationships"><Relationship Id="rId1" Type="http://schemas.openxmlformats.org/officeDocument/2006/relationships/tags" Target="../tags/tag347.xml"/><Relationship Id="rId2" Type="http://schemas.openxmlformats.org/officeDocument/2006/relationships/tags" Target="../tags/tag348.xml"/><Relationship Id="rId3" Type="http://schemas.openxmlformats.org/officeDocument/2006/relationships/tags" Target="../tags/tag349.xml"/><Relationship Id="rId4" Type="http://schemas.openxmlformats.org/officeDocument/2006/relationships/slideLayout" Target="../slideLayouts/slideLayout15.xml"/></Relationships>
</file>

<file path=ppt/slides/_rels/slide23.xml.rels><?xml version='1.0' encoding='UTF-8' standalone='yes'?>
<Relationships xmlns="http://schemas.openxmlformats.org/package/2006/relationships"><Relationship Id="rId1" Type="http://schemas.openxmlformats.org/officeDocument/2006/relationships/tags" Target="../tags/tag350.xml"/><Relationship Id="rId2" Type="http://schemas.openxmlformats.org/officeDocument/2006/relationships/tags" Target="../tags/tag351.xml"/><Relationship Id="rId3" Type="http://schemas.openxmlformats.org/officeDocument/2006/relationships/tags" Target="../tags/tag352.xml"/><Relationship Id="rId4" Type="http://schemas.openxmlformats.org/officeDocument/2006/relationships/tags" Target="../tags/tag353.xml"/><Relationship Id="rId5" Type="http://schemas.openxmlformats.org/officeDocument/2006/relationships/tags" Target="../tags/tag354.xml"/><Relationship Id="rId6" Type="http://schemas.openxmlformats.org/officeDocument/2006/relationships/tags" Target="../tags/tag355.xml"/><Relationship Id="rId7" Type="http://schemas.openxmlformats.org/officeDocument/2006/relationships/tags" Target="../tags/tag356.xml"/><Relationship Id="rId8" Type="http://schemas.openxmlformats.org/officeDocument/2006/relationships/tags" Target="../tags/tag357.xml"/><Relationship Id="rId9" Type="http://schemas.openxmlformats.org/officeDocument/2006/relationships/slideLayout" Target="../slideLayouts/slideLayout13.xml"/></Relationships>
</file>

<file path=ppt/slides/_rels/slide24.xml.rels><?xml version='1.0' encoding='UTF-8' standalone='yes'?>
<Relationships xmlns="http://schemas.openxmlformats.org/package/2006/relationships"><Relationship Id="rId1" Type="http://schemas.openxmlformats.org/officeDocument/2006/relationships/tags" Target="../tags/tag358.xml"/><Relationship Id="rId2" Type="http://schemas.openxmlformats.org/officeDocument/2006/relationships/tags" Target="../tags/tag359.xml"/><Relationship Id="rId3" Type="http://schemas.openxmlformats.org/officeDocument/2006/relationships/tags" Target="../tags/tag360.xml"/><Relationship Id="rId4" Type="http://schemas.openxmlformats.org/officeDocument/2006/relationships/tags" Target="../tags/tag361.xml"/><Relationship Id="rId5" Type="http://schemas.openxmlformats.org/officeDocument/2006/relationships/tags" Target="../tags/tag362.xml"/><Relationship Id="rId6" Type="http://schemas.openxmlformats.org/officeDocument/2006/relationships/tags" Target="../tags/tag363.xml"/><Relationship Id="rId7" Type="http://schemas.openxmlformats.org/officeDocument/2006/relationships/tags" Target="../tags/tag364.xml"/><Relationship Id="rId8" Type="http://schemas.openxmlformats.org/officeDocument/2006/relationships/tags" Target="../tags/tag365.xml"/><Relationship Id="rId9" Type="http://schemas.openxmlformats.org/officeDocument/2006/relationships/tags" Target="../tags/tag366.xml"/><Relationship Id="rId10" Type="http://schemas.openxmlformats.org/officeDocument/2006/relationships/tags" Target="../tags/tag367.xml"/><Relationship Id="rId11" Type="http://schemas.openxmlformats.org/officeDocument/2006/relationships/tags" Target="../tags/tag368.xml"/><Relationship Id="rId12" Type="http://schemas.openxmlformats.org/officeDocument/2006/relationships/tags" Target="../tags/tag369.xml"/><Relationship Id="rId13" Type="http://schemas.openxmlformats.org/officeDocument/2006/relationships/slideLayout" Target="../slideLayouts/slideLayout13.xml"/></Relationships>
</file>

<file path=ppt/slides/_rels/slide25.xml.rels><?xml version='1.0' encoding='UTF-8' standalone='yes'?>
<Relationships xmlns="http://schemas.openxmlformats.org/package/2006/relationships"><Relationship Id="rId1" Type="http://schemas.openxmlformats.org/officeDocument/2006/relationships/tags" Target="../tags/tag370.xml"/><Relationship Id="rId2" Type="http://schemas.openxmlformats.org/officeDocument/2006/relationships/tags" Target="../tags/tag371.xml"/><Relationship Id="rId3" Type="http://schemas.openxmlformats.org/officeDocument/2006/relationships/tags" Target="../tags/tag372.xml"/><Relationship Id="rId4" Type="http://schemas.openxmlformats.org/officeDocument/2006/relationships/tags" Target="../tags/tag373.xml"/><Relationship Id="rId5" Type="http://schemas.openxmlformats.org/officeDocument/2006/relationships/tags" Target="../tags/tag374.xml"/><Relationship Id="rId6" Type="http://schemas.openxmlformats.org/officeDocument/2006/relationships/tags" Target="../tags/tag375.xml"/><Relationship Id="rId7" Type="http://schemas.openxmlformats.org/officeDocument/2006/relationships/tags" Target="../tags/tag376.xml"/><Relationship Id="rId8" Type="http://schemas.openxmlformats.org/officeDocument/2006/relationships/tags" Target="../tags/tag377.xml"/><Relationship Id="rId9" Type="http://schemas.openxmlformats.org/officeDocument/2006/relationships/tags" Target="../tags/tag378.xml"/><Relationship Id="rId10" Type="http://schemas.openxmlformats.org/officeDocument/2006/relationships/tags" Target="../tags/tag379.xml"/><Relationship Id="rId11" Type="http://schemas.openxmlformats.org/officeDocument/2006/relationships/tags" Target="../tags/tag380.xml"/><Relationship Id="rId12" Type="http://schemas.openxmlformats.org/officeDocument/2006/relationships/tags" Target="../tags/tag381.xml"/><Relationship Id="rId13" Type="http://schemas.openxmlformats.org/officeDocument/2006/relationships/slideLayout" Target="../slideLayouts/slideLayout13.xml"/></Relationships>
</file>

<file path=ppt/slides/_rels/slide26.xml.rels><?xml version='1.0' encoding='UTF-8' standalone='yes'?>
<Relationships xmlns="http://schemas.openxmlformats.org/package/2006/relationships"><Relationship Id="rId1" Type="http://schemas.openxmlformats.org/officeDocument/2006/relationships/tags" Target="../tags/tag382.xml"/><Relationship Id="rId2" Type="http://schemas.openxmlformats.org/officeDocument/2006/relationships/tags" Target="../tags/tag383.xml"/><Relationship Id="rId3" Type="http://schemas.openxmlformats.org/officeDocument/2006/relationships/tags" Target="../tags/tag384.xml"/><Relationship Id="rId4" Type="http://schemas.openxmlformats.org/officeDocument/2006/relationships/tags" Target="../tags/tag385.xml"/><Relationship Id="rId5" Type="http://schemas.openxmlformats.org/officeDocument/2006/relationships/tags" Target="../tags/tag386.xml"/><Relationship Id="rId6" Type="http://schemas.openxmlformats.org/officeDocument/2006/relationships/tags" Target="../tags/tag387.xml"/><Relationship Id="rId7" Type="http://schemas.openxmlformats.org/officeDocument/2006/relationships/tags" Target="../tags/tag388.xml"/><Relationship Id="rId8" Type="http://schemas.openxmlformats.org/officeDocument/2006/relationships/tags" Target="../tags/tag389.xml"/><Relationship Id="rId9" Type="http://schemas.openxmlformats.org/officeDocument/2006/relationships/tags" Target="../tags/tag390.xml"/><Relationship Id="rId10" Type="http://schemas.openxmlformats.org/officeDocument/2006/relationships/tags" Target="../tags/tag391.xml"/><Relationship Id="rId11" Type="http://schemas.openxmlformats.org/officeDocument/2006/relationships/tags" Target="../tags/tag392.xml"/><Relationship Id="rId12" Type="http://schemas.openxmlformats.org/officeDocument/2006/relationships/tags" Target="../tags/tag393.xml"/><Relationship Id="rId13" Type="http://schemas.openxmlformats.org/officeDocument/2006/relationships/tags" Target="../tags/tag394.xml"/><Relationship Id="rId14" Type="http://schemas.openxmlformats.org/officeDocument/2006/relationships/tags" Target="../tags/tag395.xml"/><Relationship Id="rId15" Type="http://schemas.openxmlformats.org/officeDocument/2006/relationships/tags" Target="../tags/tag396.xml"/><Relationship Id="rId16" Type="http://schemas.openxmlformats.org/officeDocument/2006/relationships/tags" Target="../tags/tag397.xml"/><Relationship Id="rId17" Type="http://schemas.openxmlformats.org/officeDocument/2006/relationships/slideLayout" Target="../slideLayouts/slideLayout13.xml"/></Relationships>
</file>

<file path=ppt/slides/_rels/slide27.xml.rels><?xml version='1.0' encoding='UTF-8' standalone='yes'?>
<Relationships xmlns="http://schemas.openxmlformats.org/package/2006/relationships"><Relationship Id="rId1" Type="http://schemas.openxmlformats.org/officeDocument/2006/relationships/tags" Target="../tags/tag398.xml"/><Relationship Id="rId2" Type="http://schemas.openxmlformats.org/officeDocument/2006/relationships/tags" Target="../tags/tag399.xml"/><Relationship Id="rId3" Type="http://schemas.openxmlformats.org/officeDocument/2006/relationships/tags" Target="../tags/tag400.xml"/><Relationship Id="rId4" Type="http://schemas.openxmlformats.org/officeDocument/2006/relationships/slideLayout" Target="../slideLayouts/slideLayout15.xml"/></Relationships>
</file>

<file path=ppt/slides/_rels/slide28.xml.rels><?xml version='1.0' encoding='UTF-8' standalone='yes'?>
<Relationships xmlns="http://schemas.openxmlformats.org/package/2006/relationships"><Relationship Id="rId1" Type="http://schemas.openxmlformats.org/officeDocument/2006/relationships/tags" Target="../tags/tag401.xml"/><Relationship Id="rId2" Type="http://schemas.openxmlformats.org/officeDocument/2006/relationships/tags" Target="../tags/tag402.xml"/><Relationship Id="rId3" Type="http://schemas.openxmlformats.org/officeDocument/2006/relationships/tags" Target="../tags/tag403.xml"/><Relationship Id="rId4" Type="http://schemas.openxmlformats.org/officeDocument/2006/relationships/tags" Target="../tags/tag404.xml"/><Relationship Id="rId5" Type="http://schemas.openxmlformats.org/officeDocument/2006/relationships/slideLayout" Target="../slideLayouts/slideLayout13.xml"/></Relationships>
</file>

<file path=ppt/slides/_rels/slide29.xml.rels><?xml version='1.0' encoding='UTF-8' standalone='yes'?>
<Relationships xmlns="http://schemas.openxmlformats.org/package/2006/relationships"><Relationship Id="rId1" Type="http://schemas.openxmlformats.org/officeDocument/2006/relationships/tags" Target="../tags/tag405.xml"/><Relationship Id="rId2" Type="http://schemas.openxmlformats.org/officeDocument/2006/relationships/tags" Target="../tags/tag406.xml"/><Relationship Id="rId3" Type="http://schemas.openxmlformats.org/officeDocument/2006/relationships/tags" Target="../tags/tag407.xml"/><Relationship Id="rId4" Type="http://schemas.openxmlformats.org/officeDocument/2006/relationships/tags" Target="../tags/tag408.xml"/><Relationship Id="rId5" Type="http://schemas.openxmlformats.org/officeDocument/2006/relationships/tags" Target="../tags/tag409.xml"/><Relationship Id="rId6" Type="http://schemas.openxmlformats.org/officeDocument/2006/relationships/tags" Target="../tags/tag410.xml"/><Relationship Id="rId7" Type="http://schemas.openxmlformats.org/officeDocument/2006/relationships/tags" Target="../tags/tag411.xml"/><Relationship Id="rId8" Type="http://schemas.openxmlformats.org/officeDocument/2006/relationships/tags" Target="../tags/tag412.xml"/><Relationship Id="rId9" Type="http://schemas.openxmlformats.org/officeDocument/2006/relationships/slideLayout" Target="../slideLayouts/slideLayout13.xml"/></Relationships>
</file>

<file path=ppt/slides/_rels/slide30.xml.rels><?xml version='1.0' encoding='UTF-8' standalone='yes'?>
<Relationships xmlns="http://schemas.openxmlformats.org/package/2006/relationships"><Relationship Id="rId1" Type="http://schemas.openxmlformats.org/officeDocument/2006/relationships/tags" Target="../tags/tag413.xml"/><Relationship Id="rId2" Type="http://schemas.openxmlformats.org/officeDocument/2006/relationships/tags" Target="../tags/tag414.xml"/><Relationship Id="rId3" Type="http://schemas.openxmlformats.org/officeDocument/2006/relationships/tags" Target="../tags/tag415.xml"/><Relationship Id="rId4" Type="http://schemas.openxmlformats.org/officeDocument/2006/relationships/tags" Target="../tags/tag416.xml"/><Relationship Id="rId5" Type="http://schemas.openxmlformats.org/officeDocument/2006/relationships/tags" Target="../tags/tag417.xml"/><Relationship Id="rId6" Type="http://schemas.openxmlformats.org/officeDocument/2006/relationships/tags" Target="../tags/tag418.xml"/><Relationship Id="rId7" Type="http://schemas.openxmlformats.org/officeDocument/2006/relationships/tags" Target="../tags/tag419.xml"/><Relationship Id="rId8" Type="http://schemas.openxmlformats.org/officeDocument/2006/relationships/tags" Target="../tags/tag420.xml"/><Relationship Id="rId9" Type="http://schemas.openxmlformats.org/officeDocument/2006/relationships/tags" Target="../tags/tag421.xml"/><Relationship Id="rId10" Type="http://schemas.openxmlformats.org/officeDocument/2006/relationships/tags" Target="../tags/tag422.xml"/><Relationship Id="rId11" Type="http://schemas.openxmlformats.org/officeDocument/2006/relationships/tags" Target="../tags/tag423.xml"/><Relationship Id="rId12" Type="http://schemas.openxmlformats.org/officeDocument/2006/relationships/tags" Target="../tags/tag424.xml"/><Relationship Id="rId13" Type="http://schemas.openxmlformats.org/officeDocument/2006/relationships/tags" Target="../tags/tag425.xml"/><Relationship Id="rId14" Type="http://schemas.openxmlformats.org/officeDocument/2006/relationships/tags" Target="../tags/tag426.xml"/><Relationship Id="rId15" Type="http://schemas.openxmlformats.org/officeDocument/2006/relationships/tags" Target="../tags/tag427.xml"/><Relationship Id="rId16" Type="http://schemas.openxmlformats.org/officeDocument/2006/relationships/tags" Target="../tags/tag428.xml"/><Relationship Id="rId17" Type="http://schemas.openxmlformats.org/officeDocument/2006/relationships/tags" Target="../tags/tag429.xml"/><Relationship Id="rId18" Type="http://schemas.openxmlformats.org/officeDocument/2006/relationships/tags" Target="../tags/tag430.xml"/><Relationship Id="rId19" Type="http://schemas.openxmlformats.org/officeDocument/2006/relationships/tags" Target="../tags/tag431.xml"/><Relationship Id="rId20" Type="http://schemas.openxmlformats.org/officeDocument/2006/relationships/tags" Target="../tags/tag432.xml"/><Relationship Id="rId21" Type="http://schemas.openxmlformats.org/officeDocument/2006/relationships/slideLayout" Target="../slideLayouts/slideLayout13.xml"/></Relationships>
</file>

<file path=ppt/slides/_rels/slide31.xml.rels><?xml version='1.0' encoding='UTF-8' standalone='yes'?>
<Relationships xmlns="http://schemas.openxmlformats.org/package/2006/relationships"><Relationship Id="rId1" Type="http://schemas.openxmlformats.org/officeDocument/2006/relationships/tags" Target="../tags/tag433.xml"/><Relationship Id="rId2" Type="http://schemas.openxmlformats.org/officeDocument/2006/relationships/tags" Target="../tags/tag434.xml"/><Relationship Id="rId3" Type="http://schemas.openxmlformats.org/officeDocument/2006/relationships/tags" Target="../tags/tag435.xml"/><Relationship Id="rId4" Type="http://schemas.openxmlformats.org/officeDocument/2006/relationships/tags" Target="../tags/tag436.xml"/><Relationship Id="rId5" Type="http://schemas.openxmlformats.org/officeDocument/2006/relationships/tags" Target="../tags/tag437.xml"/><Relationship Id="rId6" Type="http://schemas.openxmlformats.org/officeDocument/2006/relationships/tags" Target="../tags/tag438.xml"/><Relationship Id="rId7" Type="http://schemas.openxmlformats.org/officeDocument/2006/relationships/tags" Target="../tags/tag439.xml"/><Relationship Id="rId8" Type="http://schemas.openxmlformats.org/officeDocument/2006/relationships/tags" Target="../tags/tag440.xml"/><Relationship Id="rId9" Type="http://schemas.openxmlformats.org/officeDocument/2006/relationships/tags" Target="../tags/tag441.xml"/><Relationship Id="rId10" Type="http://schemas.openxmlformats.org/officeDocument/2006/relationships/tags" Target="../tags/tag442.xml"/><Relationship Id="rId11" Type="http://schemas.openxmlformats.org/officeDocument/2006/relationships/tags" Target="../tags/tag443.xml"/><Relationship Id="rId12" Type="http://schemas.openxmlformats.org/officeDocument/2006/relationships/tags" Target="../tags/tag444.xml"/><Relationship Id="rId13" Type="http://schemas.openxmlformats.org/officeDocument/2006/relationships/slideLayout" Target="../slideLayouts/slideLayout13.xml"/></Relationships>
</file>

<file path=ppt/slides/_rels/slide32.xml.rels><?xml version='1.0' encoding='UTF-8' standalone='yes'?>
<Relationships xmlns="http://schemas.openxmlformats.org/package/2006/relationships"><Relationship Id="rId1" Type="http://schemas.openxmlformats.org/officeDocument/2006/relationships/tags" Target="../tags/tag445.xml"/><Relationship Id="rId2" Type="http://schemas.openxmlformats.org/officeDocument/2006/relationships/tags" Target="../tags/tag446.xml"/><Relationship Id="rId3" Type="http://schemas.openxmlformats.org/officeDocument/2006/relationships/tags" Target="../tags/tag447.xml"/><Relationship Id="rId4" Type="http://schemas.openxmlformats.org/officeDocument/2006/relationships/tags" Target="../tags/tag448.xml"/><Relationship Id="rId5" Type="http://schemas.openxmlformats.org/officeDocument/2006/relationships/slideLayout" Target="../slideLayouts/slideLayout2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48" name="标题"/>
          <p:cNvSpPr>
            <a:spLocks noGrp="1"/>
          </p:cNvSpPr>
          <p:nvPr>
            <p:ph type="ctrTitle"/>
            <p:custDataLst>
              <p:tags r:id="rId1"/>
            </p:custDataLst>
          </p:nvPr>
        </p:nvSpPr>
        <p:spPr>
          <a:xfrm>
            <a:off x="5322498" y="1619884"/>
            <a:ext cx="6031302" cy="2274266"/>
          </a:xfrm>
        </p:spPr>
        <p:txBody>
          <a:bodyPr/>
          <a:p>
            <a:r>
              <a:rPr altLang="en-US" dirty="0" lang="zh-CN"/>
              <a:t>2024年酒店业客户体验提升策略</a:t>
            </a:r>
            <a:endParaRPr altLang="en-US" dirty="0" lang="zh-CN"/>
          </a:p>
        </p:txBody>
      </p:sp>
      <p:sp>
        <p:nvSpPr>
          <p:cNvPr id="1048650" name="副标题"/>
          <p:cNvSpPr>
            <a:spLocks noGrp="1"/>
          </p:cNvSpPr>
          <p:nvPr>
            <p:ph type="subTitle" idx="1"/>
            <p:custDataLst>
              <p:tags r:id="rId2"/>
            </p:custDataLst>
          </p:nvPr>
        </p:nvSpPr>
        <p:spPr>
          <a:xfrm>
            <a:off x="7090912" y="4038150"/>
            <a:ext cx="4262887" cy="972000"/>
          </a:xfrm>
        </p:spPr>
        <p:txBody>
          <a:bodyPr/>
          <a:p>
            <a:r>
              <a:rPr altLang="en-US" lang="zh-CN"/>
              <a:t>单击此处添加副标题</a:t>
            </a:r>
            <a:endParaRPr altLang="en-US" lang="zh-CN"/>
          </a:p>
        </p:txBody>
      </p:sp>
      <p:sp>
        <p:nvSpPr>
          <p:cNvPr id="1048652" name="公司名"/>
          <p:cNvSpPr>
            <a:spLocks noGrp="1"/>
          </p:cNvSpPr>
          <p:nvPr>
            <p:ph type="body" sz="quarter" idx="13"/>
            <p:custDataLst>
              <p:tags r:id="rId3"/>
            </p:custDataLst>
          </p:nvPr>
        </p:nvSpPr>
        <p:spPr>
          <a:xfrm>
            <a:off x="857250" y="366417"/>
            <a:ext cx="9328150" cy="504000"/>
          </a:xfrm>
        </p:spPr>
        <p:txBody>
          <a:bodyPr/>
          <a:p>
            <a:r>
              <a:rPr altLang="en-US" lang="zh-CN"/>
              <a:t>稻壳公司</a:t>
            </a:r>
            <a:endParaRPr altLang="en-US" lang="zh-CN"/>
          </a:p>
        </p:txBody>
      </p:sp>
      <p:sp>
        <p:nvSpPr>
          <p:cNvPr id="1048654" name="署名"/>
          <p:cNvSpPr>
            <a:spLocks noGrp="1"/>
          </p:cNvSpPr>
          <p:nvPr>
            <p:ph type="body" sz="quarter" idx="17"/>
            <p:custDataLst>
              <p:tags r:id="rId4"/>
            </p:custDataLst>
          </p:nvPr>
        </p:nvSpPr>
        <p:spPr>
          <a:xfrm>
            <a:off x="8610600" y="5182846"/>
            <a:ext cx="2743200" cy="504000"/>
          </a:xfrm>
        </p:spPr>
        <p:txBody>
          <a:bodyPr/>
          <a:p>
            <a:r>
              <a:rPr altLang="en-US" lang="zh-CN"/>
              <a:t>汇报人：</a:t>
            </a:r>
            <a:r>
              <a:rPr altLang="zh-CN" lang="en-US"/>
              <a:t>XX</a:t>
            </a:r>
            <a:endParaRPr altLang="en-US" lang="zh-CN"/>
          </a:p>
        </p:txBody>
      </p:sp>
    </p:spTree>
    <p:custDataLst>
      <p:tags r:id="rId5"/>
    </p:custData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5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72" name="标题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1754188" y="1009199"/>
            <a:ext cx="2880000" cy="2568390"/>
          </a:xfrm>
        </p:spPr>
        <p:txBody>
          <a:bodyPr/>
          <a:p>
            <a:r>
              <a:rPr altLang="en-US" lang="zh-CN"/>
              <a:t>目录</a:t>
            </a:r>
            <a:endParaRPr altLang="en-US" lang="zh-CN"/>
          </a:p>
        </p:txBody>
      </p:sp>
      <p:sp>
        <p:nvSpPr>
          <p:cNvPr id="1048774" name="序号"/>
          <p:cNvSpPr txBox="1"/>
          <p:nvPr>
            <p:custDataLst>
              <p:tags r:id="rId2"/>
            </p:custDataLst>
          </p:nvPr>
        </p:nvSpPr>
        <p:spPr>
          <a:xfrm>
            <a:off x="10605135" y="1522095"/>
            <a:ext cx="658495" cy="532765"/>
          </a:xfrm>
          <a:prstGeom prst="rect"/>
          <a:noFill/>
        </p:spPr>
        <p:txBody>
          <a:bodyPr anchor="b" anchorCtr="0" bIns="0" lIns="0" rIns="0" rtlCol="0" tIns="0" wrap="square">
            <a:normAutofit/>
          </a:bodyPr>
          <a:p>
            <a:pPr algn="r">
              <a:lnSpc>
                <a:spcPct val="100000"/>
              </a:lnSpc>
            </a:pPr>
            <a:r>
              <a:rPr b="1" lang="en-US">
                <a:solidFill>
                  <a:schemeClr val="tx1">
                    <a:lumMod val="85000"/>
                    <a:lumOff val="15000"/>
                  </a:schemeClr>
                </a:solidFill>
                <a:latin typeface="+mj-ea"/>
                <a:ea typeface="+mj-ea"/>
              </a:rPr>
              <a:t>01</a:t>
            </a:r>
            <a:endParaRPr b="1" lang="en-US">
              <a:solidFill>
                <a:schemeClr val="tx1">
                  <a:lumMod val="85000"/>
                  <a:lumOff val="15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1048776" name="项标题"/>
          <p:cNvSpPr txBox="1"/>
          <p:nvPr>
            <p:custDataLst>
              <p:tags r:id="rId3"/>
            </p:custDataLst>
          </p:nvPr>
        </p:nvSpPr>
        <p:spPr>
          <a:xfrm>
            <a:off x="6049645" y="1522095"/>
            <a:ext cx="4208780" cy="532765"/>
          </a:xfrm>
          <a:prstGeom prst="rect"/>
          <a:noFill/>
        </p:spPr>
        <p:txBody>
          <a:bodyPr anchor="b" bIns="0" lIns="0" rIns="0" rtlCol="0" tIns="0" wrap="square">
            <a:normAutofit/>
          </a:bodyPr>
          <a:p>
            <a:pPr>
              <a:lnSpc>
                <a:spcPct val="100000"/>
              </a:lnSpc>
            </a:pPr>
            <a:r>
              <a:rPr altLang="en-US" b="1" dirty="0" lang="zh-CN" spc="300">
                <a:solidFill>
                  <a:schemeClr val="tx1">
                    <a:lumMod val="85000"/>
                    <a:lumOff val="15000"/>
                  </a:schemeClr>
                </a:solidFill>
                <a:latin typeface="+mj-ea"/>
                <a:ea typeface="+mj-ea"/>
              </a:rPr>
              <a:t>酒店业客户体验现状</a:t>
            </a:r>
            <a:endParaRPr altLang="en-US" b="1" dirty="0" lang="zh-CN" spc="300">
              <a:solidFill>
                <a:schemeClr val="tx1">
                  <a:lumMod val="85000"/>
                  <a:lumOff val="15000"/>
                </a:schemeClr>
              </a:solidFill>
              <a:latin typeface="+mj-ea"/>
              <a:ea typeface="+mj-ea"/>
            </a:endParaRPr>
          </a:p>
        </p:txBody>
      </p:sp>
      <p:cxnSp>
        <p:nvCxnSpPr>
          <p:cNvPr id="3145729" name="直接连接符 2"/>
          <p:cNvCxnSpPr>
            <a:cxnSpLocks/>
          </p:cNvCxnSpPr>
          <p:nvPr>
            <p:custDataLst>
              <p:tags r:id="rId4"/>
            </p:custDataLst>
          </p:nvPr>
        </p:nvCxnSpPr>
        <p:spPr>
          <a:xfrm>
            <a:off x="5987415" y="2199640"/>
            <a:ext cx="5337810" cy="3175"/>
          </a:xfrm>
          <a:prstGeom prst="line"/>
          <a:ln w="15875">
            <a:solidFill>
              <a:schemeClr val="tx1">
                <a:lumMod val="50000"/>
                <a:lumOff val="50000"/>
                <a:alpha val="80000"/>
              </a:schemeClr>
            </a:solidFill>
          </a:ln>
        </p:spPr>
        <p:style>
          <a:lnRef idx="2">
            <a:schemeClr val="accent1"/>
          </a:lnRef>
          <a:fillRef idx="0">
            <a:srgbClr val="FFFFFF"/>
          </a:fillRef>
          <a:effectRef idx="0">
            <a:srgbClr val="FFFFFF"/>
          </a:effectRef>
          <a:fontRef idx="minor">
            <a:schemeClr val="tx1"/>
          </a:fontRef>
        </p:style>
      </p:cxnSp>
      <p:sp>
        <p:nvSpPr>
          <p:cNvPr id="1048778" name="序号"/>
          <p:cNvSpPr txBox="1"/>
          <p:nvPr>
            <p:custDataLst>
              <p:tags r:id="rId5"/>
            </p:custDataLst>
          </p:nvPr>
        </p:nvSpPr>
        <p:spPr>
          <a:xfrm>
            <a:off x="10605135" y="2319020"/>
            <a:ext cx="658495" cy="532765"/>
          </a:xfrm>
          <a:prstGeom prst="rect"/>
          <a:noFill/>
        </p:spPr>
        <p:txBody>
          <a:bodyPr anchor="b" anchorCtr="0" bIns="0" lIns="0" rIns="0" rtlCol="0" tIns="0" wrap="square">
            <a:normAutofit/>
          </a:bodyPr>
          <a:p>
            <a:pPr algn="r">
              <a:lnSpc>
                <a:spcPct val="100000"/>
              </a:lnSpc>
            </a:pPr>
            <a:r>
              <a:rPr b="1" lang="en-US">
                <a:solidFill>
                  <a:schemeClr val="tx1">
                    <a:lumMod val="85000"/>
                    <a:lumOff val="15000"/>
                  </a:schemeClr>
                </a:solidFill>
                <a:latin typeface="+mj-ea"/>
                <a:ea typeface="+mj-ea"/>
              </a:rPr>
              <a:t>02</a:t>
            </a:r>
            <a:endParaRPr b="1" lang="en-US">
              <a:solidFill>
                <a:schemeClr val="tx1">
                  <a:lumMod val="85000"/>
                  <a:lumOff val="15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1048780" name="项标题"/>
          <p:cNvSpPr txBox="1"/>
          <p:nvPr>
            <p:custDataLst>
              <p:tags r:id="rId6"/>
            </p:custDataLst>
          </p:nvPr>
        </p:nvSpPr>
        <p:spPr>
          <a:xfrm>
            <a:off x="6049645" y="2319020"/>
            <a:ext cx="4208780" cy="532765"/>
          </a:xfrm>
          <a:prstGeom prst="rect"/>
          <a:noFill/>
        </p:spPr>
        <p:txBody>
          <a:bodyPr anchor="b" bIns="0" lIns="0" rIns="0" rtlCol="0" tIns="0" wrap="square">
            <a:normAutofit/>
          </a:bodyPr>
          <a:p>
            <a:pPr>
              <a:lnSpc>
                <a:spcPct val="100000"/>
              </a:lnSpc>
            </a:pPr>
            <a:r>
              <a:rPr altLang="en-US" b="1" dirty="0" lang="zh-CN" spc="300">
                <a:solidFill>
                  <a:schemeClr val="tx1">
                    <a:lumMod val="85000"/>
                    <a:lumOff val="15000"/>
                  </a:schemeClr>
                </a:solidFill>
                <a:latin typeface="+mj-ea"/>
                <a:ea typeface="+mj-ea"/>
              </a:rPr>
              <a:t>提升客户体验的策略</a:t>
            </a:r>
            <a:endParaRPr altLang="en-US" b="1" dirty="0" lang="zh-CN" spc="300">
              <a:solidFill>
                <a:schemeClr val="tx1">
                  <a:lumMod val="85000"/>
                  <a:lumOff val="15000"/>
                </a:schemeClr>
              </a:solidFill>
              <a:latin typeface="+mj-ea"/>
              <a:ea typeface="+mj-ea"/>
            </a:endParaRPr>
          </a:p>
        </p:txBody>
      </p:sp>
      <p:cxnSp>
        <p:nvCxnSpPr>
          <p:cNvPr id="3145731" name="直接连接符 13"/>
          <p:cNvCxnSpPr>
            <a:cxnSpLocks/>
          </p:cNvCxnSpPr>
          <p:nvPr>
            <p:custDataLst>
              <p:tags r:id="rId7"/>
            </p:custDataLst>
          </p:nvPr>
        </p:nvCxnSpPr>
        <p:spPr>
          <a:xfrm>
            <a:off x="5987415" y="2996565"/>
            <a:ext cx="5337810" cy="3175"/>
          </a:xfrm>
          <a:prstGeom prst="line"/>
          <a:ln w="15875">
            <a:solidFill>
              <a:schemeClr val="tx1">
                <a:lumMod val="50000"/>
                <a:lumOff val="50000"/>
                <a:alpha val="80000"/>
              </a:schemeClr>
            </a:solidFill>
          </a:ln>
        </p:spPr>
        <p:style>
          <a:lnRef idx="2">
            <a:schemeClr val="accent1"/>
          </a:lnRef>
          <a:fillRef idx="0">
            <a:srgbClr val="FFFFFF"/>
          </a:fillRef>
          <a:effectRef idx="0">
            <a:srgbClr val="FFFFFF"/>
          </a:effectRef>
          <a:fontRef idx="minor">
            <a:schemeClr val="tx1"/>
          </a:fontRef>
        </p:style>
      </p:cxnSp>
      <p:sp>
        <p:nvSpPr>
          <p:cNvPr id="1048782" name="序号"/>
          <p:cNvSpPr txBox="1"/>
          <p:nvPr>
            <p:custDataLst>
              <p:tags r:id="rId8"/>
            </p:custDataLst>
          </p:nvPr>
        </p:nvSpPr>
        <p:spPr>
          <a:xfrm>
            <a:off x="10605135" y="3115945"/>
            <a:ext cx="658495" cy="532765"/>
          </a:xfrm>
          <a:prstGeom prst="rect"/>
          <a:noFill/>
        </p:spPr>
        <p:txBody>
          <a:bodyPr anchor="b" anchorCtr="0" bIns="0" lIns="0" rIns="0" rtlCol="0" tIns="0" wrap="square">
            <a:normAutofit/>
          </a:bodyPr>
          <a:p>
            <a:pPr algn="r">
              <a:lnSpc>
                <a:spcPct val="100000"/>
              </a:lnSpc>
            </a:pPr>
            <a:r>
              <a:rPr b="1" lang="en-US">
                <a:solidFill>
                  <a:schemeClr val="tx1">
                    <a:lumMod val="85000"/>
                    <a:lumOff val="15000"/>
                  </a:schemeClr>
                </a:solidFill>
                <a:latin typeface="+mj-ea"/>
                <a:ea typeface="+mj-ea"/>
              </a:rPr>
              <a:t>03</a:t>
            </a:r>
            <a:endParaRPr b="1" lang="en-US">
              <a:solidFill>
                <a:schemeClr val="tx1">
                  <a:lumMod val="85000"/>
                  <a:lumOff val="15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1048784" name="项标题"/>
          <p:cNvSpPr txBox="1"/>
          <p:nvPr>
            <p:custDataLst>
              <p:tags r:id="rId9"/>
            </p:custDataLst>
          </p:nvPr>
        </p:nvSpPr>
        <p:spPr>
          <a:xfrm>
            <a:off x="6049645" y="3115945"/>
            <a:ext cx="4208780" cy="532765"/>
          </a:xfrm>
          <a:prstGeom prst="rect"/>
          <a:noFill/>
        </p:spPr>
        <p:txBody>
          <a:bodyPr anchor="b" bIns="0" lIns="0" rIns="0" rtlCol="0" tIns="0" wrap="square">
            <a:normAutofit/>
          </a:bodyPr>
          <a:p>
            <a:pPr>
              <a:lnSpc>
                <a:spcPct val="100000"/>
              </a:lnSpc>
            </a:pPr>
            <a:r>
              <a:rPr altLang="en-US" b="1" dirty="0" lang="zh-CN" spc="300">
                <a:solidFill>
                  <a:schemeClr val="tx1">
                    <a:lumMod val="85000"/>
                    <a:lumOff val="15000"/>
                  </a:schemeClr>
                </a:solidFill>
                <a:latin typeface="+mj-ea"/>
                <a:ea typeface="+mj-ea"/>
              </a:rPr>
              <a:t>利用科技手段提升客户体验</a:t>
            </a:r>
            <a:endParaRPr altLang="en-US" b="1" dirty="0" lang="zh-CN" spc="300">
              <a:solidFill>
                <a:schemeClr val="tx1">
                  <a:lumMod val="85000"/>
                  <a:lumOff val="15000"/>
                </a:schemeClr>
              </a:solidFill>
              <a:latin typeface="+mj-ea"/>
              <a:ea typeface="+mj-ea"/>
            </a:endParaRPr>
          </a:p>
        </p:txBody>
      </p:sp>
      <p:cxnSp>
        <p:nvCxnSpPr>
          <p:cNvPr id="3145733" name="直接连接符 18"/>
          <p:cNvCxnSpPr>
            <a:cxnSpLocks/>
          </p:cNvCxnSpPr>
          <p:nvPr>
            <p:custDataLst>
              <p:tags r:id="rId10"/>
            </p:custDataLst>
          </p:nvPr>
        </p:nvCxnSpPr>
        <p:spPr>
          <a:xfrm>
            <a:off x="5987415" y="3793490"/>
            <a:ext cx="5337810" cy="3175"/>
          </a:xfrm>
          <a:prstGeom prst="line"/>
          <a:ln w="15875">
            <a:solidFill>
              <a:schemeClr val="tx1">
                <a:lumMod val="50000"/>
                <a:lumOff val="50000"/>
                <a:alpha val="80000"/>
              </a:schemeClr>
            </a:solidFill>
          </a:ln>
        </p:spPr>
        <p:style>
          <a:lnRef idx="2">
            <a:schemeClr val="accent1"/>
          </a:lnRef>
          <a:fillRef idx="0">
            <a:srgbClr val="FFFFFF"/>
          </a:fillRef>
          <a:effectRef idx="0">
            <a:srgbClr val="FFFFFF"/>
          </a:effectRef>
          <a:fontRef idx="minor">
            <a:schemeClr val="tx1"/>
          </a:fontRef>
        </p:style>
      </p:cxnSp>
      <p:sp>
        <p:nvSpPr>
          <p:cNvPr id="1048786" name="序号"/>
          <p:cNvSpPr txBox="1"/>
          <p:nvPr>
            <p:custDataLst>
              <p:tags r:id="rId11"/>
            </p:custDataLst>
          </p:nvPr>
        </p:nvSpPr>
        <p:spPr>
          <a:xfrm>
            <a:off x="10605135" y="3912870"/>
            <a:ext cx="658495" cy="532765"/>
          </a:xfrm>
          <a:prstGeom prst="rect"/>
          <a:noFill/>
        </p:spPr>
        <p:txBody>
          <a:bodyPr anchor="b" anchorCtr="0" bIns="0" lIns="0" rIns="0" rtlCol="0" tIns="0" wrap="square">
            <a:normAutofit/>
          </a:bodyPr>
          <a:p>
            <a:pPr algn="r">
              <a:lnSpc>
                <a:spcPct val="100000"/>
              </a:lnSpc>
            </a:pPr>
            <a:r>
              <a:rPr b="1" lang="en-US">
                <a:solidFill>
                  <a:schemeClr val="tx1">
                    <a:lumMod val="85000"/>
                    <a:lumOff val="15000"/>
                  </a:schemeClr>
                </a:solidFill>
                <a:latin typeface="+mj-ea"/>
                <a:ea typeface="+mj-ea"/>
              </a:rPr>
              <a:t>04</a:t>
            </a:r>
            <a:endParaRPr b="1" lang="en-US">
              <a:solidFill>
                <a:schemeClr val="tx1">
                  <a:lumMod val="85000"/>
                  <a:lumOff val="15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1048788" name="项标题"/>
          <p:cNvSpPr txBox="1"/>
          <p:nvPr>
            <p:custDataLst>
              <p:tags r:id="rId12"/>
            </p:custDataLst>
          </p:nvPr>
        </p:nvSpPr>
        <p:spPr>
          <a:xfrm>
            <a:off x="6049645" y="3912870"/>
            <a:ext cx="4208780" cy="532765"/>
          </a:xfrm>
          <a:prstGeom prst="rect"/>
          <a:noFill/>
        </p:spPr>
        <p:txBody>
          <a:bodyPr anchor="b" bIns="0" lIns="0" rIns="0" rtlCol="0" tIns="0" wrap="square">
            <a:normAutofit/>
          </a:bodyPr>
          <a:p>
            <a:pPr>
              <a:lnSpc>
                <a:spcPct val="100000"/>
              </a:lnSpc>
            </a:pPr>
            <a:r>
              <a:rPr altLang="en-US" b="1" dirty="0" lang="zh-CN" spc="300">
                <a:solidFill>
                  <a:schemeClr val="tx1">
                    <a:lumMod val="85000"/>
                    <a:lumOff val="15000"/>
                  </a:schemeClr>
                </a:solidFill>
                <a:latin typeface="+mj-ea"/>
                <a:ea typeface="+mj-ea"/>
              </a:rPr>
              <a:t>加强与客户的互动和沟通</a:t>
            </a:r>
            <a:endParaRPr altLang="en-US" b="1" dirty="0" lang="zh-CN" spc="300">
              <a:solidFill>
                <a:schemeClr val="tx1">
                  <a:lumMod val="85000"/>
                  <a:lumOff val="15000"/>
                </a:schemeClr>
              </a:solidFill>
              <a:latin typeface="+mj-ea"/>
              <a:ea typeface="+mj-ea"/>
            </a:endParaRPr>
          </a:p>
        </p:txBody>
      </p:sp>
      <p:cxnSp>
        <p:nvCxnSpPr>
          <p:cNvPr id="3145735" name="直接连接符 22"/>
          <p:cNvCxnSpPr>
            <a:cxnSpLocks/>
          </p:cNvCxnSpPr>
          <p:nvPr>
            <p:custDataLst>
              <p:tags r:id="rId13"/>
            </p:custDataLst>
          </p:nvPr>
        </p:nvCxnSpPr>
        <p:spPr>
          <a:xfrm>
            <a:off x="5987415" y="4590415"/>
            <a:ext cx="5337810" cy="3175"/>
          </a:xfrm>
          <a:prstGeom prst="line"/>
          <a:ln w="15875">
            <a:solidFill>
              <a:schemeClr val="tx1">
                <a:lumMod val="50000"/>
                <a:lumOff val="50000"/>
                <a:alpha val="80000"/>
              </a:schemeClr>
            </a:solidFill>
          </a:ln>
        </p:spPr>
        <p:style>
          <a:lnRef idx="2">
            <a:schemeClr val="accent1"/>
          </a:lnRef>
          <a:fillRef idx="0">
            <a:srgbClr val="FFFFFF"/>
          </a:fillRef>
          <a:effectRef idx="0">
            <a:srgbClr val="FFFFFF"/>
          </a:effectRef>
          <a:fontRef idx="minor">
            <a:schemeClr val="tx1"/>
          </a:fontRef>
        </p:style>
      </p:cxnSp>
      <p:sp>
        <p:nvSpPr>
          <p:cNvPr id="1048790" name="序号"/>
          <p:cNvSpPr txBox="1"/>
          <p:nvPr>
            <p:custDataLst>
              <p:tags r:id="rId14"/>
            </p:custDataLst>
          </p:nvPr>
        </p:nvSpPr>
        <p:spPr>
          <a:xfrm>
            <a:off x="10605135" y="4709795"/>
            <a:ext cx="658495" cy="532765"/>
          </a:xfrm>
          <a:prstGeom prst="rect"/>
          <a:noFill/>
        </p:spPr>
        <p:txBody>
          <a:bodyPr anchor="b" anchorCtr="0" bIns="0" lIns="0" rIns="0" rtlCol="0" tIns="0" wrap="square">
            <a:normAutofit/>
          </a:bodyPr>
          <a:p>
            <a:pPr algn="r">
              <a:lnSpc>
                <a:spcPct val="100000"/>
              </a:lnSpc>
            </a:pPr>
            <a:r>
              <a:rPr b="1" lang="en-US">
                <a:solidFill>
                  <a:schemeClr val="tx1">
                    <a:lumMod val="85000"/>
                    <a:lumOff val="15000"/>
                  </a:schemeClr>
                </a:solidFill>
                <a:latin typeface="+mj-ea"/>
                <a:ea typeface="+mj-ea"/>
              </a:rPr>
              <a:t>05</a:t>
            </a:r>
            <a:endParaRPr b="1" lang="en-US">
              <a:solidFill>
                <a:schemeClr val="tx1">
                  <a:lumMod val="85000"/>
                  <a:lumOff val="15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1048792" name="项标题"/>
          <p:cNvSpPr txBox="1"/>
          <p:nvPr>
            <p:custDataLst>
              <p:tags r:id="rId15"/>
            </p:custDataLst>
          </p:nvPr>
        </p:nvSpPr>
        <p:spPr>
          <a:xfrm>
            <a:off x="6049645" y="4709795"/>
            <a:ext cx="4208780" cy="532765"/>
          </a:xfrm>
          <a:prstGeom prst="rect"/>
          <a:noFill/>
        </p:spPr>
        <p:txBody>
          <a:bodyPr anchor="b" bIns="0" lIns="0" rIns="0" rtlCol="0" tIns="0" wrap="square">
            <a:normAutofit/>
          </a:bodyPr>
          <a:p>
            <a:pPr>
              <a:lnSpc>
                <a:spcPct val="100000"/>
              </a:lnSpc>
            </a:pPr>
            <a:r>
              <a:rPr altLang="en-US" b="1" dirty="0" lang="zh-CN" spc="300">
                <a:solidFill>
                  <a:schemeClr val="tx1">
                    <a:lumMod val="85000"/>
                    <a:lumOff val="15000"/>
                  </a:schemeClr>
                </a:solidFill>
                <a:latin typeface="+mj-ea"/>
                <a:ea typeface="+mj-ea"/>
              </a:rPr>
              <a:t>关注客户忠诚度和口碑传播</a:t>
            </a:r>
            <a:endParaRPr altLang="en-US" b="1" dirty="0" lang="zh-CN" spc="300">
              <a:solidFill>
                <a:schemeClr val="tx1">
                  <a:lumMod val="85000"/>
                  <a:lumOff val="15000"/>
                </a:schemeClr>
              </a:solidFill>
              <a:latin typeface="+mj-ea"/>
              <a:ea typeface="+mj-ea"/>
            </a:endParaRPr>
          </a:p>
        </p:txBody>
      </p:sp>
      <p:cxnSp>
        <p:nvCxnSpPr>
          <p:cNvPr id="3145737" name="直接连接符 26"/>
          <p:cNvCxnSpPr>
            <a:cxnSpLocks/>
          </p:cNvCxnSpPr>
          <p:nvPr>
            <p:custDataLst>
              <p:tags r:id="rId16"/>
            </p:custDataLst>
          </p:nvPr>
        </p:nvCxnSpPr>
        <p:spPr>
          <a:xfrm>
            <a:off x="5987415" y="5387340"/>
            <a:ext cx="5337810" cy="3175"/>
          </a:xfrm>
          <a:prstGeom prst="line"/>
          <a:ln w="15875">
            <a:solidFill>
              <a:schemeClr val="tx1">
                <a:lumMod val="50000"/>
                <a:lumOff val="50000"/>
                <a:alpha val="80000"/>
              </a:schemeClr>
            </a:solidFill>
          </a:ln>
        </p:spPr>
        <p:style>
          <a:lnRef idx="2">
            <a:schemeClr val="accent1"/>
          </a:lnRef>
          <a:fillRef idx="0">
            <a:srgbClr val="FFFFFF"/>
          </a:fillRef>
          <a:effectRef idx="0">
            <a:srgbClr val="FFFFFF"/>
          </a:effectRef>
          <a:fontRef idx="minor">
            <a:schemeClr val="tx1"/>
          </a:fontRef>
        </p:style>
      </p:cxnSp>
      <p:sp>
        <p:nvSpPr>
          <p:cNvPr id="1048794" name="序号"/>
          <p:cNvSpPr txBox="1"/>
          <p:nvPr>
            <p:custDataLst>
              <p:tags r:id="rId17"/>
            </p:custDataLst>
          </p:nvPr>
        </p:nvSpPr>
        <p:spPr>
          <a:xfrm>
            <a:off x="10605135" y="5506720"/>
            <a:ext cx="658495" cy="532765"/>
          </a:xfrm>
          <a:prstGeom prst="rect"/>
          <a:noFill/>
        </p:spPr>
        <p:txBody>
          <a:bodyPr anchor="b" anchorCtr="0" bIns="0" lIns="0" rIns="0" rtlCol="0" tIns="0" wrap="square">
            <a:normAutofit/>
          </a:bodyPr>
          <a:p>
            <a:pPr algn="r">
              <a:lnSpc>
                <a:spcPct val="100000"/>
              </a:lnSpc>
            </a:pPr>
            <a:r>
              <a:rPr b="1" lang="en-US">
                <a:solidFill>
                  <a:schemeClr val="tx1">
                    <a:lumMod val="85000"/>
                    <a:lumOff val="15000"/>
                  </a:schemeClr>
                </a:solidFill>
                <a:latin typeface="+mj-ea"/>
                <a:ea typeface="+mj-ea"/>
              </a:rPr>
              <a:t>06</a:t>
            </a:r>
            <a:endParaRPr b="1" lang="en-US">
              <a:solidFill>
                <a:schemeClr val="tx1">
                  <a:lumMod val="85000"/>
                  <a:lumOff val="15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1048796" name="项标题"/>
          <p:cNvSpPr txBox="1"/>
          <p:nvPr>
            <p:custDataLst>
              <p:tags r:id="rId18"/>
            </p:custDataLst>
          </p:nvPr>
        </p:nvSpPr>
        <p:spPr>
          <a:xfrm>
            <a:off x="6049645" y="5506720"/>
            <a:ext cx="4208780" cy="532765"/>
          </a:xfrm>
          <a:prstGeom prst="rect"/>
          <a:noFill/>
        </p:spPr>
        <p:txBody>
          <a:bodyPr anchor="b" bIns="0" lIns="0" rIns="0" rtlCol="0" tIns="0" wrap="square">
            <a:normAutofit/>
          </a:bodyPr>
          <a:p>
            <a:pPr>
              <a:lnSpc>
                <a:spcPct val="100000"/>
              </a:lnSpc>
            </a:pPr>
            <a:r>
              <a:rPr altLang="en-US" b="1" dirty="0" lang="zh-CN" spc="300">
                <a:solidFill>
                  <a:schemeClr val="tx1">
                    <a:lumMod val="85000"/>
                    <a:lumOff val="15000"/>
                  </a:schemeClr>
                </a:solidFill>
                <a:latin typeface="+mj-ea"/>
                <a:ea typeface="+mj-ea"/>
              </a:rPr>
              <a:t>持续改进和优化客户体验策略</a:t>
            </a:r>
            <a:endParaRPr altLang="en-US" b="1" dirty="0" lang="zh-CN" spc="300">
              <a:solidFill>
                <a:schemeClr val="tx1">
                  <a:lumMod val="85000"/>
                  <a:lumOff val="15000"/>
                </a:schemeClr>
              </a:solidFill>
              <a:latin typeface="+mj-ea"/>
              <a:ea typeface="+mj-ea"/>
            </a:endParaRPr>
          </a:p>
        </p:txBody>
      </p:sp>
      <p:cxnSp>
        <p:nvCxnSpPr>
          <p:cNvPr id="3145739" name="直接连接符 30"/>
          <p:cNvCxnSpPr>
            <a:cxnSpLocks/>
          </p:cNvCxnSpPr>
          <p:nvPr>
            <p:custDataLst>
              <p:tags r:id="rId19"/>
            </p:custDataLst>
          </p:nvPr>
        </p:nvCxnSpPr>
        <p:spPr>
          <a:xfrm>
            <a:off x="5987415" y="6184265"/>
            <a:ext cx="5337810" cy="3175"/>
          </a:xfrm>
          <a:prstGeom prst="line"/>
          <a:ln w="15875">
            <a:solidFill>
              <a:schemeClr val="tx1">
                <a:lumMod val="50000"/>
                <a:lumOff val="50000"/>
                <a:alpha val="80000"/>
              </a:schemeClr>
            </a:solidFill>
          </a:ln>
        </p:spPr>
        <p:style>
          <a:lnRef idx="2">
            <a:schemeClr val="accent1"/>
          </a:lnRef>
          <a:fillRef idx="0">
            <a:srgbClr val="FFFFFF"/>
          </a:fillRef>
          <a:effectRef idx="0">
            <a:srgbClr val="FFFFFF"/>
          </a:effectRef>
          <a:fontRef idx="minor">
            <a:schemeClr val="tx1"/>
          </a:fontRef>
        </p:style>
      </p:cxnSp>
    </p:spTree>
    <p:custDataLst>
      <p:tags r:id="rId20"/>
    </p:custData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6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826" name="标题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825361" y="3133103"/>
            <a:ext cx="6367550" cy="1743697"/>
          </a:xfrm>
        </p:spPr>
        <p:txBody>
          <a:bodyPr/>
          <a:p>
            <a:r>
              <a:rPr altLang="en-US" lang="zh-CN"/>
              <a:t>酒店业客户体验现状</a:t>
            </a:r>
            <a:endParaRPr altLang="en-US" lang="zh-CN"/>
          </a:p>
        </p:txBody>
      </p:sp>
      <p:sp>
        <p:nvSpPr>
          <p:cNvPr id="1048828" name="文本占位符 1"/>
          <p:cNvSpPr>
            <a:spLocks noGrp="1"/>
          </p:cNvSpPr>
          <p:nvPr>
            <p:ph type="body" sz="quarter" idx="13"/>
            <p:custDataLst>
              <p:tags r:id="rId2"/>
            </p:custDataLst>
          </p:nvPr>
        </p:nvSpPr>
        <p:spPr>
          <a:xfrm>
            <a:off x="822961" y="1781404"/>
            <a:ext cx="6367550" cy="1224000"/>
          </a:xfrm>
        </p:spPr>
        <p:txBody>
          <a:bodyPr>
            <a:normAutofit fontScale="91250" lnSpcReduction="20000"/>
          </a:bodyPr>
          <a:p>
            <a:r>
              <a:rPr altLang="zh-CN" lang="en-US"/>
              <a:t>01</a:t>
            </a:r>
            <a:endParaRPr altLang="zh-CN" lang="en-US"/>
          </a:p>
        </p:txBody>
      </p:sp>
    </p:spTree>
    <p:custDataLst>
      <p:tags r:id="rId3"/>
    </p:custData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7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850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客户对酒店业服务的需求和期望</a:t>
            </a:r>
            <a:endParaRPr altLang="en-US" lang="zh-CN"/>
          </a:p>
        </p:txBody>
      </p:sp>
      <p:sp>
        <p:nvSpPr>
          <p:cNvPr id="1048852" name="五边形 16"/>
          <p:cNvSpPr/>
          <p:nvPr>
            <p:custDataLst>
              <p:tags r:id="rId1"/>
            </p:custDataLst>
          </p:nvPr>
        </p:nvSpPr>
        <p:spPr>
          <a:xfrm rot="16200000" flipH="1">
            <a:off x="7089075" y="1610071"/>
            <a:ext cx="820236" cy="2386711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8854" name="五边形 17"/>
          <p:cNvSpPr/>
          <p:nvPr>
            <p:custDataLst>
              <p:tags r:id="rId2"/>
            </p:custDataLst>
          </p:nvPr>
        </p:nvSpPr>
        <p:spPr>
          <a:xfrm rot="16200000" flipH="1">
            <a:off x="7109348" y="4268920"/>
            <a:ext cx="779748" cy="2141688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8856" name="任意多边形 18"/>
          <p:cNvSpPr/>
          <p:nvPr>
            <p:custDataLst>
              <p:tags r:id="rId3"/>
            </p:custDataLst>
          </p:nvPr>
        </p:nvSpPr>
        <p:spPr>
          <a:xfrm>
            <a:off x="6428049" y="2390278"/>
            <a:ext cx="2141688" cy="3232078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8858" name="任意多边形 19"/>
          <p:cNvSpPr/>
          <p:nvPr>
            <p:custDataLst>
              <p:tags r:id="rId4"/>
            </p:custDataLst>
          </p:nvPr>
        </p:nvSpPr>
        <p:spPr>
          <a:xfrm flipV="1">
            <a:off x="6305796" y="1777170"/>
            <a:ext cx="2386711" cy="1146934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8860" name="五边形 2"/>
          <p:cNvSpPr/>
          <p:nvPr>
            <p:custDataLst>
              <p:tags r:id="rId5"/>
            </p:custDataLst>
          </p:nvPr>
        </p:nvSpPr>
        <p:spPr>
          <a:xfrm rot="16200000" flipH="1">
            <a:off x="1620865" y="1610685"/>
            <a:ext cx="820236" cy="2385315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8862" name="五边形 3"/>
          <p:cNvSpPr/>
          <p:nvPr>
            <p:custDataLst>
              <p:tags r:id="rId6"/>
            </p:custDataLst>
          </p:nvPr>
        </p:nvSpPr>
        <p:spPr>
          <a:xfrm rot="16200000" flipH="1">
            <a:off x="1642367" y="4268920"/>
            <a:ext cx="779748" cy="2141688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8864" name="任意多边形 4"/>
          <p:cNvSpPr/>
          <p:nvPr>
            <p:custDataLst>
              <p:tags r:id="rId7"/>
            </p:custDataLst>
          </p:nvPr>
        </p:nvSpPr>
        <p:spPr>
          <a:xfrm>
            <a:off x="961067" y="2390278"/>
            <a:ext cx="2141688" cy="3232078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8866" name="任意多边形 5"/>
          <p:cNvSpPr/>
          <p:nvPr>
            <p:custDataLst>
              <p:tags r:id="rId8"/>
            </p:custDataLst>
          </p:nvPr>
        </p:nvSpPr>
        <p:spPr>
          <a:xfrm flipV="1">
            <a:off x="838200" y="1777170"/>
            <a:ext cx="2385315" cy="1146934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8868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9"/>
            </p:custDataLst>
          </p:nvPr>
        </p:nvSpPr>
        <p:spPr bwMode="auto">
          <a:xfrm>
            <a:off x="961067" y="3070349"/>
            <a:ext cx="2141688" cy="1929628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eaLnBrk="1" fontAlgn="auto" hangingPunct="1" indent="0" latinLnBrk="0" lvl="0" marR="0" rt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80604020202020204" pitchFamily="34" charset="0"/>
              <a:buNone/>
            </a:pPr>
            <a:r>
              <a:rPr altLang="en-US" baseline="0" b="0" cap="none" dirty="0" sz="2000" i="0" kern="1200" kumimoji="0" lang="zh-CN" noProof="0" normalizeH="0" spc="0" strike="noStrike" u="none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uLnTx/>
                <a:uFillTx/>
                <a:latin typeface="+mn-ea"/>
                <a:ea typeface="+mn-ea"/>
                <a:cs typeface="+mn-ea"/>
                <a:sym typeface="+mn-lt"/>
              </a:rPr>
              <a:t>客户需求：舒适度高的住宿环境</a:t>
            </a:r>
            <a:endParaRPr altLang="en-US" baseline="0" b="0" cap="none" dirty="0" sz="2000" i="0" kern="1200" kumimoji="0" lang="zh-CN" noProof="0" normalizeH="0" spc="0" strike="noStrike" u="none">
              <a:ln>
                <a:noFill/>
              </a:ln>
              <a:solidFill>
                <a:schemeClr val="tx1">
                  <a:lumMod val="75000"/>
                  <a:lumOff val="25000"/>
                </a:schemeClr>
              </a:solidFill>
              <a:effectLst/>
              <a:uLnTx/>
              <a:uFillTx/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48870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10"/>
            </p:custDataLst>
          </p:nvPr>
        </p:nvSpPr>
        <p:spPr bwMode="auto">
          <a:xfrm>
            <a:off x="6428049" y="3070349"/>
            <a:ext cx="2141688" cy="1929628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dirty="0" sz="2000" err="1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客户期望：个性化的服务体验和定制化的服务项目</a:t>
            </a:r>
            <a:endParaRPr dirty="0" sz="2000" err="1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48872" name="五边形 9"/>
          <p:cNvSpPr/>
          <p:nvPr>
            <p:custDataLst>
              <p:tags r:id="rId11"/>
            </p:custDataLst>
          </p:nvPr>
        </p:nvSpPr>
        <p:spPr>
          <a:xfrm rot="16200000" flipH="1">
            <a:off x="4425312" y="1622972"/>
            <a:ext cx="820236" cy="2385315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8874" name="五边形 10"/>
          <p:cNvSpPr/>
          <p:nvPr>
            <p:custDataLst>
              <p:tags r:id="rId12"/>
            </p:custDataLst>
          </p:nvPr>
        </p:nvSpPr>
        <p:spPr>
          <a:xfrm rot="16200000" flipH="1">
            <a:off x="4446199" y="4281207"/>
            <a:ext cx="779748" cy="2141688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8876" name="任意多边形 11"/>
          <p:cNvSpPr/>
          <p:nvPr>
            <p:custDataLst>
              <p:tags r:id="rId13"/>
            </p:custDataLst>
          </p:nvPr>
        </p:nvSpPr>
        <p:spPr>
          <a:xfrm>
            <a:off x="3764900" y="2401951"/>
            <a:ext cx="2141688" cy="3232078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400" i="0" kern="1200" kumimoji="0" lang="zh-CN" noProof="1" normalizeH="0" spc="0" strike="noStrike" u="none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8878" name="任意多边形 12"/>
          <p:cNvSpPr/>
          <p:nvPr>
            <p:custDataLst>
              <p:tags r:id="rId14"/>
            </p:custDataLst>
          </p:nvPr>
        </p:nvSpPr>
        <p:spPr>
          <a:xfrm flipV="1">
            <a:off x="3642647" y="1790072"/>
            <a:ext cx="2385315" cy="1146934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8880" name="五边形 23"/>
          <p:cNvSpPr/>
          <p:nvPr>
            <p:custDataLst>
              <p:tags r:id="rId15"/>
            </p:custDataLst>
          </p:nvPr>
        </p:nvSpPr>
        <p:spPr>
          <a:xfrm rot="16200000" flipH="1">
            <a:off x="9751610" y="1646931"/>
            <a:ext cx="820236" cy="2385315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8882" name="五边形 24"/>
          <p:cNvSpPr/>
          <p:nvPr>
            <p:custDataLst>
              <p:tags r:id="rId16"/>
            </p:custDataLst>
          </p:nvPr>
        </p:nvSpPr>
        <p:spPr>
          <a:xfrm rot="16200000" flipH="1">
            <a:off x="9772498" y="4303937"/>
            <a:ext cx="779748" cy="2143084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8884" name="任意多边形 25"/>
          <p:cNvSpPr/>
          <p:nvPr>
            <p:custDataLst>
              <p:tags r:id="rId17"/>
            </p:custDataLst>
          </p:nvPr>
        </p:nvSpPr>
        <p:spPr>
          <a:xfrm>
            <a:off x="9090584" y="2425910"/>
            <a:ext cx="2143084" cy="3232078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8886" name="任意多边形 26"/>
          <p:cNvSpPr/>
          <p:nvPr>
            <p:custDataLst>
              <p:tags r:id="rId18"/>
            </p:custDataLst>
          </p:nvPr>
        </p:nvSpPr>
        <p:spPr>
          <a:xfrm flipV="1">
            <a:off x="8968945" y="1814031"/>
            <a:ext cx="2385315" cy="1146934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8888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19"/>
            </p:custDataLst>
          </p:nvPr>
        </p:nvSpPr>
        <p:spPr bwMode="auto">
          <a:xfrm>
            <a:off x="9091198" y="3105981"/>
            <a:ext cx="2141688" cy="1929628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dirty="0" sz="2000" err="1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客户期望：便捷的预订和退房流程以及高效的客户服务响应</a:t>
            </a:r>
            <a:endParaRPr dirty="0" sz="2000" err="1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48890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20"/>
            </p:custDataLst>
          </p:nvPr>
        </p:nvSpPr>
        <p:spPr bwMode="auto">
          <a:xfrm>
            <a:off x="3764900" y="3082021"/>
            <a:ext cx="2141688" cy="1929628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altLang="en-US" dirty="0" sz="2000" lang="zh-CN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客户需求：优质的服务态度和专业的服务水平</a:t>
            </a:r>
            <a:endParaRPr altLang="en-US" dirty="0" sz="2000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8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924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当前酒店业客户体验存在的问题</a:t>
            </a:r>
            <a:endParaRPr altLang="en-US" lang="zh-CN"/>
          </a:p>
        </p:txBody>
      </p:sp>
      <p:sp>
        <p:nvSpPr>
          <p:cNvPr id="1048926" name="矩形 31"/>
          <p:cNvSpPr/>
          <p:nvPr>
            <p:custDataLst>
              <p:tags r:id="rId1"/>
            </p:custDataLst>
          </p:nvPr>
        </p:nvSpPr>
        <p:spPr>
          <a:xfrm>
            <a:off x="2641618" y="1364400"/>
            <a:ext cx="6909778" cy="1065541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服务质量不稳定：酒店员工服务水平参差不齐，影响客户体验。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8928" name="矩形 4"/>
          <p:cNvSpPr/>
          <p:nvPr>
            <p:custDataLst>
              <p:tags r:id="rId2"/>
            </p:custDataLst>
          </p:nvPr>
        </p:nvSpPr>
        <p:spPr>
          <a:xfrm>
            <a:off x="2641618" y="2613620"/>
            <a:ext cx="6909778" cy="1065541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设施陈旧：部分酒店设施老化，缺乏维护，影响客户入住体验。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8930" name="矩形 5"/>
          <p:cNvSpPr/>
          <p:nvPr>
            <p:custDataLst>
              <p:tags r:id="rId3"/>
            </p:custDataLst>
          </p:nvPr>
        </p:nvSpPr>
        <p:spPr>
          <a:xfrm>
            <a:off x="2641618" y="3862839"/>
            <a:ext cx="6909778" cy="1065541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客户信息管理不完善：酒店客户信息管理存在漏洞，客户隐私保护不足。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8932" name="矩形 7"/>
          <p:cNvSpPr/>
          <p:nvPr>
            <p:custDataLst>
              <p:tags r:id="rId4"/>
            </p:custDataLst>
          </p:nvPr>
        </p:nvSpPr>
        <p:spPr>
          <a:xfrm>
            <a:off x="2641618" y="5112059"/>
            <a:ext cx="6909778" cy="1065541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客户需求响应不及时：客户提出的需求不能得到及时响应，影响客户满意度。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8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966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客户体验对酒店业的重要性</a:t>
            </a:r>
            <a:endParaRPr altLang="en-US" lang="zh-CN"/>
          </a:p>
        </p:txBody>
      </p:sp>
      <p:sp>
        <p:nvSpPr>
          <p:cNvPr id="1048968" name="椭圆 262"/>
          <p:cNvSpPr/>
          <p:nvPr>
            <p:custDataLst>
              <p:tags r:id="rId1"/>
            </p:custDataLst>
          </p:nvPr>
        </p:nvSpPr>
        <p:spPr>
          <a:xfrm>
            <a:off x="2569289" y="4012839"/>
            <a:ext cx="7052933" cy="1845208"/>
          </a:xfrm>
          <a:prstGeom prst="ellipse"/>
          <a:gradFill flip="none" rotWithShape="1">
            <a:gsLst>
              <a:gs pos="25000">
                <a:schemeClr val="accent1">
                  <a:alpha val="0"/>
                </a:schemeClr>
              </a:gs>
              <a:gs pos="100000">
                <a:schemeClr val="accent1">
                  <a:alpha val="1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noFill/>
            <a:prstDash val="dash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8970" name="椭圆 263"/>
          <p:cNvSpPr/>
          <p:nvPr>
            <p:custDataLst>
              <p:tags r:id="rId2"/>
            </p:custDataLst>
          </p:nvPr>
        </p:nvSpPr>
        <p:spPr>
          <a:xfrm>
            <a:off x="3386278" y="4089901"/>
            <a:ext cx="5347427" cy="1584600"/>
          </a:xfrm>
          <a:prstGeom prst="ellipse"/>
          <a:gradFill flip="none" rotWithShape="1">
            <a:gsLst>
              <a:gs pos="25000">
                <a:schemeClr val="accent1">
                  <a:alpha val="0"/>
                </a:schemeClr>
              </a:gs>
              <a:gs pos="100000">
                <a:schemeClr val="accent1">
                  <a:alpha val="1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solidFill>
              <a:schemeClr val="accent1"/>
            </a:solidFill>
            <a:prstDash val="dash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8972" name="椭圆 264"/>
          <p:cNvSpPr/>
          <p:nvPr>
            <p:custDataLst>
              <p:tags r:id="rId3"/>
            </p:custDataLst>
          </p:nvPr>
        </p:nvSpPr>
        <p:spPr>
          <a:xfrm>
            <a:off x="4151266" y="4316703"/>
            <a:ext cx="3816590" cy="1130968"/>
          </a:xfrm>
          <a:prstGeom prst="ellipse"/>
          <a:gradFill flip="none" rotWithShape="1">
            <a:gsLst>
              <a:gs pos="0">
                <a:schemeClr val="accent1">
                  <a:alpha val="0"/>
                </a:schemeClr>
              </a:gs>
              <a:gs pos="100000">
                <a:schemeClr val="accent1">
                  <a:alpha val="2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noFill/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8974" name="椭圆 265"/>
          <p:cNvSpPr/>
          <p:nvPr>
            <p:custDataLst>
              <p:tags r:id="rId4"/>
            </p:custDataLst>
          </p:nvPr>
        </p:nvSpPr>
        <p:spPr>
          <a:xfrm>
            <a:off x="4797840" y="4508420"/>
            <a:ext cx="2523202" cy="747699"/>
          </a:xfrm>
          <a:prstGeom prst="ellipse"/>
          <a:gradFill flip="none" rotWithShape="1">
            <a:gsLst>
              <a:gs pos="0">
                <a:schemeClr val="accent1">
                  <a:alpha val="0"/>
                </a:schemeClr>
              </a:gs>
              <a:gs pos="100000">
                <a:schemeClr val="accent1">
                  <a:alpha val="2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solidFill>
              <a:schemeClr val="accent1">
                <a:alpha val="15000"/>
              </a:schemeClr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8976" name="椭圆 266"/>
          <p:cNvSpPr/>
          <p:nvPr>
            <p:custDataLst>
              <p:tags r:id="rId5"/>
            </p:custDataLst>
          </p:nvPr>
        </p:nvSpPr>
        <p:spPr>
          <a:xfrm>
            <a:off x="5460703" y="4704523"/>
            <a:ext cx="1451358" cy="430080"/>
          </a:xfrm>
          <a:prstGeom prst="ellipse"/>
          <a:solidFill>
            <a:schemeClr val="accent1">
              <a:alpha val="40000"/>
            </a:schemeClr>
          </a:solidFill>
          <a:ln w="12700" cap="flat" cmpd="sng" algn="ctr">
            <a:noFill/>
            <a:prstDash val="solid"/>
            <a:miter lim="800000"/>
          </a:ln>
          <a:effectLst>
            <a:softEdge rad="114300"/>
          </a:effectLst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741" name="直接连接符 267"/>
          <p:cNvCxnSpPr>
            <a:cxnSpLocks/>
          </p:cNvCxnSpPr>
          <p:nvPr>
            <p:custDataLst>
              <p:tags r:id="rId6"/>
            </p:custDataLst>
          </p:nvPr>
        </p:nvCxnSpPr>
        <p:spPr>
          <a:xfrm>
            <a:off x="3005977" y="4633099"/>
            <a:ext cx="0" cy="812421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8978" name="椭圆 268"/>
          <p:cNvSpPr/>
          <p:nvPr>
            <p:custDataLst>
              <p:tags r:id="rId7"/>
            </p:custDataLst>
          </p:nvPr>
        </p:nvSpPr>
        <p:spPr>
          <a:xfrm flipV="1">
            <a:off x="2918264" y="4454539"/>
            <a:ext cx="167644" cy="167637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8980" name="椭圆 269"/>
          <p:cNvSpPr/>
          <p:nvPr>
            <p:custDataLst>
              <p:tags r:id="rId8"/>
            </p:custDataLst>
          </p:nvPr>
        </p:nvSpPr>
        <p:spPr>
          <a:xfrm flipV="1">
            <a:off x="2958361" y="4495263"/>
            <a:ext cx="86862" cy="86858"/>
          </a:xfrm>
          <a:prstGeom prst="ellipse"/>
          <a:solidFill>
            <a:schemeClr val="accent1"/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8982" name="椭圆 270"/>
          <p:cNvSpPr/>
          <p:nvPr>
            <p:custDataLst>
              <p:tags r:id="rId9"/>
            </p:custDataLst>
          </p:nvPr>
        </p:nvSpPr>
        <p:spPr>
          <a:xfrm flipV="1">
            <a:off x="7719953" y="3673889"/>
            <a:ext cx="100920" cy="100917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743" name="直接连接符 271"/>
          <p:cNvCxnSpPr>
            <a:cxnSpLocks/>
          </p:cNvCxnSpPr>
          <p:nvPr>
            <p:custDataLst>
              <p:tags r:id="rId10"/>
            </p:custDataLst>
          </p:nvPr>
        </p:nvCxnSpPr>
        <p:spPr>
          <a:xfrm>
            <a:off x="7770702" y="3784157"/>
            <a:ext cx="0" cy="1845208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8984" name="椭圆 272"/>
          <p:cNvSpPr/>
          <p:nvPr>
            <p:custDataLst>
              <p:tags r:id="rId11"/>
            </p:custDataLst>
          </p:nvPr>
        </p:nvSpPr>
        <p:spPr>
          <a:xfrm flipV="1">
            <a:off x="4099264" y="3553596"/>
            <a:ext cx="371599" cy="371588"/>
          </a:xfrm>
          <a:prstGeom prst="ellipse"/>
          <a:solidFill>
            <a:schemeClr val="accent1">
              <a:alpha val="15000"/>
            </a:schemeClr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745" name="直接连接符 273"/>
          <p:cNvCxnSpPr>
            <a:cxnSpLocks/>
          </p:cNvCxnSpPr>
          <p:nvPr>
            <p:custDataLst>
              <p:tags r:id="rId12"/>
            </p:custDataLst>
          </p:nvPr>
        </p:nvCxnSpPr>
        <p:spPr>
          <a:xfrm>
            <a:off x="4284089" y="3955825"/>
            <a:ext cx="0" cy="975004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cxnSp>
        <p:nvCxnSpPr>
          <p:cNvPr id="3145747" name="直接连接符 274"/>
          <p:cNvCxnSpPr>
            <a:cxnSpLocks/>
          </p:cNvCxnSpPr>
          <p:nvPr>
            <p:custDataLst>
              <p:tags r:id="rId13"/>
            </p:custDataLst>
          </p:nvPr>
        </p:nvCxnSpPr>
        <p:spPr>
          <a:xfrm>
            <a:off x="7090922" y="3656346"/>
            <a:ext cx="0" cy="812421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8986" name="椭圆 275"/>
          <p:cNvSpPr/>
          <p:nvPr>
            <p:custDataLst>
              <p:tags r:id="rId14"/>
            </p:custDataLst>
          </p:nvPr>
        </p:nvSpPr>
        <p:spPr>
          <a:xfrm flipV="1">
            <a:off x="7003209" y="3477786"/>
            <a:ext cx="167644" cy="167637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8988" name="椭圆 276"/>
          <p:cNvSpPr/>
          <p:nvPr>
            <p:custDataLst>
              <p:tags r:id="rId15"/>
            </p:custDataLst>
          </p:nvPr>
        </p:nvSpPr>
        <p:spPr>
          <a:xfrm flipV="1">
            <a:off x="7043306" y="3518510"/>
            <a:ext cx="86862" cy="86858"/>
          </a:xfrm>
          <a:prstGeom prst="ellipse"/>
          <a:solidFill>
            <a:schemeClr val="accent1"/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8990" name="椭圆 277"/>
          <p:cNvSpPr/>
          <p:nvPr>
            <p:custDataLst>
              <p:tags r:id="rId16"/>
            </p:custDataLst>
          </p:nvPr>
        </p:nvSpPr>
        <p:spPr>
          <a:xfrm flipV="1">
            <a:off x="3858052" y="4302920"/>
            <a:ext cx="100920" cy="100917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749" name="直接连接符 278"/>
          <p:cNvCxnSpPr>
            <a:cxnSpLocks/>
          </p:cNvCxnSpPr>
          <p:nvPr>
            <p:custDataLst>
              <p:tags r:id="rId17"/>
            </p:custDataLst>
          </p:nvPr>
        </p:nvCxnSpPr>
        <p:spPr>
          <a:xfrm>
            <a:off x="3908800" y="4413188"/>
            <a:ext cx="0" cy="1066940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8992" name="椭圆 279"/>
          <p:cNvSpPr/>
          <p:nvPr>
            <p:custDataLst>
              <p:tags r:id="rId18"/>
            </p:custDataLst>
          </p:nvPr>
        </p:nvSpPr>
        <p:spPr>
          <a:xfrm flipV="1">
            <a:off x="8431686" y="4529096"/>
            <a:ext cx="253121" cy="253113"/>
          </a:xfrm>
          <a:prstGeom prst="ellipse"/>
          <a:solidFill>
            <a:schemeClr val="accent1">
              <a:alpha val="15000"/>
            </a:schemeClr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751" name="直接连接符 280"/>
          <p:cNvCxnSpPr>
            <a:cxnSpLocks/>
          </p:cNvCxnSpPr>
          <p:nvPr>
            <p:custDataLst>
              <p:tags r:id="rId19"/>
            </p:custDataLst>
          </p:nvPr>
        </p:nvCxnSpPr>
        <p:spPr>
          <a:xfrm>
            <a:off x="8556991" y="4809779"/>
            <a:ext cx="0" cy="395828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8994" name="椭圆 281"/>
          <p:cNvSpPr/>
          <p:nvPr>
            <p:custDataLst>
              <p:tags r:id="rId20"/>
            </p:custDataLst>
          </p:nvPr>
        </p:nvSpPr>
        <p:spPr>
          <a:xfrm flipV="1">
            <a:off x="4999581" y="4827948"/>
            <a:ext cx="313537" cy="313526"/>
          </a:xfrm>
          <a:prstGeom prst="ellipse"/>
          <a:solidFill>
            <a:schemeClr val="accent1">
              <a:alpha val="15000"/>
            </a:schemeClr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753" name="直接连接符 282"/>
          <p:cNvCxnSpPr>
            <a:cxnSpLocks/>
          </p:cNvCxnSpPr>
          <p:nvPr>
            <p:custDataLst>
              <p:tags r:id="rId21"/>
            </p:custDataLst>
          </p:nvPr>
        </p:nvCxnSpPr>
        <p:spPr>
          <a:xfrm>
            <a:off x="5153706" y="5191333"/>
            <a:ext cx="0" cy="692625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8996" name="图形 15"/>
          <p:cNvSpPr/>
          <p:nvPr>
            <p:custDataLst>
              <p:tags r:id="rId22"/>
            </p:custDataLst>
          </p:nvPr>
        </p:nvSpPr>
        <p:spPr>
          <a:xfrm>
            <a:off x="5064113" y="4894986"/>
            <a:ext cx="179281" cy="174691"/>
          </a:xfrm>
          <a:custGeom>
            <a:avLst/>
            <a:gdLst>
              <a:gd name="connsiteX0" fmla="*/ 754063 w 1547773"/>
              <a:gd name="connsiteY0" fmla="*/ 19 h 1508143"/>
              <a:gd name="connsiteX1" fmla="*/ 1066998 w 1547773"/>
              <a:gd name="connsiteY1" fmla="*/ 67805 h 1508143"/>
              <a:gd name="connsiteX2" fmla="*/ 947341 w 1547773"/>
              <a:gd name="connsiteY2" fmla="*/ 181430 h 1508143"/>
              <a:gd name="connsiteX3" fmla="*/ 916583 w 1547773"/>
              <a:gd name="connsiteY3" fmla="*/ 293944 h 1508143"/>
              <a:gd name="connsiteX4" fmla="*/ 918766 w 1547773"/>
              <a:gd name="connsiteY4" fmla="*/ 301406 h 1508143"/>
              <a:gd name="connsiteX5" fmla="*/ 936784 w 1547773"/>
              <a:gd name="connsiteY5" fmla="*/ 357484 h 1508143"/>
              <a:gd name="connsiteX6" fmla="*/ 754063 w 1547773"/>
              <a:gd name="connsiteY6" fmla="*/ 317519 h 1508143"/>
              <a:gd name="connsiteX7" fmla="*/ 317500 w 1547773"/>
              <a:gd name="connsiteY7" fmla="*/ 754081 h 1508143"/>
              <a:gd name="connsiteX8" fmla="*/ 754063 w 1547773"/>
              <a:gd name="connsiteY8" fmla="*/ 1190644 h 1508143"/>
              <a:gd name="connsiteX9" fmla="*/ 1190625 w 1547773"/>
              <a:gd name="connsiteY9" fmla="*/ 754081 h 1508143"/>
              <a:gd name="connsiteX10" fmla="*/ 1163280 w 1547773"/>
              <a:gd name="connsiteY10" fmla="*/ 601681 h 1508143"/>
              <a:gd name="connsiteX11" fmla="*/ 1264722 w 1547773"/>
              <a:gd name="connsiteY11" fmla="*/ 630455 h 1508143"/>
              <a:gd name="connsiteX12" fmla="*/ 1373148 w 1547773"/>
              <a:gd name="connsiteY12" fmla="*/ 586640 h 1508143"/>
              <a:gd name="connsiteX13" fmla="*/ 1378188 w 1547773"/>
              <a:gd name="connsiteY13" fmla="*/ 581639 h 1508143"/>
              <a:gd name="connsiteX14" fmla="*/ 1462326 w 1547773"/>
              <a:gd name="connsiteY14" fmla="*/ 494604 h 1508143"/>
              <a:gd name="connsiteX15" fmla="*/ 1508125 w 1547773"/>
              <a:gd name="connsiteY15" fmla="*/ 754081 h 1508143"/>
              <a:gd name="connsiteX16" fmla="*/ 754063 w 1547773"/>
              <a:gd name="connsiteY16" fmla="*/ 1508144 h 1508143"/>
              <a:gd name="connsiteX17" fmla="*/ 0 w 1547773"/>
              <a:gd name="connsiteY17" fmla="*/ 754081 h 1508143"/>
              <a:gd name="connsiteX18" fmla="*/ 754063 w 1547773"/>
              <a:gd name="connsiteY18" fmla="*/ 19 h 1508143"/>
              <a:gd name="connsiteX19" fmla="*/ 754063 w 1547773"/>
              <a:gd name="connsiteY19" fmla="*/ 436581 h 1508143"/>
              <a:gd name="connsiteX20" fmla="*/ 895429 w 1547773"/>
              <a:gd name="connsiteY20" fmla="*/ 469720 h 1508143"/>
              <a:gd name="connsiteX21" fmla="*/ 700842 w 1547773"/>
              <a:gd name="connsiteY21" fmla="*/ 673952 h 1508143"/>
              <a:gd name="connsiteX22" fmla="*/ 720765 w 1547773"/>
              <a:gd name="connsiteY22" fmla="*/ 828138 h 1508143"/>
              <a:gd name="connsiteX23" fmla="*/ 887889 w 1547773"/>
              <a:gd name="connsiteY23" fmla="*/ 833139 h 1508143"/>
              <a:gd name="connsiteX24" fmla="*/ 892294 w 1547773"/>
              <a:gd name="connsiteY24" fmla="*/ 829170 h 1508143"/>
              <a:gd name="connsiteX25" fmla="*/ 1059299 w 1547773"/>
              <a:gd name="connsiteY25" fmla="*/ 666372 h 1508143"/>
              <a:gd name="connsiteX26" fmla="*/ 841864 w 1547773"/>
              <a:gd name="connsiteY26" fmla="*/ 1059226 h 1508143"/>
              <a:gd name="connsiteX27" fmla="*/ 449010 w 1547773"/>
              <a:gd name="connsiteY27" fmla="*/ 841791 h 1508143"/>
              <a:gd name="connsiteX28" fmla="*/ 666445 w 1547773"/>
              <a:gd name="connsiteY28" fmla="*/ 448936 h 1508143"/>
              <a:gd name="connsiteX29" fmla="*/ 754063 w 1547773"/>
              <a:gd name="connsiteY29" fmla="*/ 436581 h 1508143"/>
              <a:gd name="connsiteX30" fmla="*/ 1290876 w 1547773"/>
              <a:gd name="connsiteY30" fmla="*/ 11330 h 1508143"/>
              <a:gd name="connsiteX31" fmla="*/ 1300202 w 1547773"/>
              <a:gd name="connsiteY31" fmla="*/ 26451 h 1508143"/>
              <a:gd name="connsiteX32" fmla="*/ 1355368 w 1547773"/>
              <a:gd name="connsiteY32" fmla="*/ 192543 h 1508143"/>
              <a:gd name="connsiteX33" fmla="*/ 1521341 w 1547773"/>
              <a:gd name="connsiteY33" fmla="*/ 247629 h 1508143"/>
              <a:gd name="connsiteX34" fmla="*/ 1545787 w 1547773"/>
              <a:gd name="connsiteY34" fmla="*/ 296463 h 1508143"/>
              <a:gd name="connsiteX35" fmla="*/ 1536502 w 1547773"/>
              <a:gd name="connsiteY35" fmla="*/ 311526 h 1508143"/>
              <a:gd name="connsiteX36" fmla="*/ 1313259 w 1547773"/>
              <a:gd name="connsiteY36" fmla="*/ 534808 h 1508143"/>
              <a:gd name="connsiteX37" fmla="*/ 1234202 w 1547773"/>
              <a:gd name="connsiteY37" fmla="*/ 553461 h 1508143"/>
              <a:gd name="connsiteX38" fmla="*/ 1115854 w 1547773"/>
              <a:gd name="connsiteY38" fmla="*/ 513853 h 1508143"/>
              <a:gd name="connsiteX39" fmla="*/ 852884 w 1547773"/>
              <a:gd name="connsiteY39" fmla="*/ 776822 h 1508143"/>
              <a:gd name="connsiteX40" fmla="*/ 771009 w 1547773"/>
              <a:gd name="connsiteY40" fmla="*/ 778303 h 1508143"/>
              <a:gd name="connsiteX41" fmla="*/ 769528 w 1547773"/>
              <a:gd name="connsiteY41" fmla="*/ 696428 h 1508143"/>
              <a:gd name="connsiteX42" fmla="*/ 771009 w 1547773"/>
              <a:gd name="connsiteY42" fmla="*/ 694947 h 1508143"/>
              <a:gd name="connsiteX43" fmla="*/ 1033423 w 1547773"/>
              <a:gd name="connsiteY43" fmla="*/ 432533 h 1508143"/>
              <a:gd name="connsiteX44" fmla="*/ 994132 w 1547773"/>
              <a:gd name="connsiteY44" fmla="*/ 313471 h 1508143"/>
              <a:gd name="connsiteX45" fmla="*/ 1012904 w 1547773"/>
              <a:gd name="connsiteY45" fmla="*/ 234731 h 1508143"/>
              <a:gd name="connsiteX46" fmla="*/ 1236305 w 1547773"/>
              <a:gd name="connsiteY46" fmla="*/ 11290 h 1508143"/>
              <a:gd name="connsiteX47" fmla="*/ 1290876 w 1547773"/>
              <a:gd name="connsiteY47" fmla="*/ 11290 h 150814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</a:cxnLst>
            <a:rect l="l" t="t" r="r" b="b"/>
            <a:pathLst>
              <a:path w="1547773" h="1508143">
                <a:moveTo>
                  <a:pt x="754063" y="19"/>
                </a:moveTo>
                <a:cubicBezTo>
                  <a:pt x="865704" y="19"/>
                  <a:pt x="971669" y="24268"/>
                  <a:pt x="1066998" y="67805"/>
                </a:cubicBezTo>
                <a:lnTo>
                  <a:pt x="947341" y="181430"/>
                </a:lnTo>
                <a:cubicBezTo>
                  <a:pt x="917906" y="210853"/>
                  <a:pt x="906210" y="253639"/>
                  <a:pt x="916583" y="293944"/>
                </a:cubicBezTo>
                <a:lnTo>
                  <a:pt x="918766" y="301406"/>
                </a:lnTo>
                <a:lnTo>
                  <a:pt x="936784" y="357484"/>
                </a:lnTo>
                <a:cubicBezTo>
                  <a:pt x="879496" y="331069"/>
                  <a:pt x="817147" y="317432"/>
                  <a:pt x="754063" y="317519"/>
                </a:cubicBezTo>
                <a:cubicBezTo>
                  <a:pt x="512961" y="317519"/>
                  <a:pt x="317500" y="512980"/>
                  <a:pt x="317500" y="754081"/>
                </a:cubicBezTo>
                <a:cubicBezTo>
                  <a:pt x="317500" y="995183"/>
                  <a:pt x="512961" y="1190644"/>
                  <a:pt x="754063" y="1190644"/>
                </a:cubicBezTo>
                <a:cubicBezTo>
                  <a:pt x="995164" y="1190644"/>
                  <a:pt x="1190625" y="995183"/>
                  <a:pt x="1190625" y="754081"/>
                </a:cubicBezTo>
                <a:cubicBezTo>
                  <a:pt x="1190625" y="700503"/>
                  <a:pt x="1180981" y="649147"/>
                  <a:pt x="1163280" y="601681"/>
                </a:cubicBezTo>
                <a:lnTo>
                  <a:pt x="1264722" y="630455"/>
                </a:lnTo>
                <a:cubicBezTo>
                  <a:pt x="1304766" y="643829"/>
                  <a:pt x="1342509" y="616366"/>
                  <a:pt x="1373148" y="586640"/>
                </a:cubicBezTo>
                <a:lnTo>
                  <a:pt x="1378188" y="581639"/>
                </a:lnTo>
                <a:lnTo>
                  <a:pt x="1462326" y="494604"/>
                </a:lnTo>
                <a:cubicBezTo>
                  <a:pt x="1492732" y="577730"/>
                  <a:pt x="1508236" y="665569"/>
                  <a:pt x="1508125" y="754081"/>
                </a:cubicBezTo>
                <a:cubicBezTo>
                  <a:pt x="1508125" y="1170522"/>
                  <a:pt x="1170503" y="1508144"/>
                  <a:pt x="754063" y="1508144"/>
                </a:cubicBezTo>
                <a:cubicBezTo>
                  <a:pt x="337622" y="1508144"/>
                  <a:pt x="0" y="1170522"/>
                  <a:pt x="0" y="754081"/>
                </a:cubicBezTo>
                <a:cubicBezTo>
                  <a:pt x="0" y="337640"/>
                  <a:pt x="337622" y="19"/>
                  <a:pt x="754063" y="19"/>
                </a:cubicBezTo>
                <a:close/>
                <a:moveTo>
                  <a:pt x="754063" y="436581"/>
                </a:moveTo>
                <a:cubicBezTo>
                  <a:pt x="804862" y="436581"/>
                  <a:pt x="852845" y="448487"/>
                  <a:pt x="895429" y="469720"/>
                </a:cubicBezTo>
                <a:lnTo>
                  <a:pt x="700842" y="673952"/>
                </a:lnTo>
                <a:cubicBezTo>
                  <a:pt x="666393" y="708401"/>
                  <a:pt x="677188" y="786784"/>
                  <a:pt x="720765" y="828138"/>
                </a:cubicBezTo>
                <a:cubicBezTo>
                  <a:pt x="762595" y="867826"/>
                  <a:pt x="850463" y="864016"/>
                  <a:pt x="887889" y="833139"/>
                </a:cubicBezTo>
                <a:lnTo>
                  <a:pt x="892294" y="829170"/>
                </a:lnTo>
                <a:lnTo>
                  <a:pt x="1059299" y="666372"/>
                </a:lnTo>
                <a:cubicBezTo>
                  <a:pt x="1107740" y="834899"/>
                  <a:pt x="1010390" y="1010785"/>
                  <a:pt x="841864" y="1059226"/>
                </a:cubicBezTo>
                <a:cubicBezTo>
                  <a:pt x="673337" y="1107667"/>
                  <a:pt x="497450" y="1010317"/>
                  <a:pt x="449010" y="841791"/>
                </a:cubicBezTo>
                <a:cubicBezTo>
                  <a:pt x="400569" y="673264"/>
                  <a:pt x="497918" y="497377"/>
                  <a:pt x="666445" y="448936"/>
                </a:cubicBezTo>
                <a:cubicBezTo>
                  <a:pt x="694931" y="440749"/>
                  <a:pt x="724423" y="436590"/>
                  <a:pt x="754063" y="436581"/>
                </a:cubicBezTo>
                <a:close/>
                <a:moveTo>
                  <a:pt x="1290876" y="11330"/>
                </a:moveTo>
                <a:cubicBezTo>
                  <a:pt x="1295118" y="15577"/>
                  <a:pt x="1298311" y="20754"/>
                  <a:pt x="1300202" y="26451"/>
                </a:cubicBezTo>
                <a:lnTo>
                  <a:pt x="1355368" y="192543"/>
                </a:lnTo>
                <a:lnTo>
                  <a:pt x="1521341" y="247629"/>
                </a:lnTo>
                <a:cubicBezTo>
                  <a:pt x="1541577" y="254363"/>
                  <a:pt x="1552522" y="276227"/>
                  <a:pt x="1545787" y="296463"/>
                </a:cubicBezTo>
                <a:cubicBezTo>
                  <a:pt x="1543900" y="302135"/>
                  <a:pt x="1540721" y="307291"/>
                  <a:pt x="1536502" y="311526"/>
                </a:cubicBezTo>
                <a:lnTo>
                  <a:pt x="1313259" y="534808"/>
                </a:lnTo>
                <a:cubicBezTo>
                  <a:pt x="1292573" y="555509"/>
                  <a:pt x="1261960" y="562732"/>
                  <a:pt x="1234202" y="553461"/>
                </a:cubicBezTo>
                <a:lnTo>
                  <a:pt x="1115854" y="513853"/>
                </a:lnTo>
                <a:lnTo>
                  <a:pt x="852884" y="776822"/>
                </a:lnTo>
                <a:cubicBezTo>
                  <a:pt x="830684" y="799840"/>
                  <a:pt x="794027" y="800504"/>
                  <a:pt x="771009" y="778303"/>
                </a:cubicBezTo>
                <a:cubicBezTo>
                  <a:pt x="747991" y="756103"/>
                  <a:pt x="747328" y="719446"/>
                  <a:pt x="769528" y="696428"/>
                </a:cubicBezTo>
                <a:cubicBezTo>
                  <a:pt x="770013" y="695925"/>
                  <a:pt x="770506" y="695432"/>
                  <a:pt x="771009" y="694947"/>
                </a:cubicBezTo>
                <a:lnTo>
                  <a:pt x="1033423" y="432533"/>
                </a:lnTo>
                <a:lnTo>
                  <a:pt x="994132" y="313471"/>
                </a:lnTo>
                <a:cubicBezTo>
                  <a:pt x="985023" y="285785"/>
                  <a:pt x="992284" y="255328"/>
                  <a:pt x="1012904" y="234731"/>
                </a:cubicBezTo>
                <a:lnTo>
                  <a:pt x="1236305" y="11290"/>
                </a:lnTo>
                <a:cubicBezTo>
                  <a:pt x="1251381" y="-3763"/>
                  <a:pt x="1275800" y="-3763"/>
                  <a:pt x="1290876" y="11290"/>
                </a:cubicBezTo>
                <a:close/>
              </a:path>
            </a:pathLst>
          </a:custGeom>
          <a:gradFill>
            <a:gsLst>
              <a:gs pos="0">
                <a:srgbClr val="FFFFFF"/>
              </a:gs>
              <a:gs pos="99999">
                <a:srgbClr val="FFFFFF">
                  <a:alpha val="80000"/>
                </a:srgbClr>
              </a:gs>
            </a:gsLst>
            <a:lin ang="5400000" scaled="1"/>
          </a:gradFill>
          <a:ln w="819" cap="flat">
            <a:noFill/>
            <a:prstDash val="solid"/>
            <a:miter/>
          </a:ln>
          <a:effectLst>
            <a:outerShdw algn="tr" blurRad="76200" dir="8100000" dist="38100" rotWithShape="0">
              <a:schemeClr val="accent1">
                <a:lumMod val="75000"/>
                <a:alpha val="40000"/>
              </a:schemeClr>
            </a:outerShdw>
          </a:effectLst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48998" name="图形 19"/>
          <p:cNvSpPr/>
          <p:nvPr>
            <p:custDataLst>
              <p:tags r:id="rId23"/>
            </p:custDataLst>
          </p:nvPr>
        </p:nvSpPr>
        <p:spPr>
          <a:xfrm>
            <a:off x="8496845" y="4599893"/>
            <a:ext cx="122781" cy="110565"/>
          </a:xfrm>
          <a:custGeom>
            <a:avLst/>
            <a:gdLst>
              <a:gd name="connsiteX0" fmla="*/ 1043984 w 1521932"/>
              <a:gd name="connsiteY0" fmla="*/ 0 h 1370507"/>
              <a:gd name="connsiteX1" fmla="*/ 1273457 w 1521932"/>
              <a:gd name="connsiteY1" fmla="*/ 132834 h 1370507"/>
              <a:gd name="connsiteX2" fmla="*/ 1504359 w 1521932"/>
              <a:gd name="connsiteY2" fmla="*/ 534988 h 1370507"/>
              <a:gd name="connsiteX3" fmla="*/ 1483920 w 1521932"/>
              <a:gd name="connsiteY3" fmla="*/ 693658 h 1370507"/>
              <a:gd name="connsiteX4" fmla="*/ 856858 w 1521932"/>
              <a:gd name="connsiteY4" fmla="*/ 1330960 h 1370507"/>
              <a:gd name="connsiteX5" fmla="*/ 669795 w 1521932"/>
              <a:gd name="connsiteY5" fmla="*/ 1332561 h 1370507"/>
              <a:gd name="connsiteX6" fmla="*/ 666358 w 1521932"/>
              <a:gd name="connsiteY6" fmla="*/ 1329055 h 1370507"/>
              <a:gd name="connsiteX7" fmla="*/ 36160 w 1521932"/>
              <a:gd name="connsiteY7" fmla="*/ 662384 h 1370507"/>
              <a:gd name="connsiteX8" fmla="*/ 19174 w 1521932"/>
              <a:gd name="connsiteY8" fmla="*/ 502920 h 1370507"/>
              <a:gd name="connsiteX9" fmla="*/ 246861 w 1521932"/>
              <a:gd name="connsiteY9" fmla="*/ 127476 h 1370507"/>
              <a:gd name="connsiteX10" fmla="*/ 473040 w 1521932"/>
              <a:gd name="connsiteY10" fmla="*/ 0 h 1370507"/>
              <a:gd name="connsiteX11" fmla="*/ 1043984 w 1521932"/>
              <a:gd name="connsiteY11" fmla="*/ 0 h 1370507"/>
              <a:gd name="connsiteX12" fmla="*/ 1107405 w 1521932"/>
              <a:gd name="connsiteY12" fmla="*/ 549235 h 1370507"/>
              <a:gd name="connsiteX13" fmla="*/ 1023228 w 1521932"/>
              <a:gd name="connsiteY13" fmla="*/ 549235 h 1370507"/>
              <a:gd name="connsiteX14" fmla="*/ 756607 w 1521932"/>
              <a:gd name="connsiteY14" fmla="*/ 815816 h 1370507"/>
              <a:gd name="connsiteX15" fmla="*/ 490026 w 1521932"/>
              <a:gd name="connsiteY15" fmla="*/ 549235 h 1370507"/>
              <a:gd name="connsiteX16" fmla="*/ 405849 w 1521932"/>
              <a:gd name="connsiteY16" fmla="*/ 547772 h 1370507"/>
              <a:gd name="connsiteX17" fmla="*/ 404386 w 1521932"/>
              <a:gd name="connsiteY17" fmla="*/ 631949 h 1370507"/>
              <a:gd name="connsiteX18" fmla="*/ 405849 w 1521932"/>
              <a:gd name="connsiteY18" fmla="*/ 633413 h 1370507"/>
              <a:gd name="connsiteX19" fmla="*/ 714538 w 1521932"/>
              <a:gd name="connsiteY19" fmla="*/ 942102 h 1370507"/>
              <a:gd name="connsiteX20" fmla="*/ 798715 w 1521932"/>
              <a:gd name="connsiteY20" fmla="*/ 942102 h 1370507"/>
              <a:gd name="connsiteX21" fmla="*/ 1107405 w 1521932"/>
              <a:gd name="connsiteY21" fmla="*/ 633413 h 1370507"/>
              <a:gd name="connsiteX22" fmla="*/ 1107405 w 1521932"/>
              <a:gd name="connsiteY22" fmla="*/ 549235 h 137050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</a:cxnLst>
            <a:rect l="l" t="t" r="r" b="b"/>
            <a:pathLst>
              <a:path w="1521932" h="1370507">
                <a:moveTo>
                  <a:pt x="1043984" y="0"/>
                </a:moveTo>
                <a:cubicBezTo>
                  <a:pt x="1138743" y="-6"/>
                  <a:pt x="1226270" y="50660"/>
                  <a:pt x="1273457" y="132834"/>
                </a:cubicBezTo>
                <a:lnTo>
                  <a:pt x="1504359" y="534988"/>
                </a:lnTo>
                <a:cubicBezTo>
                  <a:pt x="1533926" y="586471"/>
                  <a:pt x="1525569" y="651348"/>
                  <a:pt x="1483920" y="693658"/>
                </a:cubicBezTo>
                <a:lnTo>
                  <a:pt x="856858" y="1330960"/>
                </a:lnTo>
                <a:cubicBezTo>
                  <a:pt x="805644" y="1383058"/>
                  <a:pt x="721893" y="1383775"/>
                  <a:pt x="669795" y="1332561"/>
                </a:cubicBezTo>
                <a:cubicBezTo>
                  <a:pt x="668627" y="1331414"/>
                  <a:pt x="667481" y="1330245"/>
                  <a:pt x="666358" y="1329055"/>
                </a:cubicBezTo>
                <a:lnTo>
                  <a:pt x="36160" y="662384"/>
                </a:lnTo>
                <a:cubicBezTo>
                  <a:pt x="-4751" y="619113"/>
                  <a:pt x="-11704" y="553839"/>
                  <a:pt x="19174" y="502920"/>
                </a:cubicBezTo>
                <a:lnTo>
                  <a:pt x="246861" y="127476"/>
                </a:lnTo>
                <a:cubicBezTo>
                  <a:pt x="294792" y="48374"/>
                  <a:pt x="380549" y="41"/>
                  <a:pt x="473040" y="0"/>
                </a:cubicBezTo>
                <a:lnTo>
                  <a:pt x="1043984" y="0"/>
                </a:lnTo>
                <a:close/>
                <a:moveTo>
                  <a:pt x="1107405" y="549235"/>
                </a:moveTo>
                <a:cubicBezTo>
                  <a:pt x="1084158" y="525995"/>
                  <a:pt x="1046475" y="525995"/>
                  <a:pt x="1023228" y="549235"/>
                </a:cubicBezTo>
                <a:lnTo>
                  <a:pt x="756607" y="815816"/>
                </a:lnTo>
                <a:lnTo>
                  <a:pt x="490026" y="549235"/>
                </a:lnTo>
                <a:cubicBezTo>
                  <a:pt x="467185" y="525586"/>
                  <a:pt x="429498" y="524931"/>
                  <a:pt x="405849" y="547772"/>
                </a:cubicBezTo>
                <a:cubicBezTo>
                  <a:pt x="382200" y="570613"/>
                  <a:pt x="381545" y="608301"/>
                  <a:pt x="404386" y="631949"/>
                </a:cubicBezTo>
                <a:cubicBezTo>
                  <a:pt x="404865" y="632446"/>
                  <a:pt x="405353" y="632933"/>
                  <a:pt x="405849" y="633413"/>
                </a:cubicBezTo>
                <a:lnTo>
                  <a:pt x="714538" y="942102"/>
                </a:lnTo>
                <a:cubicBezTo>
                  <a:pt x="737785" y="965342"/>
                  <a:pt x="775469" y="965342"/>
                  <a:pt x="798715" y="942102"/>
                </a:cubicBezTo>
                <a:lnTo>
                  <a:pt x="1107405" y="633413"/>
                </a:lnTo>
                <a:cubicBezTo>
                  <a:pt x="1130645" y="610166"/>
                  <a:pt x="1130645" y="572482"/>
                  <a:pt x="1107405" y="549235"/>
                </a:cubicBezTo>
                <a:close/>
              </a:path>
            </a:pathLst>
          </a:custGeom>
          <a:gradFill>
            <a:gsLst>
              <a:gs pos="0">
                <a:srgbClr val="FFFFFF"/>
              </a:gs>
              <a:gs pos="99999">
                <a:srgbClr val="FFFFFF">
                  <a:alpha val="80000"/>
                </a:srgbClr>
              </a:gs>
            </a:gsLst>
            <a:lin ang="5400000" scaled="1"/>
          </a:gradFill>
          <a:ln w="819" cap="flat">
            <a:noFill/>
            <a:prstDash val="solid"/>
            <a:miter/>
          </a:ln>
          <a:effectLst>
            <a:outerShdw algn="tr" blurRad="76200" dir="8100000" dist="38100" rotWithShape="0">
              <a:schemeClr val="accent1">
                <a:lumMod val="75000"/>
                <a:alpha val="40000"/>
              </a:schemeClr>
            </a:outerShdw>
          </a:effectLst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49000" name="图形 27"/>
          <p:cNvSpPr/>
          <p:nvPr>
            <p:custDataLst>
              <p:tags r:id="rId24"/>
            </p:custDataLst>
          </p:nvPr>
        </p:nvSpPr>
        <p:spPr>
          <a:xfrm>
            <a:off x="4198255" y="3672635"/>
            <a:ext cx="173631" cy="133542"/>
          </a:xfrm>
          <a:custGeom>
            <a:avLst/>
            <a:gdLst>
              <a:gd name="connsiteX0" fmla="*/ 2390182 w 2476872"/>
              <a:gd name="connsiteY0" fmla="*/ 282512 h 1905000"/>
              <a:gd name="connsiteX1" fmla="*/ 2476872 w 2476872"/>
              <a:gd name="connsiteY1" fmla="*/ 363284 h 1905000"/>
              <a:gd name="connsiteX2" fmla="*/ 2476872 w 2476872"/>
              <a:gd name="connsiteY2" fmla="*/ 1541717 h 1905000"/>
              <a:gd name="connsiteX3" fmla="*/ 2435909 w 2476872"/>
              <a:gd name="connsiteY3" fmla="*/ 1610297 h 1905000"/>
              <a:gd name="connsiteX4" fmla="*/ 2349218 w 2476872"/>
              <a:gd name="connsiteY4" fmla="*/ 1614392 h 1905000"/>
              <a:gd name="connsiteX5" fmla="*/ 1938819 w 2476872"/>
              <a:gd name="connsiteY5" fmla="*/ 1444847 h 1905000"/>
              <a:gd name="connsiteX6" fmla="*/ 1938819 w 2476872"/>
              <a:gd name="connsiteY6" fmla="*/ 1747552 h 1905000"/>
              <a:gd name="connsiteX7" fmla="*/ 1761056 w 2476872"/>
              <a:gd name="connsiteY7" fmla="*/ 1905000 h 1905000"/>
              <a:gd name="connsiteX8" fmla="*/ 177763 w 2476872"/>
              <a:gd name="connsiteY8" fmla="*/ 1905000 h 1905000"/>
              <a:gd name="connsiteX9" fmla="*/ 0 w 2476872"/>
              <a:gd name="connsiteY9" fmla="*/ 1747552 h 1905000"/>
              <a:gd name="connsiteX10" fmla="*/ 0 w 2476872"/>
              <a:gd name="connsiteY10" fmla="*/ 157448 h 1905000"/>
              <a:gd name="connsiteX11" fmla="*/ 177858 w 2476872"/>
              <a:gd name="connsiteY11" fmla="*/ 0 h 1905000"/>
              <a:gd name="connsiteX12" fmla="*/ 1765629 w 2476872"/>
              <a:gd name="connsiteY12" fmla="*/ 0 h 1905000"/>
              <a:gd name="connsiteX13" fmla="*/ 1943392 w 2476872"/>
              <a:gd name="connsiteY13" fmla="*/ 157448 h 1905000"/>
              <a:gd name="connsiteX14" fmla="*/ 1943392 w 2476872"/>
              <a:gd name="connsiteY14" fmla="*/ 460058 h 1905000"/>
              <a:gd name="connsiteX15" fmla="*/ 2353791 w 2476872"/>
              <a:gd name="connsiteY15" fmla="*/ 290513 h 1905000"/>
              <a:gd name="connsiteX16" fmla="*/ 2390277 w 2476872"/>
              <a:gd name="connsiteY16" fmla="*/ 282416 h 1905000"/>
              <a:gd name="connsiteX17" fmla="*/ 1292737 w 2476872"/>
              <a:gd name="connsiteY17" fmla="*/ 986600 h 1905000"/>
              <a:gd name="connsiteX18" fmla="*/ 1325541 w 2476872"/>
              <a:gd name="connsiteY18" fmla="*/ 855950 h 1905000"/>
              <a:gd name="connsiteX19" fmla="*/ 1292737 w 2476872"/>
              <a:gd name="connsiteY19" fmla="*/ 823151 h 1905000"/>
              <a:gd name="connsiteX20" fmla="*/ 811080 w 2476872"/>
              <a:gd name="connsiteY20" fmla="*/ 534543 h 1905000"/>
              <a:gd name="connsiteX21" fmla="*/ 680398 w 2476872"/>
              <a:gd name="connsiteY21" fmla="*/ 567289 h 1905000"/>
              <a:gd name="connsiteX22" fmla="*/ 666850 w 2476872"/>
              <a:gd name="connsiteY22" fmla="*/ 616077 h 1905000"/>
              <a:gd name="connsiteX23" fmla="*/ 666850 w 2476872"/>
              <a:gd name="connsiteY23" fmla="*/ 1193483 h 1905000"/>
              <a:gd name="connsiteX24" fmla="*/ 762190 w 2476872"/>
              <a:gd name="connsiteY24" fmla="*/ 1288657 h 1905000"/>
              <a:gd name="connsiteX25" fmla="*/ 811080 w 2476872"/>
              <a:gd name="connsiteY25" fmla="*/ 1275112 h 1905000"/>
              <a:gd name="connsiteX26" fmla="*/ 1292641 w 2476872"/>
              <a:gd name="connsiteY26" fmla="*/ 986504 h 1905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</a:cxnLst>
            <a:rect l="l" t="t" r="r" b="b"/>
            <a:pathLst>
              <a:path w="2476872" h="1905000">
                <a:moveTo>
                  <a:pt x="2390182" y="282512"/>
                </a:moveTo>
                <a:cubicBezTo>
                  <a:pt x="2440386" y="282512"/>
                  <a:pt x="2476872" y="318802"/>
                  <a:pt x="2476872" y="363284"/>
                </a:cubicBezTo>
                <a:lnTo>
                  <a:pt x="2476872" y="1541717"/>
                </a:lnTo>
                <a:cubicBezTo>
                  <a:pt x="2476872" y="1570006"/>
                  <a:pt x="2463154" y="1594199"/>
                  <a:pt x="2435909" y="1610297"/>
                </a:cubicBezTo>
                <a:cubicBezTo>
                  <a:pt x="2408472" y="1622489"/>
                  <a:pt x="2376559" y="1626489"/>
                  <a:pt x="2349218" y="1614392"/>
                </a:cubicBezTo>
                <a:lnTo>
                  <a:pt x="1938819" y="1444847"/>
                </a:lnTo>
                <a:lnTo>
                  <a:pt x="1938819" y="1747552"/>
                </a:lnTo>
                <a:cubicBezTo>
                  <a:pt x="1938819" y="1832324"/>
                  <a:pt x="1861369" y="1905000"/>
                  <a:pt x="1761056" y="1905000"/>
                </a:cubicBezTo>
                <a:lnTo>
                  <a:pt x="177763" y="1905000"/>
                </a:lnTo>
                <a:cubicBezTo>
                  <a:pt x="82213" y="1905000"/>
                  <a:pt x="0" y="1836420"/>
                  <a:pt x="0" y="1747552"/>
                </a:cubicBezTo>
                <a:lnTo>
                  <a:pt x="0" y="157448"/>
                </a:lnTo>
                <a:cubicBezTo>
                  <a:pt x="0" y="72676"/>
                  <a:pt x="77545" y="0"/>
                  <a:pt x="177858" y="0"/>
                </a:cubicBezTo>
                <a:lnTo>
                  <a:pt x="1765629" y="0"/>
                </a:lnTo>
                <a:cubicBezTo>
                  <a:pt x="1861369" y="0"/>
                  <a:pt x="1943392" y="68580"/>
                  <a:pt x="1943392" y="157448"/>
                </a:cubicBezTo>
                <a:lnTo>
                  <a:pt x="1943392" y="460058"/>
                </a:lnTo>
                <a:lnTo>
                  <a:pt x="2353791" y="290513"/>
                </a:lnTo>
                <a:cubicBezTo>
                  <a:pt x="2365296" y="285422"/>
                  <a:pt x="2377698" y="282670"/>
                  <a:pt x="2390277" y="282416"/>
                </a:cubicBezTo>
                <a:close/>
                <a:moveTo>
                  <a:pt x="1292737" y="986600"/>
                </a:moveTo>
                <a:cubicBezTo>
                  <a:pt x="1337879" y="959579"/>
                  <a:pt x="1352566" y="901085"/>
                  <a:pt x="1325541" y="855950"/>
                </a:cubicBezTo>
                <a:cubicBezTo>
                  <a:pt x="1317477" y="842481"/>
                  <a:pt x="1306208" y="831214"/>
                  <a:pt x="1292737" y="823151"/>
                </a:cubicBezTo>
                <a:lnTo>
                  <a:pt x="811080" y="534543"/>
                </a:lnTo>
                <a:cubicBezTo>
                  <a:pt x="765950" y="507504"/>
                  <a:pt x="707441" y="522165"/>
                  <a:pt x="680398" y="567289"/>
                </a:cubicBezTo>
                <a:cubicBezTo>
                  <a:pt x="671562" y="582032"/>
                  <a:pt x="666881" y="598890"/>
                  <a:pt x="666850" y="616077"/>
                </a:cubicBezTo>
                <a:lnTo>
                  <a:pt x="666850" y="1193483"/>
                </a:lnTo>
                <a:cubicBezTo>
                  <a:pt x="666892" y="1246088"/>
                  <a:pt x="709577" y="1288699"/>
                  <a:pt x="762190" y="1288657"/>
                </a:cubicBezTo>
                <a:cubicBezTo>
                  <a:pt x="779412" y="1288644"/>
                  <a:pt x="796308" y="1283963"/>
                  <a:pt x="811080" y="1275112"/>
                </a:cubicBezTo>
                <a:lnTo>
                  <a:pt x="1292641" y="986504"/>
                </a:lnTo>
                <a:close/>
              </a:path>
            </a:pathLst>
          </a:custGeom>
          <a:gradFill>
            <a:gsLst>
              <a:gs pos="0">
                <a:srgbClr val="FFFFFF"/>
              </a:gs>
              <a:gs pos="99999">
                <a:srgbClr val="FFFFFF">
                  <a:alpha val="80000"/>
                </a:srgbClr>
              </a:gs>
            </a:gsLst>
            <a:lin ang="5400000" scaled="1"/>
          </a:gradFill>
          <a:ln w="819" cap="flat">
            <a:noFill/>
            <a:prstDash val="solid"/>
            <a:miter/>
          </a:ln>
          <a:effectLst>
            <a:outerShdw algn="tr" blurRad="76200" dir="8100000" dist="38100" rotWithShape="0">
              <a:schemeClr val="accent1">
                <a:lumMod val="75000"/>
                <a:alpha val="40000"/>
              </a:schemeClr>
            </a:outerShdw>
          </a:effectLst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49002" name="任意多边形: 形状 286"/>
          <p:cNvSpPr/>
          <p:nvPr>
            <p:custDataLst>
              <p:tags r:id="rId25"/>
            </p:custDataLst>
          </p:nvPr>
        </p:nvSpPr>
        <p:spPr>
          <a:xfrm>
            <a:off x="5451932" y="3623767"/>
            <a:ext cx="1287612" cy="1287618"/>
          </a:xfrm>
          <a:custGeom>
            <a:avLst/>
            <a:gdLst>
              <a:gd name="connsiteX0" fmla="*/ 216236 w 216800"/>
              <a:gd name="connsiteY0" fmla="*/ 137858 h 216801"/>
              <a:gd name="connsiteX1" fmla="*/ 216004 w 216800"/>
              <a:gd name="connsiteY1" fmla="*/ 144612 h 216801"/>
              <a:gd name="connsiteX2" fmla="*/ 213679 w 216800"/>
              <a:gd name="connsiteY2" fmla="*/ 152646 h 216801"/>
              <a:gd name="connsiteX3" fmla="*/ 209726 w 216800"/>
              <a:gd name="connsiteY3" fmla="*/ 159981 h 216801"/>
              <a:gd name="connsiteX4" fmla="*/ 204611 w 216800"/>
              <a:gd name="connsiteY4" fmla="*/ 164638 h 216801"/>
              <a:gd name="connsiteX5" fmla="*/ 199728 w 216800"/>
              <a:gd name="connsiteY5" fmla="*/ 166036 h 216801"/>
              <a:gd name="connsiteX6" fmla="*/ 195078 w 216800"/>
              <a:gd name="connsiteY6" fmla="*/ 165104 h 216801"/>
              <a:gd name="connsiteX7" fmla="*/ 189265 w 216800"/>
              <a:gd name="connsiteY7" fmla="*/ 163823 h 216801"/>
              <a:gd name="connsiteX8" fmla="*/ 182173 w 216800"/>
              <a:gd name="connsiteY8" fmla="*/ 163590 h 216801"/>
              <a:gd name="connsiteX9" fmla="*/ 174966 w 216800"/>
              <a:gd name="connsiteY9" fmla="*/ 165104 h 216801"/>
              <a:gd name="connsiteX10" fmla="*/ 168804 w 216800"/>
              <a:gd name="connsiteY10" fmla="*/ 169063 h 216801"/>
              <a:gd name="connsiteX11" fmla="*/ 162293 w 216800"/>
              <a:gd name="connsiteY11" fmla="*/ 182336 h 216801"/>
              <a:gd name="connsiteX12" fmla="*/ 164386 w 216800"/>
              <a:gd name="connsiteY12" fmla="*/ 196542 h 216801"/>
              <a:gd name="connsiteX13" fmla="*/ 163688 w 216800"/>
              <a:gd name="connsiteY13" fmla="*/ 205856 h 216801"/>
              <a:gd name="connsiteX14" fmla="*/ 159271 w 216800"/>
              <a:gd name="connsiteY14" fmla="*/ 209698 h 216801"/>
              <a:gd name="connsiteX15" fmla="*/ 152644 w 216800"/>
              <a:gd name="connsiteY15" fmla="*/ 213307 h 216801"/>
              <a:gd name="connsiteX16" fmla="*/ 145087 w 216800"/>
              <a:gd name="connsiteY16" fmla="*/ 215870 h 216801"/>
              <a:gd name="connsiteX17" fmla="*/ 138112 w 216800"/>
              <a:gd name="connsiteY17" fmla="*/ 216802 h 216801"/>
              <a:gd name="connsiteX18" fmla="*/ 134159 w 216800"/>
              <a:gd name="connsiteY18" fmla="*/ 215171 h 216801"/>
              <a:gd name="connsiteX19" fmla="*/ 131602 w 216800"/>
              <a:gd name="connsiteY19" fmla="*/ 211679 h 216801"/>
              <a:gd name="connsiteX20" fmla="*/ 131369 w 216800"/>
              <a:gd name="connsiteY20" fmla="*/ 211679 h 216801"/>
              <a:gd name="connsiteX21" fmla="*/ 122650 w 216800"/>
              <a:gd name="connsiteY21" fmla="*/ 199219 h 216801"/>
              <a:gd name="connsiteX22" fmla="*/ 108350 w 216800"/>
              <a:gd name="connsiteY22" fmla="*/ 193979 h 216801"/>
              <a:gd name="connsiteX23" fmla="*/ 94051 w 216800"/>
              <a:gd name="connsiteY23" fmla="*/ 199219 h 216801"/>
              <a:gd name="connsiteX24" fmla="*/ 85099 w 216800"/>
              <a:gd name="connsiteY24" fmla="*/ 211444 h 216801"/>
              <a:gd name="connsiteX25" fmla="*/ 81611 w 216800"/>
              <a:gd name="connsiteY25" fmla="*/ 215520 h 216801"/>
              <a:gd name="connsiteX26" fmla="*/ 76496 w 216800"/>
              <a:gd name="connsiteY26" fmla="*/ 216802 h 216801"/>
              <a:gd name="connsiteX27" fmla="*/ 69172 w 216800"/>
              <a:gd name="connsiteY27" fmla="*/ 215636 h 216801"/>
              <a:gd name="connsiteX28" fmla="*/ 61034 w 216800"/>
              <a:gd name="connsiteY28" fmla="*/ 212725 h 216801"/>
              <a:gd name="connsiteX29" fmla="*/ 53710 w 216800"/>
              <a:gd name="connsiteY29" fmla="*/ 208651 h 216801"/>
              <a:gd name="connsiteX30" fmla="*/ 48827 w 216800"/>
              <a:gd name="connsiteY30" fmla="*/ 203993 h 216801"/>
              <a:gd name="connsiteX31" fmla="*/ 47548 w 216800"/>
              <a:gd name="connsiteY31" fmla="*/ 200151 h 216801"/>
              <a:gd name="connsiteX32" fmla="*/ 49292 w 216800"/>
              <a:gd name="connsiteY32" fmla="*/ 193979 h 216801"/>
              <a:gd name="connsiteX33" fmla="*/ 51268 w 216800"/>
              <a:gd name="connsiteY33" fmla="*/ 181754 h 216801"/>
              <a:gd name="connsiteX34" fmla="*/ 45339 w 216800"/>
              <a:gd name="connsiteY34" fmla="*/ 169063 h 216801"/>
              <a:gd name="connsiteX35" fmla="*/ 37434 w 216800"/>
              <a:gd name="connsiteY35" fmla="*/ 164522 h 216801"/>
              <a:gd name="connsiteX36" fmla="*/ 28598 w 216800"/>
              <a:gd name="connsiteY36" fmla="*/ 163707 h 216801"/>
              <a:gd name="connsiteX37" fmla="*/ 18600 w 216800"/>
              <a:gd name="connsiteY37" fmla="*/ 165570 h 216801"/>
              <a:gd name="connsiteX38" fmla="*/ 12090 w 216800"/>
              <a:gd name="connsiteY38" fmla="*/ 165104 h 216801"/>
              <a:gd name="connsiteX39" fmla="*/ 7323 w 216800"/>
              <a:gd name="connsiteY39" fmla="*/ 160796 h 216801"/>
              <a:gd name="connsiteX40" fmla="*/ 3371 w 216800"/>
              <a:gd name="connsiteY40" fmla="*/ 153344 h 216801"/>
              <a:gd name="connsiteX41" fmla="*/ 696 w 216800"/>
              <a:gd name="connsiteY41" fmla="*/ 144961 h 216801"/>
              <a:gd name="connsiteX42" fmla="*/ 231 w 216800"/>
              <a:gd name="connsiteY42" fmla="*/ 137858 h 216801"/>
              <a:gd name="connsiteX43" fmla="*/ 4882 w 216800"/>
              <a:gd name="connsiteY43" fmla="*/ 131338 h 216801"/>
              <a:gd name="connsiteX44" fmla="*/ 17437 w 216800"/>
              <a:gd name="connsiteY44" fmla="*/ 122140 h 216801"/>
              <a:gd name="connsiteX45" fmla="*/ 23018 w 216800"/>
              <a:gd name="connsiteY45" fmla="*/ 107818 h 216801"/>
              <a:gd name="connsiteX46" fmla="*/ 17437 w 216800"/>
              <a:gd name="connsiteY46" fmla="*/ 93613 h 216801"/>
              <a:gd name="connsiteX47" fmla="*/ 4882 w 216800"/>
              <a:gd name="connsiteY47" fmla="*/ 84764 h 216801"/>
              <a:gd name="connsiteX48" fmla="*/ 1394 w 216800"/>
              <a:gd name="connsiteY48" fmla="*/ 81388 h 216801"/>
              <a:gd name="connsiteX49" fmla="*/ -1 w 216800"/>
              <a:gd name="connsiteY49" fmla="*/ 75915 h 216801"/>
              <a:gd name="connsiteX50" fmla="*/ 929 w 216800"/>
              <a:gd name="connsiteY50" fmla="*/ 69162 h 216801"/>
              <a:gd name="connsiteX51" fmla="*/ 3371 w 216800"/>
              <a:gd name="connsiteY51" fmla="*/ 61943 h 216801"/>
              <a:gd name="connsiteX52" fmla="*/ 6858 w 216800"/>
              <a:gd name="connsiteY52" fmla="*/ 55539 h 216801"/>
              <a:gd name="connsiteX53" fmla="*/ 11160 w 216800"/>
              <a:gd name="connsiteY53" fmla="*/ 51231 h 216801"/>
              <a:gd name="connsiteX54" fmla="*/ 14764 w 216800"/>
              <a:gd name="connsiteY54" fmla="*/ 50300 h 216801"/>
              <a:gd name="connsiteX55" fmla="*/ 18600 w 216800"/>
              <a:gd name="connsiteY55" fmla="*/ 51231 h 216801"/>
              <a:gd name="connsiteX56" fmla="*/ 33132 w 216800"/>
              <a:gd name="connsiteY56" fmla="*/ 52978 h 216801"/>
              <a:gd name="connsiteX57" fmla="*/ 46502 w 216800"/>
              <a:gd name="connsiteY57" fmla="*/ 46341 h 216801"/>
              <a:gd name="connsiteX58" fmla="*/ 50571 w 216800"/>
              <a:gd name="connsiteY58" fmla="*/ 39471 h 216801"/>
              <a:gd name="connsiteX59" fmla="*/ 52198 w 216800"/>
              <a:gd name="connsiteY59" fmla="*/ 31437 h 216801"/>
              <a:gd name="connsiteX60" fmla="*/ 52198 w 216800"/>
              <a:gd name="connsiteY60" fmla="*/ 24218 h 216801"/>
              <a:gd name="connsiteX61" fmla="*/ 51617 w 216800"/>
              <a:gd name="connsiteY61" fmla="*/ 19561 h 216801"/>
              <a:gd name="connsiteX62" fmla="*/ 50803 w 216800"/>
              <a:gd name="connsiteY62" fmla="*/ 16301 h 216801"/>
              <a:gd name="connsiteX63" fmla="*/ 51152 w 216800"/>
              <a:gd name="connsiteY63" fmla="*/ 13041 h 216801"/>
              <a:gd name="connsiteX64" fmla="*/ 56151 w 216800"/>
              <a:gd name="connsiteY64" fmla="*/ 7335 h 216801"/>
              <a:gd name="connsiteX65" fmla="*/ 63940 w 216800"/>
              <a:gd name="connsiteY65" fmla="*/ 3260 h 216801"/>
              <a:gd name="connsiteX66" fmla="*/ 72078 w 216800"/>
              <a:gd name="connsiteY66" fmla="*/ 815 h 216801"/>
              <a:gd name="connsiteX67" fmla="*/ 78356 w 216800"/>
              <a:gd name="connsiteY67" fmla="*/ 0 h 216801"/>
              <a:gd name="connsiteX68" fmla="*/ 83123 w 216800"/>
              <a:gd name="connsiteY68" fmla="*/ 1980 h 216801"/>
              <a:gd name="connsiteX69" fmla="*/ 85564 w 216800"/>
              <a:gd name="connsiteY69" fmla="*/ 6055 h 216801"/>
              <a:gd name="connsiteX70" fmla="*/ 93934 w 216800"/>
              <a:gd name="connsiteY70" fmla="*/ 17116 h 216801"/>
              <a:gd name="connsiteX71" fmla="*/ 107653 w 216800"/>
              <a:gd name="connsiteY71" fmla="*/ 21890 h 216801"/>
              <a:gd name="connsiteX72" fmla="*/ 122069 w 216800"/>
              <a:gd name="connsiteY72" fmla="*/ 17349 h 216801"/>
              <a:gd name="connsiteX73" fmla="*/ 130904 w 216800"/>
              <a:gd name="connsiteY73" fmla="*/ 5822 h 216801"/>
              <a:gd name="connsiteX74" fmla="*/ 133811 w 216800"/>
              <a:gd name="connsiteY74" fmla="*/ 1980 h 216801"/>
              <a:gd name="connsiteX75" fmla="*/ 137879 w 216800"/>
              <a:gd name="connsiteY75" fmla="*/ 0 h 216801"/>
              <a:gd name="connsiteX76" fmla="*/ 144971 w 216800"/>
              <a:gd name="connsiteY76" fmla="*/ 931 h 216801"/>
              <a:gd name="connsiteX77" fmla="*/ 152528 w 216800"/>
              <a:gd name="connsiteY77" fmla="*/ 3493 h 216801"/>
              <a:gd name="connsiteX78" fmla="*/ 159387 w 216800"/>
              <a:gd name="connsiteY78" fmla="*/ 7685 h 216801"/>
              <a:gd name="connsiteX79" fmla="*/ 164386 w 216800"/>
              <a:gd name="connsiteY79" fmla="*/ 13273 h 216801"/>
              <a:gd name="connsiteX80" fmla="*/ 165083 w 216800"/>
              <a:gd name="connsiteY80" fmla="*/ 17349 h 216801"/>
              <a:gd name="connsiteX81" fmla="*/ 164153 w 216800"/>
              <a:gd name="connsiteY81" fmla="*/ 20493 h 216801"/>
              <a:gd name="connsiteX82" fmla="*/ 162293 w 216800"/>
              <a:gd name="connsiteY82" fmla="*/ 34697 h 216801"/>
              <a:gd name="connsiteX83" fmla="*/ 169036 w 216800"/>
              <a:gd name="connsiteY83" fmla="*/ 47738 h 216801"/>
              <a:gd name="connsiteX84" fmla="*/ 182755 w 216800"/>
              <a:gd name="connsiteY84" fmla="*/ 53909 h 216801"/>
              <a:gd name="connsiteX85" fmla="*/ 197869 w 216800"/>
              <a:gd name="connsiteY85" fmla="*/ 51231 h 216801"/>
              <a:gd name="connsiteX86" fmla="*/ 202402 w 216800"/>
              <a:gd name="connsiteY86" fmla="*/ 50300 h 216801"/>
              <a:gd name="connsiteX87" fmla="*/ 206935 w 216800"/>
              <a:gd name="connsiteY87" fmla="*/ 52395 h 216801"/>
              <a:gd name="connsiteX88" fmla="*/ 213097 w 216800"/>
              <a:gd name="connsiteY88" fmla="*/ 62292 h 216801"/>
              <a:gd name="connsiteX89" fmla="*/ 216701 w 216800"/>
              <a:gd name="connsiteY89" fmla="*/ 75682 h 216801"/>
              <a:gd name="connsiteX90" fmla="*/ 215424 w 216800"/>
              <a:gd name="connsiteY90" fmla="*/ 81853 h 216801"/>
              <a:gd name="connsiteX91" fmla="*/ 211818 w 216800"/>
              <a:gd name="connsiteY91" fmla="*/ 84764 h 216801"/>
              <a:gd name="connsiteX92" fmla="*/ 199496 w 216800"/>
              <a:gd name="connsiteY92" fmla="*/ 93730 h 216801"/>
              <a:gd name="connsiteX93" fmla="*/ 194380 w 216800"/>
              <a:gd name="connsiteY93" fmla="*/ 108284 h 216801"/>
              <a:gd name="connsiteX94" fmla="*/ 198681 w 216800"/>
              <a:gd name="connsiteY94" fmla="*/ 122140 h 216801"/>
              <a:gd name="connsiteX95" fmla="*/ 209959 w 216800"/>
              <a:gd name="connsiteY95" fmla="*/ 130639 h 216801"/>
              <a:gd name="connsiteX96" fmla="*/ 212748 w 216800"/>
              <a:gd name="connsiteY96" fmla="*/ 132502 h 216801"/>
              <a:gd name="connsiteX97" fmla="*/ 216236 w 216800"/>
              <a:gd name="connsiteY97" fmla="*/ 137858 h 216801"/>
              <a:gd name="connsiteX98" fmla="*/ 108118 w 216800"/>
              <a:gd name="connsiteY98" fmla="*/ 158816 h 216801"/>
              <a:gd name="connsiteX99" fmla="*/ 127881 w 216800"/>
              <a:gd name="connsiteY99" fmla="*/ 154858 h 216801"/>
              <a:gd name="connsiteX100" fmla="*/ 144041 w 216800"/>
              <a:gd name="connsiteY100" fmla="*/ 143913 h 216801"/>
              <a:gd name="connsiteX101" fmla="*/ 154853 w 216800"/>
              <a:gd name="connsiteY101" fmla="*/ 127729 h 216801"/>
              <a:gd name="connsiteX102" fmla="*/ 158805 w 216800"/>
              <a:gd name="connsiteY102" fmla="*/ 108051 h 216801"/>
              <a:gd name="connsiteX103" fmla="*/ 154853 w 216800"/>
              <a:gd name="connsiteY103" fmla="*/ 88374 h 216801"/>
              <a:gd name="connsiteX104" fmla="*/ 144041 w 216800"/>
              <a:gd name="connsiteY104" fmla="*/ 72306 h 216801"/>
              <a:gd name="connsiteX105" fmla="*/ 127881 w 216800"/>
              <a:gd name="connsiteY105" fmla="*/ 61477 h 216801"/>
              <a:gd name="connsiteX106" fmla="*/ 108118 w 216800"/>
              <a:gd name="connsiteY106" fmla="*/ 57519 h 216801"/>
              <a:gd name="connsiteX107" fmla="*/ 88470 w 216800"/>
              <a:gd name="connsiteY107" fmla="*/ 61477 h 216801"/>
              <a:gd name="connsiteX108" fmla="*/ 72427 w 216800"/>
              <a:gd name="connsiteY108" fmla="*/ 72306 h 216801"/>
              <a:gd name="connsiteX109" fmla="*/ 61615 w 216800"/>
              <a:gd name="connsiteY109" fmla="*/ 88374 h 216801"/>
              <a:gd name="connsiteX110" fmla="*/ 57662 w 216800"/>
              <a:gd name="connsiteY110" fmla="*/ 108051 h 216801"/>
              <a:gd name="connsiteX111" fmla="*/ 61615 w 216800"/>
              <a:gd name="connsiteY111" fmla="*/ 127729 h 216801"/>
              <a:gd name="connsiteX112" fmla="*/ 72427 w 216800"/>
              <a:gd name="connsiteY112" fmla="*/ 143913 h 216801"/>
              <a:gd name="connsiteX113" fmla="*/ 88470 w 216800"/>
              <a:gd name="connsiteY113" fmla="*/ 154858 h 216801"/>
              <a:gd name="connsiteX114" fmla="*/ 108118 w 216800"/>
              <a:gd name="connsiteY114" fmla="*/ 158816 h 2168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</a:cxnLst>
            <a:rect l="l" t="t" r="r" b="b"/>
            <a:pathLst>
              <a:path w="216800" h="216801">
                <a:moveTo>
                  <a:pt x="216236" y="137858"/>
                </a:moveTo>
                <a:cubicBezTo>
                  <a:pt x="216547" y="139721"/>
                  <a:pt x="216471" y="141972"/>
                  <a:pt x="216004" y="144612"/>
                </a:cubicBezTo>
                <a:cubicBezTo>
                  <a:pt x="215539" y="147251"/>
                  <a:pt x="214765" y="149929"/>
                  <a:pt x="213679" y="152646"/>
                </a:cubicBezTo>
                <a:cubicBezTo>
                  <a:pt x="212594" y="155362"/>
                  <a:pt x="211277" y="157808"/>
                  <a:pt x="209726" y="159981"/>
                </a:cubicBezTo>
                <a:cubicBezTo>
                  <a:pt x="208175" y="162154"/>
                  <a:pt x="206470" y="163707"/>
                  <a:pt x="204611" y="164638"/>
                </a:cubicBezTo>
                <a:cubicBezTo>
                  <a:pt x="202750" y="165570"/>
                  <a:pt x="201123" y="166036"/>
                  <a:pt x="199728" y="166036"/>
                </a:cubicBezTo>
                <a:cubicBezTo>
                  <a:pt x="198334" y="166036"/>
                  <a:pt x="196783" y="165725"/>
                  <a:pt x="195078" y="165104"/>
                </a:cubicBezTo>
                <a:cubicBezTo>
                  <a:pt x="193527" y="164638"/>
                  <a:pt x="191589" y="164211"/>
                  <a:pt x="189265" y="163823"/>
                </a:cubicBezTo>
                <a:cubicBezTo>
                  <a:pt x="186939" y="163435"/>
                  <a:pt x="184575" y="163358"/>
                  <a:pt x="182173" y="163590"/>
                </a:cubicBezTo>
                <a:cubicBezTo>
                  <a:pt x="179771" y="163823"/>
                  <a:pt x="177368" y="164328"/>
                  <a:pt x="174966" y="165104"/>
                </a:cubicBezTo>
                <a:cubicBezTo>
                  <a:pt x="172563" y="165880"/>
                  <a:pt x="170509" y="167200"/>
                  <a:pt x="168804" y="169063"/>
                </a:cubicBezTo>
                <a:cubicBezTo>
                  <a:pt x="165083" y="172944"/>
                  <a:pt x="162913" y="177369"/>
                  <a:pt x="162293" y="182336"/>
                </a:cubicBezTo>
                <a:cubicBezTo>
                  <a:pt x="161673" y="187303"/>
                  <a:pt x="162371" y="192039"/>
                  <a:pt x="164386" y="196542"/>
                </a:cubicBezTo>
                <a:cubicBezTo>
                  <a:pt x="165936" y="199645"/>
                  <a:pt x="165704" y="202751"/>
                  <a:pt x="163688" y="205856"/>
                </a:cubicBezTo>
                <a:cubicBezTo>
                  <a:pt x="162758" y="207098"/>
                  <a:pt x="161286" y="208380"/>
                  <a:pt x="159271" y="209698"/>
                </a:cubicBezTo>
                <a:cubicBezTo>
                  <a:pt x="157255" y="211018"/>
                  <a:pt x="155046" y="212221"/>
                  <a:pt x="152644" y="213307"/>
                </a:cubicBezTo>
                <a:cubicBezTo>
                  <a:pt x="150241" y="214395"/>
                  <a:pt x="147722" y="215249"/>
                  <a:pt x="145087" y="215870"/>
                </a:cubicBezTo>
                <a:cubicBezTo>
                  <a:pt x="142452" y="216491"/>
                  <a:pt x="140127" y="216802"/>
                  <a:pt x="138112" y="216802"/>
                </a:cubicBezTo>
                <a:cubicBezTo>
                  <a:pt x="136717" y="216802"/>
                  <a:pt x="135399" y="216257"/>
                  <a:pt x="134159" y="215171"/>
                </a:cubicBezTo>
                <a:cubicBezTo>
                  <a:pt x="132919" y="214085"/>
                  <a:pt x="132067" y="212919"/>
                  <a:pt x="131602" y="211679"/>
                </a:cubicBezTo>
                <a:lnTo>
                  <a:pt x="131369" y="211679"/>
                </a:lnTo>
                <a:cubicBezTo>
                  <a:pt x="129664" y="206866"/>
                  <a:pt x="126757" y="202712"/>
                  <a:pt x="122650" y="199219"/>
                </a:cubicBezTo>
                <a:cubicBezTo>
                  <a:pt x="118542" y="195727"/>
                  <a:pt x="113775" y="193979"/>
                  <a:pt x="108350" y="193979"/>
                </a:cubicBezTo>
                <a:cubicBezTo>
                  <a:pt x="103080" y="193979"/>
                  <a:pt x="98313" y="195727"/>
                  <a:pt x="94051" y="199219"/>
                </a:cubicBezTo>
                <a:cubicBezTo>
                  <a:pt x="89788" y="202712"/>
                  <a:pt x="86804" y="206788"/>
                  <a:pt x="85099" y="211444"/>
                </a:cubicBezTo>
                <a:cubicBezTo>
                  <a:pt x="84324" y="213307"/>
                  <a:pt x="83161" y="214667"/>
                  <a:pt x="81611" y="215520"/>
                </a:cubicBezTo>
                <a:cubicBezTo>
                  <a:pt x="80061" y="216374"/>
                  <a:pt x="78356" y="216802"/>
                  <a:pt x="76496" y="216802"/>
                </a:cubicBezTo>
                <a:cubicBezTo>
                  <a:pt x="74326" y="216802"/>
                  <a:pt x="71884" y="216413"/>
                  <a:pt x="69172" y="215636"/>
                </a:cubicBezTo>
                <a:cubicBezTo>
                  <a:pt x="66459" y="214860"/>
                  <a:pt x="63746" y="213889"/>
                  <a:pt x="61034" y="212725"/>
                </a:cubicBezTo>
                <a:cubicBezTo>
                  <a:pt x="58321" y="211561"/>
                  <a:pt x="55879" y="210204"/>
                  <a:pt x="53710" y="208651"/>
                </a:cubicBezTo>
                <a:cubicBezTo>
                  <a:pt x="51540" y="207098"/>
                  <a:pt x="49912" y="205546"/>
                  <a:pt x="48827" y="203993"/>
                </a:cubicBezTo>
                <a:cubicBezTo>
                  <a:pt x="48052" y="202907"/>
                  <a:pt x="47625" y="201626"/>
                  <a:pt x="47548" y="200151"/>
                </a:cubicBezTo>
                <a:cubicBezTo>
                  <a:pt x="47471" y="198676"/>
                  <a:pt x="48052" y="196620"/>
                  <a:pt x="49292" y="193979"/>
                </a:cubicBezTo>
                <a:cubicBezTo>
                  <a:pt x="50997" y="190409"/>
                  <a:pt x="51656" y="186334"/>
                  <a:pt x="51268" y="181754"/>
                </a:cubicBezTo>
                <a:cubicBezTo>
                  <a:pt x="50881" y="177174"/>
                  <a:pt x="48904" y="172944"/>
                  <a:pt x="45339" y="169063"/>
                </a:cubicBezTo>
                <a:cubicBezTo>
                  <a:pt x="43169" y="166734"/>
                  <a:pt x="40534" y="165220"/>
                  <a:pt x="37434" y="164522"/>
                </a:cubicBezTo>
                <a:cubicBezTo>
                  <a:pt x="34334" y="163823"/>
                  <a:pt x="31388" y="163551"/>
                  <a:pt x="28598" y="163707"/>
                </a:cubicBezTo>
                <a:cubicBezTo>
                  <a:pt x="25343" y="163862"/>
                  <a:pt x="22010" y="164483"/>
                  <a:pt x="18600" y="165570"/>
                </a:cubicBezTo>
                <a:cubicBezTo>
                  <a:pt x="16430" y="166191"/>
                  <a:pt x="14260" y="166036"/>
                  <a:pt x="12090" y="165104"/>
                </a:cubicBezTo>
                <a:cubicBezTo>
                  <a:pt x="10385" y="164483"/>
                  <a:pt x="8796" y="163047"/>
                  <a:pt x="7323" y="160796"/>
                </a:cubicBezTo>
                <a:cubicBezTo>
                  <a:pt x="5851" y="158545"/>
                  <a:pt x="4533" y="156061"/>
                  <a:pt x="3371" y="153344"/>
                </a:cubicBezTo>
                <a:cubicBezTo>
                  <a:pt x="2208" y="150627"/>
                  <a:pt x="1317" y="147833"/>
                  <a:pt x="696" y="144961"/>
                </a:cubicBezTo>
                <a:cubicBezTo>
                  <a:pt x="77" y="142089"/>
                  <a:pt x="-79" y="139721"/>
                  <a:pt x="231" y="137858"/>
                </a:cubicBezTo>
                <a:cubicBezTo>
                  <a:pt x="696" y="134443"/>
                  <a:pt x="2246" y="132270"/>
                  <a:pt x="4882" y="131338"/>
                </a:cubicBezTo>
                <a:cubicBezTo>
                  <a:pt x="9532" y="129475"/>
                  <a:pt x="13717" y="126409"/>
                  <a:pt x="17437" y="122140"/>
                </a:cubicBezTo>
                <a:cubicBezTo>
                  <a:pt x="21158" y="117870"/>
                  <a:pt x="23018" y="113097"/>
                  <a:pt x="23018" y="107818"/>
                </a:cubicBezTo>
                <a:cubicBezTo>
                  <a:pt x="23018" y="102385"/>
                  <a:pt x="21158" y="97650"/>
                  <a:pt x="17437" y="93613"/>
                </a:cubicBezTo>
                <a:cubicBezTo>
                  <a:pt x="13717" y="89577"/>
                  <a:pt x="9532" y="86627"/>
                  <a:pt x="4882" y="84764"/>
                </a:cubicBezTo>
                <a:cubicBezTo>
                  <a:pt x="3487" y="84299"/>
                  <a:pt x="2324" y="83173"/>
                  <a:pt x="1394" y="81388"/>
                </a:cubicBezTo>
                <a:cubicBezTo>
                  <a:pt x="464" y="79602"/>
                  <a:pt x="-1" y="77778"/>
                  <a:pt x="-1" y="75915"/>
                </a:cubicBezTo>
                <a:cubicBezTo>
                  <a:pt x="-1" y="73897"/>
                  <a:pt x="309" y="71646"/>
                  <a:pt x="929" y="69162"/>
                </a:cubicBezTo>
                <a:cubicBezTo>
                  <a:pt x="1549" y="66678"/>
                  <a:pt x="2363" y="64272"/>
                  <a:pt x="3371" y="61943"/>
                </a:cubicBezTo>
                <a:cubicBezTo>
                  <a:pt x="4378" y="59615"/>
                  <a:pt x="5541" y="57480"/>
                  <a:pt x="6858" y="55539"/>
                </a:cubicBezTo>
                <a:cubicBezTo>
                  <a:pt x="8176" y="53599"/>
                  <a:pt x="9609" y="52163"/>
                  <a:pt x="11160" y="51231"/>
                </a:cubicBezTo>
                <a:cubicBezTo>
                  <a:pt x="12400" y="50455"/>
                  <a:pt x="13601" y="50144"/>
                  <a:pt x="14764" y="50300"/>
                </a:cubicBezTo>
                <a:cubicBezTo>
                  <a:pt x="15926" y="50455"/>
                  <a:pt x="17205" y="50765"/>
                  <a:pt x="18600" y="51231"/>
                </a:cubicBezTo>
                <a:cubicBezTo>
                  <a:pt x="23250" y="53094"/>
                  <a:pt x="28094" y="53676"/>
                  <a:pt x="33132" y="52978"/>
                </a:cubicBezTo>
                <a:cubicBezTo>
                  <a:pt x="38170" y="52279"/>
                  <a:pt x="42626" y="50067"/>
                  <a:pt x="46502" y="46341"/>
                </a:cubicBezTo>
                <a:cubicBezTo>
                  <a:pt x="48362" y="44478"/>
                  <a:pt x="49718" y="42188"/>
                  <a:pt x="50571" y="39471"/>
                </a:cubicBezTo>
                <a:cubicBezTo>
                  <a:pt x="51423" y="36754"/>
                  <a:pt x="51966" y="34076"/>
                  <a:pt x="52198" y="31437"/>
                </a:cubicBezTo>
                <a:cubicBezTo>
                  <a:pt x="52431" y="28798"/>
                  <a:pt x="52431" y="26392"/>
                  <a:pt x="52198" y="24218"/>
                </a:cubicBezTo>
                <a:cubicBezTo>
                  <a:pt x="51966" y="22045"/>
                  <a:pt x="51772" y="20493"/>
                  <a:pt x="51617" y="19561"/>
                </a:cubicBezTo>
                <a:cubicBezTo>
                  <a:pt x="51307" y="18630"/>
                  <a:pt x="51036" y="17543"/>
                  <a:pt x="50803" y="16301"/>
                </a:cubicBezTo>
                <a:cubicBezTo>
                  <a:pt x="50571" y="15059"/>
                  <a:pt x="50687" y="13972"/>
                  <a:pt x="51152" y="13041"/>
                </a:cubicBezTo>
                <a:cubicBezTo>
                  <a:pt x="52082" y="10867"/>
                  <a:pt x="53748" y="8966"/>
                  <a:pt x="56151" y="7335"/>
                </a:cubicBezTo>
                <a:cubicBezTo>
                  <a:pt x="58554" y="5705"/>
                  <a:pt x="61150" y="4347"/>
                  <a:pt x="63940" y="3260"/>
                </a:cubicBezTo>
                <a:cubicBezTo>
                  <a:pt x="66730" y="2173"/>
                  <a:pt x="69443" y="1358"/>
                  <a:pt x="72078" y="815"/>
                </a:cubicBezTo>
                <a:cubicBezTo>
                  <a:pt x="74713" y="272"/>
                  <a:pt x="76806" y="0"/>
                  <a:pt x="78356" y="0"/>
                </a:cubicBezTo>
                <a:cubicBezTo>
                  <a:pt x="80371" y="0"/>
                  <a:pt x="81960" y="660"/>
                  <a:pt x="83123" y="1980"/>
                </a:cubicBezTo>
                <a:cubicBezTo>
                  <a:pt x="84285" y="3299"/>
                  <a:pt x="85099" y="4658"/>
                  <a:pt x="85564" y="6055"/>
                </a:cubicBezTo>
                <a:cubicBezTo>
                  <a:pt x="87269" y="10246"/>
                  <a:pt x="90059" y="13933"/>
                  <a:pt x="93934" y="17116"/>
                </a:cubicBezTo>
                <a:cubicBezTo>
                  <a:pt x="97810" y="20298"/>
                  <a:pt x="102382" y="21890"/>
                  <a:pt x="107653" y="21890"/>
                </a:cubicBezTo>
                <a:cubicBezTo>
                  <a:pt x="113078" y="21890"/>
                  <a:pt x="117883" y="20376"/>
                  <a:pt x="122069" y="17349"/>
                </a:cubicBezTo>
                <a:cubicBezTo>
                  <a:pt x="126254" y="14322"/>
                  <a:pt x="129199" y="10479"/>
                  <a:pt x="130904" y="5822"/>
                </a:cubicBezTo>
                <a:cubicBezTo>
                  <a:pt x="131524" y="4580"/>
                  <a:pt x="132493" y="3299"/>
                  <a:pt x="133811" y="1980"/>
                </a:cubicBezTo>
                <a:cubicBezTo>
                  <a:pt x="135128" y="660"/>
                  <a:pt x="136484" y="0"/>
                  <a:pt x="137879" y="0"/>
                </a:cubicBezTo>
                <a:cubicBezTo>
                  <a:pt x="140049" y="0"/>
                  <a:pt x="142413" y="311"/>
                  <a:pt x="144971" y="931"/>
                </a:cubicBezTo>
                <a:cubicBezTo>
                  <a:pt x="147529" y="1553"/>
                  <a:pt x="150047" y="2406"/>
                  <a:pt x="152528" y="3493"/>
                </a:cubicBezTo>
                <a:cubicBezTo>
                  <a:pt x="155008" y="4580"/>
                  <a:pt x="157294" y="5977"/>
                  <a:pt x="159387" y="7685"/>
                </a:cubicBezTo>
                <a:cubicBezTo>
                  <a:pt x="161480" y="9392"/>
                  <a:pt x="163146" y="11255"/>
                  <a:pt x="164386" y="13273"/>
                </a:cubicBezTo>
                <a:cubicBezTo>
                  <a:pt x="165161" y="14515"/>
                  <a:pt x="165393" y="15874"/>
                  <a:pt x="165083" y="17349"/>
                </a:cubicBezTo>
                <a:cubicBezTo>
                  <a:pt x="164774" y="18824"/>
                  <a:pt x="164463" y="19871"/>
                  <a:pt x="164153" y="20493"/>
                </a:cubicBezTo>
                <a:cubicBezTo>
                  <a:pt x="162138" y="24995"/>
                  <a:pt x="161518" y="29730"/>
                  <a:pt x="162293" y="34697"/>
                </a:cubicBezTo>
                <a:cubicBezTo>
                  <a:pt x="163068" y="39665"/>
                  <a:pt x="165316" y="44012"/>
                  <a:pt x="169036" y="47738"/>
                </a:cubicBezTo>
                <a:cubicBezTo>
                  <a:pt x="172756" y="51464"/>
                  <a:pt x="177329" y="53521"/>
                  <a:pt x="182755" y="53909"/>
                </a:cubicBezTo>
                <a:cubicBezTo>
                  <a:pt x="188179" y="54297"/>
                  <a:pt x="193218" y="53404"/>
                  <a:pt x="197869" y="51231"/>
                </a:cubicBezTo>
                <a:cubicBezTo>
                  <a:pt x="199107" y="50455"/>
                  <a:pt x="200619" y="50144"/>
                  <a:pt x="202402" y="50300"/>
                </a:cubicBezTo>
                <a:cubicBezTo>
                  <a:pt x="204185" y="50455"/>
                  <a:pt x="205695" y="51154"/>
                  <a:pt x="206935" y="52395"/>
                </a:cubicBezTo>
                <a:cubicBezTo>
                  <a:pt x="209261" y="54569"/>
                  <a:pt x="211314" y="57868"/>
                  <a:pt x="213097" y="62292"/>
                </a:cubicBezTo>
                <a:cubicBezTo>
                  <a:pt x="214881" y="66717"/>
                  <a:pt x="216082" y="71180"/>
                  <a:pt x="216701" y="75682"/>
                </a:cubicBezTo>
                <a:cubicBezTo>
                  <a:pt x="217012" y="78321"/>
                  <a:pt x="216586" y="80379"/>
                  <a:pt x="215424" y="81853"/>
                </a:cubicBezTo>
                <a:cubicBezTo>
                  <a:pt x="214260" y="83328"/>
                  <a:pt x="213058" y="84299"/>
                  <a:pt x="211818" y="84764"/>
                </a:cubicBezTo>
                <a:cubicBezTo>
                  <a:pt x="207013" y="86472"/>
                  <a:pt x="202906" y="89461"/>
                  <a:pt x="199496" y="93730"/>
                </a:cubicBezTo>
                <a:cubicBezTo>
                  <a:pt x="196085" y="97999"/>
                  <a:pt x="194380" y="102850"/>
                  <a:pt x="194380" y="108284"/>
                </a:cubicBezTo>
                <a:cubicBezTo>
                  <a:pt x="194380" y="113563"/>
                  <a:pt x="195814" y="118181"/>
                  <a:pt x="198681" y="122140"/>
                </a:cubicBezTo>
                <a:cubicBezTo>
                  <a:pt x="201548" y="126098"/>
                  <a:pt x="205308" y="128932"/>
                  <a:pt x="209959" y="130639"/>
                </a:cubicBezTo>
                <a:cubicBezTo>
                  <a:pt x="211043" y="131261"/>
                  <a:pt x="211974" y="131881"/>
                  <a:pt x="212748" y="132502"/>
                </a:cubicBezTo>
                <a:cubicBezTo>
                  <a:pt x="214453" y="133900"/>
                  <a:pt x="215617" y="135685"/>
                  <a:pt x="216236" y="137858"/>
                </a:cubicBezTo>
                <a:close/>
                <a:moveTo>
                  <a:pt x="108118" y="158816"/>
                </a:moveTo>
                <a:cubicBezTo>
                  <a:pt x="115093" y="158816"/>
                  <a:pt x="121681" y="157497"/>
                  <a:pt x="127881" y="154858"/>
                </a:cubicBezTo>
                <a:cubicBezTo>
                  <a:pt x="134082" y="152219"/>
                  <a:pt x="139468" y="148570"/>
                  <a:pt x="144041" y="143913"/>
                </a:cubicBezTo>
                <a:cubicBezTo>
                  <a:pt x="148614" y="139256"/>
                  <a:pt x="152218" y="133861"/>
                  <a:pt x="154853" y="127729"/>
                </a:cubicBezTo>
                <a:cubicBezTo>
                  <a:pt x="157488" y="121596"/>
                  <a:pt x="158805" y="115037"/>
                  <a:pt x="158805" y="108051"/>
                </a:cubicBezTo>
                <a:cubicBezTo>
                  <a:pt x="158805" y="101065"/>
                  <a:pt x="157488" y="94506"/>
                  <a:pt x="154853" y="88374"/>
                </a:cubicBezTo>
                <a:cubicBezTo>
                  <a:pt x="152218" y="82242"/>
                  <a:pt x="148614" y="76886"/>
                  <a:pt x="144041" y="72306"/>
                </a:cubicBezTo>
                <a:cubicBezTo>
                  <a:pt x="139468" y="67726"/>
                  <a:pt x="134082" y="64116"/>
                  <a:pt x="127881" y="61477"/>
                </a:cubicBezTo>
                <a:cubicBezTo>
                  <a:pt x="121681" y="58838"/>
                  <a:pt x="115093" y="57519"/>
                  <a:pt x="108118" y="57519"/>
                </a:cubicBezTo>
                <a:cubicBezTo>
                  <a:pt x="101142" y="57519"/>
                  <a:pt x="94593" y="58838"/>
                  <a:pt x="88470" y="61477"/>
                </a:cubicBezTo>
                <a:cubicBezTo>
                  <a:pt x="82348" y="64116"/>
                  <a:pt x="77000" y="67726"/>
                  <a:pt x="72427" y="72306"/>
                </a:cubicBezTo>
                <a:cubicBezTo>
                  <a:pt x="67854" y="76886"/>
                  <a:pt x="64250" y="82242"/>
                  <a:pt x="61615" y="88374"/>
                </a:cubicBezTo>
                <a:cubicBezTo>
                  <a:pt x="58980" y="94506"/>
                  <a:pt x="57662" y="101065"/>
                  <a:pt x="57662" y="108051"/>
                </a:cubicBezTo>
                <a:cubicBezTo>
                  <a:pt x="57662" y="115037"/>
                  <a:pt x="58980" y="121596"/>
                  <a:pt x="61615" y="127729"/>
                </a:cubicBezTo>
                <a:cubicBezTo>
                  <a:pt x="64250" y="133861"/>
                  <a:pt x="67854" y="139256"/>
                  <a:pt x="72427" y="143913"/>
                </a:cubicBezTo>
                <a:cubicBezTo>
                  <a:pt x="77000" y="148570"/>
                  <a:pt x="82348" y="152219"/>
                  <a:pt x="88470" y="154858"/>
                </a:cubicBezTo>
                <a:cubicBezTo>
                  <a:pt x="94593" y="157497"/>
                  <a:pt x="101142" y="158816"/>
                  <a:pt x="108118" y="158816"/>
                </a:cubicBezTo>
                <a:close/>
              </a:path>
            </a:pathLst>
          </a:custGeom>
          <a:gradFill flip="none" rotWithShape="1">
            <a:gsLst>
              <a:gs pos="0">
                <a:schemeClr val="accent1">
                  <a:lumMod val="20000"/>
                  <a:lumOff val="80000"/>
                </a:schemeClr>
              </a:gs>
              <a:gs pos="40000">
                <a:schemeClr val="accent1">
                  <a:lumMod val="60000"/>
                  <a:lumOff val="40000"/>
                </a:schemeClr>
              </a:gs>
              <a:gs pos="64000">
                <a:schemeClr val="accent1"/>
              </a:gs>
              <a:gs pos="92000">
                <a:schemeClr val="accent1">
                  <a:lumMod val="75000"/>
                </a:schemeClr>
              </a:gs>
            </a:gsLst>
            <a:lin ang="2700000" scaled="1"/>
          </a:gradFill>
          <a:ln w="7495" cap="flat">
            <a:noFill/>
            <a:prstDash val="solid"/>
            <a:miter/>
          </a:ln>
          <a:effectLst>
            <a:outerShdw algn="ctr" blurRad="215900" rotWithShape="0" sx="102000" sy="102000">
              <a:schemeClr val="accent1">
                <a:alpha val="40000"/>
              </a:schemeClr>
            </a:outerShdw>
          </a:effectLst>
          <a:scene3d>
            <a:camera prst="isometricOffAxis2Left"/>
            <a:lightRig dir="t" rig="threePt">
              <a:rot lat="0" lon="0" rev="10800000"/>
            </a:lightRig>
          </a:scene3d>
          <a:sp3d extrusionH="203200"/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49004" name="正文"/>
          <p:cNvSpPr txBox="1"/>
          <p:nvPr>
            <p:custDataLst>
              <p:tags r:id="rId26"/>
            </p:custDataLst>
          </p:nvPr>
        </p:nvSpPr>
        <p:spPr>
          <a:xfrm>
            <a:off x="838200" y="3693311"/>
            <a:ext cx="2068855" cy="775428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l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提升客户满意度和忠诚度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006" name="正文"/>
          <p:cNvSpPr txBox="1"/>
          <p:nvPr>
            <p:custDataLst>
              <p:tags r:id="rId27"/>
            </p:custDataLst>
          </p:nvPr>
        </p:nvSpPr>
        <p:spPr>
          <a:xfrm>
            <a:off x="9285014" y="3693311"/>
            <a:ext cx="2068855" cy="775428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促进酒店业务增长和盈利能力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008" name="正文"/>
          <p:cNvSpPr txBox="1"/>
          <p:nvPr>
            <p:custDataLst>
              <p:tags r:id="rId28"/>
            </p:custDataLst>
          </p:nvPr>
        </p:nvSpPr>
        <p:spPr>
          <a:xfrm>
            <a:off x="7026390" y="1657730"/>
            <a:ext cx="2068855" cy="775428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提高酒店品牌形象和市场竞争力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010" name="正文"/>
          <p:cNvSpPr txBox="1"/>
          <p:nvPr>
            <p:custDataLst>
              <p:tags r:id="rId29"/>
            </p:custDataLst>
          </p:nvPr>
        </p:nvSpPr>
        <p:spPr>
          <a:xfrm>
            <a:off x="3096824" y="1657730"/>
            <a:ext cx="2068855" cy="775428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l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增加回头客和口碑传播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9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044" name="标题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825361" y="3133103"/>
            <a:ext cx="6367550" cy="1743697"/>
          </a:xfrm>
        </p:spPr>
        <p:txBody>
          <a:bodyPr/>
          <a:p>
            <a:r>
              <a:rPr altLang="en-US" lang="zh-CN"/>
              <a:t>提升客户体验的策略</a:t>
            </a:r>
            <a:endParaRPr altLang="en-US" lang="zh-CN"/>
          </a:p>
        </p:txBody>
      </p:sp>
      <p:sp>
        <p:nvSpPr>
          <p:cNvPr id="1049046" name="文本占位符 1"/>
          <p:cNvSpPr>
            <a:spLocks noGrp="1"/>
          </p:cNvSpPr>
          <p:nvPr>
            <p:ph type="body" sz="quarter" idx="13"/>
            <p:custDataLst>
              <p:tags r:id="rId2"/>
            </p:custDataLst>
          </p:nvPr>
        </p:nvSpPr>
        <p:spPr>
          <a:xfrm>
            <a:off x="822961" y="1781404"/>
            <a:ext cx="6367550" cy="1224000"/>
          </a:xfrm>
        </p:spPr>
        <p:txBody>
          <a:bodyPr>
            <a:normAutofit fontScale="91250" lnSpcReduction="20000"/>
          </a:bodyPr>
          <a:p>
            <a:r>
              <a:rPr altLang="zh-CN" lang="en-US"/>
              <a:t>01</a:t>
            </a:r>
            <a:endParaRPr altLang="zh-CN" lang="en-US"/>
          </a:p>
        </p:txBody>
      </p:sp>
    </p:spTree>
    <p:custDataLst>
      <p:tags r:id="rId3"/>
    </p:custData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0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068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优化酒店设施和服务</a:t>
            </a:r>
            <a:endParaRPr altLang="en-US" lang="zh-CN"/>
          </a:p>
        </p:txBody>
      </p:sp>
      <p:sp>
        <p:nvSpPr>
          <p:cNvPr id="1049070" name="椭圆 262"/>
          <p:cNvSpPr/>
          <p:nvPr>
            <p:custDataLst>
              <p:tags r:id="rId1"/>
            </p:custDataLst>
          </p:nvPr>
        </p:nvSpPr>
        <p:spPr>
          <a:xfrm>
            <a:off x="2569289" y="4012839"/>
            <a:ext cx="7052933" cy="1845208"/>
          </a:xfrm>
          <a:prstGeom prst="ellipse"/>
          <a:gradFill flip="none" rotWithShape="1">
            <a:gsLst>
              <a:gs pos="25000">
                <a:schemeClr val="accent1">
                  <a:alpha val="0"/>
                </a:schemeClr>
              </a:gs>
              <a:gs pos="100000">
                <a:schemeClr val="accent1">
                  <a:alpha val="1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noFill/>
            <a:prstDash val="dash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072" name="椭圆 263"/>
          <p:cNvSpPr/>
          <p:nvPr>
            <p:custDataLst>
              <p:tags r:id="rId2"/>
            </p:custDataLst>
          </p:nvPr>
        </p:nvSpPr>
        <p:spPr>
          <a:xfrm>
            <a:off x="3386278" y="4089901"/>
            <a:ext cx="5347427" cy="1584600"/>
          </a:xfrm>
          <a:prstGeom prst="ellipse"/>
          <a:gradFill flip="none" rotWithShape="1">
            <a:gsLst>
              <a:gs pos="25000">
                <a:schemeClr val="accent1">
                  <a:alpha val="0"/>
                </a:schemeClr>
              </a:gs>
              <a:gs pos="100000">
                <a:schemeClr val="accent1">
                  <a:alpha val="1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solidFill>
              <a:schemeClr val="accent1"/>
            </a:solidFill>
            <a:prstDash val="dash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074" name="椭圆 264"/>
          <p:cNvSpPr/>
          <p:nvPr>
            <p:custDataLst>
              <p:tags r:id="rId3"/>
            </p:custDataLst>
          </p:nvPr>
        </p:nvSpPr>
        <p:spPr>
          <a:xfrm>
            <a:off x="4151266" y="4316703"/>
            <a:ext cx="3816590" cy="1130968"/>
          </a:xfrm>
          <a:prstGeom prst="ellipse"/>
          <a:gradFill flip="none" rotWithShape="1">
            <a:gsLst>
              <a:gs pos="0">
                <a:schemeClr val="accent1">
                  <a:alpha val="0"/>
                </a:schemeClr>
              </a:gs>
              <a:gs pos="100000">
                <a:schemeClr val="accent1">
                  <a:alpha val="2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noFill/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076" name="椭圆 265"/>
          <p:cNvSpPr/>
          <p:nvPr>
            <p:custDataLst>
              <p:tags r:id="rId4"/>
            </p:custDataLst>
          </p:nvPr>
        </p:nvSpPr>
        <p:spPr>
          <a:xfrm>
            <a:off x="4797840" y="4508420"/>
            <a:ext cx="2523202" cy="747699"/>
          </a:xfrm>
          <a:prstGeom prst="ellipse"/>
          <a:gradFill flip="none" rotWithShape="1">
            <a:gsLst>
              <a:gs pos="0">
                <a:schemeClr val="accent1">
                  <a:alpha val="0"/>
                </a:schemeClr>
              </a:gs>
              <a:gs pos="100000">
                <a:schemeClr val="accent1">
                  <a:alpha val="2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solidFill>
              <a:schemeClr val="accent1">
                <a:alpha val="15000"/>
              </a:schemeClr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078" name="椭圆 266"/>
          <p:cNvSpPr/>
          <p:nvPr>
            <p:custDataLst>
              <p:tags r:id="rId5"/>
            </p:custDataLst>
          </p:nvPr>
        </p:nvSpPr>
        <p:spPr>
          <a:xfrm>
            <a:off x="5460703" y="4704523"/>
            <a:ext cx="1451358" cy="430080"/>
          </a:xfrm>
          <a:prstGeom prst="ellipse"/>
          <a:solidFill>
            <a:schemeClr val="accent1">
              <a:alpha val="40000"/>
            </a:schemeClr>
          </a:solidFill>
          <a:ln w="12700" cap="flat" cmpd="sng" algn="ctr">
            <a:noFill/>
            <a:prstDash val="solid"/>
            <a:miter lim="800000"/>
          </a:ln>
          <a:effectLst>
            <a:softEdge rad="114300"/>
          </a:effectLst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755" name="直接连接符 267"/>
          <p:cNvCxnSpPr>
            <a:cxnSpLocks/>
          </p:cNvCxnSpPr>
          <p:nvPr>
            <p:custDataLst>
              <p:tags r:id="rId6"/>
            </p:custDataLst>
          </p:nvPr>
        </p:nvCxnSpPr>
        <p:spPr>
          <a:xfrm>
            <a:off x="3005977" y="4633099"/>
            <a:ext cx="0" cy="812421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080" name="椭圆 268"/>
          <p:cNvSpPr/>
          <p:nvPr>
            <p:custDataLst>
              <p:tags r:id="rId7"/>
            </p:custDataLst>
          </p:nvPr>
        </p:nvSpPr>
        <p:spPr>
          <a:xfrm flipV="1">
            <a:off x="2918264" y="4454539"/>
            <a:ext cx="167644" cy="167637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082" name="椭圆 269"/>
          <p:cNvSpPr/>
          <p:nvPr>
            <p:custDataLst>
              <p:tags r:id="rId8"/>
            </p:custDataLst>
          </p:nvPr>
        </p:nvSpPr>
        <p:spPr>
          <a:xfrm flipV="1">
            <a:off x="2958361" y="4495263"/>
            <a:ext cx="86862" cy="86858"/>
          </a:xfrm>
          <a:prstGeom prst="ellipse"/>
          <a:solidFill>
            <a:schemeClr val="accent1"/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084" name="椭圆 270"/>
          <p:cNvSpPr/>
          <p:nvPr>
            <p:custDataLst>
              <p:tags r:id="rId9"/>
            </p:custDataLst>
          </p:nvPr>
        </p:nvSpPr>
        <p:spPr>
          <a:xfrm flipV="1">
            <a:off x="7719953" y="3673889"/>
            <a:ext cx="100920" cy="100917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757" name="直接连接符 271"/>
          <p:cNvCxnSpPr>
            <a:cxnSpLocks/>
          </p:cNvCxnSpPr>
          <p:nvPr>
            <p:custDataLst>
              <p:tags r:id="rId10"/>
            </p:custDataLst>
          </p:nvPr>
        </p:nvCxnSpPr>
        <p:spPr>
          <a:xfrm>
            <a:off x="7770702" y="3784157"/>
            <a:ext cx="0" cy="1845208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086" name="椭圆 272"/>
          <p:cNvSpPr/>
          <p:nvPr>
            <p:custDataLst>
              <p:tags r:id="rId11"/>
            </p:custDataLst>
          </p:nvPr>
        </p:nvSpPr>
        <p:spPr>
          <a:xfrm flipV="1">
            <a:off x="4099264" y="3553596"/>
            <a:ext cx="371599" cy="371588"/>
          </a:xfrm>
          <a:prstGeom prst="ellipse"/>
          <a:solidFill>
            <a:schemeClr val="accent1">
              <a:alpha val="15000"/>
            </a:schemeClr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759" name="直接连接符 273"/>
          <p:cNvCxnSpPr>
            <a:cxnSpLocks/>
          </p:cNvCxnSpPr>
          <p:nvPr>
            <p:custDataLst>
              <p:tags r:id="rId12"/>
            </p:custDataLst>
          </p:nvPr>
        </p:nvCxnSpPr>
        <p:spPr>
          <a:xfrm>
            <a:off x="4284089" y="3955825"/>
            <a:ext cx="0" cy="975004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cxnSp>
        <p:nvCxnSpPr>
          <p:cNvPr id="3145761" name="直接连接符 274"/>
          <p:cNvCxnSpPr>
            <a:cxnSpLocks/>
          </p:cNvCxnSpPr>
          <p:nvPr>
            <p:custDataLst>
              <p:tags r:id="rId13"/>
            </p:custDataLst>
          </p:nvPr>
        </p:nvCxnSpPr>
        <p:spPr>
          <a:xfrm>
            <a:off x="7090922" y="3656346"/>
            <a:ext cx="0" cy="812421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088" name="椭圆 275"/>
          <p:cNvSpPr/>
          <p:nvPr>
            <p:custDataLst>
              <p:tags r:id="rId14"/>
            </p:custDataLst>
          </p:nvPr>
        </p:nvSpPr>
        <p:spPr>
          <a:xfrm flipV="1">
            <a:off x="7003209" y="3477786"/>
            <a:ext cx="167644" cy="167637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090" name="椭圆 276"/>
          <p:cNvSpPr/>
          <p:nvPr>
            <p:custDataLst>
              <p:tags r:id="rId15"/>
            </p:custDataLst>
          </p:nvPr>
        </p:nvSpPr>
        <p:spPr>
          <a:xfrm flipV="1">
            <a:off x="7043306" y="3518510"/>
            <a:ext cx="86862" cy="86858"/>
          </a:xfrm>
          <a:prstGeom prst="ellipse"/>
          <a:solidFill>
            <a:schemeClr val="accent1"/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092" name="椭圆 277"/>
          <p:cNvSpPr/>
          <p:nvPr>
            <p:custDataLst>
              <p:tags r:id="rId16"/>
            </p:custDataLst>
          </p:nvPr>
        </p:nvSpPr>
        <p:spPr>
          <a:xfrm flipV="1">
            <a:off x="3858052" y="4302920"/>
            <a:ext cx="100920" cy="100917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763" name="直接连接符 278"/>
          <p:cNvCxnSpPr>
            <a:cxnSpLocks/>
          </p:cNvCxnSpPr>
          <p:nvPr>
            <p:custDataLst>
              <p:tags r:id="rId17"/>
            </p:custDataLst>
          </p:nvPr>
        </p:nvCxnSpPr>
        <p:spPr>
          <a:xfrm>
            <a:off x="3908800" y="4413188"/>
            <a:ext cx="0" cy="1066940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094" name="椭圆 279"/>
          <p:cNvSpPr/>
          <p:nvPr>
            <p:custDataLst>
              <p:tags r:id="rId18"/>
            </p:custDataLst>
          </p:nvPr>
        </p:nvSpPr>
        <p:spPr>
          <a:xfrm flipV="1">
            <a:off x="8431686" y="4529096"/>
            <a:ext cx="253121" cy="253113"/>
          </a:xfrm>
          <a:prstGeom prst="ellipse"/>
          <a:solidFill>
            <a:schemeClr val="accent1">
              <a:alpha val="15000"/>
            </a:schemeClr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765" name="直接连接符 280"/>
          <p:cNvCxnSpPr>
            <a:cxnSpLocks/>
          </p:cNvCxnSpPr>
          <p:nvPr>
            <p:custDataLst>
              <p:tags r:id="rId19"/>
            </p:custDataLst>
          </p:nvPr>
        </p:nvCxnSpPr>
        <p:spPr>
          <a:xfrm>
            <a:off x="8556991" y="4809779"/>
            <a:ext cx="0" cy="395828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096" name="椭圆 281"/>
          <p:cNvSpPr/>
          <p:nvPr>
            <p:custDataLst>
              <p:tags r:id="rId20"/>
            </p:custDataLst>
          </p:nvPr>
        </p:nvSpPr>
        <p:spPr>
          <a:xfrm flipV="1">
            <a:off x="4999581" y="4827948"/>
            <a:ext cx="313537" cy="313526"/>
          </a:xfrm>
          <a:prstGeom prst="ellipse"/>
          <a:solidFill>
            <a:schemeClr val="accent1">
              <a:alpha val="15000"/>
            </a:schemeClr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767" name="直接连接符 282"/>
          <p:cNvCxnSpPr>
            <a:cxnSpLocks/>
          </p:cNvCxnSpPr>
          <p:nvPr>
            <p:custDataLst>
              <p:tags r:id="rId21"/>
            </p:custDataLst>
          </p:nvPr>
        </p:nvCxnSpPr>
        <p:spPr>
          <a:xfrm>
            <a:off x="5153706" y="5191333"/>
            <a:ext cx="0" cy="692625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098" name="图形 15"/>
          <p:cNvSpPr/>
          <p:nvPr>
            <p:custDataLst>
              <p:tags r:id="rId22"/>
            </p:custDataLst>
          </p:nvPr>
        </p:nvSpPr>
        <p:spPr>
          <a:xfrm>
            <a:off x="5064113" y="4894986"/>
            <a:ext cx="179281" cy="174691"/>
          </a:xfrm>
          <a:custGeom>
            <a:avLst/>
            <a:gdLst>
              <a:gd name="connsiteX0" fmla="*/ 754063 w 1547773"/>
              <a:gd name="connsiteY0" fmla="*/ 19 h 1508143"/>
              <a:gd name="connsiteX1" fmla="*/ 1066998 w 1547773"/>
              <a:gd name="connsiteY1" fmla="*/ 67805 h 1508143"/>
              <a:gd name="connsiteX2" fmla="*/ 947341 w 1547773"/>
              <a:gd name="connsiteY2" fmla="*/ 181430 h 1508143"/>
              <a:gd name="connsiteX3" fmla="*/ 916583 w 1547773"/>
              <a:gd name="connsiteY3" fmla="*/ 293944 h 1508143"/>
              <a:gd name="connsiteX4" fmla="*/ 918766 w 1547773"/>
              <a:gd name="connsiteY4" fmla="*/ 301406 h 1508143"/>
              <a:gd name="connsiteX5" fmla="*/ 936784 w 1547773"/>
              <a:gd name="connsiteY5" fmla="*/ 357484 h 1508143"/>
              <a:gd name="connsiteX6" fmla="*/ 754063 w 1547773"/>
              <a:gd name="connsiteY6" fmla="*/ 317519 h 1508143"/>
              <a:gd name="connsiteX7" fmla="*/ 317500 w 1547773"/>
              <a:gd name="connsiteY7" fmla="*/ 754081 h 1508143"/>
              <a:gd name="connsiteX8" fmla="*/ 754063 w 1547773"/>
              <a:gd name="connsiteY8" fmla="*/ 1190644 h 1508143"/>
              <a:gd name="connsiteX9" fmla="*/ 1190625 w 1547773"/>
              <a:gd name="connsiteY9" fmla="*/ 754081 h 1508143"/>
              <a:gd name="connsiteX10" fmla="*/ 1163280 w 1547773"/>
              <a:gd name="connsiteY10" fmla="*/ 601681 h 1508143"/>
              <a:gd name="connsiteX11" fmla="*/ 1264722 w 1547773"/>
              <a:gd name="connsiteY11" fmla="*/ 630455 h 1508143"/>
              <a:gd name="connsiteX12" fmla="*/ 1373148 w 1547773"/>
              <a:gd name="connsiteY12" fmla="*/ 586640 h 1508143"/>
              <a:gd name="connsiteX13" fmla="*/ 1378188 w 1547773"/>
              <a:gd name="connsiteY13" fmla="*/ 581639 h 1508143"/>
              <a:gd name="connsiteX14" fmla="*/ 1462326 w 1547773"/>
              <a:gd name="connsiteY14" fmla="*/ 494604 h 1508143"/>
              <a:gd name="connsiteX15" fmla="*/ 1508125 w 1547773"/>
              <a:gd name="connsiteY15" fmla="*/ 754081 h 1508143"/>
              <a:gd name="connsiteX16" fmla="*/ 754063 w 1547773"/>
              <a:gd name="connsiteY16" fmla="*/ 1508144 h 1508143"/>
              <a:gd name="connsiteX17" fmla="*/ 0 w 1547773"/>
              <a:gd name="connsiteY17" fmla="*/ 754081 h 1508143"/>
              <a:gd name="connsiteX18" fmla="*/ 754063 w 1547773"/>
              <a:gd name="connsiteY18" fmla="*/ 19 h 1508143"/>
              <a:gd name="connsiteX19" fmla="*/ 754063 w 1547773"/>
              <a:gd name="connsiteY19" fmla="*/ 436581 h 1508143"/>
              <a:gd name="connsiteX20" fmla="*/ 895429 w 1547773"/>
              <a:gd name="connsiteY20" fmla="*/ 469720 h 1508143"/>
              <a:gd name="connsiteX21" fmla="*/ 700842 w 1547773"/>
              <a:gd name="connsiteY21" fmla="*/ 673952 h 1508143"/>
              <a:gd name="connsiteX22" fmla="*/ 720765 w 1547773"/>
              <a:gd name="connsiteY22" fmla="*/ 828138 h 1508143"/>
              <a:gd name="connsiteX23" fmla="*/ 887889 w 1547773"/>
              <a:gd name="connsiteY23" fmla="*/ 833139 h 1508143"/>
              <a:gd name="connsiteX24" fmla="*/ 892294 w 1547773"/>
              <a:gd name="connsiteY24" fmla="*/ 829170 h 1508143"/>
              <a:gd name="connsiteX25" fmla="*/ 1059299 w 1547773"/>
              <a:gd name="connsiteY25" fmla="*/ 666372 h 1508143"/>
              <a:gd name="connsiteX26" fmla="*/ 841864 w 1547773"/>
              <a:gd name="connsiteY26" fmla="*/ 1059226 h 1508143"/>
              <a:gd name="connsiteX27" fmla="*/ 449010 w 1547773"/>
              <a:gd name="connsiteY27" fmla="*/ 841791 h 1508143"/>
              <a:gd name="connsiteX28" fmla="*/ 666445 w 1547773"/>
              <a:gd name="connsiteY28" fmla="*/ 448936 h 1508143"/>
              <a:gd name="connsiteX29" fmla="*/ 754063 w 1547773"/>
              <a:gd name="connsiteY29" fmla="*/ 436581 h 1508143"/>
              <a:gd name="connsiteX30" fmla="*/ 1290876 w 1547773"/>
              <a:gd name="connsiteY30" fmla="*/ 11330 h 1508143"/>
              <a:gd name="connsiteX31" fmla="*/ 1300202 w 1547773"/>
              <a:gd name="connsiteY31" fmla="*/ 26451 h 1508143"/>
              <a:gd name="connsiteX32" fmla="*/ 1355368 w 1547773"/>
              <a:gd name="connsiteY32" fmla="*/ 192543 h 1508143"/>
              <a:gd name="connsiteX33" fmla="*/ 1521341 w 1547773"/>
              <a:gd name="connsiteY33" fmla="*/ 247629 h 1508143"/>
              <a:gd name="connsiteX34" fmla="*/ 1545787 w 1547773"/>
              <a:gd name="connsiteY34" fmla="*/ 296463 h 1508143"/>
              <a:gd name="connsiteX35" fmla="*/ 1536502 w 1547773"/>
              <a:gd name="connsiteY35" fmla="*/ 311526 h 1508143"/>
              <a:gd name="connsiteX36" fmla="*/ 1313259 w 1547773"/>
              <a:gd name="connsiteY36" fmla="*/ 534808 h 1508143"/>
              <a:gd name="connsiteX37" fmla="*/ 1234202 w 1547773"/>
              <a:gd name="connsiteY37" fmla="*/ 553461 h 1508143"/>
              <a:gd name="connsiteX38" fmla="*/ 1115854 w 1547773"/>
              <a:gd name="connsiteY38" fmla="*/ 513853 h 1508143"/>
              <a:gd name="connsiteX39" fmla="*/ 852884 w 1547773"/>
              <a:gd name="connsiteY39" fmla="*/ 776822 h 1508143"/>
              <a:gd name="connsiteX40" fmla="*/ 771009 w 1547773"/>
              <a:gd name="connsiteY40" fmla="*/ 778303 h 1508143"/>
              <a:gd name="connsiteX41" fmla="*/ 769528 w 1547773"/>
              <a:gd name="connsiteY41" fmla="*/ 696428 h 1508143"/>
              <a:gd name="connsiteX42" fmla="*/ 771009 w 1547773"/>
              <a:gd name="connsiteY42" fmla="*/ 694947 h 1508143"/>
              <a:gd name="connsiteX43" fmla="*/ 1033423 w 1547773"/>
              <a:gd name="connsiteY43" fmla="*/ 432533 h 1508143"/>
              <a:gd name="connsiteX44" fmla="*/ 994132 w 1547773"/>
              <a:gd name="connsiteY44" fmla="*/ 313471 h 1508143"/>
              <a:gd name="connsiteX45" fmla="*/ 1012904 w 1547773"/>
              <a:gd name="connsiteY45" fmla="*/ 234731 h 1508143"/>
              <a:gd name="connsiteX46" fmla="*/ 1236305 w 1547773"/>
              <a:gd name="connsiteY46" fmla="*/ 11290 h 1508143"/>
              <a:gd name="connsiteX47" fmla="*/ 1290876 w 1547773"/>
              <a:gd name="connsiteY47" fmla="*/ 11290 h 150814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</a:cxnLst>
            <a:rect l="l" t="t" r="r" b="b"/>
            <a:pathLst>
              <a:path w="1547773" h="1508143">
                <a:moveTo>
                  <a:pt x="754063" y="19"/>
                </a:moveTo>
                <a:cubicBezTo>
                  <a:pt x="865704" y="19"/>
                  <a:pt x="971669" y="24268"/>
                  <a:pt x="1066998" y="67805"/>
                </a:cubicBezTo>
                <a:lnTo>
                  <a:pt x="947341" y="181430"/>
                </a:lnTo>
                <a:cubicBezTo>
                  <a:pt x="917906" y="210853"/>
                  <a:pt x="906210" y="253639"/>
                  <a:pt x="916583" y="293944"/>
                </a:cubicBezTo>
                <a:lnTo>
                  <a:pt x="918766" y="301406"/>
                </a:lnTo>
                <a:lnTo>
                  <a:pt x="936784" y="357484"/>
                </a:lnTo>
                <a:cubicBezTo>
                  <a:pt x="879496" y="331069"/>
                  <a:pt x="817147" y="317432"/>
                  <a:pt x="754063" y="317519"/>
                </a:cubicBezTo>
                <a:cubicBezTo>
                  <a:pt x="512961" y="317519"/>
                  <a:pt x="317500" y="512980"/>
                  <a:pt x="317500" y="754081"/>
                </a:cubicBezTo>
                <a:cubicBezTo>
                  <a:pt x="317500" y="995183"/>
                  <a:pt x="512961" y="1190644"/>
                  <a:pt x="754063" y="1190644"/>
                </a:cubicBezTo>
                <a:cubicBezTo>
                  <a:pt x="995164" y="1190644"/>
                  <a:pt x="1190625" y="995183"/>
                  <a:pt x="1190625" y="754081"/>
                </a:cubicBezTo>
                <a:cubicBezTo>
                  <a:pt x="1190625" y="700503"/>
                  <a:pt x="1180981" y="649147"/>
                  <a:pt x="1163280" y="601681"/>
                </a:cubicBezTo>
                <a:lnTo>
                  <a:pt x="1264722" y="630455"/>
                </a:lnTo>
                <a:cubicBezTo>
                  <a:pt x="1304766" y="643829"/>
                  <a:pt x="1342509" y="616366"/>
                  <a:pt x="1373148" y="586640"/>
                </a:cubicBezTo>
                <a:lnTo>
                  <a:pt x="1378188" y="581639"/>
                </a:lnTo>
                <a:lnTo>
                  <a:pt x="1462326" y="494604"/>
                </a:lnTo>
                <a:cubicBezTo>
                  <a:pt x="1492732" y="577730"/>
                  <a:pt x="1508236" y="665569"/>
                  <a:pt x="1508125" y="754081"/>
                </a:cubicBezTo>
                <a:cubicBezTo>
                  <a:pt x="1508125" y="1170522"/>
                  <a:pt x="1170503" y="1508144"/>
                  <a:pt x="754063" y="1508144"/>
                </a:cubicBezTo>
                <a:cubicBezTo>
                  <a:pt x="337622" y="1508144"/>
                  <a:pt x="0" y="1170522"/>
                  <a:pt x="0" y="754081"/>
                </a:cubicBezTo>
                <a:cubicBezTo>
                  <a:pt x="0" y="337640"/>
                  <a:pt x="337622" y="19"/>
                  <a:pt x="754063" y="19"/>
                </a:cubicBezTo>
                <a:close/>
                <a:moveTo>
                  <a:pt x="754063" y="436581"/>
                </a:moveTo>
                <a:cubicBezTo>
                  <a:pt x="804862" y="436581"/>
                  <a:pt x="852845" y="448487"/>
                  <a:pt x="895429" y="469720"/>
                </a:cubicBezTo>
                <a:lnTo>
                  <a:pt x="700842" y="673952"/>
                </a:lnTo>
                <a:cubicBezTo>
                  <a:pt x="666393" y="708401"/>
                  <a:pt x="677188" y="786784"/>
                  <a:pt x="720765" y="828138"/>
                </a:cubicBezTo>
                <a:cubicBezTo>
                  <a:pt x="762595" y="867826"/>
                  <a:pt x="850463" y="864016"/>
                  <a:pt x="887889" y="833139"/>
                </a:cubicBezTo>
                <a:lnTo>
                  <a:pt x="892294" y="829170"/>
                </a:lnTo>
                <a:lnTo>
                  <a:pt x="1059299" y="666372"/>
                </a:lnTo>
                <a:cubicBezTo>
                  <a:pt x="1107740" y="834899"/>
                  <a:pt x="1010390" y="1010785"/>
                  <a:pt x="841864" y="1059226"/>
                </a:cubicBezTo>
                <a:cubicBezTo>
                  <a:pt x="673337" y="1107667"/>
                  <a:pt x="497450" y="1010317"/>
                  <a:pt x="449010" y="841791"/>
                </a:cubicBezTo>
                <a:cubicBezTo>
                  <a:pt x="400569" y="673264"/>
                  <a:pt x="497918" y="497377"/>
                  <a:pt x="666445" y="448936"/>
                </a:cubicBezTo>
                <a:cubicBezTo>
                  <a:pt x="694931" y="440749"/>
                  <a:pt x="724423" y="436590"/>
                  <a:pt x="754063" y="436581"/>
                </a:cubicBezTo>
                <a:close/>
                <a:moveTo>
                  <a:pt x="1290876" y="11330"/>
                </a:moveTo>
                <a:cubicBezTo>
                  <a:pt x="1295118" y="15577"/>
                  <a:pt x="1298311" y="20754"/>
                  <a:pt x="1300202" y="26451"/>
                </a:cubicBezTo>
                <a:lnTo>
                  <a:pt x="1355368" y="192543"/>
                </a:lnTo>
                <a:lnTo>
                  <a:pt x="1521341" y="247629"/>
                </a:lnTo>
                <a:cubicBezTo>
                  <a:pt x="1541577" y="254363"/>
                  <a:pt x="1552522" y="276227"/>
                  <a:pt x="1545787" y="296463"/>
                </a:cubicBezTo>
                <a:cubicBezTo>
                  <a:pt x="1543900" y="302135"/>
                  <a:pt x="1540721" y="307291"/>
                  <a:pt x="1536502" y="311526"/>
                </a:cubicBezTo>
                <a:lnTo>
                  <a:pt x="1313259" y="534808"/>
                </a:lnTo>
                <a:cubicBezTo>
                  <a:pt x="1292573" y="555509"/>
                  <a:pt x="1261960" y="562732"/>
                  <a:pt x="1234202" y="553461"/>
                </a:cubicBezTo>
                <a:lnTo>
                  <a:pt x="1115854" y="513853"/>
                </a:lnTo>
                <a:lnTo>
                  <a:pt x="852884" y="776822"/>
                </a:lnTo>
                <a:cubicBezTo>
                  <a:pt x="830684" y="799840"/>
                  <a:pt x="794027" y="800504"/>
                  <a:pt x="771009" y="778303"/>
                </a:cubicBezTo>
                <a:cubicBezTo>
                  <a:pt x="747991" y="756103"/>
                  <a:pt x="747328" y="719446"/>
                  <a:pt x="769528" y="696428"/>
                </a:cubicBezTo>
                <a:cubicBezTo>
                  <a:pt x="770013" y="695925"/>
                  <a:pt x="770506" y="695432"/>
                  <a:pt x="771009" y="694947"/>
                </a:cubicBezTo>
                <a:lnTo>
                  <a:pt x="1033423" y="432533"/>
                </a:lnTo>
                <a:lnTo>
                  <a:pt x="994132" y="313471"/>
                </a:lnTo>
                <a:cubicBezTo>
                  <a:pt x="985023" y="285785"/>
                  <a:pt x="992284" y="255328"/>
                  <a:pt x="1012904" y="234731"/>
                </a:cubicBezTo>
                <a:lnTo>
                  <a:pt x="1236305" y="11290"/>
                </a:lnTo>
                <a:cubicBezTo>
                  <a:pt x="1251381" y="-3763"/>
                  <a:pt x="1275800" y="-3763"/>
                  <a:pt x="1290876" y="11290"/>
                </a:cubicBezTo>
                <a:close/>
              </a:path>
            </a:pathLst>
          </a:custGeom>
          <a:gradFill>
            <a:gsLst>
              <a:gs pos="0">
                <a:srgbClr val="FFFFFF"/>
              </a:gs>
              <a:gs pos="99999">
                <a:srgbClr val="FFFFFF">
                  <a:alpha val="80000"/>
                </a:srgbClr>
              </a:gs>
            </a:gsLst>
            <a:lin ang="5400000" scaled="1"/>
          </a:gradFill>
          <a:ln w="819" cap="flat">
            <a:noFill/>
            <a:prstDash val="solid"/>
            <a:miter/>
          </a:ln>
          <a:effectLst>
            <a:outerShdw algn="tr" blurRad="76200" dir="8100000" dist="38100" rotWithShape="0">
              <a:schemeClr val="accent1">
                <a:lumMod val="75000"/>
                <a:alpha val="40000"/>
              </a:schemeClr>
            </a:outerShdw>
          </a:effectLst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49100" name="图形 19"/>
          <p:cNvSpPr/>
          <p:nvPr>
            <p:custDataLst>
              <p:tags r:id="rId23"/>
            </p:custDataLst>
          </p:nvPr>
        </p:nvSpPr>
        <p:spPr>
          <a:xfrm>
            <a:off x="8496845" y="4599893"/>
            <a:ext cx="122781" cy="110565"/>
          </a:xfrm>
          <a:custGeom>
            <a:avLst/>
            <a:gdLst>
              <a:gd name="connsiteX0" fmla="*/ 1043984 w 1521932"/>
              <a:gd name="connsiteY0" fmla="*/ 0 h 1370507"/>
              <a:gd name="connsiteX1" fmla="*/ 1273457 w 1521932"/>
              <a:gd name="connsiteY1" fmla="*/ 132834 h 1370507"/>
              <a:gd name="connsiteX2" fmla="*/ 1504359 w 1521932"/>
              <a:gd name="connsiteY2" fmla="*/ 534988 h 1370507"/>
              <a:gd name="connsiteX3" fmla="*/ 1483920 w 1521932"/>
              <a:gd name="connsiteY3" fmla="*/ 693658 h 1370507"/>
              <a:gd name="connsiteX4" fmla="*/ 856858 w 1521932"/>
              <a:gd name="connsiteY4" fmla="*/ 1330960 h 1370507"/>
              <a:gd name="connsiteX5" fmla="*/ 669795 w 1521932"/>
              <a:gd name="connsiteY5" fmla="*/ 1332561 h 1370507"/>
              <a:gd name="connsiteX6" fmla="*/ 666358 w 1521932"/>
              <a:gd name="connsiteY6" fmla="*/ 1329055 h 1370507"/>
              <a:gd name="connsiteX7" fmla="*/ 36160 w 1521932"/>
              <a:gd name="connsiteY7" fmla="*/ 662384 h 1370507"/>
              <a:gd name="connsiteX8" fmla="*/ 19174 w 1521932"/>
              <a:gd name="connsiteY8" fmla="*/ 502920 h 1370507"/>
              <a:gd name="connsiteX9" fmla="*/ 246861 w 1521932"/>
              <a:gd name="connsiteY9" fmla="*/ 127476 h 1370507"/>
              <a:gd name="connsiteX10" fmla="*/ 473040 w 1521932"/>
              <a:gd name="connsiteY10" fmla="*/ 0 h 1370507"/>
              <a:gd name="connsiteX11" fmla="*/ 1043984 w 1521932"/>
              <a:gd name="connsiteY11" fmla="*/ 0 h 1370507"/>
              <a:gd name="connsiteX12" fmla="*/ 1107405 w 1521932"/>
              <a:gd name="connsiteY12" fmla="*/ 549235 h 1370507"/>
              <a:gd name="connsiteX13" fmla="*/ 1023228 w 1521932"/>
              <a:gd name="connsiteY13" fmla="*/ 549235 h 1370507"/>
              <a:gd name="connsiteX14" fmla="*/ 756607 w 1521932"/>
              <a:gd name="connsiteY14" fmla="*/ 815816 h 1370507"/>
              <a:gd name="connsiteX15" fmla="*/ 490026 w 1521932"/>
              <a:gd name="connsiteY15" fmla="*/ 549235 h 1370507"/>
              <a:gd name="connsiteX16" fmla="*/ 405849 w 1521932"/>
              <a:gd name="connsiteY16" fmla="*/ 547772 h 1370507"/>
              <a:gd name="connsiteX17" fmla="*/ 404386 w 1521932"/>
              <a:gd name="connsiteY17" fmla="*/ 631949 h 1370507"/>
              <a:gd name="connsiteX18" fmla="*/ 405849 w 1521932"/>
              <a:gd name="connsiteY18" fmla="*/ 633413 h 1370507"/>
              <a:gd name="connsiteX19" fmla="*/ 714538 w 1521932"/>
              <a:gd name="connsiteY19" fmla="*/ 942102 h 1370507"/>
              <a:gd name="connsiteX20" fmla="*/ 798715 w 1521932"/>
              <a:gd name="connsiteY20" fmla="*/ 942102 h 1370507"/>
              <a:gd name="connsiteX21" fmla="*/ 1107405 w 1521932"/>
              <a:gd name="connsiteY21" fmla="*/ 633413 h 1370507"/>
              <a:gd name="connsiteX22" fmla="*/ 1107405 w 1521932"/>
              <a:gd name="connsiteY22" fmla="*/ 549235 h 137050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</a:cxnLst>
            <a:rect l="l" t="t" r="r" b="b"/>
            <a:pathLst>
              <a:path w="1521932" h="1370507">
                <a:moveTo>
                  <a:pt x="1043984" y="0"/>
                </a:moveTo>
                <a:cubicBezTo>
                  <a:pt x="1138743" y="-6"/>
                  <a:pt x="1226270" y="50660"/>
                  <a:pt x="1273457" y="132834"/>
                </a:cubicBezTo>
                <a:lnTo>
                  <a:pt x="1504359" y="534988"/>
                </a:lnTo>
                <a:cubicBezTo>
                  <a:pt x="1533926" y="586471"/>
                  <a:pt x="1525569" y="651348"/>
                  <a:pt x="1483920" y="693658"/>
                </a:cubicBezTo>
                <a:lnTo>
                  <a:pt x="856858" y="1330960"/>
                </a:lnTo>
                <a:cubicBezTo>
                  <a:pt x="805644" y="1383058"/>
                  <a:pt x="721893" y="1383775"/>
                  <a:pt x="669795" y="1332561"/>
                </a:cubicBezTo>
                <a:cubicBezTo>
                  <a:pt x="668627" y="1331414"/>
                  <a:pt x="667481" y="1330245"/>
                  <a:pt x="666358" y="1329055"/>
                </a:cubicBezTo>
                <a:lnTo>
                  <a:pt x="36160" y="662384"/>
                </a:lnTo>
                <a:cubicBezTo>
                  <a:pt x="-4751" y="619113"/>
                  <a:pt x="-11704" y="553839"/>
                  <a:pt x="19174" y="502920"/>
                </a:cubicBezTo>
                <a:lnTo>
                  <a:pt x="246861" y="127476"/>
                </a:lnTo>
                <a:cubicBezTo>
                  <a:pt x="294792" y="48374"/>
                  <a:pt x="380549" y="41"/>
                  <a:pt x="473040" y="0"/>
                </a:cubicBezTo>
                <a:lnTo>
                  <a:pt x="1043984" y="0"/>
                </a:lnTo>
                <a:close/>
                <a:moveTo>
                  <a:pt x="1107405" y="549235"/>
                </a:moveTo>
                <a:cubicBezTo>
                  <a:pt x="1084158" y="525995"/>
                  <a:pt x="1046475" y="525995"/>
                  <a:pt x="1023228" y="549235"/>
                </a:cubicBezTo>
                <a:lnTo>
                  <a:pt x="756607" y="815816"/>
                </a:lnTo>
                <a:lnTo>
                  <a:pt x="490026" y="549235"/>
                </a:lnTo>
                <a:cubicBezTo>
                  <a:pt x="467185" y="525586"/>
                  <a:pt x="429498" y="524931"/>
                  <a:pt x="405849" y="547772"/>
                </a:cubicBezTo>
                <a:cubicBezTo>
                  <a:pt x="382200" y="570613"/>
                  <a:pt x="381545" y="608301"/>
                  <a:pt x="404386" y="631949"/>
                </a:cubicBezTo>
                <a:cubicBezTo>
                  <a:pt x="404865" y="632446"/>
                  <a:pt x="405353" y="632933"/>
                  <a:pt x="405849" y="633413"/>
                </a:cubicBezTo>
                <a:lnTo>
                  <a:pt x="714538" y="942102"/>
                </a:lnTo>
                <a:cubicBezTo>
                  <a:pt x="737785" y="965342"/>
                  <a:pt x="775469" y="965342"/>
                  <a:pt x="798715" y="942102"/>
                </a:cubicBezTo>
                <a:lnTo>
                  <a:pt x="1107405" y="633413"/>
                </a:lnTo>
                <a:cubicBezTo>
                  <a:pt x="1130645" y="610166"/>
                  <a:pt x="1130645" y="572482"/>
                  <a:pt x="1107405" y="549235"/>
                </a:cubicBezTo>
                <a:close/>
              </a:path>
            </a:pathLst>
          </a:custGeom>
          <a:gradFill>
            <a:gsLst>
              <a:gs pos="0">
                <a:srgbClr val="FFFFFF"/>
              </a:gs>
              <a:gs pos="99999">
                <a:srgbClr val="FFFFFF">
                  <a:alpha val="80000"/>
                </a:srgbClr>
              </a:gs>
            </a:gsLst>
            <a:lin ang="5400000" scaled="1"/>
          </a:gradFill>
          <a:ln w="819" cap="flat">
            <a:noFill/>
            <a:prstDash val="solid"/>
            <a:miter/>
          </a:ln>
          <a:effectLst>
            <a:outerShdw algn="tr" blurRad="76200" dir="8100000" dist="38100" rotWithShape="0">
              <a:schemeClr val="accent1">
                <a:lumMod val="75000"/>
                <a:alpha val="40000"/>
              </a:schemeClr>
            </a:outerShdw>
          </a:effectLst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49102" name="图形 27"/>
          <p:cNvSpPr/>
          <p:nvPr>
            <p:custDataLst>
              <p:tags r:id="rId24"/>
            </p:custDataLst>
          </p:nvPr>
        </p:nvSpPr>
        <p:spPr>
          <a:xfrm>
            <a:off x="4198255" y="3672635"/>
            <a:ext cx="173631" cy="133542"/>
          </a:xfrm>
          <a:custGeom>
            <a:avLst/>
            <a:gdLst>
              <a:gd name="connsiteX0" fmla="*/ 2390182 w 2476872"/>
              <a:gd name="connsiteY0" fmla="*/ 282512 h 1905000"/>
              <a:gd name="connsiteX1" fmla="*/ 2476872 w 2476872"/>
              <a:gd name="connsiteY1" fmla="*/ 363284 h 1905000"/>
              <a:gd name="connsiteX2" fmla="*/ 2476872 w 2476872"/>
              <a:gd name="connsiteY2" fmla="*/ 1541717 h 1905000"/>
              <a:gd name="connsiteX3" fmla="*/ 2435909 w 2476872"/>
              <a:gd name="connsiteY3" fmla="*/ 1610297 h 1905000"/>
              <a:gd name="connsiteX4" fmla="*/ 2349218 w 2476872"/>
              <a:gd name="connsiteY4" fmla="*/ 1614392 h 1905000"/>
              <a:gd name="connsiteX5" fmla="*/ 1938819 w 2476872"/>
              <a:gd name="connsiteY5" fmla="*/ 1444847 h 1905000"/>
              <a:gd name="connsiteX6" fmla="*/ 1938819 w 2476872"/>
              <a:gd name="connsiteY6" fmla="*/ 1747552 h 1905000"/>
              <a:gd name="connsiteX7" fmla="*/ 1761056 w 2476872"/>
              <a:gd name="connsiteY7" fmla="*/ 1905000 h 1905000"/>
              <a:gd name="connsiteX8" fmla="*/ 177763 w 2476872"/>
              <a:gd name="connsiteY8" fmla="*/ 1905000 h 1905000"/>
              <a:gd name="connsiteX9" fmla="*/ 0 w 2476872"/>
              <a:gd name="connsiteY9" fmla="*/ 1747552 h 1905000"/>
              <a:gd name="connsiteX10" fmla="*/ 0 w 2476872"/>
              <a:gd name="connsiteY10" fmla="*/ 157448 h 1905000"/>
              <a:gd name="connsiteX11" fmla="*/ 177858 w 2476872"/>
              <a:gd name="connsiteY11" fmla="*/ 0 h 1905000"/>
              <a:gd name="connsiteX12" fmla="*/ 1765629 w 2476872"/>
              <a:gd name="connsiteY12" fmla="*/ 0 h 1905000"/>
              <a:gd name="connsiteX13" fmla="*/ 1943392 w 2476872"/>
              <a:gd name="connsiteY13" fmla="*/ 157448 h 1905000"/>
              <a:gd name="connsiteX14" fmla="*/ 1943392 w 2476872"/>
              <a:gd name="connsiteY14" fmla="*/ 460058 h 1905000"/>
              <a:gd name="connsiteX15" fmla="*/ 2353791 w 2476872"/>
              <a:gd name="connsiteY15" fmla="*/ 290513 h 1905000"/>
              <a:gd name="connsiteX16" fmla="*/ 2390277 w 2476872"/>
              <a:gd name="connsiteY16" fmla="*/ 282416 h 1905000"/>
              <a:gd name="connsiteX17" fmla="*/ 1292737 w 2476872"/>
              <a:gd name="connsiteY17" fmla="*/ 986600 h 1905000"/>
              <a:gd name="connsiteX18" fmla="*/ 1325541 w 2476872"/>
              <a:gd name="connsiteY18" fmla="*/ 855950 h 1905000"/>
              <a:gd name="connsiteX19" fmla="*/ 1292737 w 2476872"/>
              <a:gd name="connsiteY19" fmla="*/ 823151 h 1905000"/>
              <a:gd name="connsiteX20" fmla="*/ 811080 w 2476872"/>
              <a:gd name="connsiteY20" fmla="*/ 534543 h 1905000"/>
              <a:gd name="connsiteX21" fmla="*/ 680398 w 2476872"/>
              <a:gd name="connsiteY21" fmla="*/ 567289 h 1905000"/>
              <a:gd name="connsiteX22" fmla="*/ 666850 w 2476872"/>
              <a:gd name="connsiteY22" fmla="*/ 616077 h 1905000"/>
              <a:gd name="connsiteX23" fmla="*/ 666850 w 2476872"/>
              <a:gd name="connsiteY23" fmla="*/ 1193483 h 1905000"/>
              <a:gd name="connsiteX24" fmla="*/ 762190 w 2476872"/>
              <a:gd name="connsiteY24" fmla="*/ 1288657 h 1905000"/>
              <a:gd name="connsiteX25" fmla="*/ 811080 w 2476872"/>
              <a:gd name="connsiteY25" fmla="*/ 1275112 h 1905000"/>
              <a:gd name="connsiteX26" fmla="*/ 1292641 w 2476872"/>
              <a:gd name="connsiteY26" fmla="*/ 986504 h 1905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</a:cxnLst>
            <a:rect l="l" t="t" r="r" b="b"/>
            <a:pathLst>
              <a:path w="2476872" h="1905000">
                <a:moveTo>
                  <a:pt x="2390182" y="282512"/>
                </a:moveTo>
                <a:cubicBezTo>
                  <a:pt x="2440386" y="282512"/>
                  <a:pt x="2476872" y="318802"/>
                  <a:pt x="2476872" y="363284"/>
                </a:cubicBezTo>
                <a:lnTo>
                  <a:pt x="2476872" y="1541717"/>
                </a:lnTo>
                <a:cubicBezTo>
                  <a:pt x="2476872" y="1570006"/>
                  <a:pt x="2463154" y="1594199"/>
                  <a:pt x="2435909" y="1610297"/>
                </a:cubicBezTo>
                <a:cubicBezTo>
                  <a:pt x="2408472" y="1622489"/>
                  <a:pt x="2376559" y="1626489"/>
                  <a:pt x="2349218" y="1614392"/>
                </a:cubicBezTo>
                <a:lnTo>
                  <a:pt x="1938819" y="1444847"/>
                </a:lnTo>
                <a:lnTo>
                  <a:pt x="1938819" y="1747552"/>
                </a:lnTo>
                <a:cubicBezTo>
                  <a:pt x="1938819" y="1832324"/>
                  <a:pt x="1861369" y="1905000"/>
                  <a:pt x="1761056" y="1905000"/>
                </a:cubicBezTo>
                <a:lnTo>
                  <a:pt x="177763" y="1905000"/>
                </a:lnTo>
                <a:cubicBezTo>
                  <a:pt x="82213" y="1905000"/>
                  <a:pt x="0" y="1836420"/>
                  <a:pt x="0" y="1747552"/>
                </a:cubicBezTo>
                <a:lnTo>
                  <a:pt x="0" y="157448"/>
                </a:lnTo>
                <a:cubicBezTo>
                  <a:pt x="0" y="72676"/>
                  <a:pt x="77545" y="0"/>
                  <a:pt x="177858" y="0"/>
                </a:cubicBezTo>
                <a:lnTo>
                  <a:pt x="1765629" y="0"/>
                </a:lnTo>
                <a:cubicBezTo>
                  <a:pt x="1861369" y="0"/>
                  <a:pt x="1943392" y="68580"/>
                  <a:pt x="1943392" y="157448"/>
                </a:cubicBezTo>
                <a:lnTo>
                  <a:pt x="1943392" y="460058"/>
                </a:lnTo>
                <a:lnTo>
                  <a:pt x="2353791" y="290513"/>
                </a:lnTo>
                <a:cubicBezTo>
                  <a:pt x="2365296" y="285422"/>
                  <a:pt x="2377698" y="282670"/>
                  <a:pt x="2390277" y="282416"/>
                </a:cubicBezTo>
                <a:close/>
                <a:moveTo>
                  <a:pt x="1292737" y="986600"/>
                </a:moveTo>
                <a:cubicBezTo>
                  <a:pt x="1337879" y="959579"/>
                  <a:pt x="1352566" y="901085"/>
                  <a:pt x="1325541" y="855950"/>
                </a:cubicBezTo>
                <a:cubicBezTo>
                  <a:pt x="1317477" y="842481"/>
                  <a:pt x="1306208" y="831214"/>
                  <a:pt x="1292737" y="823151"/>
                </a:cubicBezTo>
                <a:lnTo>
                  <a:pt x="811080" y="534543"/>
                </a:lnTo>
                <a:cubicBezTo>
                  <a:pt x="765950" y="507504"/>
                  <a:pt x="707441" y="522165"/>
                  <a:pt x="680398" y="567289"/>
                </a:cubicBezTo>
                <a:cubicBezTo>
                  <a:pt x="671562" y="582032"/>
                  <a:pt x="666881" y="598890"/>
                  <a:pt x="666850" y="616077"/>
                </a:cubicBezTo>
                <a:lnTo>
                  <a:pt x="666850" y="1193483"/>
                </a:lnTo>
                <a:cubicBezTo>
                  <a:pt x="666892" y="1246088"/>
                  <a:pt x="709577" y="1288699"/>
                  <a:pt x="762190" y="1288657"/>
                </a:cubicBezTo>
                <a:cubicBezTo>
                  <a:pt x="779412" y="1288644"/>
                  <a:pt x="796308" y="1283963"/>
                  <a:pt x="811080" y="1275112"/>
                </a:cubicBezTo>
                <a:lnTo>
                  <a:pt x="1292641" y="986504"/>
                </a:lnTo>
                <a:close/>
              </a:path>
            </a:pathLst>
          </a:custGeom>
          <a:gradFill>
            <a:gsLst>
              <a:gs pos="0">
                <a:srgbClr val="FFFFFF"/>
              </a:gs>
              <a:gs pos="99999">
                <a:srgbClr val="FFFFFF">
                  <a:alpha val="80000"/>
                </a:srgbClr>
              </a:gs>
            </a:gsLst>
            <a:lin ang="5400000" scaled="1"/>
          </a:gradFill>
          <a:ln w="819" cap="flat">
            <a:noFill/>
            <a:prstDash val="solid"/>
            <a:miter/>
          </a:ln>
          <a:effectLst>
            <a:outerShdw algn="tr" blurRad="76200" dir="8100000" dist="38100" rotWithShape="0">
              <a:schemeClr val="accent1">
                <a:lumMod val="75000"/>
                <a:alpha val="40000"/>
              </a:schemeClr>
            </a:outerShdw>
          </a:effectLst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49104" name="任意多边形: 形状 286"/>
          <p:cNvSpPr/>
          <p:nvPr>
            <p:custDataLst>
              <p:tags r:id="rId25"/>
            </p:custDataLst>
          </p:nvPr>
        </p:nvSpPr>
        <p:spPr>
          <a:xfrm>
            <a:off x="5451932" y="3623767"/>
            <a:ext cx="1287612" cy="1287618"/>
          </a:xfrm>
          <a:custGeom>
            <a:avLst/>
            <a:gdLst>
              <a:gd name="connsiteX0" fmla="*/ 216236 w 216800"/>
              <a:gd name="connsiteY0" fmla="*/ 137858 h 216801"/>
              <a:gd name="connsiteX1" fmla="*/ 216004 w 216800"/>
              <a:gd name="connsiteY1" fmla="*/ 144612 h 216801"/>
              <a:gd name="connsiteX2" fmla="*/ 213679 w 216800"/>
              <a:gd name="connsiteY2" fmla="*/ 152646 h 216801"/>
              <a:gd name="connsiteX3" fmla="*/ 209726 w 216800"/>
              <a:gd name="connsiteY3" fmla="*/ 159981 h 216801"/>
              <a:gd name="connsiteX4" fmla="*/ 204611 w 216800"/>
              <a:gd name="connsiteY4" fmla="*/ 164638 h 216801"/>
              <a:gd name="connsiteX5" fmla="*/ 199728 w 216800"/>
              <a:gd name="connsiteY5" fmla="*/ 166036 h 216801"/>
              <a:gd name="connsiteX6" fmla="*/ 195078 w 216800"/>
              <a:gd name="connsiteY6" fmla="*/ 165104 h 216801"/>
              <a:gd name="connsiteX7" fmla="*/ 189265 w 216800"/>
              <a:gd name="connsiteY7" fmla="*/ 163823 h 216801"/>
              <a:gd name="connsiteX8" fmla="*/ 182173 w 216800"/>
              <a:gd name="connsiteY8" fmla="*/ 163590 h 216801"/>
              <a:gd name="connsiteX9" fmla="*/ 174966 w 216800"/>
              <a:gd name="connsiteY9" fmla="*/ 165104 h 216801"/>
              <a:gd name="connsiteX10" fmla="*/ 168804 w 216800"/>
              <a:gd name="connsiteY10" fmla="*/ 169063 h 216801"/>
              <a:gd name="connsiteX11" fmla="*/ 162293 w 216800"/>
              <a:gd name="connsiteY11" fmla="*/ 182336 h 216801"/>
              <a:gd name="connsiteX12" fmla="*/ 164386 w 216800"/>
              <a:gd name="connsiteY12" fmla="*/ 196542 h 216801"/>
              <a:gd name="connsiteX13" fmla="*/ 163688 w 216800"/>
              <a:gd name="connsiteY13" fmla="*/ 205856 h 216801"/>
              <a:gd name="connsiteX14" fmla="*/ 159271 w 216800"/>
              <a:gd name="connsiteY14" fmla="*/ 209698 h 216801"/>
              <a:gd name="connsiteX15" fmla="*/ 152644 w 216800"/>
              <a:gd name="connsiteY15" fmla="*/ 213307 h 216801"/>
              <a:gd name="connsiteX16" fmla="*/ 145087 w 216800"/>
              <a:gd name="connsiteY16" fmla="*/ 215870 h 216801"/>
              <a:gd name="connsiteX17" fmla="*/ 138112 w 216800"/>
              <a:gd name="connsiteY17" fmla="*/ 216802 h 216801"/>
              <a:gd name="connsiteX18" fmla="*/ 134159 w 216800"/>
              <a:gd name="connsiteY18" fmla="*/ 215171 h 216801"/>
              <a:gd name="connsiteX19" fmla="*/ 131602 w 216800"/>
              <a:gd name="connsiteY19" fmla="*/ 211679 h 216801"/>
              <a:gd name="connsiteX20" fmla="*/ 131369 w 216800"/>
              <a:gd name="connsiteY20" fmla="*/ 211679 h 216801"/>
              <a:gd name="connsiteX21" fmla="*/ 122650 w 216800"/>
              <a:gd name="connsiteY21" fmla="*/ 199219 h 216801"/>
              <a:gd name="connsiteX22" fmla="*/ 108350 w 216800"/>
              <a:gd name="connsiteY22" fmla="*/ 193979 h 216801"/>
              <a:gd name="connsiteX23" fmla="*/ 94051 w 216800"/>
              <a:gd name="connsiteY23" fmla="*/ 199219 h 216801"/>
              <a:gd name="connsiteX24" fmla="*/ 85099 w 216800"/>
              <a:gd name="connsiteY24" fmla="*/ 211444 h 216801"/>
              <a:gd name="connsiteX25" fmla="*/ 81611 w 216800"/>
              <a:gd name="connsiteY25" fmla="*/ 215520 h 216801"/>
              <a:gd name="connsiteX26" fmla="*/ 76496 w 216800"/>
              <a:gd name="connsiteY26" fmla="*/ 216802 h 216801"/>
              <a:gd name="connsiteX27" fmla="*/ 69172 w 216800"/>
              <a:gd name="connsiteY27" fmla="*/ 215636 h 216801"/>
              <a:gd name="connsiteX28" fmla="*/ 61034 w 216800"/>
              <a:gd name="connsiteY28" fmla="*/ 212725 h 216801"/>
              <a:gd name="connsiteX29" fmla="*/ 53710 w 216800"/>
              <a:gd name="connsiteY29" fmla="*/ 208651 h 216801"/>
              <a:gd name="connsiteX30" fmla="*/ 48827 w 216800"/>
              <a:gd name="connsiteY30" fmla="*/ 203993 h 216801"/>
              <a:gd name="connsiteX31" fmla="*/ 47548 w 216800"/>
              <a:gd name="connsiteY31" fmla="*/ 200151 h 216801"/>
              <a:gd name="connsiteX32" fmla="*/ 49292 w 216800"/>
              <a:gd name="connsiteY32" fmla="*/ 193979 h 216801"/>
              <a:gd name="connsiteX33" fmla="*/ 51268 w 216800"/>
              <a:gd name="connsiteY33" fmla="*/ 181754 h 216801"/>
              <a:gd name="connsiteX34" fmla="*/ 45339 w 216800"/>
              <a:gd name="connsiteY34" fmla="*/ 169063 h 216801"/>
              <a:gd name="connsiteX35" fmla="*/ 37434 w 216800"/>
              <a:gd name="connsiteY35" fmla="*/ 164522 h 216801"/>
              <a:gd name="connsiteX36" fmla="*/ 28598 w 216800"/>
              <a:gd name="connsiteY36" fmla="*/ 163707 h 216801"/>
              <a:gd name="connsiteX37" fmla="*/ 18600 w 216800"/>
              <a:gd name="connsiteY37" fmla="*/ 165570 h 216801"/>
              <a:gd name="connsiteX38" fmla="*/ 12090 w 216800"/>
              <a:gd name="connsiteY38" fmla="*/ 165104 h 216801"/>
              <a:gd name="connsiteX39" fmla="*/ 7323 w 216800"/>
              <a:gd name="connsiteY39" fmla="*/ 160796 h 216801"/>
              <a:gd name="connsiteX40" fmla="*/ 3371 w 216800"/>
              <a:gd name="connsiteY40" fmla="*/ 153344 h 216801"/>
              <a:gd name="connsiteX41" fmla="*/ 696 w 216800"/>
              <a:gd name="connsiteY41" fmla="*/ 144961 h 216801"/>
              <a:gd name="connsiteX42" fmla="*/ 231 w 216800"/>
              <a:gd name="connsiteY42" fmla="*/ 137858 h 216801"/>
              <a:gd name="connsiteX43" fmla="*/ 4882 w 216800"/>
              <a:gd name="connsiteY43" fmla="*/ 131338 h 216801"/>
              <a:gd name="connsiteX44" fmla="*/ 17437 w 216800"/>
              <a:gd name="connsiteY44" fmla="*/ 122140 h 216801"/>
              <a:gd name="connsiteX45" fmla="*/ 23018 w 216800"/>
              <a:gd name="connsiteY45" fmla="*/ 107818 h 216801"/>
              <a:gd name="connsiteX46" fmla="*/ 17437 w 216800"/>
              <a:gd name="connsiteY46" fmla="*/ 93613 h 216801"/>
              <a:gd name="connsiteX47" fmla="*/ 4882 w 216800"/>
              <a:gd name="connsiteY47" fmla="*/ 84764 h 216801"/>
              <a:gd name="connsiteX48" fmla="*/ 1394 w 216800"/>
              <a:gd name="connsiteY48" fmla="*/ 81388 h 216801"/>
              <a:gd name="connsiteX49" fmla="*/ -1 w 216800"/>
              <a:gd name="connsiteY49" fmla="*/ 75915 h 216801"/>
              <a:gd name="connsiteX50" fmla="*/ 929 w 216800"/>
              <a:gd name="connsiteY50" fmla="*/ 69162 h 216801"/>
              <a:gd name="connsiteX51" fmla="*/ 3371 w 216800"/>
              <a:gd name="connsiteY51" fmla="*/ 61943 h 216801"/>
              <a:gd name="connsiteX52" fmla="*/ 6858 w 216800"/>
              <a:gd name="connsiteY52" fmla="*/ 55539 h 216801"/>
              <a:gd name="connsiteX53" fmla="*/ 11160 w 216800"/>
              <a:gd name="connsiteY53" fmla="*/ 51231 h 216801"/>
              <a:gd name="connsiteX54" fmla="*/ 14764 w 216800"/>
              <a:gd name="connsiteY54" fmla="*/ 50300 h 216801"/>
              <a:gd name="connsiteX55" fmla="*/ 18600 w 216800"/>
              <a:gd name="connsiteY55" fmla="*/ 51231 h 216801"/>
              <a:gd name="connsiteX56" fmla="*/ 33132 w 216800"/>
              <a:gd name="connsiteY56" fmla="*/ 52978 h 216801"/>
              <a:gd name="connsiteX57" fmla="*/ 46502 w 216800"/>
              <a:gd name="connsiteY57" fmla="*/ 46341 h 216801"/>
              <a:gd name="connsiteX58" fmla="*/ 50571 w 216800"/>
              <a:gd name="connsiteY58" fmla="*/ 39471 h 216801"/>
              <a:gd name="connsiteX59" fmla="*/ 52198 w 216800"/>
              <a:gd name="connsiteY59" fmla="*/ 31437 h 216801"/>
              <a:gd name="connsiteX60" fmla="*/ 52198 w 216800"/>
              <a:gd name="connsiteY60" fmla="*/ 24218 h 216801"/>
              <a:gd name="connsiteX61" fmla="*/ 51617 w 216800"/>
              <a:gd name="connsiteY61" fmla="*/ 19561 h 216801"/>
              <a:gd name="connsiteX62" fmla="*/ 50803 w 216800"/>
              <a:gd name="connsiteY62" fmla="*/ 16301 h 216801"/>
              <a:gd name="connsiteX63" fmla="*/ 51152 w 216800"/>
              <a:gd name="connsiteY63" fmla="*/ 13041 h 216801"/>
              <a:gd name="connsiteX64" fmla="*/ 56151 w 216800"/>
              <a:gd name="connsiteY64" fmla="*/ 7335 h 216801"/>
              <a:gd name="connsiteX65" fmla="*/ 63940 w 216800"/>
              <a:gd name="connsiteY65" fmla="*/ 3260 h 216801"/>
              <a:gd name="connsiteX66" fmla="*/ 72078 w 216800"/>
              <a:gd name="connsiteY66" fmla="*/ 815 h 216801"/>
              <a:gd name="connsiteX67" fmla="*/ 78356 w 216800"/>
              <a:gd name="connsiteY67" fmla="*/ 0 h 216801"/>
              <a:gd name="connsiteX68" fmla="*/ 83123 w 216800"/>
              <a:gd name="connsiteY68" fmla="*/ 1980 h 216801"/>
              <a:gd name="connsiteX69" fmla="*/ 85564 w 216800"/>
              <a:gd name="connsiteY69" fmla="*/ 6055 h 216801"/>
              <a:gd name="connsiteX70" fmla="*/ 93934 w 216800"/>
              <a:gd name="connsiteY70" fmla="*/ 17116 h 216801"/>
              <a:gd name="connsiteX71" fmla="*/ 107653 w 216800"/>
              <a:gd name="connsiteY71" fmla="*/ 21890 h 216801"/>
              <a:gd name="connsiteX72" fmla="*/ 122069 w 216800"/>
              <a:gd name="connsiteY72" fmla="*/ 17349 h 216801"/>
              <a:gd name="connsiteX73" fmla="*/ 130904 w 216800"/>
              <a:gd name="connsiteY73" fmla="*/ 5822 h 216801"/>
              <a:gd name="connsiteX74" fmla="*/ 133811 w 216800"/>
              <a:gd name="connsiteY74" fmla="*/ 1980 h 216801"/>
              <a:gd name="connsiteX75" fmla="*/ 137879 w 216800"/>
              <a:gd name="connsiteY75" fmla="*/ 0 h 216801"/>
              <a:gd name="connsiteX76" fmla="*/ 144971 w 216800"/>
              <a:gd name="connsiteY76" fmla="*/ 931 h 216801"/>
              <a:gd name="connsiteX77" fmla="*/ 152528 w 216800"/>
              <a:gd name="connsiteY77" fmla="*/ 3493 h 216801"/>
              <a:gd name="connsiteX78" fmla="*/ 159387 w 216800"/>
              <a:gd name="connsiteY78" fmla="*/ 7685 h 216801"/>
              <a:gd name="connsiteX79" fmla="*/ 164386 w 216800"/>
              <a:gd name="connsiteY79" fmla="*/ 13273 h 216801"/>
              <a:gd name="connsiteX80" fmla="*/ 165083 w 216800"/>
              <a:gd name="connsiteY80" fmla="*/ 17349 h 216801"/>
              <a:gd name="connsiteX81" fmla="*/ 164153 w 216800"/>
              <a:gd name="connsiteY81" fmla="*/ 20493 h 216801"/>
              <a:gd name="connsiteX82" fmla="*/ 162293 w 216800"/>
              <a:gd name="connsiteY82" fmla="*/ 34697 h 216801"/>
              <a:gd name="connsiteX83" fmla="*/ 169036 w 216800"/>
              <a:gd name="connsiteY83" fmla="*/ 47738 h 216801"/>
              <a:gd name="connsiteX84" fmla="*/ 182755 w 216800"/>
              <a:gd name="connsiteY84" fmla="*/ 53909 h 216801"/>
              <a:gd name="connsiteX85" fmla="*/ 197869 w 216800"/>
              <a:gd name="connsiteY85" fmla="*/ 51231 h 216801"/>
              <a:gd name="connsiteX86" fmla="*/ 202402 w 216800"/>
              <a:gd name="connsiteY86" fmla="*/ 50300 h 216801"/>
              <a:gd name="connsiteX87" fmla="*/ 206935 w 216800"/>
              <a:gd name="connsiteY87" fmla="*/ 52395 h 216801"/>
              <a:gd name="connsiteX88" fmla="*/ 213097 w 216800"/>
              <a:gd name="connsiteY88" fmla="*/ 62292 h 216801"/>
              <a:gd name="connsiteX89" fmla="*/ 216701 w 216800"/>
              <a:gd name="connsiteY89" fmla="*/ 75682 h 216801"/>
              <a:gd name="connsiteX90" fmla="*/ 215424 w 216800"/>
              <a:gd name="connsiteY90" fmla="*/ 81853 h 216801"/>
              <a:gd name="connsiteX91" fmla="*/ 211818 w 216800"/>
              <a:gd name="connsiteY91" fmla="*/ 84764 h 216801"/>
              <a:gd name="connsiteX92" fmla="*/ 199496 w 216800"/>
              <a:gd name="connsiteY92" fmla="*/ 93730 h 216801"/>
              <a:gd name="connsiteX93" fmla="*/ 194380 w 216800"/>
              <a:gd name="connsiteY93" fmla="*/ 108284 h 216801"/>
              <a:gd name="connsiteX94" fmla="*/ 198681 w 216800"/>
              <a:gd name="connsiteY94" fmla="*/ 122140 h 216801"/>
              <a:gd name="connsiteX95" fmla="*/ 209959 w 216800"/>
              <a:gd name="connsiteY95" fmla="*/ 130639 h 216801"/>
              <a:gd name="connsiteX96" fmla="*/ 212748 w 216800"/>
              <a:gd name="connsiteY96" fmla="*/ 132502 h 216801"/>
              <a:gd name="connsiteX97" fmla="*/ 216236 w 216800"/>
              <a:gd name="connsiteY97" fmla="*/ 137858 h 216801"/>
              <a:gd name="connsiteX98" fmla="*/ 108118 w 216800"/>
              <a:gd name="connsiteY98" fmla="*/ 158816 h 216801"/>
              <a:gd name="connsiteX99" fmla="*/ 127881 w 216800"/>
              <a:gd name="connsiteY99" fmla="*/ 154858 h 216801"/>
              <a:gd name="connsiteX100" fmla="*/ 144041 w 216800"/>
              <a:gd name="connsiteY100" fmla="*/ 143913 h 216801"/>
              <a:gd name="connsiteX101" fmla="*/ 154853 w 216800"/>
              <a:gd name="connsiteY101" fmla="*/ 127729 h 216801"/>
              <a:gd name="connsiteX102" fmla="*/ 158805 w 216800"/>
              <a:gd name="connsiteY102" fmla="*/ 108051 h 216801"/>
              <a:gd name="connsiteX103" fmla="*/ 154853 w 216800"/>
              <a:gd name="connsiteY103" fmla="*/ 88374 h 216801"/>
              <a:gd name="connsiteX104" fmla="*/ 144041 w 216800"/>
              <a:gd name="connsiteY104" fmla="*/ 72306 h 216801"/>
              <a:gd name="connsiteX105" fmla="*/ 127881 w 216800"/>
              <a:gd name="connsiteY105" fmla="*/ 61477 h 216801"/>
              <a:gd name="connsiteX106" fmla="*/ 108118 w 216800"/>
              <a:gd name="connsiteY106" fmla="*/ 57519 h 216801"/>
              <a:gd name="connsiteX107" fmla="*/ 88470 w 216800"/>
              <a:gd name="connsiteY107" fmla="*/ 61477 h 216801"/>
              <a:gd name="connsiteX108" fmla="*/ 72427 w 216800"/>
              <a:gd name="connsiteY108" fmla="*/ 72306 h 216801"/>
              <a:gd name="connsiteX109" fmla="*/ 61615 w 216800"/>
              <a:gd name="connsiteY109" fmla="*/ 88374 h 216801"/>
              <a:gd name="connsiteX110" fmla="*/ 57662 w 216800"/>
              <a:gd name="connsiteY110" fmla="*/ 108051 h 216801"/>
              <a:gd name="connsiteX111" fmla="*/ 61615 w 216800"/>
              <a:gd name="connsiteY111" fmla="*/ 127729 h 216801"/>
              <a:gd name="connsiteX112" fmla="*/ 72427 w 216800"/>
              <a:gd name="connsiteY112" fmla="*/ 143913 h 216801"/>
              <a:gd name="connsiteX113" fmla="*/ 88470 w 216800"/>
              <a:gd name="connsiteY113" fmla="*/ 154858 h 216801"/>
              <a:gd name="connsiteX114" fmla="*/ 108118 w 216800"/>
              <a:gd name="connsiteY114" fmla="*/ 158816 h 2168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</a:cxnLst>
            <a:rect l="l" t="t" r="r" b="b"/>
            <a:pathLst>
              <a:path w="216800" h="216801">
                <a:moveTo>
                  <a:pt x="216236" y="137858"/>
                </a:moveTo>
                <a:cubicBezTo>
                  <a:pt x="216547" y="139721"/>
                  <a:pt x="216471" y="141972"/>
                  <a:pt x="216004" y="144612"/>
                </a:cubicBezTo>
                <a:cubicBezTo>
                  <a:pt x="215539" y="147251"/>
                  <a:pt x="214765" y="149929"/>
                  <a:pt x="213679" y="152646"/>
                </a:cubicBezTo>
                <a:cubicBezTo>
                  <a:pt x="212594" y="155362"/>
                  <a:pt x="211277" y="157808"/>
                  <a:pt x="209726" y="159981"/>
                </a:cubicBezTo>
                <a:cubicBezTo>
                  <a:pt x="208175" y="162154"/>
                  <a:pt x="206470" y="163707"/>
                  <a:pt x="204611" y="164638"/>
                </a:cubicBezTo>
                <a:cubicBezTo>
                  <a:pt x="202750" y="165570"/>
                  <a:pt x="201123" y="166036"/>
                  <a:pt x="199728" y="166036"/>
                </a:cubicBezTo>
                <a:cubicBezTo>
                  <a:pt x="198334" y="166036"/>
                  <a:pt x="196783" y="165725"/>
                  <a:pt x="195078" y="165104"/>
                </a:cubicBezTo>
                <a:cubicBezTo>
                  <a:pt x="193527" y="164638"/>
                  <a:pt x="191589" y="164211"/>
                  <a:pt x="189265" y="163823"/>
                </a:cubicBezTo>
                <a:cubicBezTo>
                  <a:pt x="186939" y="163435"/>
                  <a:pt x="184575" y="163358"/>
                  <a:pt x="182173" y="163590"/>
                </a:cubicBezTo>
                <a:cubicBezTo>
                  <a:pt x="179771" y="163823"/>
                  <a:pt x="177368" y="164328"/>
                  <a:pt x="174966" y="165104"/>
                </a:cubicBezTo>
                <a:cubicBezTo>
                  <a:pt x="172563" y="165880"/>
                  <a:pt x="170509" y="167200"/>
                  <a:pt x="168804" y="169063"/>
                </a:cubicBezTo>
                <a:cubicBezTo>
                  <a:pt x="165083" y="172944"/>
                  <a:pt x="162913" y="177369"/>
                  <a:pt x="162293" y="182336"/>
                </a:cubicBezTo>
                <a:cubicBezTo>
                  <a:pt x="161673" y="187303"/>
                  <a:pt x="162371" y="192039"/>
                  <a:pt x="164386" y="196542"/>
                </a:cubicBezTo>
                <a:cubicBezTo>
                  <a:pt x="165936" y="199645"/>
                  <a:pt x="165704" y="202751"/>
                  <a:pt x="163688" y="205856"/>
                </a:cubicBezTo>
                <a:cubicBezTo>
                  <a:pt x="162758" y="207098"/>
                  <a:pt x="161286" y="208380"/>
                  <a:pt x="159271" y="209698"/>
                </a:cubicBezTo>
                <a:cubicBezTo>
                  <a:pt x="157255" y="211018"/>
                  <a:pt x="155046" y="212221"/>
                  <a:pt x="152644" y="213307"/>
                </a:cubicBezTo>
                <a:cubicBezTo>
                  <a:pt x="150241" y="214395"/>
                  <a:pt x="147722" y="215249"/>
                  <a:pt x="145087" y="215870"/>
                </a:cubicBezTo>
                <a:cubicBezTo>
                  <a:pt x="142452" y="216491"/>
                  <a:pt x="140127" y="216802"/>
                  <a:pt x="138112" y="216802"/>
                </a:cubicBezTo>
                <a:cubicBezTo>
                  <a:pt x="136717" y="216802"/>
                  <a:pt x="135399" y="216257"/>
                  <a:pt x="134159" y="215171"/>
                </a:cubicBezTo>
                <a:cubicBezTo>
                  <a:pt x="132919" y="214085"/>
                  <a:pt x="132067" y="212919"/>
                  <a:pt x="131602" y="211679"/>
                </a:cubicBezTo>
                <a:lnTo>
                  <a:pt x="131369" y="211679"/>
                </a:lnTo>
                <a:cubicBezTo>
                  <a:pt x="129664" y="206866"/>
                  <a:pt x="126757" y="202712"/>
                  <a:pt x="122650" y="199219"/>
                </a:cubicBezTo>
                <a:cubicBezTo>
                  <a:pt x="118542" y="195727"/>
                  <a:pt x="113775" y="193979"/>
                  <a:pt x="108350" y="193979"/>
                </a:cubicBezTo>
                <a:cubicBezTo>
                  <a:pt x="103080" y="193979"/>
                  <a:pt x="98313" y="195727"/>
                  <a:pt x="94051" y="199219"/>
                </a:cubicBezTo>
                <a:cubicBezTo>
                  <a:pt x="89788" y="202712"/>
                  <a:pt x="86804" y="206788"/>
                  <a:pt x="85099" y="211444"/>
                </a:cubicBezTo>
                <a:cubicBezTo>
                  <a:pt x="84324" y="213307"/>
                  <a:pt x="83161" y="214667"/>
                  <a:pt x="81611" y="215520"/>
                </a:cubicBezTo>
                <a:cubicBezTo>
                  <a:pt x="80061" y="216374"/>
                  <a:pt x="78356" y="216802"/>
                  <a:pt x="76496" y="216802"/>
                </a:cubicBezTo>
                <a:cubicBezTo>
                  <a:pt x="74326" y="216802"/>
                  <a:pt x="71884" y="216413"/>
                  <a:pt x="69172" y="215636"/>
                </a:cubicBezTo>
                <a:cubicBezTo>
                  <a:pt x="66459" y="214860"/>
                  <a:pt x="63746" y="213889"/>
                  <a:pt x="61034" y="212725"/>
                </a:cubicBezTo>
                <a:cubicBezTo>
                  <a:pt x="58321" y="211561"/>
                  <a:pt x="55879" y="210204"/>
                  <a:pt x="53710" y="208651"/>
                </a:cubicBezTo>
                <a:cubicBezTo>
                  <a:pt x="51540" y="207098"/>
                  <a:pt x="49912" y="205546"/>
                  <a:pt x="48827" y="203993"/>
                </a:cubicBezTo>
                <a:cubicBezTo>
                  <a:pt x="48052" y="202907"/>
                  <a:pt x="47625" y="201626"/>
                  <a:pt x="47548" y="200151"/>
                </a:cubicBezTo>
                <a:cubicBezTo>
                  <a:pt x="47471" y="198676"/>
                  <a:pt x="48052" y="196620"/>
                  <a:pt x="49292" y="193979"/>
                </a:cubicBezTo>
                <a:cubicBezTo>
                  <a:pt x="50997" y="190409"/>
                  <a:pt x="51656" y="186334"/>
                  <a:pt x="51268" y="181754"/>
                </a:cubicBezTo>
                <a:cubicBezTo>
                  <a:pt x="50881" y="177174"/>
                  <a:pt x="48904" y="172944"/>
                  <a:pt x="45339" y="169063"/>
                </a:cubicBezTo>
                <a:cubicBezTo>
                  <a:pt x="43169" y="166734"/>
                  <a:pt x="40534" y="165220"/>
                  <a:pt x="37434" y="164522"/>
                </a:cubicBezTo>
                <a:cubicBezTo>
                  <a:pt x="34334" y="163823"/>
                  <a:pt x="31388" y="163551"/>
                  <a:pt x="28598" y="163707"/>
                </a:cubicBezTo>
                <a:cubicBezTo>
                  <a:pt x="25343" y="163862"/>
                  <a:pt x="22010" y="164483"/>
                  <a:pt x="18600" y="165570"/>
                </a:cubicBezTo>
                <a:cubicBezTo>
                  <a:pt x="16430" y="166191"/>
                  <a:pt x="14260" y="166036"/>
                  <a:pt x="12090" y="165104"/>
                </a:cubicBezTo>
                <a:cubicBezTo>
                  <a:pt x="10385" y="164483"/>
                  <a:pt x="8796" y="163047"/>
                  <a:pt x="7323" y="160796"/>
                </a:cubicBezTo>
                <a:cubicBezTo>
                  <a:pt x="5851" y="158545"/>
                  <a:pt x="4533" y="156061"/>
                  <a:pt x="3371" y="153344"/>
                </a:cubicBezTo>
                <a:cubicBezTo>
                  <a:pt x="2208" y="150627"/>
                  <a:pt x="1317" y="147833"/>
                  <a:pt x="696" y="144961"/>
                </a:cubicBezTo>
                <a:cubicBezTo>
                  <a:pt x="77" y="142089"/>
                  <a:pt x="-79" y="139721"/>
                  <a:pt x="231" y="137858"/>
                </a:cubicBezTo>
                <a:cubicBezTo>
                  <a:pt x="696" y="134443"/>
                  <a:pt x="2246" y="132270"/>
                  <a:pt x="4882" y="131338"/>
                </a:cubicBezTo>
                <a:cubicBezTo>
                  <a:pt x="9532" y="129475"/>
                  <a:pt x="13717" y="126409"/>
                  <a:pt x="17437" y="122140"/>
                </a:cubicBezTo>
                <a:cubicBezTo>
                  <a:pt x="21158" y="117870"/>
                  <a:pt x="23018" y="113097"/>
                  <a:pt x="23018" y="107818"/>
                </a:cubicBezTo>
                <a:cubicBezTo>
                  <a:pt x="23018" y="102385"/>
                  <a:pt x="21158" y="97650"/>
                  <a:pt x="17437" y="93613"/>
                </a:cubicBezTo>
                <a:cubicBezTo>
                  <a:pt x="13717" y="89577"/>
                  <a:pt x="9532" y="86627"/>
                  <a:pt x="4882" y="84764"/>
                </a:cubicBezTo>
                <a:cubicBezTo>
                  <a:pt x="3487" y="84299"/>
                  <a:pt x="2324" y="83173"/>
                  <a:pt x="1394" y="81388"/>
                </a:cubicBezTo>
                <a:cubicBezTo>
                  <a:pt x="464" y="79602"/>
                  <a:pt x="-1" y="77778"/>
                  <a:pt x="-1" y="75915"/>
                </a:cubicBezTo>
                <a:cubicBezTo>
                  <a:pt x="-1" y="73897"/>
                  <a:pt x="309" y="71646"/>
                  <a:pt x="929" y="69162"/>
                </a:cubicBezTo>
                <a:cubicBezTo>
                  <a:pt x="1549" y="66678"/>
                  <a:pt x="2363" y="64272"/>
                  <a:pt x="3371" y="61943"/>
                </a:cubicBezTo>
                <a:cubicBezTo>
                  <a:pt x="4378" y="59615"/>
                  <a:pt x="5541" y="57480"/>
                  <a:pt x="6858" y="55539"/>
                </a:cubicBezTo>
                <a:cubicBezTo>
                  <a:pt x="8176" y="53599"/>
                  <a:pt x="9609" y="52163"/>
                  <a:pt x="11160" y="51231"/>
                </a:cubicBezTo>
                <a:cubicBezTo>
                  <a:pt x="12400" y="50455"/>
                  <a:pt x="13601" y="50144"/>
                  <a:pt x="14764" y="50300"/>
                </a:cubicBezTo>
                <a:cubicBezTo>
                  <a:pt x="15926" y="50455"/>
                  <a:pt x="17205" y="50765"/>
                  <a:pt x="18600" y="51231"/>
                </a:cubicBezTo>
                <a:cubicBezTo>
                  <a:pt x="23250" y="53094"/>
                  <a:pt x="28094" y="53676"/>
                  <a:pt x="33132" y="52978"/>
                </a:cubicBezTo>
                <a:cubicBezTo>
                  <a:pt x="38170" y="52279"/>
                  <a:pt x="42626" y="50067"/>
                  <a:pt x="46502" y="46341"/>
                </a:cubicBezTo>
                <a:cubicBezTo>
                  <a:pt x="48362" y="44478"/>
                  <a:pt x="49718" y="42188"/>
                  <a:pt x="50571" y="39471"/>
                </a:cubicBezTo>
                <a:cubicBezTo>
                  <a:pt x="51423" y="36754"/>
                  <a:pt x="51966" y="34076"/>
                  <a:pt x="52198" y="31437"/>
                </a:cubicBezTo>
                <a:cubicBezTo>
                  <a:pt x="52431" y="28798"/>
                  <a:pt x="52431" y="26392"/>
                  <a:pt x="52198" y="24218"/>
                </a:cubicBezTo>
                <a:cubicBezTo>
                  <a:pt x="51966" y="22045"/>
                  <a:pt x="51772" y="20493"/>
                  <a:pt x="51617" y="19561"/>
                </a:cubicBezTo>
                <a:cubicBezTo>
                  <a:pt x="51307" y="18630"/>
                  <a:pt x="51036" y="17543"/>
                  <a:pt x="50803" y="16301"/>
                </a:cubicBezTo>
                <a:cubicBezTo>
                  <a:pt x="50571" y="15059"/>
                  <a:pt x="50687" y="13972"/>
                  <a:pt x="51152" y="13041"/>
                </a:cubicBezTo>
                <a:cubicBezTo>
                  <a:pt x="52082" y="10867"/>
                  <a:pt x="53748" y="8966"/>
                  <a:pt x="56151" y="7335"/>
                </a:cubicBezTo>
                <a:cubicBezTo>
                  <a:pt x="58554" y="5705"/>
                  <a:pt x="61150" y="4347"/>
                  <a:pt x="63940" y="3260"/>
                </a:cubicBezTo>
                <a:cubicBezTo>
                  <a:pt x="66730" y="2173"/>
                  <a:pt x="69443" y="1358"/>
                  <a:pt x="72078" y="815"/>
                </a:cubicBezTo>
                <a:cubicBezTo>
                  <a:pt x="74713" y="272"/>
                  <a:pt x="76806" y="0"/>
                  <a:pt x="78356" y="0"/>
                </a:cubicBezTo>
                <a:cubicBezTo>
                  <a:pt x="80371" y="0"/>
                  <a:pt x="81960" y="660"/>
                  <a:pt x="83123" y="1980"/>
                </a:cubicBezTo>
                <a:cubicBezTo>
                  <a:pt x="84285" y="3299"/>
                  <a:pt x="85099" y="4658"/>
                  <a:pt x="85564" y="6055"/>
                </a:cubicBezTo>
                <a:cubicBezTo>
                  <a:pt x="87269" y="10246"/>
                  <a:pt x="90059" y="13933"/>
                  <a:pt x="93934" y="17116"/>
                </a:cubicBezTo>
                <a:cubicBezTo>
                  <a:pt x="97810" y="20298"/>
                  <a:pt x="102382" y="21890"/>
                  <a:pt x="107653" y="21890"/>
                </a:cubicBezTo>
                <a:cubicBezTo>
                  <a:pt x="113078" y="21890"/>
                  <a:pt x="117883" y="20376"/>
                  <a:pt x="122069" y="17349"/>
                </a:cubicBezTo>
                <a:cubicBezTo>
                  <a:pt x="126254" y="14322"/>
                  <a:pt x="129199" y="10479"/>
                  <a:pt x="130904" y="5822"/>
                </a:cubicBezTo>
                <a:cubicBezTo>
                  <a:pt x="131524" y="4580"/>
                  <a:pt x="132493" y="3299"/>
                  <a:pt x="133811" y="1980"/>
                </a:cubicBezTo>
                <a:cubicBezTo>
                  <a:pt x="135128" y="660"/>
                  <a:pt x="136484" y="0"/>
                  <a:pt x="137879" y="0"/>
                </a:cubicBezTo>
                <a:cubicBezTo>
                  <a:pt x="140049" y="0"/>
                  <a:pt x="142413" y="311"/>
                  <a:pt x="144971" y="931"/>
                </a:cubicBezTo>
                <a:cubicBezTo>
                  <a:pt x="147529" y="1553"/>
                  <a:pt x="150047" y="2406"/>
                  <a:pt x="152528" y="3493"/>
                </a:cubicBezTo>
                <a:cubicBezTo>
                  <a:pt x="155008" y="4580"/>
                  <a:pt x="157294" y="5977"/>
                  <a:pt x="159387" y="7685"/>
                </a:cubicBezTo>
                <a:cubicBezTo>
                  <a:pt x="161480" y="9392"/>
                  <a:pt x="163146" y="11255"/>
                  <a:pt x="164386" y="13273"/>
                </a:cubicBezTo>
                <a:cubicBezTo>
                  <a:pt x="165161" y="14515"/>
                  <a:pt x="165393" y="15874"/>
                  <a:pt x="165083" y="17349"/>
                </a:cubicBezTo>
                <a:cubicBezTo>
                  <a:pt x="164774" y="18824"/>
                  <a:pt x="164463" y="19871"/>
                  <a:pt x="164153" y="20493"/>
                </a:cubicBezTo>
                <a:cubicBezTo>
                  <a:pt x="162138" y="24995"/>
                  <a:pt x="161518" y="29730"/>
                  <a:pt x="162293" y="34697"/>
                </a:cubicBezTo>
                <a:cubicBezTo>
                  <a:pt x="163068" y="39665"/>
                  <a:pt x="165316" y="44012"/>
                  <a:pt x="169036" y="47738"/>
                </a:cubicBezTo>
                <a:cubicBezTo>
                  <a:pt x="172756" y="51464"/>
                  <a:pt x="177329" y="53521"/>
                  <a:pt x="182755" y="53909"/>
                </a:cubicBezTo>
                <a:cubicBezTo>
                  <a:pt x="188179" y="54297"/>
                  <a:pt x="193218" y="53404"/>
                  <a:pt x="197869" y="51231"/>
                </a:cubicBezTo>
                <a:cubicBezTo>
                  <a:pt x="199107" y="50455"/>
                  <a:pt x="200619" y="50144"/>
                  <a:pt x="202402" y="50300"/>
                </a:cubicBezTo>
                <a:cubicBezTo>
                  <a:pt x="204185" y="50455"/>
                  <a:pt x="205695" y="51154"/>
                  <a:pt x="206935" y="52395"/>
                </a:cubicBezTo>
                <a:cubicBezTo>
                  <a:pt x="209261" y="54569"/>
                  <a:pt x="211314" y="57868"/>
                  <a:pt x="213097" y="62292"/>
                </a:cubicBezTo>
                <a:cubicBezTo>
                  <a:pt x="214881" y="66717"/>
                  <a:pt x="216082" y="71180"/>
                  <a:pt x="216701" y="75682"/>
                </a:cubicBezTo>
                <a:cubicBezTo>
                  <a:pt x="217012" y="78321"/>
                  <a:pt x="216586" y="80379"/>
                  <a:pt x="215424" y="81853"/>
                </a:cubicBezTo>
                <a:cubicBezTo>
                  <a:pt x="214260" y="83328"/>
                  <a:pt x="213058" y="84299"/>
                  <a:pt x="211818" y="84764"/>
                </a:cubicBezTo>
                <a:cubicBezTo>
                  <a:pt x="207013" y="86472"/>
                  <a:pt x="202906" y="89461"/>
                  <a:pt x="199496" y="93730"/>
                </a:cubicBezTo>
                <a:cubicBezTo>
                  <a:pt x="196085" y="97999"/>
                  <a:pt x="194380" y="102850"/>
                  <a:pt x="194380" y="108284"/>
                </a:cubicBezTo>
                <a:cubicBezTo>
                  <a:pt x="194380" y="113563"/>
                  <a:pt x="195814" y="118181"/>
                  <a:pt x="198681" y="122140"/>
                </a:cubicBezTo>
                <a:cubicBezTo>
                  <a:pt x="201548" y="126098"/>
                  <a:pt x="205308" y="128932"/>
                  <a:pt x="209959" y="130639"/>
                </a:cubicBezTo>
                <a:cubicBezTo>
                  <a:pt x="211043" y="131261"/>
                  <a:pt x="211974" y="131881"/>
                  <a:pt x="212748" y="132502"/>
                </a:cubicBezTo>
                <a:cubicBezTo>
                  <a:pt x="214453" y="133900"/>
                  <a:pt x="215617" y="135685"/>
                  <a:pt x="216236" y="137858"/>
                </a:cubicBezTo>
                <a:close/>
                <a:moveTo>
                  <a:pt x="108118" y="158816"/>
                </a:moveTo>
                <a:cubicBezTo>
                  <a:pt x="115093" y="158816"/>
                  <a:pt x="121681" y="157497"/>
                  <a:pt x="127881" y="154858"/>
                </a:cubicBezTo>
                <a:cubicBezTo>
                  <a:pt x="134082" y="152219"/>
                  <a:pt x="139468" y="148570"/>
                  <a:pt x="144041" y="143913"/>
                </a:cubicBezTo>
                <a:cubicBezTo>
                  <a:pt x="148614" y="139256"/>
                  <a:pt x="152218" y="133861"/>
                  <a:pt x="154853" y="127729"/>
                </a:cubicBezTo>
                <a:cubicBezTo>
                  <a:pt x="157488" y="121596"/>
                  <a:pt x="158805" y="115037"/>
                  <a:pt x="158805" y="108051"/>
                </a:cubicBezTo>
                <a:cubicBezTo>
                  <a:pt x="158805" y="101065"/>
                  <a:pt x="157488" y="94506"/>
                  <a:pt x="154853" y="88374"/>
                </a:cubicBezTo>
                <a:cubicBezTo>
                  <a:pt x="152218" y="82242"/>
                  <a:pt x="148614" y="76886"/>
                  <a:pt x="144041" y="72306"/>
                </a:cubicBezTo>
                <a:cubicBezTo>
                  <a:pt x="139468" y="67726"/>
                  <a:pt x="134082" y="64116"/>
                  <a:pt x="127881" y="61477"/>
                </a:cubicBezTo>
                <a:cubicBezTo>
                  <a:pt x="121681" y="58838"/>
                  <a:pt x="115093" y="57519"/>
                  <a:pt x="108118" y="57519"/>
                </a:cubicBezTo>
                <a:cubicBezTo>
                  <a:pt x="101142" y="57519"/>
                  <a:pt x="94593" y="58838"/>
                  <a:pt x="88470" y="61477"/>
                </a:cubicBezTo>
                <a:cubicBezTo>
                  <a:pt x="82348" y="64116"/>
                  <a:pt x="77000" y="67726"/>
                  <a:pt x="72427" y="72306"/>
                </a:cubicBezTo>
                <a:cubicBezTo>
                  <a:pt x="67854" y="76886"/>
                  <a:pt x="64250" y="82242"/>
                  <a:pt x="61615" y="88374"/>
                </a:cubicBezTo>
                <a:cubicBezTo>
                  <a:pt x="58980" y="94506"/>
                  <a:pt x="57662" y="101065"/>
                  <a:pt x="57662" y="108051"/>
                </a:cubicBezTo>
                <a:cubicBezTo>
                  <a:pt x="57662" y="115037"/>
                  <a:pt x="58980" y="121596"/>
                  <a:pt x="61615" y="127729"/>
                </a:cubicBezTo>
                <a:cubicBezTo>
                  <a:pt x="64250" y="133861"/>
                  <a:pt x="67854" y="139256"/>
                  <a:pt x="72427" y="143913"/>
                </a:cubicBezTo>
                <a:cubicBezTo>
                  <a:pt x="77000" y="148570"/>
                  <a:pt x="82348" y="152219"/>
                  <a:pt x="88470" y="154858"/>
                </a:cubicBezTo>
                <a:cubicBezTo>
                  <a:pt x="94593" y="157497"/>
                  <a:pt x="101142" y="158816"/>
                  <a:pt x="108118" y="158816"/>
                </a:cubicBezTo>
                <a:close/>
              </a:path>
            </a:pathLst>
          </a:custGeom>
          <a:gradFill flip="none" rotWithShape="1">
            <a:gsLst>
              <a:gs pos="0">
                <a:schemeClr val="accent1">
                  <a:lumMod val="20000"/>
                  <a:lumOff val="80000"/>
                </a:schemeClr>
              </a:gs>
              <a:gs pos="40000">
                <a:schemeClr val="accent1">
                  <a:lumMod val="60000"/>
                  <a:lumOff val="40000"/>
                </a:schemeClr>
              </a:gs>
              <a:gs pos="64000">
                <a:schemeClr val="accent1"/>
              </a:gs>
              <a:gs pos="92000">
                <a:schemeClr val="accent1">
                  <a:lumMod val="75000"/>
                </a:schemeClr>
              </a:gs>
            </a:gsLst>
            <a:lin ang="2700000" scaled="1"/>
          </a:gradFill>
          <a:ln w="7495" cap="flat">
            <a:noFill/>
            <a:prstDash val="solid"/>
            <a:miter/>
          </a:ln>
          <a:effectLst>
            <a:outerShdw algn="ctr" blurRad="215900" rotWithShape="0" sx="102000" sy="102000">
              <a:schemeClr val="accent1">
                <a:alpha val="40000"/>
              </a:schemeClr>
            </a:outerShdw>
          </a:effectLst>
          <a:scene3d>
            <a:camera prst="isometricOffAxis2Left"/>
            <a:lightRig dir="t" rig="threePt">
              <a:rot lat="0" lon="0" rev="10800000"/>
            </a:lightRig>
          </a:scene3d>
          <a:sp3d extrusionH="203200"/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49106" name="正文"/>
          <p:cNvSpPr txBox="1"/>
          <p:nvPr>
            <p:custDataLst>
              <p:tags r:id="rId26"/>
            </p:custDataLst>
          </p:nvPr>
        </p:nvSpPr>
        <p:spPr>
          <a:xfrm>
            <a:off x="838200" y="3693311"/>
            <a:ext cx="2068855" cy="775428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l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提供高品质的客房设施，确保舒适度。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108" name="正文"/>
          <p:cNvSpPr txBox="1"/>
          <p:nvPr>
            <p:custDataLst>
              <p:tags r:id="rId27"/>
            </p:custDataLst>
          </p:nvPr>
        </p:nvSpPr>
        <p:spPr>
          <a:xfrm>
            <a:off x="9285014" y="3693311"/>
            <a:ext cx="2068855" cy="775428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提高酒店员工服务水平，提供个性化服务。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110" name="正文"/>
          <p:cNvSpPr txBox="1"/>
          <p:nvPr>
            <p:custDataLst>
              <p:tags r:id="rId28"/>
            </p:custDataLst>
          </p:nvPr>
        </p:nvSpPr>
        <p:spPr>
          <a:xfrm>
            <a:off x="7026390" y="1657730"/>
            <a:ext cx="2068855" cy="775428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加强酒店安保措施，确保客户安全。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112" name="正文"/>
          <p:cNvSpPr txBox="1"/>
          <p:nvPr>
            <p:custDataLst>
              <p:tags r:id="rId29"/>
            </p:custDataLst>
          </p:nvPr>
        </p:nvSpPr>
        <p:spPr>
          <a:xfrm>
            <a:off x="3096824" y="1657730"/>
            <a:ext cx="2068855" cy="775428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l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提升餐饮服务水平，提供多样化的餐饮选择。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1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146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提升员工服务水平</a:t>
            </a:r>
            <a:endParaRPr altLang="en-US" lang="zh-CN"/>
          </a:p>
        </p:txBody>
      </p:sp>
      <p:sp>
        <p:nvSpPr>
          <p:cNvPr id="1049148" name="五边形 30"/>
          <p:cNvSpPr/>
          <p:nvPr>
            <p:custDataLst>
              <p:tags r:id="rId1"/>
            </p:custDataLst>
          </p:nvPr>
        </p:nvSpPr>
        <p:spPr>
          <a:xfrm>
            <a:off x="838200" y="3218059"/>
            <a:ext cx="2787094" cy="1132917"/>
          </a:xfrm>
          <a:prstGeom prst="homePlate"/>
          <a:ln>
            <a:noFill/>
          </a:ln>
          <a:effectLst>
            <a:outerShdw algn="l" blurRad="50800" dist="38100" rotWithShape="0">
              <a:schemeClr val="accent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150" name="燕尾形 36"/>
          <p:cNvSpPr/>
          <p:nvPr>
            <p:custDataLst>
              <p:tags r:id="rId2"/>
            </p:custDataLst>
          </p:nvPr>
        </p:nvSpPr>
        <p:spPr>
          <a:xfrm>
            <a:off x="3342276" y="3218059"/>
            <a:ext cx="2787094" cy="1132917"/>
          </a:xfrm>
          <a:prstGeom prst="chevron"/>
          <a:solidFill>
            <a:schemeClr val="accent2"/>
          </a:solidFill>
          <a:ln>
            <a:noFill/>
          </a:ln>
          <a:effectLst>
            <a:outerShdw algn="l" blurRad="50800" dist="38100" rotWithShape="0">
              <a:schemeClr val="accent2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152" name="燕尾形 37"/>
          <p:cNvSpPr/>
          <p:nvPr>
            <p:custDataLst>
              <p:tags r:id="rId3"/>
            </p:custDataLst>
          </p:nvPr>
        </p:nvSpPr>
        <p:spPr>
          <a:xfrm>
            <a:off x="8350429" y="3218059"/>
            <a:ext cx="2787094" cy="1132917"/>
          </a:xfrm>
          <a:prstGeom prst="chevron"/>
          <a:solidFill>
            <a:schemeClr val="accent4"/>
          </a:solidFill>
          <a:ln>
            <a:noFill/>
          </a:ln>
          <a:effectLst>
            <a:outerShdw algn="l" blurRad="50800" dist="38100" rotWithShape="0">
              <a:schemeClr val="accent3">
                <a:lumMod val="60000"/>
                <a:lumOff val="4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154" name="燕尾形 38"/>
          <p:cNvSpPr/>
          <p:nvPr>
            <p:custDataLst>
              <p:tags r:id="rId4"/>
            </p:custDataLst>
          </p:nvPr>
        </p:nvSpPr>
        <p:spPr>
          <a:xfrm>
            <a:off x="5846353" y="3218059"/>
            <a:ext cx="2787094" cy="1132917"/>
          </a:xfrm>
          <a:prstGeom prst="chevron"/>
          <a:solidFill>
            <a:schemeClr val="accent6"/>
          </a:solidFill>
          <a:ln>
            <a:noFill/>
          </a:ln>
          <a:effectLst>
            <a:outerShdw algn="l" blurRad="50800" dist="38100" rotWithShape="0">
              <a:schemeClr val="accent3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156" name="文本框 3"/>
          <p:cNvSpPr txBox="1"/>
          <p:nvPr>
            <p:custDataLst>
              <p:tags r:id="rId5"/>
            </p:custDataLst>
          </p:nvPr>
        </p:nvSpPr>
        <p:spPr>
          <a:xfrm>
            <a:off x="3283983" y="4592597"/>
            <a:ext cx="3005905" cy="1317090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激励制度：设立奖励机制，鼓励员工提供优质服务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158" name="文本框 6"/>
          <p:cNvSpPr txBox="1"/>
          <p:nvPr>
            <p:custDataLst>
              <p:tags r:id="rId6"/>
            </p:custDataLst>
          </p:nvPr>
        </p:nvSpPr>
        <p:spPr>
          <a:xfrm>
            <a:off x="838200" y="1633157"/>
            <a:ext cx="3005905" cy="1355952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dirty="0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定期培训：提高员工的服务意识和技能水平</a:t>
            </a:r>
            <a:endParaRPr altLang="en-US" dirty="0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160" name="文本框 7"/>
          <p:cNvSpPr txBox="1"/>
          <p:nvPr>
            <p:custDataLst>
              <p:tags r:id="rId7"/>
            </p:custDataLst>
          </p:nvPr>
        </p:nvSpPr>
        <p:spPr>
          <a:xfrm>
            <a:off x="5844663" y="1633157"/>
            <a:ext cx="3005905" cy="1355952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跨部门沟通：加强不同部门之间的沟通与协作，确保客户体验的连贯性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162" name="文本框 8"/>
          <p:cNvSpPr txBox="1"/>
          <p:nvPr>
            <p:custDataLst>
              <p:tags r:id="rId8"/>
            </p:custDataLst>
          </p:nvPr>
        </p:nvSpPr>
        <p:spPr>
          <a:xfrm>
            <a:off x="8347895" y="4592597"/>
            <a:ext cx="3005905" cy="1317090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员工反馈：定期收集员工意见，及时调整服务内容和流程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2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196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建立客户反馈机制</a:t>
            </a:r>
            <a:endParaRPr altLang="en-US" lang="zh-CN"/>
          </a:p>
        </p:txBody>
      </p:sp>
      <p:sp>
        <p:nvSpPr>
          <p:cNvPr id="1049198" name="矩形 3"/>
          <p:cNvSpPr/>
          <p:nvPr>
            <p:custDataLst>
              <p:tags r:id="rId1"/>
            </p:custDataLst>
          </p:nvPr>
        </p:nvSpPr>
        <p:spPr>
          <a:xfrm>
            <a:off x="1564041" y="1364400"/>
            <a:ext cx="9598208" cy="1055296"/>
          </a:xfrm>
          <a:prstGeom prst="rect"/>
          <a:solidFill>
            <a:schemeClr val="accent1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200" name="矩形 13"/>
          <p:cNvSpPr/>
          <p:nvPr>
            <p:custDataLst>
              <p:tags r:id="rId2"/>
            </p:custDataLst>
          </p:nvPr>
        </p:nvSpPr>
        <p:spPr>
          <a:xfrm>
            <a:off x="1029812" y="1364400"/>
            <a:ext cx="260300" cy="1055296"/>
          </a:xfrm>
          <a:prstGeom prst="rect"/>
          <a:solidFill>
            <a:schemeClr val="accent1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202" name="文本框 4"/>
          <p:cNvSpPr txBox="1"/>
          <p:nvPr>
            <p:custDataLst>
              <p:tags r:id="rId3"/>
            </p:custDataLst>
          </p:nvPr>
        </p:nvSpPr>
        <p:spPr>
          <a:xfrm>
            <a:off x="1838861" y="1455579"/>
            <a:ext cx="9183796" cy="872991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 lnSpcReduction="10000"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收集客户反馈：通过调查问卷、在线评价等方式获取客户对酒店服务的意见和建议。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204" name="矩形 39"/>
          <p:cNvSpPr/>
          <p:nvPr>
            <p:custDataLst>
              <p:tags r:id="rId4"/>
            </p:custDataLst>
          </p:nvPr>
        </p:nvSpPr>
        <p:spPr>
          <a:xfrm>
            <a:off x="1564041" y="2617142"/>
            <a:ext cx="9598208" cy="1055296"/>
          </a:xfrm>
          <a:prstGeom prst="rect"/>
          <a:solidFill>
            <a:schemeClr val="accent2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206" name="矩形 5"/>
          <p:cNvSpPr/>
          <p:nvPr>
            <p:custDataLst>
              <p:tags r:id="rId5"/>
            </p:custDataLst>
          </p:nvPr>
        </p:nvSpPr>
        <p:spPr>
          <a:xfrm>
            <a:off x="1029812" y="2617142"/>
            <a:ext cx="260300" cy="1055296"/>
          </a:xfrm>
          <a:prstGeom prst="rect"/>
          <a:solidFill>
            <a:schemeClr val="accent2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208" name="文本框 41"/>
          <p:cNvSpPr txBox="1"/>
          <p:nvPr>
            <p:custDataLst>
              <p:tags r:id="rId6"/>
            </p:custDataLst>
          </p:nvPr>
        </p:nvSpPr>
        <p:spPr>
          <a:xfrm>
            <a:off x="1838861" y="2708320"/>
            <a:ext cx="9183796" cy="872991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 lnSpcReduction="10000"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分析反馈数据：对收集到的反馈数据进行整理、分类和深度分析，找出客户对酒店服务的痛点和期望。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210" name="矩形 12"/>
          <p:cNvSpPr/>
          <p:nvPr>
            <p:custDataLst>
              <p:tags r:id="rId7"/>
            </p:custDataLst>
          </p:nvPr>
        </p:nvSpPr>
        <p:spPr>
          <a:xfrm>
            <a:off x="1564041" y="3869884"/>
            <a:ext cx="9598208" cy="1055296"/>
          </a:xfrm>
          <a:prstGeom prst="rect"/>
          <a:solidFill>
            <a:schemeClr val="accent3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212" name="矩形 17"/>
          <p:cNvSpPr/>
          <p:nvPr>
            <p:custDataLst>
              <p:tags r:id="rId8"/>
            </p:custDataLst>
          </p:nvPr>
        </p:nvSpPr>
        <p:spPr>
          <a:xfrm>
            <a:off x="1029812" y="3869884"/>
            <a:ext cx="260300" cy="1055296"/>
          </a:xfrm>
          <a:prstGeom prst="rect"/>
          <a:solidFill>
            <a:schemeClr val="accent3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214" name="文本框 19"/>
          <p:cNvSpPr txBox="1"/>
          <p:nvPr>
            <p:custDataLst>
              <p:tags r:id="rId9"/>
            </p:custDataLst>
          </p:nvPr>
        </p:nvSpPr>
        <p:spPr>
          <a:xfrm>
            <a:off x="1838861" y="3961062"/>
            <a:ext cx="9183796" cy="872991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 lnSpcReduction="10000"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制定改进措施：根据反馈分析结果，制定针对性的改进措施，提升酒店服务质量和客户体验。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216" name="矩形 49"/>
          <p:cNvSpPr/>
          <p:nvPr>
            <p:custDataLst>
              <p:tags r:id="rId10"/>
            </p:custDataLst>
          </p:nvPr>
        </p:nvSpPr>
        <p:spPr>
          <a:xfrm>
            <a:off x="1564041" y="5121984"/>
            <a:ext cx="9598208" cy="1055296"/>
          </a:xfrm>
          <a:prstGeom prst="rect"/>
          <a:solidFill>
            <a:schemeClr val="accent4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218" name="矩形 26"/>
          <p:cNvSpPr/>
          <p:nvPr>
            <p:custDataLst>
              <p:tags r:id="rId11"/>
            </p:custDataLst>
          </p:nvPr>
        </p:nvSpPr>
        <p:spPr>
          <a:xfrm>
            <a:off x="1029812" y="5121984"/>
            <a:ext cx="260300" cy="1055296"/>
          </a:xfrm>
          <a:prstGeom prst="rect"/>
          <a:solidFill>
            <a:schemeClr val="accent4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220" name="文本框 27"/>
          <p:cNvSpPr txBox="1"/>
          <p:nvPr>
            <p:custDataLst>
              <p:tags r:id="rId12"/>
            </p:custDataLst>
          </p:nvPr>
        </p:nvSpPr>
        <p:spPr>
          <a:xfrm>
            <a:off x="1838861" y="5213162"/>
            <a:ext cx="9183796" cy="872991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 lnSpcReduction="10000"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持续优化：建立客户反馈的持续跟踪和优化机制，确保客户体验的提升是一个持续的过程。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2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254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创新服务模式和产品</a:t>
            </a:r>
            <a:endParaRPr altLang="en-US" lang="zh-CN"/>
          </a:p>
        </p:txBody>
      </p:sp>
      <p:sp>
        <p:nvSpPr>
          <p:cNvPr id="1049256" name="五边形 30"/>
          <p:cNvSpPr/>
          <p:nvPr>
            <p:custDataLst>
              <p:tags r:id="rId1"/>
            </p:custDataLst>
          </p:nvPr>
        </p:nvSpPr>
        <p:spPr>
          <a:xfrm>
            <a:off x="838200" y="3218059"/>
            <a:ext cx="2787094" cy="1132917"/>
          </a:xfrm>
          <a:prstGeom prst="homePlate"/>
          <a:ln>
            <a:noFill/>
          </a:ln>
          <a:effectLst>
            <a:outerShdw algn="l" blurRad="50800" dist="38100" rotWithShape="0">
              <a:schemeClr val="accent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258" name="燕尾形 36"/>
          <p:cNvSpPr/>
          <p:nvPr>
            <p:custDataLst>
              <p:tags r:id="rId2"/>
            </p:custDataLst>
          </p:nvPr>
        </p:nvSpPr>
        <p:spPr>
          <a:xfrm>
            <a:off x="3342276" y="3218059"/>
            <a:ext cx="2787094" cy="1132917"/>
          </a:xfrm>
          <a:prstGeom prst="chevron"/>
          <a:solidFill>
            <a:schemeClr val="accent2"/>
          </a:solidFill>
          <a:ln>
            <a:noFill/>
          </a:ln>
          <a:effectLst>
            <a:outerShdw algn="l" blurRad="50800" dist="38100" rotWithShape="0">
              <a:schemeClr val="accent2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260" name="燕尾形 37"/>
          <p:cNvSpPr/>
          <p:nvPr>
            <p:custDataLst>
              <p:tags r:id="rId3"/>
            </p:custDataLst>
          </p:nvPr>
        </p:nvSpPr>
        <p:spPr>
          <a:xfrm>
            <a:off x="8350429" y="3218059"/>
            <a:ext cx="2787094" cy="1132917"/>
          </a:xfrm>
          <a:prstGeom prst="chevron"/>
          <a:solidFill>
            <a:schemeClr val="accent4"/>
          </a:solidFill>
          <a:ln>
            <a:noFill/>
          </a:ln>
          <a:effectLst>
            <a:outerShdw algn="l" blurRad="50800" dist="38100" rotWithShape="0">
              <a:schemeClr val="accent3">
                <a:lumMod val="60000"/>
                <a:lumOff val="4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262" name="燕尾形 38"/>
          <p:cNvSpPr/>
          <p:nvPr>
            <p:custDataLst>
              <p:tags r:id="rId4"/>
            </p:custDataLst>
          </p:nvPr>
        </p:nvSpPr>
        <p:spPr>
          <a:xfrm>
            <a:off x="5846353" y="3218059"/>
            <a:ext cx="2787094" cy="1132917"/>
          </a:xfrm>
          <a:prstGeom prst="chevron"/>
          <a:solidFill>
            <a:schemeClr val="accent6"/>
          </a:solidFill>
          <a:ln>
            <a:noFill/>
          </a:ln>
          <a:effectLst>
            <a:outerShdw algn="l" blurRad="50800" dist="38100" rotWithShape="0">
              <a:schemeClr val="accent3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264" name="文本框 3"/>
          <p:cNvSpPr txBox="1"/>
          <p:nvPr>
            <p:custDataLst>
              <p:tags r:id="rId5"/>
            </p:custDataLst>
          </p:nvPr>
        </p:nvSpPr>
        <p:spPr>
          <a:xfrm>
            <a:off x="3283983" y="4592597"/>
            <a:ext cx="3005905" cy="1317090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定制化服务，满足客户个性化需求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266" name="文本框 6"/>
          <p:cNvSpPr txBox="1"/>
          <p:nvPr>
            <p:custDataLst>
              <p:tags r:id="rId6"/>
            </p:custDataLst>
          </p:nvPr>
        </p:nvSpPr>
        <p:spPr>
          <a:xfrm>
            <a:off x="838200" y="1633157"/>
            <a:ext cx="3005905" cy="1355952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dirty="0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引入智能化服务，提高客户入住体验</a:t>
            </a:r>
            <a:endParaRPr altLang="en-US" dirty="0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268" name="文本框 7"/>
          <p:cNvSpPr txBox="1"/>
          <p:nvPr>
            <p:custDataLst>
              <p:tags r:id="rId7"/>
            </p:custDataLst>
          </p:nvPr>
        </p:nvSpPr>
        <p:spPr>
          <a:xfrm>
            <a:off x="5844663" y="1633157"/>
            <a:ext cx="3005905" cy="1355952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创新服务流程，提高服务效率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270" name="文本框 8"/>
          <p:cNvSpPr txBox="1"/>
          <p:nvPr>
            <p:custDataLst>
              <p:tags r:id="rId8"/>
            </p:custDataLst>
          </p:nvPr>
        </p:nvSpPr>
        <p:spPr>
          <a:xfrm>
            <a:off x="8347895" y="4592597"/>
            <a:ext cx="3005905" cy="1317090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推出特色产品，吸引客户眼球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3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304" name="标题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825361" y="3133103"/>
            <a:ext cx="6367550" cy="1743697"/>
          </a:xfrm>
        </p:spPr>
        <p:txBody>
          <a:bodyPr/>
          <a:p>
            <a:r>
              <a:rPr altLang="en-US" lang="zh-CN"/>
              <a:t>利用科技手段提升客户体验</a:t>
            </a:r>
            <a:endParaRPr altLang="en-US" lang="zh-CN"/>
          </a:p>
        </p:txBody>
      </p:sp>
      <p:sp>
        <p:nvSpPr>
          <p:cNvPr id="1049306" name="文本占位符 1"/>
          <p:cNvSpPr>
            <a:spLocks noGrp="1"/>
          </p:cNvSpPr>
          <p:nvPr>
            <p:ph type="body" sz="quarter" idx="13"/>
            <p:custDataLst>
              <p:tags r:id="rId2"/>
            </p:custDataLst>
          </p:nvPr>
        </p:nvSpPr>
        <p:spPr>
          <a:xfrm>
            <a:off x="822961" y="1781404"/>
            <a:ext cx="6367550" cy="1224000"/>
          </a:xfrm>
        </p:spPr>
        <p:txBody>
          <a:bodyPr>
            <a:normAutofit fontScale="91250" lnSpcReduction="20000"/>
          </a:bodyPr>
          <a:p>
            <a:r>
              <a:rPr altLang="zh-CN" lang="en-US"/>
              <a:t>01</a:t>
            </a:r>
            <a:endParaRPr altLang="zh-CN" lang="en-US"/>
          </a:p>
        </p:txBody>
      </p:sp>
    </p:spTree>
    <p:custDataLst>
      <p:tags r:id="rId3"/>
    </p:custData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4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328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利用人工智能技术提升服务效率</a:t>
            </a:r>
            <a:endParaRPr altLang="en-US" lang="zh-CN"/>
          </a:p>
        </p:txBody>
      </p:sp>
      <p:sp>
        <p:nvSpPr>
          <p:cNvPr id="1049330" name="对角圆角矩形 15"/>
          <p:cNvSpPr/>
          <p:nvPr>
            <p:custDataLst>
              <p:tags r:id="rId1"/>
            </p:custDataLst>
          </p:nvPr>
        </p:nvSpPr>
        <p:spPr>
          <a:xfrm>
            <a:off x="1450460" y="4098491"/>
            <a:ext cx="9291232" cy="783116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332" name="对角圆角矩形 16"/>
          <p:cNvSpPr/>
          <p:nvPr>
            <p:custDataLst>
              <p:tags r:id="rId2"/>
            </p:custDataLst>
          </p:nvPr>
        </p:nvSpPr>
        <p:spPr>
          <a:xfrm>
            <a:off x="1450460" y="3956274"/>
            <a:ext cx="565480" cy="539591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3"/>
          </a:solidFill>
          <a:ln>
            <a:noFill/>
          </a:ln>
          <a:effectLst>
            <a:outerShdw algn="tl" blurRad="165100" dir="2700000" dist="25400" rotWithShape="0" sx="102000" sy="102000">
              <a:schemeClr val="accent3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334" name="直角三角形 17"/>
          <p:cNvSpPr/>
          <p:nvPr>
            <p:custDataLst>
              <p:tags r:id="rId3"/>
            </p:custDataLst>
          </p:nvPr>
        </p:nvSpPr>
        <p:spPr>
          <a:xfrm>
            <a:off x="2016066" y="3956926"/>
            <a:ext cx="85199" cy="141997"/>
          </a:xfrm>
          <a:prstGeom prst="rtTriangle"/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336" name="文本框 27"/>
          <p:cNvSpPr txBox="1"/>
          <p:nvPr>
            <p:custDataLst>
              <p:tags r:id="rId4"/>
            </p:custDataLst>
          </p:nvPr>
        </p:nvSpPr>
        <p:spPr>
          <a:xfrm>
            <a:off x="2052599" y="4109581"/>
            <a:ext cx="8394896" cy="769627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zh-CN" dirty="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人工智能可以分析客户数据，为酒店提供更加个性化的服务。</a:t>
            </a:r>
            <a:endParaRPr altLang="zh-CN" dirty="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338" name="对角圆角矩形 52"/>
          <p:cNvSpPr/>
          <p:nvPr>
            <p:custDataLst>
              <p:tags r:id="rId5"/>
            </p:custDataLst>
          </p:nvPr>
        </p:nvSpPr>
        <p:spPr>
          <a:xfrm>
            <a:off x="1450460" y="1507269"/>
            <a:ext cx="9291232" cy="783116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340" name="对角圆角矩形 53"/>
          <p:cNvSpPr/>
          <p:nvPr>
            <p:custDataLst>
              <p:tags r:id="rId6"/>
            </p:custDataLst>
          </p:nvPr>
        </p:nvSpPr>
        <p:spPr>
          <a:xfrm>
            <a:off x="1450460" y="1364400"/>
            <a:ext cx="565480" cy="539591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1"/>
          </a:solidFill>
          <a:ln>
            <a:noFill/>
          </a:ln>
          <a:effectLst>
            <a:outerShdw algn="tl" blurRad="165100" dir="2700000" dist="25400" rotWithShape="0" sx="102000" sy="102000">
              <a:schemeClr val="accent1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342" name="直角三角形 54"/>
          <p:cNvSpPr/>
          <p:nvPr>
            <p:custDataLst>
              <p:tags r:id="rId7"/>
            </p:custDataLst>
          </p:nvPr>
        </p:nvSpPr>
        <p:spPr>
          <a:xfrm>
            <a:off x="2016066" y="1365052"/>
            <a:ext cx="85199" cy="141997"/>
          </a:xfrm>
          <a:prstGeom prst="rtTriangle"/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344" name="文本框 56"/>
          <p:cNvSpPr txBox="1"/>
          <p:nvPr>
            <p:custDataLst>
              <p:tags r:id="rId8"/>
            </p:custDataLst>
          </p:nvPr>
        </p:nvSpPr>
        <p:spPr>
          <a:xfrm>
            <a:off x="2052599" y="1510531"/>
            <a:ext cx="8394896" cy="769627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en-US" dirty="0" 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人工智能技术可以自动化处理客户咨询，提高响应速度。</a:t>
            </a:r>
            <a:endParaRPr altLang="en-US" dirty="0" 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346" name="对角圆角矩形 5"/>
          <p:cNvSpPr/>
          <p:nvPr>
            <p:custDataLst>
              <p:tags r:id="rId9"/>
            </p:custDataLst>
          </p:nvPr>
        </p:nvSpPr>
        <p:spPr>
          <a:xfrm>
            <a:off x="1450460" y="2802880"/>
            <a:ext cx="9291232" cy="783116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348" name="对角圆角矩形 6"/>
          <p:cNvSpPr/>
          <p:nvPr>
            <p:custDataLst>
              <p:tags r:id="rId10"/>
            </p:custDataLst>
          </p:nvPr>
        </p:nvSpPr>
        <p:spPr>
          <a:xfrm>
            <a:off x="1450460" y="2660011"/>
            <a:ext cx="565480" cy="539591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2"/>
          </a:solidFill>
          <a:ln>
            <a:noFill/>
          </a:ln>
          <a:effectLst>
            <a:outerShdw algn="tl" blurRad="165100" dir="2700000" dist="25400" rotWithShape="0" sx="102000" sy="102000">
              <a:schemeClr val="accent2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350" name="直角三角形 7"/>
          <p:cNvSpPr/>
          <p:nvPr>
            <p:custDataLst>
              <p:tags r:id="rId11"/>
            </p:custDataLst>
          </p:nvPr>
        </p:nvSpPr>
        <p:spPr>
          <a:xfrm>
            <a:off x="2016066" y="2661315"/>
            <a:ext cx="85199" cy="141997"/>
          </a:xfrm>
          <a:prstGeom prst="rtTriangle"/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352" name="文本框 8"/>
          <p:cNvSpPr txBox="1"/>
          <p:nvPr>
            <p:custDataLst>
              <p:tags r:id="rId12"/>
            </p:custDataLst>
          </p:nvPr>
        </p:nvSpPr>
        <p:spPr>
          <a:xfrm>
            <a:off x="2052599" y="2813970"/>
            <a:ext cx="8394896" cy="769627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en-US" dirty="0" 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人工智能可以通过智能语音交互为客户提供更加便捷的服务。</a:t>
            </a:r>
            <a:endParaRPr altLang="en-US" dirty="0" 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354" name="对角圆角矩形 9"/>
          <p:cNvSpPr/>
          <p:nvPr>
            <p:custDataLst>
              <p:tags r:id="rId13"/>
            </p:custDataLst>
          </p:nvPr>
        </p:nvSpPr>
        <p:spPr>
          <a:xfrm>
            <a:off x="1450460" y="5394754"/>
            <a:ext cx="9291232" cy="783116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356" name="对角圆角矩形 10"/>
          <p:cNvSpPr/>
          <p:nvPr>
            <p:custDataLst>
              <p:tags r:id="rId14"/>
            </p:custDataLst>
          </p:nvPr>
        </p:nvSpPr>
        <p:spPr>
          <a:xfrm>
            <a:off x="1450460" y="5251884"/>
            <a:ext cx="565480" cy="539591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4"/>
          </a:solidFill>
          <a:ln>
            <a:noFill/>
          </a:ln>
          <a:effectLst>
            <a:outerShdw algn="tl" blurRad="165100" dir="2700000" dist="25400" rotWithShape="0" sx="102000" sy="102000">
              <a:schemeClr val="accent4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358" name="直角三角形 11"/>
          <p:cNvSpPr/>
          <p:nvPr>
            <p:custDataLst>
              <p:tags r:id="rId15"/>
            </p:custDataLst>
          </p:nvPr>
        </p:nvSpPr>
        <p:spPr>
          <a:xfrm>
            <a:off x="2016066" y="5252537"/>
            <a:ext cx="85199" cy="141997"/>
          </a:xfrm>
          <a:prstGeom prst="rtTriangle"/>
          <a:solidFill>
            <a:schemeClr val="accent4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360" name="文本框 12"/>
          <p:cNvSpPr txBox="1"/>
          <p:nvPr>
            <p:custDataLst>
              <p:tags r:id="rId16"/>
            </p:custDataLst>
          </p:nvPr>
        </p:nvSpPr>
        <p:spPr>
          <a:xfrm>
            <a:off x="2052599" y="5405192"/>
            <a:ext cx="8394896" cy="769627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zh-CN" dirty="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人工智能技术可以提高酒店内部管理效率，优化服务流程。</a:t>
            </a:r>
            <a:endParaRPr altLang="zh-CN" dirty="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5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394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利用大数据分析提升个性化服务</a:t>
            </a:r>
            <a:endParaRPr altLang="en-US" lang="zh-CN"/>
          </a:p>
        </p:txBody>
      </p:sp>
      <p:sp>
        <p:nvSpPr>
          <p:cNvPr id="1049396" name="椭圆 262"/>
          <p:cNvSpPr/>
          <p:nvPr>
            <p:custDataLst>
              <p:tags r:id="rId1"/>
            </p:custDataLst>
          </p:nvPr>
        </p:nvSpPr>
        <p:spPr>
          <a:xfrm>
            <a:off x="2569289" y="4012839"/>
            <a:ext cx="7052933" cy="1845208"/>
          </a:xfrm>
          <a:prstGeom prst="ellipse"/>
          <a:gradFill flip="none" rotWithShape="1">
            <a:gsLst>
              <a:gs pos="25000">
                <a:schemeClr val="accent1">
                  <a:alpha val="0"/>
                </a:schemeClr>
              </a:gs>
              <a:gs pos="100000">
                <a:schemeClr val="accent1">
                  <a:alpha val="1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noFill/>
            <a:prstDash val="dash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398" name="椭圆 263"/>
          <p:cNvSpPr/>
          <p:nvPr>
            <p:custDataLst>
              <p:tags r:id="rId2"/>
            </p:custDataLst>
          </p:nvPr>
        </p:nvSpPr>
        <p:spPr>
          <a:xfrm>
            <a:off x="3386278" y="4089901"/>
            <a:ext cx="5347427" cy="1584600"/>
          </a:xfrm>
          <a:prstGeom prst="ellipse"/>
          <a:gradFill flip="none" rotWithShape="1">
            <a:gsLst>
              <a:gs pos="25000">
                <a:schemeClr val="accent1">
                  <a:alpha val="0"/>
                </a:schemeClr>
              </a:gs>
              <a:gs pos="100000">
                <a:schemeClr val="accent1">
                  <a:alpha val="1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solidFill>
              <a:schemeClr val="accent1"/>
            </a:solidFill>
            <a:prstDash val="dash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400" name="椭圆 264"/>
          <p:cNvSpPr/>
          <p:nvPr>
            <p:custDataLst>
              <p:tags r:id="rId3"/>
            </p:custDataLst>
          </p:nvPr>
        </p:nvSpPr>
        <p:spPr>
          <a:xfrm>
            <a:off x="4151266" y="4316703"/>
            <a:ext cx="3816590" cy="1130968"/>
          </a:xfrm>
          <a:prstGeom prst="ellipse"/>
          <a:gradFill flip="none" rotWithShape="1">
            <a:gsLst>
              <a:gs pos="0">
                <a:schemeClr val="accent1">
                  <a:alpha val="0"/>
                </a:schemeClr>
              </a:gs>
              <a:gs pos="100000">
                <a:schemeClr val="accent1">
                  <a:alpha val="2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noFill/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402" name="椭圆 265"/>
          <p:cNvSpPr/>
          <p:nvPr>
            <p:custDataLst>
              <p:tags r:id="rId4"/>
            </p:custDataLst>
          </p:nvPr>
        </p:nvSpPr>
        <p:spPr>
          <a:xfrm>
            <a:off x="4797840" y="4508420"/>
            <a:ext cx="2523202" cy="747699"/>
          </a:xfrm>
          <a:prstGeom prst="ellipse"/>
          <a:gradFill flip="none" rotWithShape="1">
            <a:gsLst>
              <a:gs pos="0">
                <a:schemeClr val="accent1">
                  <a:alpha val="0"/>
                </a:schemeClr>
              </a:gs>
              <a:gs pos="100000">
                <a:schemeClr val="accent1">
                  <a:alpha val="2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solidFill>
              <a:schemeClr val="accent1">
                <a:alpha val="15000"/>
              </a:schemeClr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404" name="椭圆 266"/>
          <p:cNvSpPr/>
          <p:nvPr>
            <p:custDataLst>
              <p:tags r:id="rId5"/>
            </p:custDataLst>
          </p:nvPr>
        </p:nvSpPr>
        <p:spPr>
          <a:xfrm>
            <a:off x="5460703" y="4704523"/>
            <a:ext cx="1451358" cy="430080"/>
          </a:xfrm>
          <a:prstGeom prst="ellipse"/>
          <a:solidFill>
            <a:schemeClr val="accent1">
              <a:alpha val="40000"/>
            </a:schemeClr>
          </a:solidFill>
          <a:ln w="12700" cap="flat" cmpd="sng" algn="ctr">
            <a:noFill/>
            <a:prstDash val="solid"/>
            <a:miter lim="800000"/>
          </a:ln>
          <a:effectLst>
            <a:softEdge rad="114300"/>
          </a:effectLst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769" name="直接连接符 267"/>
          <p:cNvCxnSpPr>
            <a:cxnSpLocks/>
          </p:cNvCxnSpPr>
          <p:nvPr>
            <p:custDataLst>
              <p:tags r:id="rId6"/>
            </p:custDataLst>
          </p:nvPr>
        </p:nvCxnSpPr>
        <p:spPr>
          <a:xfrm>
            <a:off x="3005977" y="4633099"/>
            <a:ext cx="0" cy="812421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406" name="椭圆 268"/>
          <p:cNvSpPr/>
          <p:nvPr>
            <p:custDataLst>
              <p:tags r:id="rId7"/>
            </p:custDataLst>
          </p:nvPr>
        </p:nvSpPr>
        <p:spPr>
          <a:xfrm flipV="1">
            <a:off x="2918264" y="4454539"/>
            <a:ext cx="167644" cy="167637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408" name="椭圆 269"/>
          <p:cNvSpPr/>
          <p:nvPr>
            <p:custDataLst>
              <p:tags r:id="rId8"/>
            </p:custDataLst>
          </p:nvPr>
        </p:nvSpPr>
        <p:spPr>
          <a:xfrm flipV="1">
            <a:off x="2958361" y="4495263"/>
            <a:ext cx="86862" cy="86858"/>
          </a:xfrm>
          <a:prstGeom prst="ellipse"/>
          <a:solidFill>
            <a:schemeClr val="accent1"/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410" name="椭圆 270"/>
          <p:cNvSpPr/>
          <p:nvPr>
            <p:custDataLst>
              <p:tags r:id="rId9"/>
            </p:custDataLst>
          </p:nvPr>
        </p:nvSpPr>
        <p:spPr>
          <a:xfrm flipV="1">
            <a:off x="7719953" y="3673889"/>
            <a:ext cx="100920" cy="100917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771" name="直接连接符 271"/>
          <p:cNvCxnSpPr>
            <a:cxnSpLocks/>
          </p:cNvCxnSpPr>
          <p:nvPr>
            <p:custDataLst>
              <p:tags r:id="rId10"/>
            </p:custDataLst>
          </p:nvPr>
        </p:nvCxnSpPr>
        <p:spPr>
          <a:xfrm>
            <a:off x="7770702" y="3784157"/>
            <a:ext cx="0" cy="1845208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412" name="椭圆 272"/>
          <p:cNvSpPr/>
          <p:nvPr>
            <p:custDataLst>
              <p:tags r:id="rId11"/>
            </p:custDataLst>
          </p:nvPr>
        </p:nvSpPr>
        <p:spPr>
          <a:xfrm flipV="1">
            <a:off x="4099264" y="3553596"/>
            <a:ext cx="371599" cy="371588"/>
          </a:xfrm>
          <a:prstGeom prst="ellipse"/>
          <a:solidFill>
            <a:schemeClr val="accent1">
              <a:alpha val="15000"/>
            </a:schemeClr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773" name="直接连接符 273"/>
          <p:cNvCxnSpPr>
            <a:cxnSpLocks/>
          </p:cNvCxnSpPr>
          <p:nvPr>
            <p:custDataLst>
              <p:tags r:id="rId12"/>
            </p:custDataLst>
          </p:nvPr>
        </p:nvCxnSpPr>
        <p:spPr>
          <a:xfrm>
            <a:off x="4284089" y="3955825"/>
            <a:ext cx="0" cy="975004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cxnSp>
        <p:nvCxnSpPr>
          <p:cNvPr id="3145775" name="直接连接符 274"/>
          <p:cNvCxnSpPr>
            <a:cxnSpLocks/>
          </p:cNvCxnSpPr>
          <p:nvPr>
            <p:custDataLst>
              <p:tags r:id="rId13"/>
            </p:custDataLst>
          </p:nvPr>
        </p:nvCxnSpPr>
        <p:spPr>
          <a:xfrm>
            <a:off x="7090922" y="3656346"/>
            <a:ext cx="0" cy="812421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414" name="椭圆 275"/>
          <p:cNvSpPr/>
          <p:nvPr>
            <p:custDataLst>
              <p:tags r:id="rId14"/>
            </p:custDataLst>
          </p:nvPr>
        </p:nvSpPr>
        <p:spPr>
          <a:xfrm flipV="1">
            <a:off x="7003209" y="3477786"/>
            <a:ext cx="167644" cy="167637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416" name="椭圆 276"/>
          <p:cNvSpPr/>
          <p:nvPr>
            <p:custDataLst>
              <p:tags r:id="rId15"/>
            </p:custDataLst>
          </p:nvPr>
        </p:nvSpPr>
        <p:spPr>
          <a:xfrm flipV="1">
            <a:off x="7043306" y="3518510"/>
            <a:ext cx="86862" cy="86858"/>
          </a:xfrm>
          <a:prstGeom prst="ellipse"/>
          <a:solidFill>
            <a:schemeClr val="accent1"/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418" name="椭圆 277"/>
          <p:cNvSpPr/>
          <p:nvPr>
            <p:custDataLst>
              <p:tags r:id="rId16"/>
            </p:custDataLst>
          </p:nvPr>
        </p:nvSpPr>
        <p:spPr>
          <a:xfrm flipV="1">
            <a:off x="3858052" y="4302920"/>
            <a:ext cx="100920" cy="100917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777" name="直接连接符 278"/>
          <p:cNvCxnSpPr>
            <a:cxnSpLocks/>
          </p:cNvCxnSpPr>
          <p:nvPr>
            <p:custDataLst>
              <p:tags r:id="rId17"/>
            </p:custDataLst>
          </p:nvPr>
        </p:nvCxnSpPr>
        <p:spPr>
          <a:xfrm>
            <a:off x="3908800" y="4413188"/>
            <a:ext cx="0" cy="1066940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420" name="椭圆 279"/>
          <p:cNvSpPr/>
          <p:nvPr>
            <p:custDataLst>
              <p:tags r:id="rId18"/>
            </p:custDataLst>
          </p:nvPr>
        </p:nvSpPr>
        <p:spPr>
          <a:xfrm flipV="1">
            <a:off x="8431686" y="4529096"/>
            <a:ext cx="253121" cy="253113"/>
          </a:xfrm>
          <a:prstGeom prst="ellipse"/>
          <a:solidFill>
            <a:schemeClr val="accent1">
              <a:alpha val="15000"/>
            </a:schemeClr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779" name="直接连接符 280"/>
          <p:cNvCxnSpPr>
            <a:cxnSpLocks/>
          </p:cNvCxnSpPr>
          <p:nvPr>
            <p:custDataLst>
              <p:tags r:id="rId19"/>
            </p:custDataLst>
          </p:nvPr>
        </p:nvCxnSpPr>
        <p:spPr>
          <a:xfrm>
            <a:off x="8556991" y="4809779"/>
            <a:ext cx="0" cy="395828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422" name="椭圆 281"/>
          <p:cNvSpPr/>
          <p:nvPr>
            <p:custDataLst>
              <p:tags r:id="rId20"/>
            </p:custDataLst>
          </p:nvPr>
        </p:nvSpPr>
        <p:spPr>
          <a:xfrm flipV="1">
            <a:off x="4999581" y="4827948"/>
            <a:ext cx="313537" cy="313526"/>
          </a:xfrm>
          <a:prstGeom prst="ellipse"/>
          <a:solidFill>
            <a:schemeClr val="accent1">
              <a:alpha val="15000"/>
            </a:schemeClr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781" name="直接连接符 282"/>
          <p:cNvCxnSpPr>
            <a:cxnSpLocks/>
          </p:cNvCxnSpPr>
          <p:nvPr>
            <p:custDataLst>
              <p:tags r:id="rId21"/>
            </p:custDataLst>
          </p:nvPr>
        </p:nvCxnSpPr>
        <p:spPr>
          <a:xfrm>
            <a:off x="5153706" y="5191333"/>
            <a:ext cx="0" cy="692625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424" name="图形 15"/>
          <p:cNvSpPr/>
          <p:nvPr>
            <p:custDataLst>
              <p:tags r:id="rId22"/>
            </p:custDataLst>
          </p:nvPr>
        </p:nvSpPr>
        <p:spPr>
          <a:xfrm>
            <a:off x="5064113" y="4894986"/>
            <a:ext cx="179281" cy="174691"/>
          </a:xfrm>
          <a:custGeom>
            <a:avLst/>
            <a:gdLst>
              <a:gd name="connsiteX0" fmla="*/ 754063 w 1547773"/>
              <a:gd name="connsiteY0" fmla="*/ 19 h 1508143"/>
              <a:gd name="connsiteX1" fmla="*/ 1066998 w 1547773"/>
              <a:gd name="connsiteY1" fmla="*/ 67805 h 1508143"/>
              <a:gd name="connsiteX2" fmla="*/ 947341 w 1547773"/>
              <a:gd name="connsiteY2" fmla="*/ 181430 h 1508143"/>
              <a:gd name="connsiteX3" fmla="*/ 916583 w 1547773"/>
              <a:gd name="connsiteY3" fmla="*/ 293944 h 1508143"/>
              <a:gd name="connsiteX4" fmla="*/ 918766 w 1547773"/>
              <a:gd name="connsiteY4" fmla="*/ 301406 h 1508143"/>
              <a:gd name="connsiteX5" fmla="*/ 936784 w 1547773"/>
              <a:gd name="connsiteY5" fmla="*/ 357484 h 1508143"/>
              <a:gd name="connsiteX6" fmla="*/ 754063 w 1547773"/>
              <a:gd name="connsiteY6" fmla="*/ 317519 h 1508143"/>
              <a:gd name="connsiteX7" fmla="*/ 317500 w 1547773"/>
              <a:gd name="connsiteY7" fmla="*/ 754081 h 1508143"/>
              <a:gd name="connsiteX8" fmla="*/ 754063 w 1547773"/>
              <a:gd name="connsiteY8" fmla="*/ 1190644 h 1508143"/>
              <a:gd name="connsiteX9" fmla="*/ 1190625 w 1547773"/>
              <a:gd name="connsiteY9" fmla="*/ 754081 h 1508143"/>
              <a:gd name="connsiteX10" fmla="*/ 1163280 w 1547773"/>
              <a:gd name="connsiteY10" fmla="*/ 601681 h 1508143"/>
              <a:gd name="connsiteX11" fmla="*/ 1264722 w 1547773"/>
              <a:gd name="connsiteY11" fmla="*/ 630455 h 1508143"/>
              <a:gd name="connsiteX12" fmla="*/ 1373148 w 1547773"/>
              <a:gd name="connsiteY12" fmla="*/ 586640 h 1508143"/>
              <a:gd name="connsiteX13" fmla="*/ 1378188 w 1547773"/>
              <a:gd name="connsiteY13" fmla="*/ 581639 h 1508143"/>
              <a:gd name="connsiteX14" fmla="*/ 1462326 w 1547773"/>
              <a:gd name="connsiteY14" fmla="*/ 494604 h 1508143"/>
              <a:gd name="connsiteX15" fmla="*/ 1508125 w 1547773"/>
              <a:gd name="connsiteY15" fmla="*/ 754081 h 1508143"/>
              <a:gd name="connsiteX16" fmla="*/ 754063 w 1547773"/>
              <a:gd name="connsiteY16" fmla="*/ 1508144 h 1508143"/>
              <a:gd name="connsiteX17" fmla="*/ 0 w 1547773"/>
              <a:gd name="connsiteY17" fmla="*/ 754081 h 1508143"/>
              <a:gd name="connsiteX18" fmla="*/ 754063 w 1547773"/>
              <a:gd name="connsiteY18" fmla="*/ 19 h 1508143"/>
              <a:gd name="connsiteX19" fmla="*/ 754063 w 1547773"/>
              <a:gd name="connsiteY19" fmla="*/ 436581 h 1508143"/>
              <a:gd name="connsiteX20" fmla="*/ 895429 w 1547773"/>
              <a:gd name="connsiteY20" fmla="*/ 469720 h 1508143"/>
              <a:gd name="connsiteX21" fmla="*/ 700842 w 1547773"/>
              <a:gd name="connsiteY21" fmla="*/ 673952 h 1508143"/>
              <a:gd name="connsiteX22" fmla="*/ 720765 w 1547773"/>
              <a:gd name="connsiteY22" fmla="*/ 828138 h 1508143"/>
              <a:gd name="connsiteX23" fmla="*/ 887889 w 1547773"/>
              <a:gd name="connsiteY23" fmla="*/ 833139 h 1508143"/>
              <a:gd name="connsiteX24" fmla="*/ 892294 w 1547773"/>
              <a:gd name="connsiteY24" fmla="*/ 829170 h 1508143"/>
              <a:gd name="connsiteX25" fmla="*/ 1059299 w 1547773"/>
              <a:gd name="connsiteY25" fmla="*/ 666372 h 1508143"/>
              <a:gd name="connsiteX26" fmla="*/ 841864 w 1547773"/>
              <a:gd name="connsiteY26" fmla="*/ 1059226 h 1508143"/>
              <a:gd name="connsiteX27" fmla="*/ 449010 w 1547773"/>
              <a:gd name="connsiteY27" fmla="*/ 841791 h 1508143"/>
              <a:gd name="connsiteX28" fmla="*/ 666445 w 1547773"/>
              <a:gd name="connsiteY28" fmla="*/ 448936 h 1508143"/>
              <a:gd name="connsiteX29" fmla="*/ 754063 w 1547773"/>
              <a:gd name="connsiteY29" fmla="*/ 436581 h 1508143"/>
              <a:gd name="connsiteX30" fmla="*/ 1290876 w 1547773"/>
              <a:gd name="connsiteY30" fmla="*/ 11330 h 1508143"/>
              <a:gd name="connsiteX31" fmla="*/ 1300202 w 1547773"/>
              <a:gd name="connsiteY31" fmla="*/ 26451 h 1508143"/>
              <a:gd name="connsiteX32" fmla="*/ 1355368 w 1547773"/>
              <a:gd name="connsiteY32" fmla="*/ 192543 h 1508143"/>
              <a:gd name="connsiteX33" fmla="*/ 1521341 w 1547773"/>
              <a:gd name="connsiteY33" fmla="*/ 247629 h 1508143"/>
              <a:gd name="connsiteX34" fmla="*/ 1545787 w 1547773"/>
              <a:gd name="connsiteY34" fmla="*/ 296463 h 1508143"/>
              <a:gd name="connsiteX35" fmla="*/ 1536502 w 1547773"/>
              <a:gd name="connsiteY35" fmla="*/ 311526 h 1508143"/>
              <a:gd name="connsiteX36" fmla="*/ 1313259 w 1547773"/>
              <a:gd name="connsiteY36" fmla="*/ 534808 h 1508143"/>
              <a:gd name="connsiteX37" fmla="*/ 1234202 w 1547773"/>
              <a:gd name="connsiteY37" fmla="*/ 553461 h 1508143"/>
              <a:gd name="connsiteX38" fmla="*/ 1115854 w 1547773"/>
              <a:gd name="connsiteY38" fmla="*/ 513853 h 1508143"/>
              <a:gd name="connsiteX39" fmla="*/ 852884 w 1547773"/>
              <a:gd name="connsiteY39" fmla="*/ 776822 h 1508143"/>
              <a:gd name="connsiteX40" fmla="*/ 771009 w 1547773"/>
              <a:gd name="connsiteY40" fmla="*/ 778303 h 1508143"/>
              <a:gd name="connsiteX41" fmla="*/ 769528 w 1547773"/>
              <a:gd name="connsiteY41" fmla="*/ 696428 h 1508143"/>
              <a:gd name="connsiteX42" fmla="*/ 771009 w 1547773"/>
              <a:gd name="connsiteY42" fmla="*/ 694947 h 1508143"/>
              <a:gd name="connsiteX43" fmla="*/ 1033423 w 1547773"/>
              <a:gd name="connsiteY43" fmla="*/ 432533 h 1508143"/>
              <a:gd name="connsiteX44" fmla="*/ 994132 w 1547773"/>
              <a:gd name="connsiteY44" fmla="*/ 313471 h 1508143"/>
              <a:gd name="connsiteX45" fmla="*/ 1012904 w 1547773"/>
              <a:gd name="connsiteY45" fmla="*/ 234731 h 1508143"/>
              <a:gd name="connsiteX46" fmla="*/ 1236305 w 1547773"/>
              <a:gd name="connsiteY46" fmla="*/ 11290 h 1508143"/>
              <a:gd name="connsiteX47" fmla="*/ 1290876 w 1547773"/>
              <a:gd name="connsiteY47" fmla="*/ 11290 h 150814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</a:cxnLst>
            <a:rect l="l" t="t" r="r" b="b"/>
            <a:pathLst>
              <a:path w="1547773" h="1508143">
                <a:moveTo>
                  <a:pt x="754063" y="19"/>
                </a:moveTo>
                <a:cubicBezTo>
                  <a:pt x="865704" y="19"/>
                  <a:pt x="971669" y="24268"/>
                  <a:pt x="1066998" y="67805"/>
                </a:cubicBezTo>
                <a:lnTo>
                  <a:pt x="947341" y="181430"/>
                </a:lnTo>
                <a:cubicBezTo>
                  <a:pt x="917906" y="210853"/>
                  <a:pt x="906210" y="253639"/>
                  <a:pt x="916583" y="293944"/>
                </a:cubicBezTo>
                <a:lnTo>
                  <a:pt x="918766" y="301406"/>
                </a:lnTo>
                <a:lnTo>
                  <a:pt x="936784" y="357484"/>
                </a:lnTo>
                <a:cubicBezTo>
                  <a:pt x="879496" y="331069"/>
                  <a:pt x="817147" y="317432"/>
                  <a:pt x="754063" y="317519"/>
                </a:cubicBezTo>
                <a:cubicBezTo>
                  <a:pt x="512961" y="317519"/>
                  <a:pt x="317500" y="512980"/>
                  <a:pt x="317500" y="754081"/>
                </a:cubicBezTo>
                <a:cubicBezTo>
                  <a:pt x="317500" y="995183"/>
                  <a:pt x="512961" y="1190644"/>
                  <a:pt x="754063" y="1190644"/>
                </a:cubicBezTo>
                <a:cubicBezTo>
                  <a:pt x="995164" y="1190644"/>
                  <a:pt x="1190625" y="995183"/>
                  <a:pt x="1190625" y="754081"/>
                </a:cubicBezTo>
                <a:cubicBezTo>
                  <a:pt x="1190625" y="700503"/>
                  <a:pt x="1180981" y="649147"/>
                  <a:pt x="1163280" y="601681"/>
                </a:cubicBezTo>
                <a:lnTo>
                  <a:pt x="1264722" y="630455"/>
                </a:lnTo>
                <a:cubicBezTo>
                  <a:pt x="1304766" y="643829"/>
                  <a:pt x="1342509" y="616366"/>
                  <a:pt x="1373148" y="586640"/>
                </a:cubicBezTo>
                <a:lnTo>
                  <a:pt x="1378188" y="581639"/>
                </a:lnTo>
                <a:lnTo>
                  <a:pt x="1462326" y="494604"/>
                </a:lnTo>
                <a:cubicBezTo>
                  <a:pt x="1492732" y="577730"/>
                  <a:pt x="1508236" y="665569"/>
                  <a:pt x="1508125" y="754081"/>
                </a:cubicBezTo>
                <a:cubicBezTo>
                  <a:pt x="1508125" y="1170522"/>
                  <a:pt x="1170503" y="1508144"/>
                  <a:pt x="754063" y="1508144"/>
                </a:cubicBezTo>
                <a:cubicBezTo>
                  <a:pt x="337622" y="1508144"/>
                  <a:pt x="0" y="1170522"/>
                  <a:pt x="0" y="754081"/>
                </a:cubicBezTo>
                <a:cubicBezTo>
                  <a:pt x="0" y="337640"/>
                  <a:pt x="337622" y="19"/>
                  <a:pt x="754063" y="19"/>
                </a:cubicBezTo>
                <a:close/>
                <a:moveTo>
                  <a:pt x="754063" y="436581"/>
                </a:moveTo>
                <a:cubicBezTo>
                  <a:pt x="804862" y="436581"/>
                  <a:pt x="852845" y="448487"/>
                  <a:pt x="895429" y="469720"/>
                </a:cubicBezTo>
                <a:lnTo>
                  <a:pt x="700842" y="673952"/>
                </a:lnTo>
                <a:cubicBezTo>
                  <a:pt x="666393" y="708401"/>
                  <a:pt x="677188" y="786784"/>
                  <a:pt x="720765" y="828138"/>
                </a:cubicBezTo>
                <a:cubicBezTo>
                  <a:pt x="762595" y="867826"/>
                  <a:pt x="850463" y="864016"/>
                  <a:pt x="887889" y="833139"/>
                </a:cubicBezTo>
                <a:lnTo>
                  <a:pt x="892294" y="829170"/>
                </a:lnTo>
                <a:lnTo>
                  <a:pt x="1059299" y="666372"/>
                </a:lnTo>
                <a:cubicBezTo>
                  <a:pt x="1107740" y="834899"/>
                  <a:pt x="1010390" y="1010785"/>
                  <a:pt x="841864" y="1059226"/>
                </a:cubicBezTo>
                <a:cubicBezTo>
                  <a:pt x="673337" y="1107667"/>
                  <a:pt x="497450" y="1010317"/>
                  <a:pt x="449010" y="841791"/>
                </a:cubicBezTo>
                <a:cubicBezTo>
                  <a:pt x="400569" y="673264"/>
                  <a:pt x="497918" y="497377"/>
                  <a:pt x="666445" y="448936"/>
                </a:cubicBezTo>
                <a:cubicBezTo>
                  <a:pt x="694931" y="440749"/>
                  <a:pt x="724423" y="436590"/>
                  <a:pt x="754063" y="436581"/>
                </a:cubicBezTo>
                <a:close/>
                <a:moveTo>
                  <a:pt x="1290876" y="11330"/>
                </a:moveTo>
                <a:cubicBezTo>
                  <a:pt x="1295118" y="15577"/>
                  <a:pt x="1298311" y="20754"/>
                  <a:pt x="1300202" y="26451"/>
                </a:cubicBezTo>
                <a:lnTo>
                  <a:pt x="1355368" y="192543"/>
                </a:lnTo>
                <a:lnTo>
                  <a:pt x="1521341" y="247629"/>
                </a:lnTo>
                <a:cubicBezTo>
                  <a:pt x="1541577" y="254363"/>
                  <a:pt x="1552522" y="276227"/>
                  <a:pt x="1545787" y="296463"/>
                </a:cubicBezTo>
                <a:cubicBezTo>
                  <a:pt x="1543900" y="302135"/>
                  <a:pt x="1540721" y="307291"/>
                  <a:pt x="1536502" y="311526"/>
                </a:cubicBezTo>
                <a:lnTo>
                  <a:pt x="1313259" y="534808"/>
                </a:lnTo>
                <a:cubicBezTo>
                  <a:pt x="1292573" y="555509"/>
                  <a:pt x="1261960" y="562732"/>
                  <a:pt x="1234202" y="553461"/>
                </a:cubicBezTo>
                <a:lnTo>
                  <a:pt x="1115854" y="513853"/>
                </a:lnTo>
                <a:lnTo>
                  <a:pt x="852884" y="776822"/>
                </a:lnTo>
                <a:cubicBezTo>
                  <a:pt x="830684" y="799840"/>
                  <a:pt x="794027" y="800504"/>
                  <a:pt x="771009" y="778303"/>
                </a:cubicBezTo>
                <a:cubicBezTo>
                  <a:pt x="747991" y="756103"/>
                  <a:pt x="747328" y="719446"/>
                  <a:pt x="769528" y="696428"/>
                </a:cubicBezTo>
                <a:cubicBezTo>
                  <a:pt x="770013" y="695925"/>
                  <a:pt x="770506" y="695432"/>
                  <a:pt x="771009" y="694947"/>
                </a:cubicBezTo>
                <a:lnTo>
                  <a:pt x="1033423" y="432533"/>
                </a:lnTo>
                <a:lnTo>
                  <a:pt x="994132" y="313471"/>
                </a:lnTo>
                <a:cubicBezTo>
                  <a:pt x="985023" y="285785"/>
                  <a:pt x="992284" y="255328"/>
                  <a:pt x="1012904" y="234731"/>
                </a:cubicBezTo>
                <a:lnTo>
                  <a:pt x="1236305" y="11290"/>
                </a:lnTo>
                <a:cubicBezTo>
                  <a:pt x="1251381" y="-3763"/>
                  <a:pt x="1275800" y="-3763"/>
                  <a:pt x="1290876" y="11290"/>
                </a:cubicBezTo>
                <a:close/>
              </a:path>
            </a:pathLst>
          </a:custGeom>
          <a:gradFill>
            <a:gsLst>
              <a:gs pos="0">
                <a:srgbClr val="FFFFFF"/>
              </a:gs>
              <a:gs pos="99999">
                <a:srgbClr val="FFFFFF">
                  <a:alpha val="80000"/>
                </a:srgbClr>
              </a:gs>
            </a:gsLst>
            <a:lin ang="5400000" scaled="1"/>
          </a:gradFill>
          <a:ln w="819" cap="flat">
            <a:noFill/>
            <a:prstDash val="solid"/>
            <a:miter/>
          </a:ln>
          <a:effectLst>
            <a:outerShdw algn="tr" blurRad="76200" dir="8100000" dist="38100" rotWithShape="0">
              <a:schemeClr val="accent1">
                <a:lumMod val="75000"/>
                <a:alpha val="40000"/>
              </a:schemeClr>
            </a:outerShdw>
          </a:effectLst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49426" name="图形 19"/>
          <p:cNvSpPr/>
          <p:nvPr>
            <p:custDataLst>
              <p:tags r:id="rId23"/>
            </p:custDataLst>
          </p:nvPr>
        </p:nvSpPr>
        <p:spPr>
          <a:xfrm>
            <a:off x="8496845" y="4599893"/>
            <a:ext cx="122781" cy="110565"/>
          </a:xfrm>
          <a:custGeom>
            <a:avLst/>
            <a:gdLst>
              <a:gd name="connsiteX0" fmla="*/ 1043984 w 1521932"/>
              <a:gd name="connsiteY0" fmla="*/ 0 h 1370507"/>
              <a:gd name="connsiteX1" fmla="*/ 1273457 w 1521932"/>
              <a:gd name="connsiteY1" fmla="*/ 132834 h 1370507"/>
              <a:gd name="connsiteX2" fmla="*/ 1504359 w 1521932"/>
              <a:gd name="connsiteY2" fmla="*/ 534988 h 1370507"/>
              <a:gd name="connsiteX3" fmla="*/ 1483920 w 1521932"/>
              <a:gd name="connsiteY3" fmla="*/ 693658 h 1370507"/>
              <a:gd name="connsiteX4" fmla="*/ 856858 w 1521932"/>
              <a:gd name="connsiteY4" fmla="*/ 1330960 h 1370507"/>
              <a:gd name="connsiteX5" fmla="*/ 669795 w 1521932"/>
              <a:gd name="connsiteY5" fmla="*/ 1332561 h 1370507"/>
              <a:gd name="connsiteX6" fmla="*/ 666358 w 1521932"/>
              <a:gd name="connsiteY6" fmla="*/ 1329055 h 1370507"/>
              <a:gd name="connsiteX7" fmla="*/ 36160 w 1521932"/>
              <a:gd name="connsiteY7" fmla="*/ 662384 h 1370507"/>
              <a:gd name="connsiteX8" fmla="*/ 19174 w 1521932"/>
              <a:gd name="connsiteY8" fmla="*/ 502920 h 1370507"/>
              <a:gd name="connsiteX9" fmla="*/ 246861 w 1521932"/>
              <a:gd name="connsiteY9" fmla="*/ 127476 h 1370507"/>
              <a:gd name="connsiteX10" fmla="*/ 473040 w 1521932"/>
              <a:gd name="connsiteY10" fmla="*/ 0 h 1370507"/>
              <a:gd name="connsiteX11" fmla="*/ 1043984 w 1521932"/>
              <a:gd name="connsiteY11" fmla="*/ 0 h 1370507"/>
              <a:gd name="connsiteX12" fmla="*/ 1107405 w 1521932"/>
              <a:gd name="connsiteY12" fmla="*/ 549235 h 1370507"/>
              <a:gd name="connsiteX13" fmla="*/ 1023228 w 1521932"/>
              <a:gd name="connsiteY13" fmla="*/ 549235 h 1370507"/>
              <a:gd name="connsiteX14" fmla="*/ 756607 w 1521932"/>
              <a:gd name="connsiteY14" fmla="*/ 815816 h 1370507"/>
              <a:gd name="connsiteX15" fmla="*/ 490026 w 1521932"/>
              <a:gd name="connsiteY15" fmla="*/ 549235 h 1370507"/>
              <a:gd name="connsiteX16" fmla="*/ 405849 w 1521932"/>
              <a:gd name="connsiteY16" fmla="*/ 547772 h 1370507"/>
              <a:gd name="connsiteX17" fmla="*/ 404386 w 1521932"/>
              <a:gd name="connsiteY17" fmla="*/ 631949 h 1370507"/>
              <a:gd name="connsiteX18" fmla="*/ 405849 w 1521932"/>
              <a:gd name="connsiteY18" fmla="*/ 633413 h 1370507"/>
              <a:gd name="connsiteX19" fmla="*/ 714538 w 1521932"/>
              <a:gd name="connsiteY19" fmla="*/ 942102 h 1370507"/>
              <a:gd name="connsiteX20" fmla="*/ 798715 w 1521932"/>
              <a:gd name="connsiteY20" fmla="*/ 942102 h 1370507"/>
              <a:gd name="connsiteX21" fmla="*/ 1107405 w 1521932"/>
              <a:gd name="connsiteY21" fmla="*/ 633413 h 1370507"/>
              <a:gd name="connsiteX22" fmla="*/ 1107405 w 1521932"/>
              <a:gd name="connsiteY22" fmla="*/ 549235 h 137050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</a:cxnLst>
            <a:rect l="l" t="t" r="r" b="b"/>
            <a:pathLst>
              <a:path w="1521932" h="1370507">
                <a:moveTo>
                  <a:pt x="1043984" y="0"/>
                </a:moveTo>
                <a:cubicBezTo>
                  <a:pt x="1138743" y="-6"/>
                  <a:pt x="1226270" y="50660"/>
                  <a:pt x="1273457" y="132834"/>
                </a:cubicBezTo>
                <a:lnTo>
                  <a:pt x="1504359" y="534988"/>
                </a:lnTo>
                <a:cubicBezTo>
                  <a:pt x="1533926" y="586471"/>
                  <a:pt x="1525569" y="651348"/>
                  <a:pt x="1483920" y="693658"/>
                </a:cubicBezTo>
                <a:lnTo>
                  <a:pt x="856858" y="1330960"/>
                </a:lnTo>
                <a:cubicBezTo>
                  <a:pt x="805644" y="1383058"/>
                  <a:pt x="721893" y="1383775"/>
                  <a:pt x="669795" y="1332561"/>
                </a:cubicBezTo>
                <a:cubicBezTo>
                  <a:pt x="668627" y="1331414"/>
                  <a:pt x="667481" y="1330245"/>
                  <a:pt x="666358" y="1329055"/>
                </a:cubicBezTo>
                <a:lnTo>
                  <a:pt x="36160" y="662384"/>
                </a:lnTo>
                <a:cubicBezTo>
                  <a:pt x="-4751" y="619113"/>
                  <a:pt x="-11704" y="553839"/>
                  <a:pt x="19174" y="502920"/>
                </a:cubicBezTo>
                <a:lnTo>
                  <a:pt x="246861" y="127476"/>
                </a:lnTo>
                <a:cubicBezTo>
                  <a:pt x="294792" y="48374"/>
                  <a:pt x="380549" y="41"/>
                  <a:pt x="473040" y="0"/>
                </a:cubicBezTo>
                <a:lnTo>
                  <a:pt x="1043984" y="0"/>
                </a:lnTo>
                <a:close/>
                <a:moveTo>
                  <a:pt x="1107405" y="549235"/>
                </a:moveTo>
                <a:cubicBezTo>
                  <a:pt x="1084158" y="525995"/>
                  <a:pt x="1046475" y="525995"/>
                  <a:pt x="1023228" y="549235"/>
                </a:cubicBezTo>
                <a:lnTo>
                  <a:pt x="756607" y="815816"/>
                </a:lnTo>
                <a:lnTo>
                  <a:pt x="490026" y="549235"/>
                </a:lnTo>
                <a:cubicBezTo>
                  <a:pt x="467185" y="525586"/>
                  <a:pt x="429498" y="524931"/>
                  <a:pt x="405849" y="547772"/>
                </a:cubicBezTo>
                <a:cubicBezTo>
                  <a:pt x="382200" y="570613"/>
                  <a:pt x="381545" y="608301"/>
                  <a:pt x="404386" y="631949"/>
                </a:cubicBezTo>
                <a:cubicBezTo>
                  <a:pt x="404865" y="632446"/>
                  <a:pt x="405353" y="632933"/>
                  <a:pt x="405849" y="633413"/>
                </a:cubicBezTo>
                <a:lnTo>
                  <a:pt x="714538" y="942102"/>
                </a:lnTo>
                <a:cubicBezTo>
                  <a:pt x="737785" y="965342"/>
                  <a:pt x="775469" y="965342"/>
                  <a:pt x="798715" y="942102"/>
                </a:cubicBezTo>
                <a:lnTo>
                  <a:pt x="1107405" y="633413"/>
                </a:lnTo>
                <a:cubicBezTo>
                  <a:pt x="1130645" y="610166"/>
                  <a:pt x="1130645" y="572482"/>
                  <a:pt x="1107405" y="549235"/>
                </a:cubicBezTo>
                <a:close/>
              </a:path>
            </a:pathLst>
          </a:custGeom>
          <a:gradFill>
            <a:gsLst>
              <a:gs pos="0">
                <a:srgbClr val="FFFFFF"/>
              </a:gs>
              <a:gs pos="99999">
                <a:srgbClr val="FFFFFF">
                  <a:alpha val="80000"/>
                </a:srgbClr>
              </a:gs>
            </a:gsLst>
            <a:lin ang="5400000" scaled="1"/>
          </a:gradFill>
          <a:ln w="819" cap="flat">
            <a:noFill/>
            <a:prstDash val="solid"/>
            <a:miter/>
          </a:ln>
          <a:effectLst>
            <a:outerShdw algn="tr" blurRad="76200" dir="8100000" dist="38100" rotWithShape="0">
              <a:schemeClr val="accent1">
                <a:lumMod val="75000"/>
                <a:alpha val="40000"/>
              </a:schemeClr>
            </a:outerShdw>
          </a:effectLst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49428" name="图形 27"/>
          <p:cNvSpPr/>
          <p:nvPr>
            <p:custDataLst>
              <p:tags r:id="rId24"/>
            </p:custDataLst>
          </p:nvPr>
        </p:nvSpPr>
        <p:spPr>
          <a:xfrm>
            <a:off x="4198255" y="3672635"/>
            <a:ext cx="173631" cy="133542"/>
          </a:xfrm>
          <a:custGeom>
            <a:avLst/>
            <a:gdLst>
              <a:gd name="connsiteX0" fmla="*/ 2390182 w 2476872"/>
              <a:gd name="connsiteY0" fmla="*/ 282512 h 1905000"/>
              <a:gd name="connsiteX1" fmla="*/ 2476872 w 2476872"/>
              <a:gd name="connsiteY1" fmla="*/ 363284 h 1905000"/>
              <a:gd name="connsiteX2" fmla="*/ 2476872 w 2476872"/>
              <a:gd name="connsiteY2" fmla="*/ 1541717 h 1905000"/>
              <a:gd name="connsiteX3" fmla="*/ 2435909 w 2476872"/>
              <a:gd name="connsiteY3" fmla="*/ 1610297 h 1905000"/>
              <a:gd name="connsiteX4" fmla="*/ 2349218 w 2476872"/>
              <a:gd name="connsiteY4" fmla="*/ 1614392 h 1905000"/>
              <a:gd name="connsiteX5" fmla="*/ 1938819 w 2476872"/>
              <a:gd name="connsiteY5" fmla="*/ 1444847 h 1905000"/>
              <a:gd name="connsiteX6" fmla="*/ 1938819 w 2476872"/>
              <a:gd name="connsiteY6" fmla="*/ 1747552 h 1905000"/>
              <a:gd name="connsiteX7" fmla="*/ 1761056 w 2476872"/>
              <a:gd name="connsiteY7" fmla="*/ 1905000 h 1905000"/>
              <a:gd name="connsiteX8" fmla="*/ 177763 w 2476872"/>
              <a:gd name="connsiteY8" fmla="*/ 1905000 h 1905000"/>
              <a:gd name="connsiteX9" fmla="*/ 0 w 2476872"/>
              <a:gd name="connsiteY9" fmla="*/ 1747552 h 1905000"/>
              <a:gd name="connsiteX10" fmla="*/ 0 w 2476872"/>
              <a:gd name="connsiteY10" fmla="*/ 157448 h 1905000"/>
              <a:gd name="connsiteX11" fmla="*/ 177858 w 2476872"/>
              <a:gd name="connsiteY11" fmla="*/ 0 h 1905000"/>
              <a:gd name="connsiteX12" fmla="*/ 1765629 w 2476872"/>
              <a:gd name="connsiteY12" fmla="*/ 0 h 1905000"/>
              <a:gd name="connsiteX13" fmla="*/ 1943392 w 2476872"/>
              <a:gd name="connsiteY13" fmla="*/ 157448 h 1905000"/>
              <a:gd name="connsiteX14" fmla="*/ 1943392 w 2476872"/>
              <a:gd name="connsiteY14" fmla="*/ 460058 h 1905000"/>
              <a:gd name="connsiteX15" fmla="*/ 2353791 w 2476872"/>
              <a:gd name="connsiteY15" fmla="*/ 290513 h 1905000"/>
              <a:gd name="connsiteX16" fmla="*/ 2390277 w 2476872"/>
              <a:gd name="connsiteY16" fmla="*/ 282416 h 1905000"/>
              <a:gd name="connsiteX17" fmla="*/ 1292737 w 2476872"/>
              <a:gd name="connsiteY17" fmla="*/ 986600 h 1905000"/>
              <a:gd name="connsiteX18" fmla="*/ 1325541 w 2476872"/>
              <a:gd name="connsiteY18" fmla="*/ 855950 h 1905000"/>
              <a:gd name="connsiteX19" fmla="*/ 1292737 w 2476872"/>
              <a:gd name="connsiteY19" fmla="*/ 823151 h 1905000"/>
              <a:gd name="connsiteX20" fmla="*/ 811080 w 2476872"/>
              <a:gd name="connsiteY20" fmla="*/ 534543 h 1905000"/>
              <a:gd name="connsiteX21" fmla="*/ 680398 w 2476872"/>
              <a:gd name="connsiteY21" fmla="*/ 567289 h 1905000"/>
              <a:gd name="connsiteX22" fmla="*/ 666850 w 2476872"/>
              <a:gd name="connsiteY22" fmla="*/ 616077 h 1905000"/>
              <a:gd name="connsiteX23" fmla="*/ 666850 w 2476872"/>
              <a:gd name="connsiteY23" fmla="*/ 1193483 h 1905000"/>
              <a:gd name="connsiteX24" fmla="*/ 762190 w 2476872"/>
              <a:gd name="connsiteY24" fmla="*/ 1288657 h 1905000"/>
              <a:gd name="connsiteX25" fmla="*/ 811080 w 2476872"/>
              <a:gd name="connsiteY25" fmla="*/ 1275112 h 1905000"/>
              <a:gd name="connsiteX26" fmla="*/ 1292641 w 2476872"/>
              <a:gd name="connsiteY26" fmla="*/ 986504 h 1905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</a:cxnLst>
            <a:rect l="l" t="t" r="r" b="b"/>
            <a:pathLst>
              <a:path w="2476872" h="1905000">
                <a:moveTo>
                  <a:pt x="2390182" y="282512"/>
                </a:moveTo>
                <a:cubicBezTo>
                  <a:pt x="2440386" y="282512"/>
                  <a:pt x="2476872" y="318802"/>
                  <a:pt x="2476872" y="363284"/>
                </a:cubicBezTo>
                <a:lnTo>
                  <a:pt x="2476872" y="1541717"/>
                </a:lnTo>
                <a:cubicBezTo>
                  <a:pt x="2476872" y="1570006"/>
                  <a:pt x="2463154" y="1594199"/>
                  <a:pt x="2435909" y="1610297"/>
                </a:cubicBezTo>
                <a:cubicBezTo>
                  <a:pt x="2408472" y="1622489"/>
                  <a:pt x="2376559" y="1626489"/>
                  <a:pt x="2349218" y="1614392"/>
                </a:cubicBezTo>
                <a:lnTo>
                  <a:pt x="1938819" y="1444847"/>
                </a:lnTo>
                <a:lnTo>
                  <a:pt x="1938819" y="1747552"/>
                </a:lnTo>
                <a:cubicBezTo>
                  <a:pt x="1938819" y="1832324"/>
                  <a:pt x="1861369" y="1905000"/>
                  <a:pt x="1761056" y="1905000"/>
                </a:cubicBezTo>
                <a:lnTo>
                  <a:pt x="177763" y="1905000"/>
                </a:lnTo>
                <a:cubicBezTo>
                  <a:pt x="82213" y="1905000"/>
                  <a:pt x="0" y="1836420"/>
                  <a:pt x="0" y="1747552"/>
                </a:cubicBezTo>
                <a:lnTo>
                  <a:pt x="0" y="157448"/>
                </a:lnTo>
                <a:cubicBezTo>
                  <a:pt x="0" y="72676"/>
                  <a:pt x="77545" y="0"/>
                  <a:pt x="177858" y="0"/>
                </a:cubicBezTo>
                <a:lnTo>
                  <a:pt x="1765629" y="0"/>
                </a:lnTo>
                <a:cubicBezTo>
                  <a:pt x="1861369" y="0"/>
                  <a:pt x="1943392" y="68580"/>
                  <a:pt x="1943392" y="157448"/>
                </a:cubicBezTo>
                <a:lnTo>
                  <a:pt x="1943392" y="460058"/>
                </a:lnTo>
                <a:lnTo>
                  <a:pt x="2353791" y="290513"/>
                </a:lnTo>
                <a:cubicBezTo>
                  <a:pt x="2365296" y="285422"/>
                  <a:pt x="2377698" y="282670"/>
                  <a:pt x="2390277" y="282416"/>
                </a:cubicBezTo>
                <a:close/>
                <a:moveTo>
                  <a:pt x="1292737" y="986600"/>
                </a:moveTo>
                <a:cubicBezTo>
                  <a:pt x="1337879" y="959579"/>
                  <a:pt x="1352566" y="901085"/>
                  <a:pt x="1325541" y="855950"/>
                </a:cubicBezTo>
                <a:cubicBezTo>
                  <a:pt x="1317477" y="842481"/>
                  <a:pt x="1306208" y="831214"/>
                  <a:pt x="1292737" y="823151"/>
                </a:cubicBezTo>
                <a:lnTo>
                  <a:pt x="811080" y="534543"/>
                </a:lnTo>
                <a:cubicBezTo>
                  <a:pt x="765950" y="507504"/>
                  <a:pt x="707441" y="522165"/>
                  <a:pt x="680398" y="567289"/>
                </a:cubicBezTo>
                <a:cubicBezTo>
                  <a:pt x="671562" y="582032"/>
                  <a:pt x="666881" y="598890"/>
                  <a:pt x="666850" y="616077"/>
                </a:cubicBezTo>
                <a:lnTo>
                  <a:pt x="666850" y="1193483"/>
                </a:lnTo>
                <a:cubicBezTo>
                  <a:pt x="666892" y="1246088"/>
                  <a:pt x="709577" y="1288699"/>
                  <a:pt x="762190" y="1288657"/>
                </a:cubicBezTo>
                <a:cubicBezTo>
                  <a:pt x="779412" y="1288644"/>
                  <a:pt x="796308" y="1283963"/>
                  <a:pt x="811080" y="1275112"/>
                </a:cubicBezTo>
                <a:lnTo>
                  <a:pt x="1292641" y="986504"/>
                </a:lnTo>
                <a:close/>
              </a:path>
            </a:pathLst>
          </a:custGeom>
          <a:gradFill>
            <a:gsLst>
              <a:gs pos="0">
                <a:srgbClr val="FFFFFF"/>
              </a:gs>
              <a:gs pos="99999">
                <a:srgbClr val="FFFFFF">
                  <a:alpha val="80000"/>
                </a:srgbClr>
              </a:gs>
            </a:gsLst>
            <a:lin ang="5400000" scaled="1"/>
          </a:gradFill>
          <a:ln w="819" cap="flat">
            <a:noFill/>
            <a:prstDash val="solid"/>
            <a:miter/>
          </a:ln>
          <a:effectLst>
            <a:outerShdw algn="tr" blurRad="76200" dir="8100000" dist="38100" rotWithShape="0">
              <a:schemeClr val="accent1">
                <a:lumMod val="75000"/>
                <a:alpha val="40000"/>
              </a:schemeClr>
            </a:outerShdw>
          </a:effectLst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49430" name="任意多边形: 形状 286"/>
          <p:cNvSpPr/>
          <p:nvPr>
            <p:custDataLst>
              <p:tags r:id="rId25"/>
            </p:custDataLst>
          </p:nvPr>
        </p:nvSpPr>
        <p:spPr>
          <a:xfrm>
            <a:off x="5451932" y="3623767"/>
            <a:ext cx="1287612" cy="1287618"/>
          </a:xfrm>
          <a:custGeom>
            <a:avLst/>
            <a:gdLst>
              <a:gd name="connsiteX0" fmla="*/ 216236 w 216800"/>
              <a:gd name="connsiteY0" fmla="*/ 137858 h 216801"/>
              <a:gd name="connsiteX1" fmla="*/ 216004 w 216800"/>
              <a:gd name="connsiteY1" fmla="*/ 144612 h 216801"/>
              <a:gd name="connsiteX2" fmla="*/ 213679 w 216800"/>
              <a:gd name="connsiteY2" fmla="*/ 152646 h 216801"/>
              <a:gd name="connsiteX3" fmla="*/ 209726 w 216800"/>
              <a:gd name="connsiteY3" fmla="*/ 159981 h 216801"/>
              <a:gd name="connsiteX4" fmla="*/ 204611 w 216800"/>
              <a:gd name="connsiteY4" fmla="*/ 164638 h 216801"/>
              <a:gd name="connsiteX5" fmla="*/ 199728 w 216800"/>
              <a:gd name="connsiteY5" fmla="*/ 166036 h 216801"/>
              <a:gd name="connsiteX6" fmla="*/ 195078 w 216800"/>
              <a:gd name="connsiteY6" fmla="*/ 165104 h 216801"/>
              <a:gd name="connsiteX7" fmla="*/ 189265 w 216800"/>
              <a:gd name="connsiteY7" fmla="*/ 163823 h 216801"/>
              <a:gd name="connsiteX8" fmla="*/ 182173 w 216800"/>
              <a:gd name="connsiteY8" fmla="*/ 163590 h 216801"/>
              <a:gd name="connsiteX9" fmla="*/ 174966 w 216800"/>
              <a:gd name="connsiteY9" fmla="*/ 165104 h 216801"/>
              <a:gd name="connsiteX10" fmla="*/ 168804 w 216800"/>
              <a:gd name="connsiteY10" fmla="*/ 169063 h 216801"/>
              <a:gd name="connsiteX11" fmla="*/ 162293 w 216800"/>
              <a:gd name="connsiteY11" fmla="*/ 182336 h 216801"/>
              <a:gd name="connsiteX12" fmla="*/ 164386 w 216800"/>
              <a:gd name="connsiteY12" fmla="*/ 196542 h 216801"/>
              <a:gd name="connsiteX13" fmla="*/ 163688 w 216800"/>
              <a:gd name="connsiteY13" fmla="*/ 205856 h 216801"/>
              <a:gd name="connsiteX14" fmla="*/ 159271 w 216800"/>
              <a:gd name="connsiteY14" fmla="*/ 209698 h 216801"/>
              <a:gd name="connsiteX15" fmla="*/ 152644 w 216800"/>
              <a:gd name="connsiteY15" fmla="*/ 213307 h 216801"/>
              <a:gd name="connsiteX16" fmla="*/ 145087 w 216800"/>
              <a:gd name="connsiteY16" fmla="*/ 215870 h 216801"/>
              <a:gd name="connsiteX17" fmla="*/ 138112 w 216800"/>
              <a:gd name="connsiteY17" fmla="*/ 216802 h 216801"/>
              <a:gd name="connsiteX18" fmla="*/ 134159 w 216800"/>
              <a:gd name="connsiteY18" fmla="*/ 215171 h 216801"/>
              <a:gd name="connsiteX19" fmla="*/ 131602 w 216800"/>
              <a:gd name="connsiteY19" fmla="*/ 211679 h 216801"/>
              <a:gd name="connsiteX20" fmla="*/ 131369 w 216800"/>
              <a:gd name="connsiteY20" fmla="*/ 211679 h 216801"/>
              <a:gd name="connsiteX21" fmla="*/ 122650 w 216800"/>
              <a:gd name="connsiteY21" fmla="*/ 199219 h 216801"/>
              <a:gd name="connsiteX22" fmla="*/ 108350 w 216800"/>
              <a:gd name="connsiteY22" fmla="*/ 193979 h 216801"/>
              <a:gd name="connsiteX23" fmla="*/ 94051 w 216800"/>
              <a:gd name="connsiteY23" fmla="*/ 199219 h 216801"/>
              <a:gd name="connsiteX24" fmla="*/ 85099 w 216800"/>
              <a:gd name="connsiteY24" fmla="*/ 211444 h 216801"/>
              <a:gd name="connsiteX25" fmla="*/ 81611 w 216800"/>
              <a:gd name="connsiteY25" fmla="*/ 215520 h 216801"/>
              <a:gd name="connsiteX26" fmla="*/ 76496 w 216800"/>
              <a:gd name="connsiteY26" fmla="*/ 216802 h 216801"/>
              <a:gd name="connsiteX27" fmla="*/ 69172 w 216800"/>
              <a:gd name="connsiteY27" fmla="*/ 215636 h 216801"/>
              <a:gd name="connsiteX28" fmla="*/ 61034 w 216800"/>
              <a:gd name="connsiteY28" fmla="*/ 212725 h 216801"/>
              <a:gd name="connsiteX29" fmla="*/ 53710 w 216800"/>
              <a:gd name="connsiteY29" fmla="*/ 208651 h 216801"/>
              <a:gd name="connsiteX30" fmla="*/ 48827 w 216800"/>
              <a:gd name="connsiteY30" fmla="*/ 203993 h 216801"/>
              <a:gd name="connsiteX31" fmla="*/ 47548 w 216800"/>
              <a:gd name="connsiteY31" fmla="*/ 200151 h 216801"/>
              <a:gd name="connsiteX32" fmla="*/ 49292 w 216800"/>
              <a:gd name="connsiteY32" fmla="*/ 193979 h 216801"/>
              <a:gd name="connsiteX33" fmla="*/ 51268 w 216800"/>
              <a:gd name="connsiteY33" fmla="*/ 181754 h 216801"/>
              <a:gd name="connsiteX34" fmla="*/ 45339 w 216800"/>
              <a:gd name="connsiteY34" fmla="*/ 169063 h 216801"/>
              <a:gd name="connsiteX35" fmla="*/ 37434 w 216800"/>
              <a:gd name="connsiteY35" fmla="*/ 164522 h 216801"/>
              <a:gd name="connsiteX36" fmla="*/ 28598 w 216800"/>
              <a:gd name="connsiteY36" fmla="*/ 163707 h 216801"/>
              <a:gd name="connsiteX37" fmla="*/ 18600 w 216800"/>
              <a:gd name="connsiteY37" fmla="*/ 165570 h 216801"/>
              <a:gd name="connsiteX38" fmla="*/ 12090 w 216800"/>
              <a:gd name="connsiteY38" fmla="*/ 165104 h 216801"/>
              <a:gd name="connsiteX39" fmla="*/ 7323 w 216800"/>
              <a:gd name="connsiteY39" fmla="*/ 160796 h 216801"/>
              <a:gd name="connsiteX40" fmla="*/ 3371 w 216800"/>
              <a:gd name="connsiteY40" fmla="*/ 153344 h 216801"/>
              <a:gd name="connsiteX41" fmla="*/ 696 w 216800"/>
              <a:gd name="connsiteY41" fmla="*/ 144961 h 216801"/>
              <a:gd name="connsiteX42" fmla="*/ 231 w 216800"/>
              <a:gd name="connsiteY42" fmla="*/ 137858 h 216801"/>
              <a:gd name="connsiteX43" fmla="*/ 4882 w 216800"/>
              <a:gd name="connsiteY43" fmla="*/ 131338 h 216801"/>
              <a:gd name="connsiteX44" fmla="*/ 17437 w 216800"/>
              <a:gd name="connsiteY44" fmla="*/ 122140 h 216801"/>
              <a:gd name="connsiteX45" fmla="*/ 23018 w 216800"/>
              <a:gd name="connsiteY45" fmla="*/ 107818 h 216801"/>
              <a:gd name="connsiteX46" fmla="*/ 17437 w 216800"/>
              <a:gd name="connsiteY46" fmla="*/ 93613 h 216801"/>
              <a:gd name="connsiteX47" fmla="*/ 4882 w 216800"/>
              <a:gd name="connsiteY47" fmla="*/ 84764 h 216801"/>
              <a:gd name="connsiteX48" fmla="*/ 1394 w 216800"/>
              <a:gd name="connsiteY48" fmla="*/ 81388 h 216801"/>
              <a:gd name="connsiteX49" fmla="*/ -1 w 216800"/>
              <a:gd name="connsiteY49" fmla="*/ 75915 h 216801"/>
              <a:gd name="connsiteX50" fmla="*/ 929 w 216800"/>
              <a:gd name="connsiteY50" fmla="*/ 69162 h 216801"/>
              <a:gd name="connsiteX51" fmla="*/ 3371 w 216800"/>
              <a:gd name="connsiteY51" fmla="*/ 61943 h 216801"/>
              <a:gd name="connsiteX52" fmla="*/ 6858 w 216800"/>
              <a:gd name="connsiteY52" fmla="*/ 55539 h 216801"/>
              <a:gd name="connsiteX53" fmla="*/ 11160 w 216800"/>
              <a:gd name="connsiteY53" fmla="*/ 51231 h 216801"/>
              <a:gd name="connsiteX54" fmla="*/ 14764 w 216800"/>
              <a:gd name="connsiteY54" fmla="*/ 50300 h 216801"/>
              <a:gd name="connsiteX55" fmla="*/ 18600 w 216800"/>
              <a:gd name="connsiteY55" fmla="*/ 51231 h 216801"/>
              <a:gd name="connsiteX56" fmla="*/ 33132 w 216800"/>
              <a:gd name="connsiteY56" fmla="*/ 52978 h 216801"/>
              <a:gd name="connsiteX57" fmla="*/ 46502 w 216800"/>
              <a:gd name="connsiteY57" fmla="*/ 46341 h 216801"/>
              <a:gd name="connsiteX58" fmla="*/ 50571 w 216800"/>
              <a:gd name="connsiteY58" fmla="*/ 39471 h 216801"/>
              <a:gd name="connsiteX59" fmla="*/ 52198 w 216800"/>
              <a:gd name="connsiteY59" fmla="*/ 31437 h 216801"/>
              <a:gd name="connsiteX60" fmla="*/ 52198 w 216800"/>
              <a:gd name="connsiteY60" fmla="*/ 24218 h 216801"/>
              <a:gd name="connsiteX61" fmla="*/ 51617 w 216800"/>
              <a:gd name="connsiteY61" fmla="*/ 19561 h 216801"/>
              <a:gd name="connsiteX62" fmla="*/ 50803 w 216800"/>
              <a:gd name="connsiteY62" fmla="*/ 16301 h 216801"/>
              <a:gd name="connsiteX63" fmla="*/ 51152 w 216800"/>
              <a:gd name="connsiteY63" fmla="*/ 13041 h 216801"/>
              <a:gd name="connsiteX64" fmla="*/ 56151 w 216800"/>
              <a:gd name="connsiteY64" fmla="*/ 7335 h 216801"/>
              <a:gd name="connsiteX65" fmla="*/ 63940 w 216800"/>
              <a:gd name="connsiteY65" fmla="*/ 3260 h 216801"/>
              <a:gd name="connsiteX66" fmla="*/ 72078 w 216800"/>
              <a:gd name="connsiteY66" fmla="*/ 815 h 216801"/>
              <a:gd name="connsiteX67" fmla="*/ 78356 w 216800"/>
              <a:gd name="connsiteY67" fmla="*/ 0 h 216801"/>
              <a:gd name="connsiteX68" fmla="*/ 83123 w 216800"/>
              <a:gd name="connsiteY68" fmla="*/ 1980 h 216801"/>
              <a:gd name="connsiteX69" fmla="*/ 85564 w 216800"/>
              <a:gd name="connsiteY69" fmla="*/ 6055 h 216801"/>
              <a:gd name="connsiteX70" fmla="*/ 93934 w 216800"/>
              <a:gd name="connsiteY70" fmla="*/ 17116 h 216801"/>
              <a:gd name="connsiteX71" fmla="*/ 107653 w 216800"/>
              <a:gd name="connsiteY71" fmla="*/ 21890 h 216801"/>
              <a:gd name="connsiteX72" fmla="*/ 122069 w 216800"/>
              <a:gd name="connsiteY72" fmla="*/ 17349 h 216801"/>
              <a:gd name="connsiteX73" fmla="*/ 130904 w 216800"/>
              <a:gd name="connsiteY73" fmla="*/ 5822 h 216801"/>
              <a:gd name="connsiteX74" fmla="*/ 133811 w 216800"/>
              <a:gd name="connsiteY74" fmla="*/ 1980 h 216801"/>
              <a:gd name="connsiteX75" fmla="*/ 137879 w 216800"/>
              <a:gd name="connsiteY75" fmla="*/ 0 h 216801"/>
              <a:gd name="connsiteX76" fmla="*/ 144971 w 216800"/>
              <a:gd name="connsiteY76" fmla="*/ 931 h 216801"/>
              <a:gd name="connsiteX77" fmla="*/ 152528 w 216800"/>
              <a:gd name="connsiteY77" fmla="*/ 3493 h 216801"/>
              <a:gd name="connsiteX78" fmla="*/ 159387 w 216800"/>
              <a:gd name="connsiteY78" fmla="*/ 7685 h 216801"/>
              <a:gd name="connsiteX79" fmla="*/ 164386 w 216800"/>
              <a:gd name="connsiteY79" fmla="*/ 13273 h 216801"/>
              <a:gd name="connsiteX80" fmla="*/ 165083 w 216800"/>
              <a:gd name="connsiteY80" fmla="*/ 17349 h 216801"/>
              <a:gd name="connsiteX81" fmla="*/ 164153 w 216800"/>
              <a:gd name="connsiteY81" fmla="*/ 20493 h 216801"/>
              <a:gd name="connsiteX82" fmla="*/ 162293 w 216800"/>
              <a:gd name="connsiteY82" fmla="*/ 34697 h 216801"/>
              <a:gd name="connsiteX83" fmla="*/ 169036 w 216800"/>
              <a:gd name="connsiteY83" fmla="*/ 47738 h 216801"/>
              <a:gd name="connsiteX84" fmla="*/ 182755 w 216800"/>
              <a:gd name="connsiteY84" fmla="*/ 53909 h 216801"/>
              <a:gd name="connsiteX85" fmla="*/ 197869 w 216800"/>
              <a:gd name="connsiteY85" fmla="*/ 51231 h 216801"/>
              <a:gd name="connsiteX86" fmla="*/ 202402 w 216800"/>
              <a:gd name="connsiteY86" fmla="*/ 50300 h 216801"/>
              <a:gd name="connsiteX87" fmla="*/ 206935 w 216800"/>
              <a:gd name="connsiteY87" fmla="*/ 52395 h 216801"/>
              <a:gd name="connsiteX88" fmla="*/ 213097 w 216800"/>
              <a:gd name="connsiteY88" fmla="*/ 62292 h 216801"/>
              <a:gd name="connsiteX89" fmla="*/ 216701 w 216800"/>
              <a:gd name="connsiteY89" fmla="*/ 75682 h 216801"/>
              <a:gd name="connsiteX90" fmla="*/ 215424 w 216800"/>
              <a:gd name="connsiteY90" fmla="*/ 81853 h 216801"/>
              <a:gd name="connsiteX91" fmla="*/ 211818 w 216800"/>
              <a:gd name="connsiteY91" fmla="*/ 84764 h 216801"/>
              <a:gd name="connsiteX92" fmla="*/ 199496 w 216800"/>
              <a:gd name="connsiteY92" fmla="*/ 93730 h 216801"/>
              <a:gd name="connsiteX93" fmla="*/ 194380 w 216800"/>
              <a:gd name="connsiteY93" fmla="*/ 108284 h 216801"/>
              <a:gd name="connsiteX94" fmla="*/ 198681 w 216800"/>
              <a:gd name="connsiteY94" fmla="*/ 122140 h 216801"/>
              <a:gd name="connsiteX95" fmla="*/ 209959 w 216800"/>
              <a:gd name="connsiteY95" fmla="*/ 130639 h 216801"/>
              <a:gd name="connsiteX96" fmla="*/ 212748 w 216800"/>
              <a:gd name="connsiteY96" fmla="*/ 132502 h 216801"/>
              <a:gd name="connsiteX97" fmla="*/ 216236 w 216800"/>
              <a:gd name="connsiteY97" fmla="*/ 137858 h 216801"/>
              <a:gd name="connsiteX98" fmla="*/ 108118 w 216800"/>
              <a:gd name="connsiteY98" fmla="*/ 158816 h 216801"/>
              <a:gd name="connsiteX99" fmla="*/ 127881 w 216800"/>
              <a:gd name="connsiteY99" fmla="*/ 154858 h 216801"/>
              <a:gd name="connsiteX100" fmla="*/ 144041 w 216800"/>
              <a:gd name="connsiteY100" fmla="*/ 143913 h 216801"/>
              <a:gd name="connsiteX101" fmla="*/ 154853 w 216800"/>
              <a:gd name="connsiteY101" fmla="*/ 127729 h 216801"/>
              <a:gd name="connsiteX102" fmla="*/ 158805 w 216800"/>
              <a:gd name="connsiteY102" fmla="*/ 108051 h 216801"/>
              <a:gd name="connsiteX103" fmla="*/ 154853 w 216800"/>
              <a:gd name="connsiteY103" fmla="*/ 88374 h 216801"/>
              <a:gd name="connsiteX104" fmla="*/ 144041 w 216800"/>
              <a:gd name="connsiteY104" fmla="*/ 72306 h 216801"/>
              <a:gd name="connsiteX105" fmla="*/ 127881 w 216800"/>
              <a:gd name="connsiteY105" fmla="*/ 61477 h 216801"/>
              <a:gd name="connsiteX106" fmla="*/ 108118 w 216800"/>
              <a:gd name="connsiteY106" fmla="*/ 57519 h 216801"/>
              <a:gd name="connsiteX107" fmla="*/ 88470 w 216800"/>
              <a:gd name="connsiteY107" fmla="*/ 61477 h 216801"/>
              <a:gd name="connsiteX108" fmla="*/ 72427 w 216800"/>
              <a:gd name="connsiteY108" fmla="*/ 72306 h 216801"/>
              <a:gd name="connsiteX109" fmla="*/ 61615 w 216800"/>
              <a:gd name="connsiteY109" fmla="*/ 88374 h 216801"/>
              <a:gd name="connsiteX110" fmla="*/ 57662 w 216800"/>
              <a:gd name="connsiteY110" fmla="*/ 108051 h 216801"/>
              <a:gd name="connsiteX111" fmla="*/ 61615 w 216800"/>
              <a:gd name="connsiteY111" fmla="*/ 127729 h 216801"/>
              <a:gd name="connsiteX112" fmla="*/ 72427 w 216800"/>
              <a:gd name="connsiteY112" fmla="*/ 143913 h 216801"/>
              <a:gd name="connsiteX113" fmla="*/ 88470 w 216800"/>
              <a:gd name="connsiteY113" fmla="*/ 154858 h 216801"/>
              <a:gd name="connsiteX114" fmla="*/ 108118 w 216800"/>
              <a:gd name="connsiteY114" fmla="*/ 158816 h 2168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</a:cxnLst>
            <a:rect l="l" t="t" r="r" b="b"/>
            <a:pathLst>
              <a:path w="216800" h="216801">
                <a:moveTo>
                  <a:pt x="216236" y="137858"/>
                </a:moveTo>
                <a:cubicBezTo>
                  <a:pt x="216547" y="139721"/>
                  <a:pt x="216471" y="141972"/>
                  <a:pt x="216004" y="144612"/>
                </a:cubicBezTo>
                <a:cubicBezTo>
                  <a:pt x="215539" y="147251"/>
                  <a:pt x="214765" y="149929"/>
                  <a:pt x="213679" y="152646"/>
                </a:cubicBezTo>
                <a:cubicBezTo>
                  <a:pt x="212594" y="155362"/>
                  <a:pt x="211277" y="157808"/>
                  <a:pt x="209726" y="159981"/>
                </a:cubicBezTo>
                <a:cubicBezTo>
                  <a:pt x="208175" y="162154"/>
                  <a:pt x="206470" y="163707"/>
                  <a:pt x="204611" y="164638"/>
                </a:cubicBezTo>
                <a:cubicBezTo>
                  <a:pt x="202750" y="165570"/>
                  <a:pt x="201123" y="166036"/>
                  <a:pt x="199728" y="166036"/>
                </a:cubicBezTo>
                <a:cubicBezTo>
                  <a:pt x="198334" y="166036"/>
                  <a:pt x="196783" y="165725"/>
                  <a:pt x="195078" y="165104"/>
                </a:cubicBezTo>
                <a:cubicBezTo>
                  <a:pt x="193527" y="164638"/>
                  <a:pt x="191589" y="164211"/>
                  <a:pt x="189265" y="163823"/>
                </a:cubicBezTo>
                <a:cubicBezTo>
                  <a:pt x="186939" y="163435"/>
                  <a:pt x="184575" y="163358"/>
                  <a:pt x="182173" y="163590"/>
                </a:cubicBezTo>
                <a:cubicBezTo>
                  <a:pt x="179771" y="163823"/>
                  <a:pt x="177368" y="164328"/>
                  <a:pt x="174966" y="165104"/>
                </a:cubicBezTo>
                <a:cubicBezTo>
                  <a:pt x="172563" y="165880"/>
                  <a:pt x="170509" y="167200"/>
                  <a:pt x="168804" y="169063"/>
                </a:cubicBezTo>
                <a:cubicBezTo>
                  <a:pt x="165083" y="172944"/>
                  <a:pt x="162913" y="177369"/>
                  <a:pt x="162293" y="182336"/>
                </a:cubicBezTo>
                <a:cubicBezTo>
                  <a:pt x="161673" y="187303"/>
                  <a:pt x="162371" y="192039"/>
                  <a:pt x="164386" y="196542"/>
                </a:cubicBezTo>
                <a:cubicBezTo>
                  <a:pt x="165936" y="199645"/>
                  <a:pt x="165704" y="202751"/>
                  <a:pt x="163688" y="205856"/>
                </a:cubicBezTo>
                <a:cubicBezTo>
                  <a:pt x="162758" y="207098"/>
                  <a:pt x="161286" y="208380"/>
                  <a:pt x="159271" y="209698"/>
                </a:cubicBezTo>
                <a:cubicBezTo>
                  <a:pt x="157255" y="211018"/>
                  <a:pt x="155046" y="212221"/>
                  <a:pt x="152644" y="213307"/>
                </a:cubicBezTo>
                <a:cubicBezTo>
                  <a:pt x="150241" y="214395"/>
                  <a:pt x="147722" y="215249"/>
                  <a:pt x="145087" y="215870"/>
                </a:cubicBezTo>
                <a:cubicBezTo>
                  <a:pt x="142452" y="216491"/>
                  <a:pt x="140127" y="216802"/>
                  <a:pt x="138112" y="216802"/>
                </a:cubicBezTo>
                <a:cubicBezTo>
                  <a:pt x="136717" y="216802"/>
                  <a:pt x="135399" y="216257"/>
                  <a:pt x="134159" y="215171"/>
                </a:cubicBezTo>
                <a:cubicBezTo>
                  <a:pt x="132919" y="214085"/>
                  <a:pt x="132067" y="212919"/>
                  <a:pt x="131602" y="211679"/>
                </a:cubicBezTo>
                <a:lnTo>
                  <a:pt x="131369" y="211679"/>
                </a:lnTo>
                <a:cubicBezTo>
                  <a:pt x="129664" y="206866"/>
                  <a:pt x="126757" y="202712"/>
                  <a:pt x="122650" y="199219"/>
                </a:cubicBezTo>
                <a:cubicBezTo>
                  <a:pt x="118542" y="195727"/>
                  <a:pt x="113775" y="193979"/>
                  <a:pt x="108350" y="193979"/>
                </a:cubicBezTo>
                <a:cubicBezTo>
                  <a:pt x="103080" y="193979"/>
                  <a:pt x="98313" y="195727"/>
                  <a:pt x="94051" y="199219"/>
                </a:cubicBezTo>
                <a:cubicBezTo>
                  <a:pt x="89788" y="202712"/>
                  <a:pt x="86804" y="206788"/>
                  <a:pt x="85099" y="211444"/>
                </a:cubicBezTo>
                <a:cubicBezTo>
                  <a:pt x="84324" y="213307"/>
                  <a:pt x="83161" y="214667"/>
                  <a:pt x="81611" y="215520"/>
                </a:cubicBezTo>
                <a:cubicBezTo>
                  <a:pt x="80061" y="216374"/>
                  <a:pt x="78356" y="216802"/>
                  <a:pt x="76496" y="216802"/>
                </a:cubicBezTo>
                <a:cubicBezTo>
                  <a:pt x="74326" y="216802"/>
                  <a:pt x="71884" y="216413"/>
                  <a:pt x="69172" y="215636"/>
                </a:cubicBezTo>
                <a:cubicBezTo>
                  <a:pt x="66459" y="214860"/>
                  <a:pt x="63746" y="213889"/>
                  <a:pt x="61034" y="212725"/>
                </a:cubicBezTo>
                <a:cubicBezTo>
                  <a:pt x="58321" y="211561"/>
                  <a:pt x="55879" y="210204"/>
                  <a:pt x="53710" y="208651"/>
                </a:cubicBezTo>
                <a:cubicBezTo>
                  <a:pt x="51540" y="207098"/>
                  <a:pt x="49912" y="205546"/>
                  <a:pt x="48827" y="203993"/>
                </a:cubicBezTo>
                <a:cubicBezTo>
                  <a:pt x="48052" y="202907"/>
                  <a:pt x="47625" y="201626"/>
                  <a:pt x="47548" y="200151"/>
                </a:cubicBezTo>
                <a:cubicBezTo>
                  <a:pt x="47471" y="198676"/>
                  <a:pt x="48052" y="196620"/>
                  <a:pt x="49292" y="193979"/>
                </a:cubicBezTo>
                <a:cubicBezTo>
                  <a:pt x="50997" y="190409"/>
                  <a:pt x="51656" y="186334"/>
                  <a:pt x="51268" y="181754"/>
                </a:cubicBezTo>
                <a:cubicBezTo>
                  <a:pt x="50881" y="177174"/>
                  <a:pt x="48904" y="172944"/>
                  <a:pt x="45339" y="169063"/>
                </a:cubicBezTo>
                <a:cubicBezTo>
                  <a:pt x="43169" y="166734"/>
                  <a:pt x="40534" y="165220"/>
                  <a:pt x="37434" y="164522"/>
                </a:cubicBezTo>
                <a:cubicBezTo>
                  <a:pt x="34334" y="163823"/>
                  <a:pt x="31388" y="163551"/>
                  <a:pt x="28598" y="163707"/>
                </a:cubicBezTo>
                <a:cubicBezTo>
                  <a:pt x="25343" y="163862"/>
                  <a:pt x="22010" y="164483"/>
                  <a:pt x="18600" y="165570"/>
                </a:cubicBezTo>
                <a:cubicBezTo>
                  <a:pt x="16430" y="166191"/>
                  <a:pt x="14260" y="166036"/>
                  <a:pt x="12090" y="165104"/>
                </a:cubicBezTo>
                <a:cubicBezTo>
                  <a:pt x="10385" y="164483"/>
                  <a:pt x="8796" y="163047"/>
                  <a:pt x="7323" y="160796"/>
                </a:cubicBezTo>
                <a:cubicBezTo>
                  <a:pt x="5851" y="158545"/>
                  <a:pt x="4533" y="156061"/>
                  <a:pt x="3371" y="153344"/>
                </a:cubicBezTo>
                <a:cubicBezTo>
                  <a:pt x="2208" y="150627"/>
                  <a:pt x="1317" y="147833"/>
                  <a:pt x="696" y="144961"/>
                </a:cubicBezTo>
                <a:cubicBezTo>
                  <a:pt x="77" y="142089"/>
                  <a:pt x="-79" y="139721"/>
                  <a:pt x="231" y="137858"/>
                </a:cubicBezTo>
                <a:cubicBezTo>
                  <a:pt x="696" y="134443"/>
                  <a:pt x="2246" y="132270"/>
                  <a:pt x="4882" y="131338"/>
                </a:cubicBezTo>
                <a:cubicBezTo>
                  <a:pt x="9532" y="129475"/>
                  <a:pt x="13717" y="126409"/>
                  <a:pt x="17437" y="122140"/>
                </a:cubicBezTo>
                <a:cubicBezTo>
                  <a:pt x="21158" y="117870"/>
                  <a:pt x="23018" y="113097"/>
                  <a:pt x="23018" y="107818"/>
                </a:cubicBezTo>
                <a:cubicBezTo>
                  <a:pt x="23018" y="102385"/>
                  <a:pt x="21158" y="97650"/>
                  <a:pt x="17437" y="93613"/>
                </a:cubicBezTo>
                <a:cubicBezTo>
                  <a:pt x="13717" y="89577"/>
                  <a:pt x="9532" y="86627"/>
                  <a:pt x="4882" y="84764"/>
                </a:cubicBezTo>
                <a:cubicBezTo>
                  <a:pt x="3487" y="84299"/>
                  <a:pt x="2324" y="83173"/>
                  <a:pt x="1394" y="81388"/>
                </a:cubicBezTo>
                <a:cubicBezTo>
                  <a:pt x="464" y="79602"/>
                  <a:pt x="-1" y="77778"/>
                  <a:pt x="-1" y="75915"/>
                </a:cubicBezTo>
                <a:cubicBezTo>
                  <a:pt x="-1" y="73897"/>
                  <a:pt x="309" y="71646"/>
                  <a:pt x="929" y="69162"/>
                </a:cubicBezTo>
                <a:cubicBezTo>
                  <a:pt x="1549" y="66678"/>
                  <a:pt x="2363" y="64272"/>
                  <a:pt x="3371" y="61943"/>
                </a:cubicBezTo>
                <a:cubicBezTo>
                  <a:pt x="4378" y="59615"/>
                  <a:pt x="5541" y="57480"/>
                  <a:pt x="6858" y="55539"/>
                </a:cubicBezTo>
                <a:cubicBezTo>
                  <a:pt x="8176" y="53599"/>
                  <a:pt x="9609" y="52163"/>
                  <a:pt x="11160" y="51231"/>
                </a:cubicBezTo>
                <a:cubicBezTo>
                  <a:pt x="12400" y="50455"/>
                  <a:pt x="13601" y="50144"/>
                  <a:pt x="14764" y="50300"/>
                </a:cubicBezTo>
                <a:cubicBezTo>
                  <a:pt x="15926" y="50455"/>
                  <a:pt x="17205" y="50765"/>
                  <a:pt x="18600" y="51231"/>
                </a:cubicBezTo>
                <a:cubicBezTo>
                  <a:pt x="23250" y="53094"/>
                  <a:pt x="28094" y="53676"/>
                  <a:pt x="33132" y="52978"/>
                </a:cubicBezTo>
                <a:cubicBezTo>
                  <a:pt x="38170" y="52279"/>
                  <a:pt x="42626" y="50067"/>
                  <a:pt x="46502" y="46341"/>
                </a:cubicBezTo>
                <a:cubicBezTo>
                  <a:pt x="48362" y="44478"/>
                  <a:pt x="49718" y="42188"/>
                  <a:pt x="50571" y="39471"/>
                </a:cubicBezTo>
                <a:cubicBezTo>
                  <a:pt x="51423" y="36754"/>
                  <a:pt x="51966" y="34076"/>
                  <a:pt x="52198" y="31437"/>
                </a:cubicBezTo>
                <a:cubicBezTo>
                  <a:pt x="52431" y="28798"/>
                  <a:pt x="52431" y="26392"/>
                  <a:pt x="52198" y="24218"/>
                </a:cubicBezTo>
                <a:cubicBezTo>
                  <a:pt x="51966" y="22045"/>
                  <a:pt x="51772" y="20493"/>
                  <a:pt x="51617" y="19561"/>
                </a:cubicBezTo>
                <a:cubicBezTo>
                  <a:pt x="51307" y="18630"/>
                  <a:pt x="51036" y="17543"/>
                  <a:pt x="50803" y="16301"/>
                </a:cubicBezTo>
                <a:cubicBezTo>
                  <a:pt x="50571" y="15059"/>
                  <a:pt x="50687" y="13972"/>
                  <a:pt x="51152" y="13041"/>
                </a:cubicBezTo>
                <a:cubicBezTo>
                  <a:pt x="52082" y="10867"/>
                  <a:pt x="53748" y="8966"/>
                  <a:pt x="56151" y="7335"/>
                </a:cubicBezTo>
                <a:cubicBezTo>
                  <a:pt x="58554" y="5705"/>
                  <a:pt x="61150" y="4347"/>
                  <a:pt x="63940" y="3260"/>
                </a:cubicBezTo>
                <a:cubicBezTo>
                  <a:pt x="66730" y="2173"/>
                  <a:pt x="69443" y="1358"/>
                  <a:pt x="72078" y="815"/>
                </a:cubicBezTo>
                <a:cubicBezTo>
                  <a:pt x="74713" y="272"/>
                  <a:pt x="76806" y="0"/>
                  <a:pt x="78356" y="0"/>
                </a:cubicBezTo>
                <a:cubicBezTo>
                  <a:pt x="80371" y="0"/>
                  <a:pt x="81960" y="660"/>
                  <a:pt x="83123" y="1980"/>
                </a:cubicBezTo>
                <a:cubicBezTo>
                  <a:pt x="84285" y="3299"/>
                  <a:pt x="85099" y="4658"/>
                  <a:pt x="85564" y="6055"/>
                </a:cubicBezTo>
                <a:cubicBezTo>
                  <a:pt x="87269" y="10246"/>
                  <a:pt x="90059" y="13933"/>
                  <a:pt x="93934" y="17116"/>
                </a:cubicBezTo>
                <a:cubicBezTo>
                  <a:pt x="97810" y="20298"/>
                  <a:pt x="102382" y="21890"/>
                  <a:pt x="107653" y="21890"/>
                </a:cubicBezTo>
                <a:cubicBezTo>
                  <a:pt x="113078" y="21890"/>
                  <a:pt x="117883" y="20376"/>
                  <a:pt x="122069" y="17349"/>
                </a:cubicBezTo>
                <a:cubicBezTo>
                  <a:pt x="126254" y="14322"/>
                  <a:pt x="129199" y="10479"/>
                  <a:pt x="130904" y="5822"/>
                </a:cubicBezTo>
                <a:cubicBezTo>
                  <a:pt x="131524" y="4580"/>
                  <a:pt x="132493" y="3299"/>
                  <a:pt x="133811" y="1980"/>
                </a:cubicBezTo>
                <a:cubicBezTo>
                  <a:pt x="135128" y="660"/>
                  <a:pt x="136484" y="0"/>
                  <a:pt x="137879" y="0"/>
                </a:cubicBezTo>
                <a:cubicBezTo>
                  <a:pt x="140049" y="0"/>
                  <a:pt x="142413" y="311"/>
                  <a:pt x="144971" y="931"/>
                </a:cubicBezTo>
                <a:cubicBezTo>
                  <a:pt x="147529" y="1553"/>
                  <a:pt x="150047" y="2406"/>
                  <a:pt x="152528" y="3493"/>
                </a:cubicBezTo>
                <a:cubicBezTo>
                  <a:pt x="155008" y="4580"/>
                  <a:pt x="157294" y="5977"/>
                  <a:pt x="159387" y="7685"/>
                </a:cubicBezTo>
                <a:cubicBezTo>
                  <a:pt x="161480" y="9392"/>
                  <a:pt x="163146" y="11255"/>
                  <a:pt x="164386" y="13273"/>
                </a:cubicBezTo>
                <a:cubicBezTo>
                  <a:pt x="165161" y="14515"/>
                  <a:pt x="165393" y="15874"/>
                  <a:pt x="165083" y="17349"/>
                </a:cubicBezTo>
                <a:cubicBezTo>
                  <a:pt x="164774" y="18824"/>
                  <a:pt x="164463" y="19871"/>
                  <a:pt x="164153" y="20493"/>
                </a:cubicBezTo>
                <a:cubicBezTo>
                  <a:pt x="162138" y="24995"/>
                  <a:pt x="161518" y="29730"/>
                  <a:pt x="162293" y="34697"/>
                </a:cubicBezTo>
                <a:cubicBezTo>
                  <a:pt x="163068" y="39665"/>
                  <a:pt x="165316" y="44012"/>
                  <a:pt x="169036" y="47738"/>
                </a:cubicBezTo>
                <a:cubicBezTo>
                  <a:pt x="172756" y="51464"/>
                  <a:pt x="177329" y="53521"/>
                  <a:pt x="182755" y="53909"/>
                </a:cubicBezTo>
                <a:cubicBezTo>
                  <a:pt x="188179" y="54297"/>
                  <a:pt x="193218" y="53404"/>
                  <a:pt x="197869" y="51231"/>
                </a:cubicBezTo>
                <a:cubicBezTo>
                  <a:pt x="199107" y="50455"/>
                  <a:pt x="200619" y="50144"/>
                  <a:pt x="202402" y="50300"/>
                </a:cubicBezTo>
                <a:cubicBezTo>
                  <a:pt x="204185" y="50455"/>
                  <a:pt x="205695" y="51154"/>
                  <a:pt x="206935" y="52395"/>
                </a:cubicBezTo>
                <a:cubicBezTo>
                  <a:pt x="209261" y="54569"/>
                  <a:pt x="211314" y="57868"/>
                  <a:pt x="213097" y="62292"/>
                </a:cubicBezTo>
                <a:cubicBezTo>
                  <a:pt x="214881" y="66717"/>
                  <a:pt x="216082" y="71180"/>
                  <a:pt x="216701" y="75682"/>
                </a:cubicBezTo>
                <a:cubicBezTo>
                  <a:pt x="217012" y="78321"/>
                  <a:pt x="216586" y="80379"/>
                  <a:pt x="215424" y="81853"/>
                </a:cubicBezTo>
                <a:cubicBezTo>
                  <a:pt x="214260" y="83328"/>
                  <a:pt x="213058" y="84299"/>
                  <a:pt x="211818" y="84764"/>
                </a:cubicBezTo>
                <a:cubicBezTo>
                  <a:pt x="207013" y="86472"/>
                  <a:pt x="202906" y="89461"/>
                  <a:pt x="199496" y="93730"/>
                </a:cubicBezTo>
                <a:cubicBezTo>
                  <a:pt x="196085" y="97999"/>
                  <a:pt x="194380" y="102850"/>
                  <a:pt x="194380" y="108284"/>
                </a:cubicBezTo>
                <a:cubicBezTo>
                  <a:pt x="194380" y="113563"/>
                  <a:pt x="195814" y="118181"/>
                  <a:pt x="198681" y="122140"/>
                </a:cubicBezTo>
                <a:cubicBezTo>
                  <a:pt x="201548" y="126098"/>
                  <a:pt x="205308" y="128932"/>
                  <a:pt x="209959" y="130639"/>
                </a:cubicBezTo>
                <a:cubicBezTo>
                  <a:pt x="211043" y="131261"/>
                  <a:pt x="211974" y="131881"/>
                  <a:pt x="212748" y="132502"/>
                </a:cubicBezTo>
                <a:cubicBezTo>
                  <a:pt x="214453" y="133900"/>
                  <a:pt x="215617" y="135685"/>
                  <a:pt x="216236" y="137858"/>
                </a:cubicBezTo>
                <a:close/>
                <a:moveTo>
                  <a:pt x="108118" y="158816"/>
                </a:moveTo>
                <a:cubicBezTo>
                  <a:pt x="115093" y="158816"/>
                  <a:pt x="121681" y="157497"/>
                  <a:pt x="127881" y="154858"/>
                </a:cubicBezTo>
                <a:cubicBezTo>
                  <a:pt x="134082" y="152219"/>
                  <a:pt x="139468" y="148570"/>
                  <a:pt x="144041" y="143913"/>
                </a:cubicBezTo>
                <a:cubicBezTo>
                  <a:pt x="148614" y="139256"/>
                  <a:pt x="152218" y="133861"/>
                  <a:pt x="154853" y="127729"/>
                </a:cubicBezTo>
                <a:cubicBezTo>
                  <a:pt x="157488" y="121596"/>
                  <a:pt x="158805" y="115037"/>
                  <a:pt x="158805" y="108051"/>
                </a:cubicBezTo>
                <a:cubicBezTo>
                  <a:pt x="158805" y="101065"/>
                  <a:pt x="157488" y="94506"/>
                  <a:pt x="154853" y="88374"/>
                </a:cubicBezTo>
                <a:cubicBezTo>
                  <a:pt x="152218" y="82242"/>
                  <a:pt x="148614" y="76886"/>
                  <a:pt x="144041" y="72306"/>
                </a:cubicBezTo>
                <a:cubicBezTo>
                  <a:pt x="139468" y="67726"/>
                  <a:pt x="134082" y="64116"/>
                  <a:pt x="127881" y="61477"/>
                </a:cubicBezTo>
                <a:cubicBezTo>
                  <a:pt x="121681" y="58838"/>
                  <a:pt x="115093" y="57519"/>
                  <a:pt x="108118" y="57519"/>
                </a:cubicBezTo>
                <a:cubicBezTo>
                  <a:pt x="101142" y="57519"/>
                  <a:pt x="94593" y="58838"/>
                  <a:pt x="88470" y="61477"/>
                </a:cubicBezTo>
                <a:cubicBezTo>
                  <a:pt x="82348" y="64116"/>
                  <a:pt x="77000" y="67726"/>
                  <a:pt x="72427" y="72306"/>
                </a:cubicBezTo>
                <a:cubicBezTo>
                  <a:pt x="67854" y="76886"/>
                  <a:pt x="64250" y="82242"/>
                  <a:pt x="61615" y="88374"/>
                </a:cubicBezTo>
                <a:cubicBezTo>
                  <a:pt x="58980" y="94506"/>
                  <a:pt x="57662" y="101065"/>
                  <a:pt x="57662" y="108051"/>
                </a:cubicBezTo>
                <a:cubicBezTo>
                  <a:pt x="57662" y="115037"/>
                  <a:pt x="58980" y="121596"/>
                  <a:pt x="61615" y="127729"/>
                </a:cubicBezTo>
                <a:cubicBezTo>
                  <a:pt x="64250" y="133861"/>
                  <a:pt x="67854" y="139256"/>
                  <a:pt x="72427" y="143913"/>
                </a:cubicBezTo>
                <a:cubicBezTo>
                  <a:pt x="77000" y="148570"/>
                  <a:pt x="82348" y="152219"/>
                  <a:pt x="88470" y="154858"/>
                </a:cubicBezTo>
                <a:cubicBezTo>
                  <a:pt x="94593" y="157497"/>
                  <a:pt x="101142" y="158816"/>
                  <a:pt x="108118" y="158816"/>
                </a:cubicBezTo>
                <a:close/>
              </a:path>
            </a:pathLst>
          </a:custGeom>
          <a:gradFill flip="none" rotWithShape="1">
            <a:gsLst>
              <a:gs pos="0">
                <a:schemeClr val="accent1">
                  <a:lumMod val="20000"/>
                  <a:lumOff val="80000"/>
                </a:schemeClr>
              </a:gs>
              <a:gs pos="40000">
                <a:schemeClr val="accent1">
                  <a:lumMod val="60000"/>
                  <a:lumOff val="40000"/>
                </a:schemeClr>
              </a:gs>
              <a:gs pos="64000">
                <a:schemeClr val="accent1"/>
              </a:gs>
              <a:gs pos="92000">
                <a:schemeClr val="accent1">
                  <a:lumMod val="75000"/>
                </a:schemeClr>
              </a:gs>
            </a:gsLst>
            <a:lin ang="2700000" scaled="1"/>
          </a:gradFill>
          <a:ln w="7495" cap="flat">
            <a:noFill/>
            <a:prstDash val="solid"/>
            <a:miter/>
          </a:ln>
          <a:effectLst>
            <a:outerShdw algn="ctr" blurRad="215900" rotWithShape="0" sx="102000" sy="102000">
              <a:schemeClr val="accent1">
                <a:alpha val="40000"/>
              </a:schemeClr>
            </a:outerShdw>
          </a:effectLst>
          <a:scene3d>
            <a:camera prst="isometricOffAxis2Left"/>
            <a:lightRig dir="t" rig="threePt">
              <a:rot lat="0" lon="0" rev="10800000"/>
            </a:lightRig>
          </a:scene3d>
          <a:sp3d extrusionH="203200"/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49432" name="正文"/>
          <p:cNvSpPr txBox="1"/>
          <p:nvPr>
            <p:custDataLst>
              <p:tags r:id="rId26"/>
            </p:custDataLst>
          </p:nvPr>
        </p:nvSpPr>
        <p:spPr>
          <a:xfrm>
            <a:off x="838200" y="3693311"/>
            <a:ext cx="2068855" cy="775428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l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收集客户数据，了解客户需求和行为习惯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434" name="正文"/>
          <p:cNvSpPr txBox="1"/>
          <p:nvPr>
            <p:custDataLst>
              <p:tags r:id="rId27"/>
            </p:custDataLst>
          </p:nvPr>
        </p:nvSpPr>
        <p:spPr>
          <a:xfrm>
            <a:off x="9285014" y="3693311"/>
            <a:ext cx="2068855" cy="775428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保护客户隐私，确保数据安全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436" name="正文"/>
          <p:cNvSpPr txBox="1"/>
          <p:nvPr>
            <p:custDataLst>
              <p:tags r:id="rId28"/>
            </p:custDataLst>
          </p:nvPr>
        </p:nvSpPr>
        <p:spPr>
          <a:xfrm>
            <a:off x="7026390" y="1657730"/>
            <a:ext cx="2068855" cy="775428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利用数据分析优化服务，提高客户满意度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438" name="正文"/>
          <p:cNvSpPr txBox="1"/>
          <p:nvPr>
            <p:custDataLst>
              <p:tags r:id="rId29"/>
            </p:custDataLst>
          </p:nvPr>
        </p:nvSpPr>
        <p:spPr>
          <a:xfrm>
            <a:off x="3096824" y="1657730"/>
            <a:ext cx="2068855" cy="775428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l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分析数据，制定个性化服务方案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6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472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利用虚拟现实技术提升客户预订和入住体验</a:t>
            </a:r>
            <a:endParaRPr altLang="en-US" lang="zh-CN"/>
          </a:p>
        </p:txBody>
      </p:sp>
      <p:sp>
        <p:nvSpPr>
          <p:cNvPr id="1049474" name="五边形 30"/>
          <p:cNvSpPr/>
          <p:nvPr>
            <p:custDataLst>
              <p:tags r:id="rId1"/>
            </p:custDataLst>
          </p:nvPr>
        </p:nvSpPr>
        <p:spPr>
          <a:xfrm>
            <a:off x="838200" y="3218059"/>
            <a:ext cx="2787094" cy="1132917"/>
          </a:xfrm>
          <a:prstGeom prst="homePlate"/>
          <a:ln>
            <a:noFill/>
          </a:ln>
          <a:effectLst>
            <a:outerShdw algn="l" blurRad="50800" dist="38100" rotWithShape="0">
              <a:schemeClr val="accent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476" name="燕尾形 36"/>
          <p:cNvSpPr/>
          <p:nvPr>
            <p:custDataLst>
              <p:tags r:id="rId2"/>
            </p:custDataLst>
          </p:nvPr>
        </p:nvSpPr>
        <p:spPr>
          <a:xfrm>
            <a:off x="3342276" y="3218059"/>
            <a:ext cx="2787094" cy="1132917"/>
          </a:xfrm>
          <a:prstGeom prst="chevron"/>
          <a:solidFill>
            <a:schemeClr val="accent2"/>
          </a:solidFill>
          <a:ln>
            <a:noFill/>
          </a:ln>
          <a:effectLst>
            <a:outerShdw algn="l" blurRad="50800" dist="38100" rotWithShape="0">
              <a:schemeClr val="accent2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478" name="燕尾形 37"/>
          <p:cNvSpPr/>
          <p:nvPr>
            <p:custDataLst>
              <p:tags r:id="rId3"/>
            </p:custDataLst>
          </p:nvPr>
        </p:nvSpPr>
        <p:spPr>
          <a:xfrm>
            <a:off x="8350429" y="3218059"/>
            <a:ext cx="2787094" cy="1132917"/>
          </a:xfrm>
          <a:prstGeom prst="chevron"/>
          <a:solidFill>
            <a:schemeClr val="accent4"/>
          </a:solidFill>
          <a:ln>
            <a:noFill/>
          </a:ln>
          <a:effectLst>
            <a:outerShdw algn="l" blurRad="50800" dist="38100" rotWithShape="0">
              <a:schemeClr val="accent3">
                <a:lumMod val="60000"/>
                <a:lumOff val="4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480" name="燕尾形 38"/>
          <p:cNvSpPr/>
          <p:nvPr>
            <p:custDataLst>
              <p:tags r:id="rId4"/>
            </p:custDataLst>
          </p:nvPr>
        </p:nvSpPr>
        <p:spPr>
          <a:xfrm>
            <a:off x="5846353" y="3218059"/>
            <a:ext cx="2787094" cy="1132917"/>
          </a:xfrm>
          <a:prstGeom prst="chevron"/>
          <a:solidFill>
            <a:schemeClr val="accent6"/>
          </a:solidFill>
          <a:ln>
            <a:noFill/>
          </a:ln>
          <a:effectLst>
            <a:outerShdw algn="l" blurRad="50800" dist="38100" rotWithShape="0">
              <a:schemeClr val="accent3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482" name="文本框 3"/>
          <p:cNvSpPr txBox="1"/>
          <p:nvPr>
            <p:custDataLst>
              <p:tags r:id="rId5"/>
            </p:custDataLst>
          </p:nvPr>
        </p:nvSpPr>
        <p:spPr>
          <a:xfrm>
            <a:off x="3283983" y="4592597"/>
            <a:ext cx="3005905" cy="1317090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通过虚拟现实技术，客户可以在入住前了解酒店房间的具体布局和设施，提高入住的便利性和舒适度。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484" name="文本框 6"/>
          <p:cNvSpPr txBox="1"/>
          <p:nvPr>
            <p:custDataLst>
              <p:tags r:id="rId6"/>
            </p:custDataLst>
          </p:nvPr>
        </p:nvSpPr>
        <p:spPr>
          <a:xfrm>
            <a:off x="838200" y="1633157"/>
            <a:ext cx="3005905" cy="1355952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dirty="0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虚拟现实技术可以提供沉浸式的预订体验，让客户在预订前就能感受到酒店的设施和服务。</a:t>
            </a:r>
            <a:endParaRPr altLang="en-US" dirty="0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486" name="文本框 7"/>
          <p:cNvSpPr txBox="1"/>
          <p:nvPr>
            <p:custDataLst>
              <p:tags r:id="rId7"/>
            </p:custDataLst>
          </p:nvPr>
        </p:nvSpPr>
        <p:spPr>
          <a:xfrm>
            <a:off x="5844663" y="1633157"/>
            <a:ext cx="3005905" cy="1355952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虚拟现实技术还可以用于酒店员工培训，提高员工的服务水平和应对能力，进一步提升客户体验。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488" name="文本框 8"/>
          <p:cNvSpPr txBox="1"/>
          <p:nvPr>
            <p:custDataLst>
              <p:tags r:id="rId8"/>
            </p:custDataLst>
          </p:nvPr>
        </p:nvSpPr>
        <p:spPr>
          <a:xfrm>
            <a:off x="8347895" y="4592597"/>
            <a:ext cx="3005905" cy="1317090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虚拟现实技术可以模拟出各种场景，例如举办宴会、会议等，让客户提前了解和感受到酒店的各种服务，提高客户的满意度。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6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522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利用智能家居技术提升客房舒适度</a:t>
            </a:r>
            <a:endParaRPr altLang="en-US" lang="zh-CN"/>
          </a:p>
        </p:txBody>
      </p:sp>
      <p:sp>
        <p:nvSpPr>
          <p:cNvPr id="1049524" name="圆角矩形 26"/>
          <p:cNvSpPr/>
          <p:nvPr>
            <p:custDataLst>
              <p:tags r:id="rId1"/>
            </p:custDataLst>
          </p:nvPr>
        </p:nvSpPr>
        <p:spPr>
          <a:xfrm>
            <a:off x="838200" y="1852984"/>
            <a:ext cx="2485527" cy="3835905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6360000" dist="114300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endParaRPr altLang="en-US" lang="zh-CN">
              <a:latin typeface="+mn-ea"/>
              <a:sym typeface="+mn-ea"/>
            </a:endParaRPr>
          </a:p>
        </p:txBody>
      </p:sp>
      <p:sp>
        <p:nvSpPr>
          <p:cNvPr id="1049526" name="圆角矩形 28"/>
          <p:cNvSpPr/>
          <p:nvPr>
            <p:custDataLst>
              <p:tags r:id="rId2"/>
            </p:custDataLst>
          </p:nvPr>
        </p:nvSpPr>
        <p:spPr>
          <a:xfrm>
            <a:off x="840636" y="1852984"/>
            <a:ext cx="2480833" cy="203831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30000"/>
          </a:bodyPr>
          <a:p>
            <a:pPr algn="ctr" lvl="0">
              <a:buClrTx/>
              <a:buSzTx/>
              <a:buFontTx/>
            </a:pPr>
            <a:endParaRPr altLang="en-US" lang="zh-CN">
              <a:effectLst/>
              <a:latin typeface="+mn-ea"/>
              <a:sym typeface="+mn-ea"/>
            </a:endParaRPr>
          </a:p>
        </p:txBody>
      </p:sp>
      <p:sp>
        <p:nvSpPr>
          <p:cNvPr id="1049528" name="文本框 31"/>
          <p:cNvSpPr txBox="1"/>
          <p:nvPr>
            <p:custDataLst>
              <p:tags r:id="rId3"/>
            </p:custDataLst>
          </p:nvPr>
        </p:nvSpPr>
        <p:spPr>
          <a:xfrm>
            <a:off x="986770" y="2256680"/>
            <a:ext cx="2188497" cy="3264364"/>
          </a:xfrm>
          <a:prstGeom prst="rect"/>
          <a:noFill/>
        </p:spPr>
        <p:txBody>
          <a:bodyPr anchor="t" anchorCtr="0" rtlCol="0" wrap="square">
            <a:normAutofit/>
          </a:bodyPr>
          <a:p>
            <a:pPr algn="just" fontAlgn="auto">
              <a:lnSpc>
                <a:spcPct val="120000"/>
              </a:lnSpc>
            </a:pPr>
            <a:r>
              <a:rPr altLang="en-US" dirty="0" sz="2000" lang="zh-CN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智能照明系统：根据客人需求和环境光线自动调节亮度，创造舒适氛围</a:t>
            </a:r>
            <a:endParaRPr altLang="en-US" dirty="0" sz="2000" lang="zh-CN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530" name="圆角矩形 29"/>
          <p:cNvSpPr/>
          <p:nvPr>
            <p:custDataLst>
              <p:tags r:id="rId4"/>
            </p:custDataLst>
          </p:nvPr>
        </p:nvSpPr>
        <p:spPr>
          <a:xfrm>
            <a:off x="3514898" y="1852984"/>
            <a:ext cx="2485527" cy="3835905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6360000" dist="114300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endParaRPr altLang="en-US" lang="zh-CN">
              <a:latin typeface="+mn-ea"/>
              <a:sym typeface="+mn-ea"/>
            </a:endParaRPr>
          </a:p>
        </p:txBody>
      </p:sp>
      <p:sp>
        <p:nvSpPr>
          <p:cNvPr id="1049532" name="圆角矩形 32"/>
          <p:cNvSpPr/>
          <p:nvPr>
            <p:custDataLst>
              <p:tags r:id="rId5"/>
            </p:custDataLst>
          </p:nvPr>
        </p:nvSpPr>
        <p:spPr>
          <a:xfrm>
            <a:off x="3517334" y="1852984"/>
            <a:ext cx="2480833" cy="203831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30000"/>
          </a:bodyPr>
          <a:p>
            <a:pPr algn="ctr"/>
            <a:endParaRPr altLang="en-US" lang="zh-CN">
              <a:effectLst/>
              <a:latin typeface="+mn-ea"/>
            </a:endParaRPr>
          </a:p>
        </p:txBody>
      </p:sp>
      <p:sp>
        <p:nvSpPr>
          <p:cNvPr id="1049534" name="文本框 34"/>
          <p:cNvSpPr txBox="1"/>
          <p:nvPr>
            <p:custDataLst>
              <p:tags r:id="rId6"/>
            </p:custDataLst>
          </p:nvPr>
        </p:nvSpPr>
        <p:spPr>
          <a:xfrm>
            <a:off x="3665904" y="2256680"/>
            <a:ext cx="2185815" cy="3265652"/>
          </a:xfrm>
          <a:prstGeom prst="rect"/>
          <a:noFill/>
        </p:spPr>
        <p:txBody>
          <a:bodyPr anchor="t" anchorCtr="0" rtlCol="0" wrap="square">
            <a:normAutofit/>
          </a:bodyPr>
          <a:p>
            <a:pPr algn="just" lvl="0">
              <a:lnSpc>
                <a:spcPct val="120000"/>
              </a:lnSpc>
              <a:buClrTx/>
              <a:buSzTx/>
              <a:buFontTx/>
            </a:pPr>
            <a:r>
              <a:rPr altLang="en-US" dirty="0" sz="2000" lang="zh-CN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智能温度控制系统：实时监测客房温度，自动调节至客人最舒适的设定</a:t>
            </a:r>
            <a:endParaRPr altLang="en-US" dirty="0" sz="2000" lang="zh-CN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536" name="圆角矩形 3"/>
          <p:cNvSpPr/>
          <p:nvPr>
            <p:custDataLst>
              <p:tags r:id="rId7"/>
            </p:custDataLst>
          </p:nvPr>
        </p:nvSpPr>
        <p:spPr>
          <a:xfrm>
            <a:off x="6191596" y="1852984"/>
            <a:ext cx="2485527" cy="3835905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6360000" dist="114300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endParaRPr altLang="en-US" lang="zh-CN">
              <a:latin typeface="+mn-ea"/>
              <a:sym typeface="+mn-ea"/>
            </a:endParaRPr>
          </a:p>
        </p:txBody>
      </p:sp>
      <p:sp>
        <p:nvSpPr>
          <p:cNvPr id="1049538" name="圆角矩形 4"/>
          <p:cNvSpPr/>
          <p:nvPr>
            <p:custDataLst>
              <p:tags r:id="rId8"/>
            </p:custDataLst>
          </p:nvPr>
        </p:nvSpPr>
        <p:spPr>
          <a:xfrm>
            <a:off x="6194032" y="1852984"/>
            <a:ext cx="2480833" cy="203831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30000"/>
          </a:bodyPr>
          <a:p>
            <a:pPr algn="ctr"/>
            <a:endParaRPr altLang="en-US" lang="zh-CN">
              <a:effectLst/>
              <a:latin typeface="+mn-ea"/>
            </a:endParaRPr>
          </a:p>
        </p:txBody>
      </p:sp>
      <p:sp>
        <p:nvSpPr>
          <p:cNvPr id="1049540" name="文本框 5"/>
          <p:cNvSpPr txBox="1"/>
          <p:nvPr>
            <p:custDataLst>
              <p:tags r:id="rId9"/>
            </p:custDataLst>
          </p:nvPr>
        </p:nvSpPr>
        <p:spPr>
          <a:xfrm>
            <a:off x="6341993" y="2256680"/>
            <a:ext cx="2185815" cy="3265652"/>
          </a:xfrm>
          <a:prstGeom prst="rect"/>
          <a:noFill/>
        </p:spPr>
        <p:txBody>
          <a:bodyPr anchor="t" anchorCtr="0" rtlCol="0" wrap="square">
            <a:normAutofit/>
          </a:bodyPr>
          <a:p>
            <a:pPr algn="just" lvl="0">
              <a:lnSpc>
                <a:spcPct val="120000"/>
              </a:lnSpc>
              <a:buClrTx/>
              <a:buSzTx/>
              <a:buFontTx/>
            </a:pPr>
            <a:r>
              <a:rPr altLang="en-US" dirty="0" sz="2000" lang="zh-CN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智能窗帘系统：通过语音或手机控制，自动调节窗帘开合，确保客房采光和隐私</a:t>
            </a:r>
            <a:endParaRPr altLang="en-US" dirty="0" sz="2000" lang="zh-CN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542" name="圆角矩形 8"/>
          <p:cNvSpPr/>
          <p:nvPr>
            <p:custDataLst>
              <p:tags r:id="rId10"/>
            </p:custDataLst>
          </p:nvPr>
        </p:nvSpPr>
        <p:spPr>
          <a:xfrm>
            <a:off x="8868295" y="1852984"/>
            <a:ext cx="2485527" cy="3835905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6360000" dist="114300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endParaRPr altLang="en-US" lang="zh-CN">
              <a:latin typeface="+mn-ea"/>
              <a:sym typeface="+mn-ea"/>
            </a:endParaRPr>
          </a:p>
        </p:txBody>
      </p:sp>
      <p:sp>
        <p:nvSpPr>
          <p:cNvPr id="1049544" name="圆角矩形 9"/>
          <p:cNvSpPr/>
          <p:nvPr>
            <p:custDataLst>
              <p:tags r:id="rId11"/>
            </p:custDataLst>
          </p:nvPr>
        </p:nvSpPr>
        <p:spPr>
          <a:xfrm>
            <a:off x="8870730" y="1852984"/>
            <a:ext cx="2480833" cy="203831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30000"/>
          </a:bodyPr>
          <a:p>
            <a:pPr algn="ctr"/>
            <a:endParaRPr altLang="en-US" lang="zh-CN">
              <a:effectLst/>
              <a:latin typeface="+mn-ea"/>
            </a:endParaRPr>
          </a:p>
        </p:txBody>
      </p:sp>
      <p:sp>
        <p:nvSpPr>
          <p:cNvPr id="1049546" name="文本框 10"/>
          <p:cNvSpPr txBox="1"/>
          <p:nvPr>
            <p:custDataLst>
              <p:tags r:id="rId12"/>
            </p:custDataLst>
          </p:nvPr>
        </p:nvSpPr>
        <p:spPr>
          <a:xfrm>
            <a:off x="9018691" y="2256680"/>
            <a:ext cx="2185815" cy="3265652"/>
          </a:xfrm>
          <a:prstGeom prst="rect"/>
          <a:noFill/>
        </p:spPr>
        <p:txBody>
          <a:bodyPr anchor="t" anchorCtr="0" rtlCol="0" wrap="square">
            <a:normAutofit/>
          </a:bodyPr>
          <a:p>
            <a:pPr algn="just" lvl="0">
              <a:lnSpc>
                <a:spcPct val="120000"/>
              </a:lnSpc>
              <a:buClrTx/>
              <a:buSzTx/>
              <a:buFontTx/>
            </a:pPr>
            <a:r>
              <a:rPr altLang="en-US" dirty="0" sz="2000" lang="zh-CN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智能音乐系统：根据客人的喜好和心情，自动播放舒缓的音乐，营造宁静的休息环境</a:t>
            </a:r>
            <a:endParaRPr altLang="en-US" dirty="0" sz="2000" lang="zh-CN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7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580" name="标题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825361" y="3133103"/>
            <a:ext cx="6367550" cy="1743697"/>
          </a:xfrm>
        </p:spPr>
        <p:txBody>
          <a:bodyPr/>
          <a:p>
            <a:r>
              <a:rPr altLang="en-US" lang="zh-CN"/>
              <a:t>加强与客户的互动和沟通</a:t>
            </a:r>
            <a:endParaRPr altLang="en-US" lang="zh-CN"/>
          </a:p>
        </p:txBody>
      </p:sp>
      <p:sp>
        <p:nvSpPr>
          <p:cNvPr id="1049582" name="文本占位符 1"/>
          <p:cNvSpPr>
            <a:spLocks noGrp="1"/>
          </p:cNvSpPr>
          <p:nvPr>
            <p:ph type="body" sz="quarter" idx="13"/>
            <p:custDataLst>
              <p:tags r:id="rId2"/>
            </p:custDataLst>
          </p:nvPr>
        </p:nvSpPr>
        <p:spPr>
          <a:xfrm>
            <a:off x="822961" y="1781404"/>
            <a:ext cx="6367550" cy="1224000"/>
          </a:xfrm>
        </p:spPr>
        <p:txBody>
          <a:bodyPr>
            <a:normAutofit fontScale="91250" lnSpcReduction="20000"/>
          </a:bodyPr>
          <a:p>
            <a:r>
              <a:rPr altLang="zh-CN" lang="en-US"/>
              <a:t>01</a:t>
            </a:r>
            <a:endParaRPr altLang="zh-CN" lang="en-US"/>
          </a:p>
        </p:txBody>
      </p:sp>
    </p:spTree>
    <p:custDataLst>
      <p:tags r:id="rId3"/>
    </p:custData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8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604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建立多渠道的客户沟通体系</a:t>
            </a:r>
            <a:endParaRPr altLang="en-US" lang="zh-CN"/>
          </a:p>
        </p:txBody>
      </p:sp>
      <p:sp>
        <p:nvSpPr>
          <p:cNvPr id="1049606" name="五边形 16"/>
          <p:cNvSpPr/>
          <p:nvPr>
            <p:custDataLst>
              <p:tags r:id="rId1"/>
            </p:custDataLst>
          </p:nvPr>
        </p:nvSpPr>
        <p:spPr>
          <a:xfrm rot="16200000" flipH="1">
            <a:off x="7089075" y="1610071"/>
            <a:ext cx="820236" cy="2386711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608" name="五边形 17"/>
          <p:cNvSpPr/>
          <p:nvPr>
            <p:custDataLst>
              <p:tags r:id="rId2"/>
            </p:custDataLst>
          </p:nvPr>
        </p:nvSpPr>
        <p:spPr>
          <a:xfrm rot="16200000" flipH="1">
            <a:off x="7109348" y="4268920"/>
            <a:ext cx="779748" cy="2141688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610" name="任意多边形 18"/>
          <p:cNvSpPr/>
          <p:nvPr>
            <p:custDataLst>
              <p:tags r:id="rId3"/>
            </p:custDataLst>
          </p:nvPr>
        </p:nvSpPr>
        <p:spPr>
          <a:xfrm>
            <a:off x="6428049" y="2390278"/>
            <a:ext cx="2141688" cy="3232078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612" name="任意多边形 19"/>
          <p:cNvSpPr/>
          <p:nvPr>
            <p:custDataLst>
              <p:tags r:id="rId4"/>
            </p:custDataLst>
          </p:nvPr>
        </p:nvSpPr>
        <p:spPr>
          <a:xfrm flipV="1">
            <a:off x="6305796" y="1777170"/>
            <a:ext cx="2386711" cy="1146934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614" name="五边形 2"/>
          <p:cNvSpPr/>
          <p:nvPr>
            <p:custDataLst>
              <p:tags r:id="rId5"/>
            </p:custDataLst>
          </p:nvPr>
        </p:nvSpPr>
        <p:spPr>
          <a:xfrm rot="16200000" flipH="1">
            <a:off x="1620865" y="1610685"/>
            <a:ext cx="820236" cy="2385315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616" name="五边形 3"/>
          <p:cNvSpPr/>
          <p:nvPr>
            <p:custDataLst>
              <p:tags r:id="rId6"/>
            </p:custDataLst>
          </p:nvPr>
        </p:nvSpPr>
        <p:spPr>
          <a:xfrm rot="16200000" flipH="1">
            <a:off x="1642367" y="4268920"/>
            <a:ext cx="779748" cy="2141688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618" name="任意多边形 4"/>
          <p:cNvSpPr/>
          <p:nvPr>
            <p:custDataLst>
              <p:tags r:id="rId7"/>
            </p:custDataLst>
          </p:nvPr>
        </p:nvSpPr>
        <p:spPr>
          <a:xfrm>
            <a:off x="961067" y="2390278"/>
            <a:ext cx="2141688" cy="3232078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620" name="任意多边形 5"/>
          <p:cNvSpPr/>
          <p:nvPr>
            <p:custDataLst>
              <p:tags r:id="rId8"/>
            </p:custDataLst>
          </p:nvPr>
        </p:nvSpPr>
        <p:spPr>
          <a:xfrm flipV="1">
            <a:off x="838200" y="1777170"/>
            <a:ext cx="2385315" cy="1146934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622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9"/>
            </p:custDataLst>
          </p:nvPr>
        </p:nvSpPr>
        <p:spPr bwMode="auto">
          <a:xfrm>
            <a:off x="961067" y="3070349"/>
            <a:ext cx="2141688" cy="1929628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eaLnBrk="1" fontAlgn="auto" hangingPunct="1" indent="0" latinLnBrk="0" lvl="0" marR="0" rt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80604020202020204" pitchFamily="34" charset="0"/>
              <a:buNone/>
            </a:pPr>
            <a:r>
              <a:rPr altLang="en-US" baseline="0" b="0" cap="none" dirty="0" sz="2000" i="0" kern="1200" kumimoji="0" lang="zh-CN" noProof="0" normalizeH="0" spc="0" strike="noStrike" u="none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uLnTx/>
                <a:uFillTx/>
                <a:latin typeface="+mn-ea"/>
                <a:ea typeface="+mn-ea"/>
                <a:cs typeface="+mn-ea"/>
                <a:sym typeface="+mn-lt"/>
              </a:rPr>
              <a:t>建立在线客服系统，提供实时在线咨询和解答服务</a:t>
            </a:r>
            <a:endParaRPr altLang="en-US" baseline="0" b="0" cap="none" dirty="0" sz="2000" i="0" kern="1200" kumimoji="0" lang="zh-CN" noProof="0" normalizeH="0" spc="0" strike="noStrike" u="none">
              <a:ln>
                <a:noFill/>
              </a:ln>
              <a:solidFill>
                <a:schemeClr val="tx1">
                  <a:lumMod val="75000"/>
                  <a:lumOff val="25000"/>
                </a:schemeClr>
              </a:solidFill>
              <a:effectLst/>
              <a:uLnTx/>
              <a:uFillTx/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49624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10"/>
            </p:custDataLst>
          </p:nvPr>
        </p:nvSpPr>
        <p:spPr bwMode="auto">
          <a:xfrm>
            <a:off x="6428049" y="3070349"/>
            <a:ext cx="2141688" cy="1929628"/>
          </a:xfrm>
          <a:prstGeom prst="rect"/>
          <a:noFill/>
          <a:ln>
            <a:noFill/>
          </a:ln>
        </p:spPr>
        <p:txBody>
          <a:bodyPr wrap="square">
            <a:normAutofit lnSpcReduction="10000"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dirty="0" sz="2000" err="1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设立客户反馈渠道，如电话、邮件、问卷等，收集客户意见和建议</a:t>
            </a:r>
            <a:endParaRPr dirty="0" sz="2000" err="1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49626" name="五边形 9"/>
          <p:cNvSpPr/>
          <p:nvPr>
            <p:custDataLst>
              <p:tags r:id="rId11"/>
            </p:custDataLst>
          </p:nvPr>
        </p:nvSpPr>
        <p:spPr>
          <a:xfrm rot="16200000" flipH="1">
            <a:off x="4425312" y="1622972"/>
            <a:ext cx="820236" cy="2385315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628" name="五边形 10"/>
          <p:cNvSpPr/>
          <p:nvPr>
            <p:custDataLst>
              <p:tags r:id="rId12"/>
            </p:custDataLst>
          </p:nvPr>
        </p:nvSpPr>
        <p:spPr>
          <a:xfrm rot="16200000" flipH="1">
            <a:off x="4446199" y="4281207"/>
            <a:ext cx="779748" cy="2141688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630" name="任意多边形 11"/>
          <p:cNvSpPr/>
          <p:nvPr>
            <p:custDataLst>
              <p:tags r:id="rId13"/>
            </p:custDataLst>
          </p:nvPr>
        </p:nvSpPr>
        <p:spPr>
          <a:xfrm>
            <a:off x="3764900" y="2401951"/>
            <a:ext cx="2141688" cy="3232078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400" i="0" kern="1200" kumimoji="0" lang="zh-CN" noProof="1" normalizeH="0" spc="0" strike="noStrike" u="none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632" name="任意多边形 12"/>
          <p:cNvSpPr/>
          <p:nvPr>
            <p:custDataLst>
              <p:tags r:id="rId14"/>
            </p:custDataLst>
          </p:nvPr>
        </p:nvSpPr>
        <p:spPr>
          <a:xfrm flipV="1">
            <a:off x="3642647" y="1790072"/>
            <a:ext cx="2385315" cy="1146934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634" name="五边形 23"/>
          <p:cNvSpPr/>
          <p:nvPr>
            <p:custDataLst>
              <p:tags r:id="rId15"/>
            </p:custDataLst>
          </p:nvPr>
        </p:nvSpPr>
        <p:spPr>
          <a:xfrm rot="16200000" flipH="1">
            <a:off x="9751610" y="1646931"/>
            <a:ext cx="820236" cy="2385315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636" name="五边形 24"/>
          <p:cNvSpPr/>
          <p:nvPr>
            <p:custDataLst>
              <p:tags r:id="rId16"/>
            </p:custDataLst>
          </p:nvPr>
        </p:nvSpPr>
        <p:spPr>
          <a:xfrm rot="16200000" flipH="1">
            <a:off x="9772498" y="4303937"/>
            <a:ext cx="779748" cy="2143084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638" name="任意多边形 25"/>
          <p:cNvSpPr/>
          <p:nvPr>
            <p:custDataLst>
              <p:tags r:id="rId17"/>
            </p:custDataLst>
          </p:nvPr>
        </p:nvSpPr>
        <p:spPr>
          <a:xfrm>
            <a:off x="9090584" y="2425910"/>
            <a:ext cx="2143084" cy="3232078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640" name="任意多边形 26"/>
          <p:cNvSpPr/>
          <p:nvPr>
            <p:custDataLst>
              <p:tags r:id="rId18"/>
            </p:custDataLst>
          </p:nvPr>
        </p:nvSpPr>
        <p:spPr>
          <a:xfrm flipV="1">
            <a:off x="8968945" y="1814031"/>
            <a:ext cx="2385315" cy="1146934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642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19"/>
            </p:custDataLst>
          </p:nvPr>
        </p:nvSpPr>
        <p:spPr bwMode="auto">
          <a:xfrm>
            <a:off x="9091198" y="3105981"/>
            <a:ext cx="2141688" cy="1929628"/>
          </a:xfrm>
          <a:prstGeom prst="rect"/>
          <a:noFill/>
          <a:ln>
            <a:noFill/>
          </a:ln>
        </p:spPr>
        <p:txBody>
          <a:bodyPr wrap="square">
            <a:normAutofit lnSpcReduction="10000"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dirty="0" sz="2000" err="1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定期举办客户活动，如品酒会、主题派对等，增强客户归属感和参与感</a:t>
            </a:r>
            <a:endParaRPr dirty="0" sz="2000" err="1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49644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20"/>
            </p:custDataLst>
          </p:nvPr>
        </p:nvSpPr>
        <p:spPr bwMode="auto">
          <a:xfrm>
            <a:off x="3764900" y="3082021"/>
            <a:ext cx="2141688" cy="1929628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altLang="en-US" dirty="0" sz="2000" lang="zh-CN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开设社交媒体账号，定期发布酒店活动和优惠信息，与客户互动</a:t>
            </a:r>
            <a:endParaRPr altLang="en-US" dirty="0" sz="2000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9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678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定期开展客户调查和访谈</a:t>
            </a:r>
            <a:endParaRPr altLang="en-US" lang="zh-CN"/>
          </a:p>
        </p:txBody>
      </p:sp>
      <p:sp>
        <p:nvSpPr>
          <p:cNvPr id="1049680" name="矩形 31"/>
          <p:cNvSpPr/>
          <p:nvPr>
            <p:custDataLst>
              <p:tags r:id="rId1"/>
            </p:custDataLst>
          </p:nvPr>
        </p:nvSpPr>
        <p:spPr>
          <a:xfrm>
            <a:off x="2641618" y="1364400"/>
            <a:ext cx="6909778" cy="1065541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了解客户需求和期望，为产品和服务改进提供依据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682" name="矩形 4"/>
          <p:cNvSpPr/>
          <p:nvPr>
            <p:custDataLst>
              <p:tags r:id="rId2"/>
            </p:custDataLst>
          </p:nvPr>
        </p:nvSpPr>
        <p:spPr>
          <a:xfrm>
            <a:off x="2641618" y="2613620"/>
            <a:ext cx="6909778" cy="1065541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及时收集客户反馈，针对性地解决问题和改进服务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684" name="矩形 5"/>
          <p:cNvSpPr/>
          <p:nvPr>
            <p:custDataLst>
              <p:tags r:id="rId3"/>
            </p:custDataLst>
          </p:nvPr>
        </p:nvSpPr>
        <p:spPr>
          <a:xfrm>
            <a:off x="2641618" y="3862839"/>
            <a:ext cx="6909778" cy="1065541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增强客户参与感和归属感，提高客户满意度和忠诚度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686" name="矩形 7"/>
          <p:cNvSpPr/>
          <p:nvPr>
            <p:custDataLst>
              <p:tags r:id="rId4"/>
            </p:custDataLst>
          </p:nvPr>
        </p:nvSpPr>
        <p:spPr>
          <a:xfrm>
            <a:off x="2641618" y="5112059"/>
            <a:ext cx="6909778" cy="1065541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建立良好的客户关系，为酒店带来更多的口碑和回头客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0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720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举办客户活动，增强客户归属感</a:t>
            </a:r>
            <a:endParaRPr altLang="en-US" lang="zh-CN"/>
          </a:p>
        </p:txBody>
      </p:sp>
      <p:sp>
        <p:nvSpPr>
          <p:cNvPr id="1049722" name="矩形 31"/>
          <p:cNvSpPr/>
          <p:nvPr>
            <p:custDataLst>
              <p:tags r:id="rId1"/>
            </p:custDataLst>
          </p:nvPr>
        </p:nvSpPr>
        <p:spPr>
          <a:xfrm>
            <a:off x="2641618" y="1364400"/>
            <a:ext cx="6909778" cy="1065541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定期举办客户活动，如品酒会、主题晚会等，吸引客户参与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724" name="矩形 4"/>
          <p:cNvSpPr/>
          <p:nvPr>
            <p:custDataLst>
              <p:tags r:id="rId2"/>
            </p:custDataLst>
          </p:nvPr>
        </p:nvSpPr>
        <p:spPr>
          <a:xfrm>
            <a:off x="2641618" y="2613620"/>
            <a:ext cx="6909778" cy="1065541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在活动中提供优质服务，让客户感受到酒店的关怀与重视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726" name="矩形 5"/>
          <p:cNvSpPr/>
          <p:nvPr>
            <p:custDataLst>
              <p:tags r:id="rId3"/>
            </p:custDataLst>
          </p:nvPr>
        </p:nvSpPr>
        <p:spPr>
          <a:xfrm>
            <a:off x="2641618" y="3862839"/>
            <a:ext cx="6909778" cy="1065541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通过活动增强客户归属感，提高客户满意度和忠诚度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728" name="矩形 7"/>
          <p:cNvSpPr/>
          <p:nvPr>
            <p:custDataLst>
              <p:tags r:id="rId4"/>
            </p:custDataLst>
          </p:nvPr>
        </p:nvSpPr>
        <p:spPr>
          <a:xfrm>
            <a:off x="2641618" y="5112059"/>
            <a:ext cx="6909778" cy="1065541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借助客户活动，收集客户反馈，了解客户需求和意见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0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762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运用社交媒体平台扩大品牌影响力</a:t>
            </a:r>
            <a:endParaRPr altLang="en-US" lang="zh-CN"/>
          </a:p>
        </p:txBody>
      </p:sp>
      <p:sp>
        <p:nvSpPr>
          <p:cNvPr id="1049764" name="椭圆 262"/>
          <p:cNvSpPr/>
          <p:nvPr>
            <p:custDataLst>
              <p:tags r:id="rId1"/>
            </p:custDataLst>
          </p:nvPr>
        </p:nvSpPr>
        <p:spPr>
          <a:xfrm>
            <a:off x="2569289" y="4012839"/>
            <a:ext cx="7052933" cy="1845208"/>
          </a:xfrm>
          <a:prstGeom prst="ellipse"/>
          <a:gradFill flip="none" rotWithShape="1">
            <a:gsLst>
              <a:gs pos="25000">
                <a:schemeClr val="accent1">
                  <a:alpha val="0"/>
                </a:schemeClr>
              </a:gs>
              <a:gs pos="100000">
                <a:schemeClr val="accent1">
                  <a:alpha val="1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noFill/>
            <a:prstDash val="dash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766" name="椭圆 263"/>
          <p:cNvSpPr/>
          <p:nvPr>
            <p:custDataLst>
              <p:tags r:id="rId2"/>
            </p:custDataLst>
          </p:nvPr>
        </p:nvSpPr>
        <p:spPr>
          <a:xfrm>
            <a:off x="3386278" y="4089901"/>
            <a:ext cx="5347427" cy="1584600"/>
          </a:xfrm>
          <a:prstGeom prst="ellipse"/>
          <a:gradFill flip="none" rotWithShape="1">
            <a:gsLst>
              <a:gs pos="25000">
                <a:schemeClr val="accent1">
                  <a:alpha val="0"/>
                </a:schemeClr>
              </a:gs>
              <a:gs pos="100000">
                <a:schemeClr val="accent1">
                  <a:alpha val="1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solidFill>
              <a:schemeClr val="accent1"/>
            </a:solidFill>
            <a:prstDash val="dash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768" name="椭圆 264"/>
          <p:cNvSpPr/>
          <p:nvPr>
            <p:custDataLst>
              <p:tags r:id="rId3"/>
            </p:custDataLst>
          </p:nvPr>
        </p:nvSpPr>
        <p:spPr>
          <a:xfrm>
            <a:off x="4151266" y="4316703"/>
            <a:ext cx="3816590" cy="1130968"/>
          </a:xfrm>
          <a:prstGeom prst="ellipse"/>
          <a:gradFill flip="none" rotWithShape="1">
            <a:gsLst>
              <a:gs pos="0">
                <a:schemeClr val="accent1">
                  <a:alpha val="0"/>
                </a:schemeClr>
              </a:gs>
              <a:gs pos="100000">
                <a:schemeClr val="accent1">
                  <a:alpha val="2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noFill/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770" name="椭圆 265"/>
          <p:cNvSpPr/>
          <p:nvPr>
            <p:custDataLst>
              <p:tags r:id="rId4"/>
            </p:custDataLst>
          </p:nvPr>
        </p:nvSpPr>
        <p:spPr>
          <a:xfrm>
            <a:off x="4797840" y="4508420"/>
            <a:ext cx="2523202" cy="747699"/>
          </a:xfrm>
          <a:prstGeom prst="ellipse"/>
          <a:gradFill flip="none" rotWithShape="1">
            <a:gsLst>
              <a:gs pos="0">
                <a:schemeClr val="accent1">
                  <a:alpha val="0"/>
                </a:schemeClr>
              </a:gs>
              <a:gs pos="100000">
                <a:schemeClr val="accent1">
                  <a:alpha val="2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solidFill>
              <a:schemeClr val="accent1">
                <a:alpha val="15000"/>
              </a:schemeClr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772" name="椭圆 266"/>
          <p:cNvSpPr/>
          <p:nvPr>
            <p:custDataLst>
              <p:tags r:id="rId5"/>
            </p:custDataLst>
          </p:nvPr>
        </p:nvSpPr>
        <p:spPr>
          <a:xfrm>
            <a:off x="5460703" y="4704523"/>
            <a:ext cx="1451358" cy="430080"/>
          </a:xfrm>
          <a:prstGeom prst="ellipse"/>
          <a:solidFill>
            <a:schemeClr val="accent1">
              <a:alpha val="40000"/>
            </a:schemeClr>
          </a:solidFill>
          <a:ln w="12700" cap="flat" cmpd="sng" algn="ctr">
            <a:noFill/>
            <a:prstDash val="solid"/>
            <a:miter lim="800000"/>
          </a:ln>
          <a:effectLst>
            <a:softEdge rad="114300"/>
          </a:effectLst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783" name="直接连接符 267"/>
          <p:cNvCxnSpPr>
            <a:cxnSpLocks/>
          </p:cNvCxnSpPr>
          <p:nvPr>
            <p:custDataLst>
              <p:tags r:id="rId6"/>
            </p:custDataLst>
          </p:nvPr>
        </p:nvCxnSpPr>
        <p:spPr>
          <a:xfrm>
            <a:off x="3005977" y="4633099"/>
            <a:ext cx="0" cy="812421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774" name="椭圆 268"/>
          <p:cNvSpPr/>
          <p:nvPr>
            <p:custDataLst>
              <p:tags r:id="rId7"/>
            </p:custDataLst>
          </p:nvPr>
        </p:nvSpPr>
        <p:spPr>
          <a:xfrm flipV="1">
            <a:off x="2918264" y="4454539"/>
            <a:ext cx="167644" cy="167637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776" name="椭圆 269"/>
          <p:cNvSpPr/>
          <p:nvPr>
            <p:custDataLst>
              <p:tags r:id="rId8"/>
            </p:custDataLst>
          </p:nvPr>
        </p:nvSpPr>
        <p:spPr>
          <a:xfrm flipV="1">
            <a:off x="2958361" y="4495263"/>
            <a:ext cx="86862" cy="86858"/>
          </a:xfrm>
          <a:prstGeom prst="ellipse"/>
          <a:solidFill>
            <a:schemeClr val="accent1"/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778" name="椭圆 270"/>
          <p:cNvSpPr/>
          <p:nvPr>
            <p:custDataLst>
              <p:tags r:id="rId9"/>
            </p:custDataLst>
          </p:nvPr>
        </p:nvSpPr>
        <p:spPr>
          <a:xfrm flipV="1">
            <a:off x="7719953" y="3673889"/>
            <a:ext cx="100920" cy="100917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785" name="直接连接符 271"/>
          <p:cNvCxnSpPr>
            <a:cxnSpLocks/>
          </p:cNvCxnSpPr>
          <p:nvPr>
            <p:custDataLst>
              <p:tags r:id="rId10"/>
            </p:custDataLst>
          </p:nvPr>
        </p:nvCxnSpPr>
        <p:spPr>
          <a:xfrm>
            <a:off x="7770702" y="3784157"/>
            <a:ext cx="0" cy="1845208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780" name="椭圆 272"/>
          <p:cNvSpPr/>
          <p:nvPr>
            <p:custDataLst>
              <p:tags r:id="rId11"/>
            </p:custDataLst>
          </p:nvPr>
        </p:nvSpPr>
        <p:spPr>
          <a:xfrm flipV="1">
            <a:off x="4099264" y="3553596"/>
            <a:ext cx="371599" cy="371588"/>
          </a:xfrm>
          <a:prstGeom prst="ellipse"/>
          <a:solidFill>
            <a:schemeClr val="accent1">
              <a:alpha val="15000"/>
            </a:schemeClr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787" name="直接连接符 273"/>
          <p:cNvCxnSpPr>
            <a:cxnSpLocks/>
          </p:cNvCxnSpPr>
          <p:nvPr>
            <p:custDataLst>
              <p:tags r:id="rId12"/>
            </p:custDataLst>
          </p:nvPr>
        </p:nvCxnSpPr>
        <p:spPr>
          <a:xfrm>
            <a:off x="4284089" y="3955825"/>
            <a:ext cx="0" cy="975004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cxnSp>
        <p:nvCxnSpPr>
          <p:cNvPr id="3145789" name="直接连接符 274"/>
          <p:cNvCxnSpPr>
            <a:cxnSpLocks/>
          </p:cNvCxnSpPr>
          <p:nvPr>
            <p:custDataLst>
              <p:tags r:id="rId13"/>
            </p:custDataLst>
          </p:nvPr>
        </p:nvCxnSpPr>
        <p:spPr>
          <a:xfrm>
            <a:off x="7090922" y="3656346"/>
            <a:ext cx="0" cy="812421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782" name="椭圆 275"/>
          <p:cNvSpPr/>
          <p:nvPr>
            <p:custDataLst>
              <p:tags r:id="rId14"/>
            </p:custDataLst>
          </p:nvPr>
        </p:nvSpPr>
        <p:spPr>
          <a:xfrm flipV="1">
            <a:off x="7003209" y="3477786"/>
            <a:ext cx="167644" cy="167637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784" name="椭圆 276"/>
          <p:cNvSpPr/>
          <p:nvPr>
            <p:custDataLst>
              <p:tags r:id="rId15"/>
            </p:custDataLst>
          </p:nvPr>
        </p:nvSpPr>
        <p:spPr>
          <a:xfrm flipV="1">
            <a:off x="7043306" y="3518510"/>
            <a:ext cx="86862" cy="86858"/>
          </a:xfrm>
          <a:prstGeom prst="ellipse"/>
          <a:solidFill>
            <a:schemeClr val="accent1"/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786" name="椭圆 277"/>
          <p:cNvSpPr/>
          <p:nvPr>
            <p:custDataLst>
              <p:tags r:id="rId16"/>
            </p:custDataLst>
          </p:nvPr>
        </p:nvSpPr>
        <p:spPr>
          <a:xfrm flipV="1">
            <a:off x="3858052" y="4302920"/>
            <a:ext cx="100920" cy="100917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791" name="直接连接符 278"/>
          <p:cNvCxnSpPr>
            <a:cxnSpLocks/>
          </p:cNvCxnSpPr>
          <p:nvPr>
            <p:custDataLst>
              <p:tags r:id="rId17"/>
            </p:custDataLst>
          </p:nvPr>
        </p:nvCxnSpPr>
        <p:spPr>
          <a:xfrm>
            <a:off x="3908800" y="4413188"/>
            <a:ext cx="0" cy="1066940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788" name="椭圆 279"/>
          <p:cNvSpPr/>
          <p:nvPr>
            <p:custDataLst>
              <p:tags r:id="rId18"/>
            </p:custDataLst>
          </p:nvPr>
        </p:nvSpPr>
        <p:spPr>
          <a:xfrm flipV="1">
            <a:off x="8431686" y="4529096"/>
            <a:ext cx="253121" cy="253113"/>
          </a:xfrm>
          <a:prstGeom prst="ellipse"/>
          <a:solidFill>
            <a:schemeClr val="accent1">
              <a:alpha val="15000"/>
            </a:schemeClr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793" name="直接连接符 280"/>
          <p:cNvCxnSpPr>
            <a:cxnSpLocks/>
          </p:cNvCxnSpPr>
          <p:nvPr>
            <p:custDataLst>
              <p:tags r:id="rId19"/>
            </p:custDataLst>
          </p:nvPr>
        </p:nvCxnSpPr>
        <p:spPr>
          <a:xfrm>
            <a:off x="8556991" y="4809779"/>
            <a:ext cx="0" cy="395828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790" name="椭圆 281"/>
          <p:cNvSpPr/>
          <p:nvPr>
            <p:custDataLst>
              <p:tags r:id="rId20"/>
            </p:custDataLst>
          </p:nvPr>
        </p:nvSpPr>
        <p:spPr>
          <a:xfrm flipV="1">
            <a:off x="4999581" y="4827948"/>
            <a:ext cx="313537" cy="313526"/>
          </a:xfrm>
          <a:prstGeom prst="ellipse"/>
          <a:solidFill>
            <a:schemeClr val="accent1">
              <a:alpha val="15000"/>
            </a:schemeClr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795" name="直接连接符 282"/>
          <p:cNvCxnSpPr>
            <a:cxnSpLocks/>
          </p:cNvCxnSpPr>
          <p:nvPr>
            <p:custDataLst>
              <p:tags r:id="rId21"/>
            </p:custDataLst>
          </p:nvPr>
        </p:nvCxnSpPr>
        <p:spPr>
          <a:xfrm>
            <a:off x="5153706" y="5191333"/>
            <a:ext cx="0" cy="692625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792" name="图形 15"/>
          <p:cNvSpPr/>
          <p:nvPr>
            <p:custDataLst>
              <p:tags r:id="rId22"/>
            </p:custDataLst>
          </p:nvPr>
        </p:nvSpPr>
        <p:spPr>
          <a:xfrm>
            <a:off x="5064113" y="4894986"/>
            <a:ext cx="179281" cy="174691"/>
          </a:xfrm>
          <a:custGeom>
            <a:avLst/>
            <a:gdLst>
              <a:gd name="connsiteX0" fmla="*/ 754063 w 1547773"/>
              <a:gd name="connsiteY0" fmla="*/ 19 h 1508143"/>
              <a:gd name="connsiteX1" fmla="*/ 1066998 w 1547773"/>
              <a:gd name="connsiteY1" fmla="*/ 67805 h 1508143"/>
              <a:gd name="connsiteX2" fmla="*/ 947341 w 1547773"/>
              <a:gd name="connsiteY2" fmla="*/ 181430 h 1508143"/>
              <a:gd name="connsiteX3" fmla="*/ 916583 w 1547773"/>
              <a:gd name="connsiteY3" fmla="*/ 293944 h 1508143"/>
              <a:gd name="connsiteX4" fmla="*/ 918766 w 1547773"/>
              <a:gd name="connsiteY4" fmla="*/ 301406 h 1508143"/>
              <a:gd name="connsiteX5" fmla="*/ 936784 w 1547773"/>
              <a:gd name="connsiteY5" fmla="*/ 357484 h 1508143"/>
              <a:gd name="connsiteX6" fmla="*/ 754063 w 1547773"/>
              <a:gd name="connsiteY6" fmla="*/ 317519 h 1508143"/>
              <a:gd name="connsiteX7" fmla="*/ 317500 w 1547773"/>
              <a:gd name="connsiteY7" fmla="*/ 754081 h 1508143"/>
              <a:gd name="connsiteX8" fmla="*/ 754063 w 1547773"/>
              <a:gd name="connsiteY8" fmla="*/ 1190644 h 1508143"/>
              <a:gd name="connsiteX9" fmla="*/ 1190625 w 1547773"/>
              <a:gd name="connsiteY9" fmla="*/ 754081 h 1508143"/>
              <a:gd name="connsiteX10" fmla="*/ 1163280 w 1547773"/>
              <a:gd name="connsiteY10" fmla="*/ 601681 h 1508143"/>
              <a:gd name="connsiteX11" fmla="*/ 1264722 w 1547773"/>
              <a:gd name="connsiteY11" fmla="*/ 630455 h 1508143"/>
              <a:gd name="connsiteX12" fmla="*/ 1373148 w 1547773"/>
              <a:gd name="connsiteY12" fmla="*/ 586640 h 1508143"/>
              <a:gd name="connsiteX13" fmla="*/ 1378188 w 1547773"/>
              <a:gd name="connsiteY13" fmla="*/ 581639 h 1508143"/>
              <a:gd name="connsiteX14" fmla="*/ 1462326 w 1547773"/>
              <a:gd name="connsiteY14" fmla="*/ 494604 h 1508143"/>
              <a:gd name="connsiteX15" fmla="*/ 1508125 w 1547773"/>
              <a:gd name="connsiteY15" fmla="*/ 754081 h 1508143"/>
              <a:gd name="connsiteX16" fmla="*/ 754063 w 1547773"/>
              <a:gd name="connsiteY16" fmla="*/ 1508144 h 1508143"/>
              <a:gd name="connsiteX17" fmla="*/ 0 w 1547773"/>
              <a:gd name="connsiteY17" fmla="*/ 754081 h 1508143"/>
              <a:gd name="connsiteX18" fmla="*/ 754063 w 1547773"/>
              <a:gd name="connsiteY18" fmla="*/ 19 h 1508143"/>
              <a:gd name="connsiteX19" fmla="*/ 754063 w 1547773"/>
              <a:gd name="connsiteY19" fmla="*/ 436581 h 1508143"/>
              <a:gd name="connsiteX20" fmla="*/ 895429 w 1547773"/>
              <a:gd name="connsiteY20" fmla="*/ 469720 h 1508143"/>
              <a:gd name="connsiteX21" fmla="*/ 700842 w 1547773"/>
              <a:gd name="connsiteY21" fmla="*/ 673952 h 1508143"/>
              <a:gd name="connsiteX22" fmla="*/ 720765 w 1547773"/>
              <a:gd name="connsiteY22" fmla="*/ 828138 h 1508143"/>
              <a:gd name="connsiteX23" fmla="*/ 887889 w 1547773"/>
              <a:gd name="connsiteY23" fmla="*/ 833139 h 1508143"/>
              <a:gd name="connsiteX24" fmla="*/ 892294 w 1547773"/>
              <a:gd name="connsiteY24" fmla="*/ 829170 h 1508143"/>
              <a:gd name="connsiteX25" fmla="*/ 1059299 w 1547773"/>
              <a:gd name="connsiteY25" fmla="*/ 666372 h 1508143"/>
              <a:gd name="connsiteX26" fmla="*/ 841864 w 1547773"/>
              <a:gd name="connsiteY26" fmla="*/ 1059226 h 1508143"/>
              <a:gd name="connsiteX27" fmla="*/ 449010 w 1547773"/>
              <a:gd name="connsiteY27" fmla="*/ 841791 h 1508143"/>
              <a:gd name="connsiteX28" fmla="*/ 666445 w 1547773"/>
              <a:gd name="connsiteY28" fmla="*/ 448936 h 1508143"/>
              <a:gd name="connsiteX29" fmla="*/ 754063 w 1547773"/>
              <a:gd name="connsiteY29" fmla="*/ 436581 h 1508143"/>
              <a:gd name="connsiteX30" fmla="*/ 1290876 w 1547773"/>
              <a:gd name="connsiteY30" fmla="*/ 11330 h 1508143"/>
              <a:gd name="connsiteX31" fmla="*/ 1300202 w 1547773"/>
              <a:gd name="connsiteY31" fmla="*/ 26451 h 1508143"/>
              <a:gd name="connsiteX32" fmla="*/ 1355368 w 1547773"/>
              <a:gd name="connsiteY32" fmla="*/ 192543 h 1508143"/>
              <a:gd name="connsiteX33" fmla="*/ 1521341 w 1547773"/>
              <a:gd name="connsiteY33" fmla="*/ 247629 h 1508143"/>
              <a:gd name="connsiteX34" fmla="*/ 1545787 w 1547773"/>
              <a:gd name="connsiteY34" fmla="*/ 296463 h 1508143"/>
              <a:gd name="connsiteX35" fmla="*/ 1536502 w 1547773"/>
              <a:gd name="connsiteY35" fmla="*/ 311526 h 1508143"/>
              <a:gd name="connsiteX36" fmla="*/ 1313259 w 1547773"/>
              <a:gd name="connsiteY36" fmla="*/ 534808 h 1508143"/>
              <a:gd name="connsiteX37" fmla="*/ 1234202 w 1547773"/>
              <a:gd name="connsiteY37" fmla="*/ 553461 h 1508143"/>
              <a:gd name="connsiteX38" fmla="*/ 1115854 w 1547773"/>
              <a:gd name="connsiteY38" fmla="*/ 513853 h 1508143"/>
              <a:gd name="connsiteX39" fmla="*/ 852884 w 1547773"/>
              <a:gd name="connsiteY39" fmla="*/ 776822 h 1508143"/>
              <a:gd name="connsiteX40" fmla="*/ 771009 w 1547773"/>
              <a:gd name="connsiteY40" fmla="*/ 778303 h 1508143"/>
              <a:gd name="connsiteX41" fmla="*/ 769528 w 1547773"/>
              <a:gd name="connsiteY41" fmla="*/ 696428 h 1508143"/>
              <a:gd name="connsiteX42" fmla="*/ 771009 w 1547773"/>
              <a:gd name="connsiteY42" fmla="*/ 694947 h 1508143"/>
              <a:gd name="connsiteX43" fmla="*/ 1033423 w 1547773"/>
              <a:gd name="connsiteY43" fmla="*/ 432533 h 1508143"/>
              <a:gd name="connsiteX44" fmla="*/ 994132 w 1547773"/>
              <a:gd name="connsiteY44" fmla="*/ 313471 h 1508143"/>
              <a:gd name="connsiteX45" fmla="*/ 1012904 w 1547773"/>
              <a:gd name="connsiteY45" fmla="*/ 234731 h 1508143"/>
              <a:gd name="connsiteX46" fmla="*/ 1236305 w 1547773"/>
              <a:gd name="connsiteY46" fmla="*/ 11290 h 1508143"/>
              <a:gd name="connsiteX47" fmla="*/ 1290876 w 1547773"/>
              <a:gd name="connsiteY47" fmla="*/ 11290 h 150814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</a:cxnLst>
            <a:rect l="l" t="t" r="r" b="b"/>
            <a:pathLst>
              <a:path w="1547773" h="1508143">
                <a:moveTo>
                  <a:pt x="754063" y="19"/>
                </a:moveTo>
                <a:cubicBezTo>
                  <a:pt x="865704" y="19"/>
                  <a:pt x="971669" y="24268"/>
                  <a:pt x="1066998" y="67805"/>
                </a:cubicBezTo>
                <a:lnTo>
                  <a:pt x="947341" y="181430"/>
                </a:lnTo>
                <a:cubicBezTo>
                  <a:pt x="917906" y="210853"/>
                  <a:pt x="906210" y="253639"/>
                  <a:pt x="916583" y="293944"/>
                </a:cubicBezTo>
                <a:lnTo>
                  <a:pt x="918766" y="301406"/>
                </a:lnTo>
                <a:lnTo>
                  <a:pt x="936784" y="357484"/>
                </a:lnTo>
                <a:cubicBezTo>
                  <a:pt x="879496" y="331069"/>
                  <a:pt x="817147" y="317432"/>
                  <a:pt x="754063" y="317519"/>
                </a:cubicBezTo>
                <a:cubicBezTo>
                  <a:pt x="512961" y="317519"/>
                  <a:pt x="317500" y="512980"/>
                  <a:pt x="317500" y="754081"/>
                </a:cubicBezTo>
                <a:cubicBezTo>
                  <a:pt x="317500" y="995183"/>
                  <a:pt x="512961" y="1190644"/>
                  <a:pt x="754063" y="1190644"/>
                </a:cubicBezTo>
                <a:cubicBezTo>
                  <a:pt x="995164" y="1190644"/>
                  <a:pt x="1190625" y="995183"/>
                  <a:pt x="1190625" y="754081"/>
                </a:cubicBezTo>
                <a:cubicBezTo>
                  <a:pt x="1190625" y="700503"/>
                  <a:pt x="1180981" y="649147"/>
                  <a:pt x="1163280" y="601681"/>
                </a:cubicBezTo>
                <a:lnTo>
                  <a:pt x="1264722" y="630455"/>
                </a:lnTo>
                <a:cubicBezTo>
                  <a:pt x="1304766" y="643829"/>
                  <a:pt x="1342509" y="616366"/>
                  <a:pt x="1373148" y="586640"/>
                </a:cubicBezTo>
                <a:lnTo>
                  <a:pt x="1378188" y="581639"/>
                </a:lnTo>
                <a:lnTo>
                  <a:pt x="1462326" y="494604"/>
                </a:lnTo>
                <a:cubicBezTo>
                  <a:pt x="1492732" y="577730"/>
                  <a:pt x="1508236" y="665569"/>
                  <a:pt x="1508125" y="754081"/>
                </a:cubicBezTo>
                <a:cubicBezTo>
                  <a:pt x="1508125" y="1170522"/>
                  <a:pt x="1170503" y="1508144"/>
                  <a:pt x="754063" y="1508144"/>
                </a:cubicBezTo>
                <a:cubicBezTo>
                  <a:pt x="337622" y="1508144"/>
                  <a:pt x="0" y="1170522"/>
                  <a:pt x="0" y="754081"/>
                </a:cubicBezTo>
                <a:cubicBezTo>
                  <a:pt x="0" y="337640"/>
                  <a:pt x="337622" y="19"/>
                  <a:pt x="754063" y="19"/>
                </a:cubicBezTo>
                <a:close/>
                <a:moveTo>
                  <a:pt x="754063" y="436581"/>
                </a:moveTo>
                <a:cubicBezTo>
                  <a:pt x="804862" y="436581"/>
                  <a:pt x="852845" y="448487"/>
                  <a:pt x="895429" y="469720"/>
                </a:cubicBezTo>
                <a:lnTo>
                  <a:pt x="700842" y="673952"/>
                </a:lnTo>
                <a:cubicBezTo>
                  <a:pt x="666393" y="708401"/>
                  <a:pt x="677188" y="786784"/>
                  <a:pt x="720765" y="828138"/>
                </a:cubicBezTo>
                <a:cubicBezTo>
                  <a:pt x="762595" y="867826"/>
                  <a:pt x="850463" y="864016"/>
                  <a:pt x="887889" y="833139"/>
                </a:cubicBezTo>
                <a:lnTo>
                  <a:pt x="892294" y="829170"/>
                </a:lnTo>
                <a:lnTo>
                  <a:pt x="1059299" y="666372"/>
                </a:lnTo>
                <a:cubicBezTo>
                  <a:pt x="1107740" y="834899"/>
                  <a:pt x="1010390" y="1010785"/>
                  <a:pt x="841864" y="1059226"/>
                </a:cubicBezTo>
                <a:cubicBezTo>
                  <a:pt x="673337" y="1107667"/>
                  <a:pt x="497450" y="1010317"/>
                  <a:pt x="449010" y="841791"/>
                </a:cubicBezTo>
                <a:cubicBezTo>
                  <a:pt x="400569" y="673264"/>
                  <a:pt x="497918" y="497377"/>
                  <a:pt x="666445" y="448936"/>
                </a:cubicBezTo>
                <a:cubicBezTo>
                  <a:pt x="694931" y="440749"/>
                  <a:pt x="724423" y="436590"/>
                  <a:pt x="754063" y="436581"/>
                </a:cubicBezTo>
                <a:close/>
                <a:moveTo>
                  <a:pt x="1290876" y="11330"/>
                </a:moveTo>
                <a:cubicBezTo>
                  <a:pt x="1295118" y="15577"/>
                  <a:pt x="1298311" y="20754"/>
                  <a:pt x="1300202" y="26451"/>
                </a:cubicBezTo>
                <a:lnTo>
                  <a:pt x="1355368" y="192543"/>
                </a:lnTo>
                <a:lnTo>
                  <a:pt x="1521341" y="247629"/>
                </a:lnTo>
                <a:cubicBezTo>
                  <a:pt x="1541577" y="254363"/>
                  <a:pt x="1552522" y="276227"/>
                  <a:pt x="1545787" y="296463"/>
                </a:cubicBezTo>
                <a:cubicBezTo>
                  <a:pt x="1543900" y="302135"/>
                  <a:pt x="1540721" y="307291"/>
                  <a:pt x="1536502" y="311526"/>
                </a:cubicBezTo>
                <a:lnTo>
                  <a:pt x="1313259" y="534808"/>
                </a:lnTo>
                <a:cubicBezTo>
                  <a:pt x="1292573" y="555509"/>
                  <a:pt x="1261960" y="562732"/>
                  <a:pt x="1234202" y="553461"/>
                </a:cubicBezTo>
                <a:lnTo>
                  <a:pt x="1115854" y="513853"/>
                </a:lnTo>
                <a:lnTo>
                  <a:pt x="852884" y="776822"/>
                </a:lnTo>
                <a:cubicBezTo>
                  <a:pt x="830684" y="799840"/>
                  <a:pt x="794027" y="800504"/>
                  <a:pt x="771009" y="778303"/>
                </a:cubicBezTo>
                <a:cubicBezTo>
                  <a:pt x="747991" y="756103"/>
                  <a:pt x="747328" y="719446"/>
                  <a:pt x="769528" y="696428"/>
                </a:cubicBezTo>
                <a:cubicBezTo>
                  <a:pt x="770013" y="695925"/>
                  <a:pt x="770506" y="695432"/>
                  <a:pt x="771009" y="694947"/>
                </a:cubicBezTo>
                <a:lnTo>
                  <a:pt x="1033423" y="432533"/>
                </a:lnTo>
                <a:lnTo>
                  <a:pt x="994132" y="313471"/>
                </a:lnTo>
                <a:cubicBezTo>
                  <a:pt x="985023" y="285785"/>
                  <a:pt x="992284" y="255328"/>
                  <a:pt x="1012904" y="234731"/>
                </a:cubicBezTo>
                <a:lnTo>
                  <a:pt x="1236305" y="11290"/>
                </a:lnTo>
                <a:cubicBezTo>
                  <a:pt x="1251381" y="-3763"/>
                  <a:pt x="1275800" y="-3763"/>
                  <a:pt x="1290876" y="11290"/>
                </a:cubicBezTo>
                <a:close/>
              </a:path>
            </a:pathLst>
          </a:custGeom>
          <a:gradFill>
            <a:gsLst>
              <a:gs pos="0">
                <a:srgbClr val="FFFFFF"/>
              </a:gs>
              <a:gs pos="99999">
                <a:srgbClr val="FFFFFF">
                  <a:alpha val="80000"/>
                </a:srgbClr>
              </a:gs>
            </a:gsLst>
            <a:lin ang="5400000" scaled="1"/>
          </a:gradFill>
          <a:ln w="819" cap="flat">
            <a:noFill/>
            <a:prstDash val="solid"/>
            <a:miter/>
          </a:ln>
          <a:effectLst>
            <a:outerShdw algn="tr" blurRad="76200" dir="8100000" dist="38100" rotWithShape="0">
              <a:schemeClr val="accent1">
                <a:lumMod val="75000"/>
                <a:alpha val="40000"/>
              </a:schemeClr>
            </a:outerShdw>
          </a:effectLst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49794" name="图形 19"/>
          <p:cNvSpPr/>
          <p:nvPr>
            <p:custDataLst>
              <p:tags r:id="rId23"/>
            </p:custDataLst>
          </p:nvPr>
        </p:nvSpPr>
        <p:spPr>
          <a:xfrm>
            <a:off x="8496845" y="4599893"/>
            <a:ext cx="122781" cy="110565"/>
          </a:xfrm>
          <a:custGeom>
            <a:avLst/>
            <a:gdLst>
              <a:gd name="connsiteX0" fmla="*/ 1043984 w 1521932"/>
              <a:gd name="connsiteY0" fmla="*/ 0 h 1370507"/>
              <a:gd name="connsiteX1" fmla="*/ 1273457 w 1521932"/>
              <a:gd name="connsiteY1" fmla="*/ 132834 h 1370507"/>
              <a:gd name="connsiteX2" fmla="*/ 1504359 w 1521932"/>
              <a:gd name="connsiteY2" fmla="*/ 534988 h 1370507"/>
              <a:gd name="connsiteX3" fmla="*/ 1483920 w 1521932"/>
              <a:gd name="connsiteY3" fmla="*/ 693658 h 1370507"/>
              <a:gd name="connsiteX4" fmla="*/ 856858 w 1521932"/>
              <a:gd name="connsiteY4" fmla="*/ 1330960 h 1370507"/>
              <a:gd name="connsiteX5" fmla="*/ 669795 w 1521932"/>
              <a:gd name="connsiteY5" fmla="*/ 1332561 h 1370507"/>
              <a:gd name="connsiteX6" fmla="*/ 666358 w 1521932"/>
              <a:gd name="connsiteY6" fmla="*/ 1329055 h 1370507"/>
              <a:gd name="connsiteX7" fmla="*/ 36160 w 1521932"/>
              <a:gd name="connsiteY7" fmla="*/ 662384 h 1370507"/>
              <a:gd name="connsiteX8" fmla="*/ 19174 w 1521932"/>
              <a:gd name="connsiteY8" fmla="*/ 502920 h 1370507"/>
              <a:gd name="connsiteX9" fmla="*/ 246861 w 1521932"/>
              <a:gd name="connsiteY9" fmla="*/ 127476 h 1370507"/>
              <a:gd name="connsiteX10" fmla="*/ 473040 w 1521932"/>
              <a:gd name="connsiteY10" fmla="*/ 0 h 1370507"/>
              <a:gd name="connsiteX11" fmla="*/ 1043984 w 1521932"/>
              <a:gd name="connsiteY11" fmla="*/ 0 h 1370507"/>
              <a:gd name="connsiteX12" fmla="*/ 1107405 w 1521932"/>
              <a:gd name="connsiteY12" fmla="*/ 549235 h 1370507"/>
              <a:gd name="connsiteX13" fmla="*/ 1023228 w 1521932"/>
              <a:gd name="connsiteY13" fmla="*/ 549235 h 1370507"/>
              <a:gd name="connsiteX14" fmla="*/ 756607 w 1521932"/>
              <a:gd name="connsiteY14" fmla="*/ 815816 h 1370507"/>
              <a:gd name="connsiteX15" fmla="*/ 490026 w 1521932"/>
              <a:gd name="connsiteY15" fmla="*/ 549235 h 1370507"/>
              <a:gd name="connsiteX16" fmla="*/ 405849 w 1521932"/>
              <a:gd name="connsiteY16" fmla="*/ 547772 h 1370507"/>
              <a:gd name="connsiteX17" fmla="*/ 404386 w 1521932"/>
              <a:gd name="connsiteY17" fmla="*/ 631949 h 1370507"/>
              <a:gd name="connsiteX18" fmla="*/ 405849 w 1521932"/>
              <a:gd name="connsiteY18" fmla="*/ 633413 h 1370507"/>
              <a:gd name="connsiteX19" fmla="*/ 714538 w 1521932"/>
              <a:gd name="connsiteY19" fmla="*/ 942102 h 1370507"/>
              <a:gd name="connsiteX20" fmla="*/ 798715 w 1521932"/>
              <a:gd name="connsiteY20" fmla="*/ 942102 h 1370507"/>
              <a:gd name="connsiteX21" fmla="*/ 1107405 w 1521932"/>
              <a:gd name="connsiteY21" fmla="*/ 633413 h 1370507"/>
              <a:gd name="connsiteX22" fmla="*/ 1107405 w 1521932"/>
              <a:gd name="connsiteY22" fmla="*/ 549235 h 137050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</a:cxnLst>
            <a:rect l="l" t="t" r="r" b="b"/>
            <a:pathLst>
              <a:path w="1521932" h="1370507">
                <a:moveTo>
                  <a:pt x="1043984" y="0"/>
                </a:moveTo>
                <a:cubicBezTo>
                  <a:pt x="1138743" y="-6"/>
                  <a:pt x="1226270" y="50660"/>
                  <a:pt x="1273457" y="132834"/>
                </a:cubicBezTo>
                <a:lnTo>
                  <a:pt x="1504359" y="534988"/>
                </a:lnTo>
                <a:cubicBezTo>
                  <a:pt x="1533926" y="586471"/>
                  <a:pt x="1525569" y="651348"/>
                  <a:pt x="1483920" y="693658"/>
                </a:cubicBezTo>
                <a:lnTo>
                  <a:pt x="856858" y="1330960"/>
                </a:lnTo>
                <a:cubicBezTo>
                  <a:pt x="805644" y="1383058"/>
                  <a:pt x="721893" y="1383775"/>
                  <a:pt x="669795" y="1332561"/>
                </a:cubicBezTo>
                <a:cubicBezTo>
                  <a:pt x="668627" y="1331414"/>
                  <a:pt x="667481" y="1330245"/>
                  <a:pt x="666358" y="1329055"/>
                </a:cubicBezTo>
                <a:lnTo>
                  <a:pt x="36160" y="662384"/>
                </a:lnTo>
                <a:cubicBezTo>
                  <a:pt x="-4751" y="619113"/>
                  <a:pt x="-11704" y="553839"/>
                  <a:pt x="19174" y="502920"/>
                </a:cubicBezTo>
                <a:lnTo>
                  <a:pt x="246861" y="127476"/>
                </a:lnTo>
                <a:cubicBezTo>
                  <a:pt x="294792" y="48374"/>
                  <a:pt x="380549" y="41"/>
                  <a:pt x="473040" y="0"/>
                </a:cubicBezTo>
                <a:lnTo>
                  <a:pt x="1043984" y="0"/>
                </a:lnTo>
                <a:close/>
                <a:moveTo>
                  <a:pt x="1107405" y="549235"/>
                </a:moveTo>
                <a:cubicBezTo>
                  <a:pt x="1084158" y="525995"/>
                  <a:pt x="1046475" y="525995"/>
                  <a:pt x="1023228" y="549235"/>
                </a:cubicBezTo>
                <a:lnTo>
                  <a:pt x="756607" y="815816"/>
                </a:lnTo>
                <a:lnTo>
                  <a:pt x="490026" y="549235"/>
                </a:lnTo>
                <a:cubicBezTo>
                  <a:pt x="467185" y="525586"/>
                  <a:pt x="429498" y="524931"/>
                  <a:pt x="405849" y="547772"/>
                </a:cubicBezTo>
                <a:cubicBezTo>
                  <a:pt x="382200" y="570613"/>
                  <a:pt x="381545" y="608301"/>
                  <a:pt x="404386" y="631949"/>
                </a:cubicBezTo>
                <a:cubicBezTo>
                  <a:pt x="404865" y="632446"/>
                  <a:pt x="405353" y="632933"/>
                  <a:pt x="405849" y="633413"/>
                </a:cubicBezTo>
                <a:lnTo>
                  <a:pt x="714538" y="942102"/>
                </a:lnTo>
                <a:cubicBezTo>
                  <a:pt x="737785" y="965342"/>
                  <a:pt x="775469" y="965342"/>
                  <a:pt x="798715" y="942102"/>
                </a:cubicBezTo>
                <a:lnTo>
                  <a:pt x="1107405" y="633413"/>
                </a:lnTo>
                <a:cubicBezTo>
                  <a:pt x="1130645" y="610166"/>
                  <a:pt x="1130645" y="572482"/>
                  <a:pt x="1107405" y="549235"/>
                </a:cubicBezTo>
                <a:close/>
              </a:path>
            </a:pathLst>
          </a:custGeom>
          <a:gradFill>
            <a:gsLst>
              <a:gs pos="0">
                <a:srgbClr val="FFFFFF"/>
              </a:gs>
              <a:gs pos="99999">
                <a:srgbClr val="FFFFFF">
                  <a:alpha val="80000"/>
                </a:srgbClr>
              </a:gs>
            </a:gsLst>
            <a:lin ang="5400000" scaled="1"/>
          </a:gradFill>
          <a:ln w="819" cap="flat">
            <a:noFill/>
            <a:prstDash val="solid"/>
            <a:miter/>
          </a:ln>
          <a:effectLst>
            <a:outerShdw algn="tr" blurRad="76200" dir="8100000" dist="38100" rotWithShape="0">
              <a:schemeClr val="accent1">
                <a:lumMod val="75000"/>
                <a:alpha val="40000"/>
              </a:schemeClr>
            </a:outerShdw>
          </a:effectLst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49796" name="图形 27"/>
          <p:cNvSpPr/>
          <p:nvPr>
            <p:custDataLst>
              <p:tags r:id="rId24"/>
            </p:custDataLst>
          </p:nvPr>
        </p:nvSpPr>
        <p:spPr>
          <a:xfrm>
            <a:off x="4198255" y="3672635"/>
            <a:ext cx="173631" cy="133542"/>
          </a:xfrm>
          <a:custGeom>
            <a:avLst/>
            <a:gdLst>
              <a:gd name="connsiteX0" fmla="*/ 2390182 w 2476872"/>
              <a:gd name="connsiteY0" fmla="*/ 282512 h 1905000"/>
              <a:gd name="connsiteX1" fmla="*/ 2476872 w 2476872"/>
              <a:gd name="connsiteY1" fmla="*/ 363284 h 1905000"/>
              <a:gd name="connsiteX2" fmla="*/ 2476872 w 2476872"/>
              <a:gd name="connsiteY2" fmla="*/ 1541717 h 1905000"/>
              <a:gd name="connsiteX3" fmla="*/ 2435909 w 2476872"/>
              <a:gd name="connsiteY3" fmla="*/ 1610297 h 1905000"/>
              <a:gd name="connsiteX4" fmla="*/ 2349218 w 2476872"/>
              <a:gd name="connsiteY4" fmla="*/ 1614392 h 1905000"/>
              <a:gd name="connsiteX5" fmla="*/ 1938819 w 2476872"/>
              <a:gd name="connsiteY5" fmla="*/ 1444847 h 1905000"/>
              <a:gd name="connsiteX6" fmla="*/ 1938819 w 2476872"/>
              <a:gd name="connsiteY6" fmla="*/ 1747552 h 1905000"/>
              <a:gd name="connsiteX7" fmla="*/ 1761056 w 2476872"/>
              <a:gd name="connsiteY7" fmla="*/ 1905000 h 1905000"/>
              <a:gd name="connsiteX8" fmla="*/ 177763 w 2476872"/>
              <a:gd name="connsiteY8" fmla="*/ 1905000 h 1905000"/>
              <a:gd name="connsiteX9" fmla="*/ 0 w 2476872"/>
              <a:gd name="connsiteY9" fmla="*/ 1747552 h 1905000"/>
              <a:gd name="connsiteX10" fmla="*/ 0 w 2476872"/>
              <a:gd name="connsiteY10" fmla="*/ 157448 h 1905000"/>
              <a:gd name="connsiteX11" fmla="*/ 177858 w 2476872"/>
              <a:gd name="connsiteY11" fmla="*/ 0 h 1905000"/>
              <a:gd name="connsiteX12" fmla="*/ 1765629 w 2476872"/>
              <a:gd name="connsiteY12" fmla="*/ 0 h 1905000"/>
              <a:gd name="connsiteX13" fmla="*/ 1943392 w 2476872"/>
              <a:gd name="connsiteY13" fmla="*/ 157448 h 1905000"/>
              <a:gd name="connsiteX14" fmla="*/ 1943392 w 2476872"/>
              <a:gd name="connsiteY14" fmla="*/ 460058 h 1905000"/>
              <a:gd name="connsiteX15" fmla="*/ 2353791 w 2476872"/>
              <a:gd name="connsiteY15" fmla="*/ 290513 h 1905000"/>
              <a:gd name="connsiteX16" fmla="*/ 2390277 w 2476872"/>
              <a:gd name="connsiteY16" fmla="*/ 282416 h 1905000"/>
              <a:gd name="connsiteX17" fmla="*/ 1292737 w 2476872"/>
              <a:gd name="connsiteY17" fmla="*/ 986600 h 1905000"/>
              <a:gd name="connsiteX18" fmla="*/ 1325541 w 2476872"/>
              <a:gd name="connsiteY18" fmla="*/ 855950 h 1905000"/>
              <a:gd name="connsiteX19" fmla="*/ 1292737 w 2476872"/>
              <a:gd name="connsiteY19" fmla="*/ 823151 h 1905000"/>
              <a:gd name="connsiteX20" fmla="*/ 811080 w 2476872"/>
              <a:gd name="connsiteY20" fmla="*/ 534543 h 1905000"/>
              <a:gd name="connsiteX21" fmla="*/ 680398 w 2476872"/>
              <a:gd name="connsiteY21" fmla="*/ 567289 h 1905000"/>
              <a:gd name="connsiteX22" fmla="*/ 666850 w 2476872"/>
              <a:gd name="connsiteY22" fmla="*/ 616077 h 1905000"/>
              <a:gd name="connsiteX23" fmla="*/ 666850 w 2476872"/>
              <a:gd name="connsiteY23" fmla="*/ 1193483 h 1905000"/>
              <a:gd name="connsiteX24" fmla="*/ 762190 w 2476872"/>
              <a:gd name="connsiteY24" fmla="*/ 1288657 h 1905000"/>
              <a:gd name="connsiteX25" fmla="*/ 811080 w 2476872"/>
              <a:gd name="connsiteY25" fmla="*/ 1275112 h 1905000"/>
              <a:gd name="connsiteX26" fmla="*/ 1292641 w 2476872"/>
              <a:gd name="connsiteY26" fmla="*/ 986504 h 1905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</a:cxnLst>
            <a:rect l="l" t="t" r="r" b="b"/>
            <a:pathLst>
              <a:path w="2476872" h="1905000">
                <a:moveTo>
                  <a:pt x="2390182" y="282512"/>
                </a:moveTo>
                <a:cubicBezTo>
                  <a:pt x="2440386" y="282512"/>
                  <a:pt x="2476872" y="318802"/>
                  <a:pt x="2476872" y="363284"/>
                </a:cubicBezTo>
                <a:lnTo>
                  <a:pt x="2476872" y="1541717"/>
                </a:lnTo>
                <a:cubicBezTo>
                  <a:pt x="2476872" y="1570006"/>
                  <a:pt x="2463154" y="1594199"/>
                  <a:pt x="2435909" y="1610297"/>
                </a:cubicBezTo>
                <a:cubicBezTo>
                  <a:pt x="2408472" y="1622489"/>
                  <a:pt x="2376559" y="1626489"/>
                  <a:pt x="2349218" y="1614392"/>
                </a:cubicBezTo>
                <a:lnTo>
                  <a:pt x="1938819" y="1444847"/>
                </a:lnTo>
                <a:lnTo>
                  <a:pt x="1938819" y="1747552"/>
                </a:lnTo>
                <a:cubicBezTo>
                  <a:pt x="1938819" y="1832324"/>
                  <a:pt x="1861369" y="1905000"/>
                  <a:pt x="1761056" y="1905000"/>
                </a:cubicBezTo>
                <a:lnTo>
                  <a:pt x="177763" y="1905000"/>
                </a:lnTo>
                <a:cubicBezTo>
                  <a:pt x="82213" y="1905000"/>
                  <a:pt x="0" y="1836420"/>
                  <a:pt x="0" y="1747552"/>
                </a:cubicBezTo>
                <a:lnTo>
                  <a:pt x="0" y="157448"/>
                </a:lnTo>
                <a:cubicBezTo>
                  <a:pt x="0" y="72676"/>
                  <a:pt x="77545" y="0"/>
                  <a:pt x="177858" y="0"/>
                </a:cubicBezTo>
                <a:lnTo>
                  <a:pt x="1765629" y="0"/>
                </a:lnTo>
                <a:cubicBezTo>
                  <a:pt x="1861369" y="0"/>
                  <a:pt x="1943392" y="68580"/>
                  <a:pt x="1943392" y="157448"/>
                </a:cubicBezTo>
                <a:lnTo>
                  <a:pt x="1943392" y="460058"/>
                </a:lnTo>
                <a:lnTo>
                  <a:pt x="2353791" y="290513"/>
                </a:lnTo>
                <a:cubicBezTo>
                  <a:pt x="2365296" y="285422"/>
                  <a:pt x="2377698" y="282670"/>
                  <a:pt x="2390277" y="282416"/>
                </a:cubicBezTo>
                <a:close/>
                <a:moveTo>
                  <a:pt x="1292737" y="986600"/>
                </a:moveTo>
                <a:cubicBezTo>
                  <a:pt x="1337879" y="959579"/>
                  <a:pt x="1352566" y="901085"/>
                  <a:pt x="1325541" y="855950"/>
                </a:cubicBezTo>
                <a:cubicBezTo>
                  <a:pt x="1317477" y="842481"/>
                  <a:pt x="1306208" y="831214"/>
                  <a:pt x="1292737" y="823151"/>
                </a:cubicBezTo>
                <a:lnTo>
                  <a:pt x="811080" y="534543"/>
                </a:lnTo>
                <a:cubicBezTo>
                  <a:pt x="765950" y="507504"/>
                  <a:pt x="707441" y="522165"/>
                  <a:pt x="680398" y="567289"/>
                </a:cubicBezTo>
                <a:cubicBezTo>
                  <a:pt x="671562" y="582032"/>
                  <a:pt x="666881" y="598890"/>
                  <a:pt x="666850" y="616077"/>
                </a:cubicBezTo>
                <a:lnTo>
                  <a:pt x="666850" y="1193483"/>
                </a:lnTo>
                <a:cubicBezTo>
                  <a:pt x="666892" y="1246088"/>
                  <a:pt x="709577" y="1288699"/>
                  <a:pt x="762190" y="1288657"/>
                </a:cubicBezTo>
                <a:cubicBezTo>
                  <a:pt x="779412" y="1288644"/>
                  <a:pt x="796308" y="1283963"/>
                  <a:pt x="811080" y="1275112"/>
                </a:cubicBezTo>
                <a:lnTo>
                  <a:pt x="1292641" y="986504"/>
                </a:lnTo>
                <a:close/>
              </a:path>
            </a:pathLst>
          </a:custGeom>
          <a:gradFill>
            <a:gsLst>
              <a:gs pos="0">
                <a:srgbClr val="FFFFFF"/>
              </a:gs>
              <a:gs pos="99999">
                <a:srgbClr val="FFFFFF">
                  <a:alpha val="80000"/>
                </a:srgbClr>
              </a:gs>
            </a:gsLst>
            <a:lin ang="5400000" scaled="1"/>
          </a:gradFill>
          <a:ln w="819" cap="flat">
            <a:noFill/>
            <a:prstDash val="solid"/>
            <a:miter/>
          </a:ln>
          <a:effectLst>
            <a:outerShdw algn="tr" blurRad="76200" dir="8100000" dist="38100" rotWithShape="0">
              <a:schemeClr val="accent1">
                <a:lumMod val="75000"/>
                <a:alpha val="40000"/>
              </a:schemeClr>
            </a:outerShdw>
          </a:effectLst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49798" name="任意多边形: 形状 286"/>
          <p:cNvSpPr/>
          <p:nvPr>
            <p:custDataLst>
              <p:tags r:id="rId25"/>
            </p:custDataLst>
          </p:nvPr>
        </p:nvSpPr>
        <p:spPr>
          <a:xfrm>
            <a:off x="5451932" y="3623767"/>
            <a:ext cx="1287612" cy="1287618"/>
          </a:xfrm>
          <a:custGeom>
            <a:avLst/>
            <a:gdLst>
              <a:gd name="connsiteX0" fmla="*/ 216236 w 216800"/>
              <a:gd name="connsiteY0" fmla="*/ 137858 h 216801"/>
              <a:gd name="connsiteX1" fmla="*/ 216004 w 216800"/>
              <a:gd name="connsiteY1" fmla="*/ 144612 h 216801"/>
              <a:gd name="connsiteX2" fmla="*/ 213679 w 216800"/>
              <a:gd name="connsiteY2" fmla="*/ 152646 h 216801"/>
              <a:gd name="connsiteX3" fmla="*/ 209726 w 216800"/>
              <a:gd name="connsiteY3" fmla="*/ 159981 h 216801"/>
              <a:gd name="connsiteX4" fmla="*/ 204611 w 216800"/>
              <a:gd name="connsiteY4" fmla="*/ 164638 h 216801"/>
              <a:gd name="connsiteX5" fmla="*/ 199728 w 216800"/>
              <a:gd name="connsiteY5" fmla="*/ 166036 h 216801"/>
              <a:gd name="connsiteX6" fmla="*/ 195078 w 216800"/>
              <a:gd name="connsiteY6" fmla="*/ 165104 h 216801"/>
              <a:gd name="connsiteX7" fmla="*/ 189265 w 216800"/>
              <a:gd name="connsiteY7" fmla="*/ 163823 h 216801"/>
              <a:gd name="connsiteX8" fmla="*/ 182173 w 216800"/>
              <a:gd name="connsiteY8" fmla="*/ 163590 h 216801"/>
              <a:gd name="connsiteX9" fmla="*/ 174966 w 216800"/>
              <a:gd name="connsiteY9" fmla="*/ 165104 h 216801"/>
              <a:gd name="connsiteX10" fmla="*/ 168804 w 216800"/>
              <a:gd name="connsiteY10" fmla="*/ 169063 h 216801"/>
              <a:gd name="connsiteX11" fmla="*/ 162293 w 216800"/>
              <a:gd name="connsiteY11" fmla="*/ 182336 h 216801"/>
              <a:gd name="connsiteX12" fmla="*/ 164386 w 216800"/>
              <a:gd name="connsiteY12" fmla="*/ 196542 h 216801"/>
              <a:gd name="connsiteX13" fmla="*/ 163688 w 216800"/>
              <a:gd name="connsiteY13" fmla="*/ 205856 h 216801"/>
              <a:gd name="connsiteX14" fmla="*/ 159271 w 216800"/>
              <a:gd name="connsiteY14" fmla="*/ 209698 h 216801"/>
              <a:gd name="connsiteX15" fmla="*/ 152644 w 216800"/>
              <a:gd name="connsiteY15" fmla="*/ 213307 h 216801"/>
              <a:gd name="connsiteX16" fmla="*/ 145087 w 216800"/>
              <a:gd name="connsiteY16" fmla="*/ 215870 h 216801"/>
              <a:gd name="connsiteX17" fmla="*/ 138112 w 216800"/>
              <a:gd name="connsiteY17" fmla="*/ 216802 h 216801"/>
              <a:gd name="connsiteX18" fmla="*/ 134159 w 216800"/>
              <a:gd name="connsiteY18" fmla="*/ 215171 h 216801"/>
              <a:gd name="connsiteX19" fmla="*/ 131602 w 216800"/>
              <a:gd name="connsiteY19" fmla="*/ 211679 h 216801"/>
              <a:gd name="connsiteX20" fmla="*/ 131369 w 216800"/>
              <a:gd name="connsiteY20" fmla="*/ 211679 h 216801"/>
              <a:gd name="connsiteX21" fmla="*/ 122650 w 216800"/>
              <a:gd name="connsiteY21" fmla="*/ 199219 h 216801"/>
              <a:gd name="connsiteX22" fmla="*/ 108350 w 216800"/>
              <a:gd name="connsiteY22" fmla="*/ 193979 h 216801"/>
              <a:gd name="connsiteX23" fmla="*/ 94051 w 216800"/>
              <a:gd name="connsiteY23" fmla="*/ 199219 h 216801"/>
              <a:gd name="connsiteX24" fmla="*/ 85099 w 216800"/>
              <a:gd name="connsiteY24" fmla="*/ 211444 h 216801"/>
              <a:gd name="connsiteX25" fmla="*/ 81611 w 216800"/>
              <a:gd name="connsiteY25" fmla="*/ 215520 h 216801"/>
              <a:gd name="connsiteX26" fmla="*/ 76496 w 216800"/>
              <a:gd name="connsiteY26" fmla="*/ 216802 h 216801"/>
              <a:gd name="connsiteX27" fmla="*/ 69172 w 216800"/>
              <a:gd name="connsiteY27" fmla="*/ 215636 h 216801"/>
              <a:gd name="connsiteX28" fmla="*/ 61034 w 216800"/>
              <a:gd name="connsiteY28" fmla="*/ 212725 h 216801"/>
              <a:gd name="connsiteX29" fmla="*/ 53710 w 216800"/>
              <a:gd name="connsiteY29" fmla="*/ 208651 h 216801"/>
              <a:gd name="connsiteX30" fmla="*/ 48827 w 216800"/>
              <a:gd name="connsiteY30" fmla="*/ 203993 h 216801"/>
              <a:gd name="connsiteX31" fmla="*/ 47548 w 216800"/>
              <a:gd name="connsiteY31" fmla="*/ 200151 h 216801"/>
              <a:gd name="connsiteX32" fmla="*/ 49292 w 216800"/>
              <a:gd name="connsiteY32" fmla="*/ 193979 h 216801"/>
              <a:gd name="connsiteX33" fmla="*/ 51268 w 216800"/>
              <a:gd name="connsiteY33" fmla="*/ 181754 h 216801"/>
              <a:gd name="connsiteX34" fmla="*/ 45339 w 216800"/>
              <a:gd name="connsiteY34" fmla="*/ 169063 h 216801"/>
              <a:gd name="connsiteX35" fmla="*/ 37434 w 216800"/>
              <a:gd name="connsiteY35" fmla="*/ 164522 h 216801"/>
              <a:gd name="connsiteX36" fmla="*/ 28598 w 216800"/>
              <a:gd name="connsiteY36" fmla="*/ 163707 h 216801"/>
              <a:gd name="connsiteX37" fmla="*/ 18600 w 216800"/>
              <a:gd name="connsiteY37" fmla="*/ 165570 h 216801"/>
              <a:gd name="connsiteX38" fmla="*/ 12090 w 216800"/>
              <a:gd name="connsiteY38" fmla="*/ 165104 h 216801"/>
              <a:gd name="connsiteX39" fmla="*/ 7323 w 216800"/>
              <a:gd name="connsiteY39" fmla="*/ 160796 h 216801"/>
              <a:gd name="connsiteX40" fmla="*/ 3371 w 216800"/>
              <a:gd name="connsiteY40" fmla="*/ 153344 h 216801"/>
              <a:gd name="connsiteX41" fmla="*/ 696 w 216800"/>
              <a:gd name="connsiteY41" fmla="*/ 144961 h 216801"/>
              <a:gd name="connsiteX42" fmla="*/ 231 w 216800"/>
              <a:gd name="connsiteY42" fmla="*/ 137858 h 216801"/>
              <a:gd name="connsiteX43" fmla="*/ 4882 w 216800"/>
              <a:gd name="connsiteY43" fmla="*/ 131338 h 216801"/>
              <a:gd name="connsiteX44" fmla="*/ 17437 w 216800"/>
              <a:gd name="connsiteY44" fmla="*/ 122140 h 216801"/>
              <a:gd name="connsiteX45" fmla="*/ 23018 w 216800"/>
              <a:gd name="connsiteY45" fmla="*/ 107818 h 216801"/>
              <a:gd name="connsiteX46" fmla="*/ 17437 w 216800"/>
              <a:gd name="connsiteY46" fmla="*/ 93613 h 216801"/>
              <a:gd name="connsiteX47" fmla="*/ 4882 w 216800"/>
              <a:gd name="connsiteY47" fmla="*/ 84764 h 216801"/>
              <a:gd name="connsiteX48" fmla="*/ 1394 w 216800"/>
              <a:gd name="connsiteY48" fmla="*/ 81388 h 216801"/>
              <a:gd name="connsiteX49" fmla="*/ -1 w 216800"/>
              <a:gd name="connsiteY49" fmla="*/ 75915 h 216801"/>
              <a:gd name="connsiteX50" fmla="*/ 929 w 216800"/>
              <a:gd name="connsiteY50" fmla="*/ 69162 h 216801"/>
              <a:gd name="connsiteX51" fmla="*/ 3371 w 216800"/>
              <a:gd name="connsiteY51" fmla="*/ 61943 h 216801"/>
              <a:gd name="connsiteX52" fmla="*/ 6858 w 216800"/>
              <a:gd name="connsiteY52" fmla="*/ 55539 h 216801"/>
              <a:gd name="connsiteX53" fmla="*/ 11160 w 216800"/>
              <a:gd name="connsiteY53" fmla="*/ 51231 h 216801"/>
              <a:gd name="connsiteX54" fmla="*/ 14764 w 216800"/>
              <a:gd name="connsiteY54" fmla="*/ 50300 h 216801"/>
              <a:gd name="connsiteX55" fmla="*/ 18600 w 216800"/>
              <a:gd name="connsiteY55" fmla="*/ 51231 h 216801"/>
              <a:gd name="connsiteX56" fmla="*/ 33132 w 216800"/>
              <a:gd name="connsiteY56" fmla="*/ 52978 h 216801"/>
              <a:gd name="connsiteX57" fmla="*/ 46502 w 216800"/>
              <a:gd name="connsiteY57" fmla="*/ 46341 h 216801"/>
              <a:gd name="connsiteX58" fmla="*/ 50571 w 216800"/>
              <a:gd name="connsiteY58" fmla="*/ 39471 h 216801"/>
              <a:gd name="connsiteX59" fmla="*/ 52198 w 216800"/>
              <a:gd name="connsiteY59" fmla="*/ 31437 h 216801"/>
              <a:gd name="connsiteX60" fmla="*/ 52198 w 216800"/>
              <a:gd name="connsiteY60" fmla="*/ 24218 h 216801"/>
              <a:gd name="connsiteX61" fmla="*/ 51617 w 216800"/>
              <a:gd name="connsiteY61" fmla="*/ 19561 h 216801"/>
              <a:gd name="connsiteX62" fmla="*/ 50803 w 216800"/>
              <a:gd name="connsiteY62" fmla="*/ 16301 h 216801"/>
              <a:gd name="connsiteX63" fmla="*/ 51152 w 216800"/>
              <a:gd name="connsiteY63" fmla="*/ 13041 h 216801"/>
              <a:gd name="connsiteX64" fmla="*/ 56151 w 216800"/>
              <a:gd name="connsiteY64" fmla="*/ 7335 h 216801"/>
              <a:gd name="connsiteX65" fmla="*/ 63940 w 216800"/>
              <a:gd name="connsiteY65" fmla="*/ 3260 h 216801"/>
              <a:gd name="connsiteX66" fmla="*/ 72078 w 216800"/>
              <a:gd name="connsiteY66" fmla="*/ 815 h 216801"/>
              <a:gd name="connsiteX67" fmla="*/ 78356 w 216800"/>
              <a:gd name="connsiteY67" fmla="*/ 0 h 216801"/>
              <a:gd name="connsiteX68" fmla="*/ 83123 w 216800"/>
              <a:gd name="connsiteY68" fmla="*/ 1980 h 216801"/>
              <a:gd name="connsiteX69" fmla="*/ 85564 w 216800"/>
              <a:gd name="connsiteY69" fmla="*/ 6055 h 216801"/>
              <a:gd name="connsiteX70" fmla="*/ 93934 w 216800"/>
              <a:gd name="connsiteY70" fmla="*/ 17116 h 216801"/>
              <a:gd name="connsiteX71" fmla="*/ 107653 w 216800"/>
              <a:gd name="connsiteY71" fmla="*/ 21890 h 216801"/>
              <a:gd name="connsiteX72" fmla="*/ 122069 w 216800"/>
              <a:gd name="connsiteY72" fmla="*/ 17349 h 216801"/>
              <a:gd name="connsiteX73" fmla="*/ 130904 w 216800"/>
              <a:gd name="connsiteY73" fmla="*/ 5822 h 216801"/>
              <a:gd name="connsiteX74" fmla="*/ 133811 w 216800"/>
              <a:gd name="connsiteY74" fmla="*/ 1980 h 216801"/>
              <a:gd name="connsiteX75" fmla="*/ 137879 w 216800"/>
              <a:gd name="connsiteY75" fmla="*/ 0 h 216801"/>
              <a:gd name="connsiteX76" fmla="*/ 144971 w 216800"/>
              <a:gd name="connsiteY76" fmla="*/ 931 h 216801"/>
              <a:gd name="connsiteX77" fmla="*/ 152528 w 216800"/>
              <a:gd name="connsiteY77" fmla="*/ 3493 h 216801"/>
              <a:gd name="connsiteX78" fmla="*/ 159387 w 216800"/>
              <a:gd name="connsiteY78" fmla="*/ 7685 h 216801"/>
              <a:gd name="connsiteX79" fmla="*/ 164386 w 216800"/>
              <a:gd name="connsiteY79" fmla="*/ 13273 h 216801"/>
              <a:gd name="connsiteX80" fmla="*/ 165083 w 216800"/>
              <a:gd name="connsiteY80" fmla="*/ 17349 h 216801"/>
              <a:gd name="connsiteX81" fmla="*/ 164153 w 216800"/>
              <a:gd name="connsiteY81" fmla="*/ 20493 h 216801"/>
              <a:gd name="connsiteX82" fmla="*/ 162293 w 216800"/>
              <a:gd name="connsiteY82" fmla="*/ 34697 h 216801"/>
              <a:gd name="connsiteX83" fmla="*/ 169036 w 216800"/>
              <a:gd name="connsiteY83" fmla="*/ 47738 h 216801"/>
              <a:gd name="connsiteX84" fmla="*/ 182755 w 216800"/>
              <a:gd name="connsiteY84" fmla="*/ 53909 h 216801"/>
              <a:gd name="connsiteX85" fmla="*/ 197869 w 216800"/>
              <a:gd name="connsiteY85" fmla="*/ 51231 h 216801"/>
              <a:gd name="connsiteX86" fmla="*/ 202402 w 216800"/>
              <a:gd name="connsiteY86" fmla="*/ 50300 h 216801"/>
              <a:gd name="connsiteX87" fmla="*/ 206935 w 216800"/>
              <a:gd name="connsiteY87" fmla="*/ 52395 h 216801"/>
              <a:gd name="connsiteX88" fmla="*/ 213097 w 216800"/>
              <a:gd name="connsiteY88" fmla="*/ 62292 h 216801"/>
              <a:gd name="connsiteX89" fmla="*/ 216701 w 216800"/>
              <a:gd name="connsiteY89" fmla="*/ 75682 h 216801"/>
              <a:gd name="connsiteX90" fmla="*/ 215424 w 216800"/>
              <a:gd name="connsiteY90" fmla="*/ 81853 h 216801"/>
              <a:gd name="connsiteX91" fmla="*/ 211818 w 216800"/>
              <a:gd name="connsiteY91" fmla="*/ 84764 h 216801"/>
              <a:gd name="connsiteX92" fmla="*/ 199496 w 216800"/>
              <a:gd name="connsiteY92" fmla="*/ 93730 h 216801"/>
              <a:gd name="connsiteX93" fmla="*/ 194380 w 216800"/>
              <a:gd name="connsiteY93" fmla="*/ 108284 h 216801"/>
              <a:gd name="connsiteX94" fmla="*/ 198681 w 216800"/>
              <a:gd name="connsiteY94" fmla="*/ 122140 h 216801"/>
              <a:gd name="connsiteX95" fmla="*/ 209959 w 216800"/>
              <a:gd name="connsiteY95" fmla="*/ 130639 h 216801"/>
              <a:gd name="connsiteX96" fmla="*/ 212748 w 216800"/>
              <a:gd name="connsiteY96" fmla="*/ 132502 h 216801"/>
              <a:gd name="connsiteX97" fmla="*/ 216236 w 216800"/>
              <a:gd name="connsiteY97" fmla="*/ 137858 h 216801"/>
              <a:gd name="connsiteX98" fmla="*/ 108118 w 216800"/>
              <a:gd name="connsiteY98" fmla="*/ 158816 h 216801"/>
              <a:gd name="connsiteX99" fmla="*/ 127881 w 216800"/>
              <a:gd name="connsiteY99" fmla="*/ 154858 h 216801"/>
              <a:gd name="connsiteX100" fmla="*/ 144041 w 216800"/>
              <a:gd name="connsiteY100" fmla="*/ 143913 h 216801"/>
              <a:gd name="connsiteX101" fmla="*/ 154853 w 216800"/>
              <a:gd name="connsiteY101" fmla="*/ 127729 h 216801"/>
              <a:gd name="connsiteX102" fmla="*/ 158805 w 216800"/>
              <a:gd name="connsiteY102" fmla="*/ 108051 h 216801"/>
              <a:gd name="connsiteX103" fmla="*/ 154853 w 216800"/>
              <a:gd name="connsiteY103" fmla="*/ 88374 h 216801"/>
              <a:gd name="connsiteX104" fmla="*/ 144041 w 216800"/>
              <a:gd name="connsiteY104" fmla="*/ 72306 h 216801"/>
              <a:gd name="connsiteX105" fmla="*/ 127881 w 216800"/>
              <a:gd name="connsiteY105" fmla="*/ 61477 h 216801"/>
              <a:gd name="connsiteX106" fmla="*/ 108118 w 216800"/>
              <a:gd name="connsiteY106" fmla="*/ 57519 h 216801"/>
              <a:gd name="connsiteX107" fmla="*/ 88470 w 216800"/>
              <a:gd name="connsiteY107" fmla="*/ 61477 h 216801"/>
              <a:gd name="connsiteX108" fmla="*/ 72427 w 216800"/>
              <a:gd name="connsiteY108" fmla="*/ 72306 h 216801"/>
              <a:gd name="connsiteX109" fmla="*/ 61615 w 216800"/>
              <a:gd name="connsiteY109" fmla="*/ 88374 h 216801"/>
              <a:gd name="connsiteX110" fmla="*/ 57662 w 216800"/>
              <a:gd name="connsiteY110" fmla="*/ 108051 h 216801"/>
              <a:gd name="connsiteX111" fmla="*/ 61615 w 216800"/>
              <a:gd name="connsiteY111" fmla="*/ 127729 h 216801"/>
              <a:gd name="connsiteX112" fmla="*/ 72427 w 216800"/>
              <a:gd name="connsiteY112" fmla="*/ 143913 h 216801"/>
              <a:gd name="connsiteX113" fmla="*/ 88470 w 216800"/>
              <a:gd name="connsiteY113" fmla="*/ 154858 h 216801"/>
              <a:gd name="connsiteX114" fmla="*/ 108118 w 216800"/>
              <a:gd name="connsiteY114" fmla="*/ 158816 h 2168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</a:cxnLst>
            <a:rect l="l" t="t" r="r" b="b"/>
            <a:pathLst>
              <a:path w="216800" h="216801">
                <a:moveTo>
                  <a:pt x="216236" y="137858"/>
                </a:moveTo>
                <a:cubicBezTo>
                  <a:pt x="216547" y="139721"/>
                  <a:pt x="216471" y="141972"/>
                  <a:pt x="216004" y="144612"/>
                </a:cubicBezTo>
                <a:cubicBezTo>
                  <a:pt x="215539" y="147251"/>
                  <a:pt x="214765" y="149929"/>
                  <a:pt x="213679" y="152646"/>
                </a:cubicBezTo>
                <a:cubicBezTo>
                  <a:pt x="212594" y="155362"/>
                  <a:pt x="211277" y="157808"/>
                  <a:pt x="209726" y="159981"/>
                </a:cubicBezTo>
                <a:cubicBezTo>
                  <a:pt x="208175" y="162154"/>
                  <a:pt x="206470" y="163707"/>
                  <a:pt x="204611" y="164638"/>
                </a:cubicBezTo>
                <a:cubicBezTo>
                  <a:pt x="202750" y="165570"/>
                  <a:pt x="201123" y="166036"/>
                  <a:pt x="199728" y="166036"/>
                </a:cubicBezTo>
                <a:cubicBezTo>
                  <a:pt x="198334" y="166036"/>
                  <a:pt x="196783" y="165725"/>
                  <a:pt x="195078" y="165104"/>
                </a:cubicBezTo>
                <a:cubicBezTo>
                  <a:pt x="193527" y="164638"/>
                  <a:pt x="191589" y="164211"/>
                  <a:pt x="189265" y="163823"/>
                </a:cubicBezTo>
                <a:cubicBezTo>
                  <a:pt x="186939" y="163435"/>
                  <a:pt x="184575" y="163358"/>
                  <a:pt x="182173" y="163590"/>
                </a:cubicBezTo>
                <a:cubicBezTo>
                  <a:pt x="179771" y="163823"/>
                  <a:pt x="177368" y="164328"/>
                  <a:pt x="174966" y="165104"/>
                </a:cubicBezTo>
                <a:cubicBezTo>
                  <a:pt x="172563" y="165880"/>
                  <a:pt x="170509" y="167200"/>
                  <a:pt x="168804" y="169063"/>
                </a:cubicBezTo>
                <a:cubicBezTo>
                  <a:pt x="165083" y="172944"/>
                  <a:pt x="162913" y="177369"/>
                  <a:pt x="162293" y="182336"/>
                </a:cubicBezTo>
                <a:cubicBezTo>
                  <a:pt x="161673" y="187303"/>
                  <a:pt x="162371" y="192039"/>
                  <a:pt x="164386" y="196542"/>
                </a:cubicBezTo>
                <a:cubicBezTo>
                  <a:pt x="165936" y="199645"/>
                  <a:pt x="165704" y="202751"/>
                  <a:pt x="163688" y="205856"/>
                </a:cubicBezTo>
                <a:cubicBezTo>
                  <a:pt x="162758" y="207098"/>
                  <a:pt x="161286" y="208380"/>
                  <a:pt x="159271" y="209698"/>
                </a:cubicBezTo>
                <a:cubicBezTo>
                  <a:pt x="157255" y="211018"/>
                  <a:pt x="155046" y="212221"/>
                  <a:pt x="152644" y="213307"/>
                </a:cubicBezTo>
                <a:cubicBezTo>
                  <a:pt x="150241" y="214395"/>
                  <a:pt x="147722" y="215249"/>
                  <a:pt x="145087" y="215870"/>
                </a:cubicBezTo>
                <a:cubicBezTo>
                  <a:pt x="142452" y="216491"/>
                  <a:pt x="140127" y="216802"/>
                  <a:pt x="138112" y="216802"/>
                </a:cubicBezTo>
                <a:cubicBezTo>
                  <a:pt x="136717" y="216802"/>
                  <a:pt x="135399" y="216257"/>
                  <a:pt x="134159" y="215171"/>
                </a:cubicBezTo>
                <a:cubicBezTo>
                  <a:pt x="132919" y="214085"/>
                  <a:pt x="132067" y="212919"/>
                  <a:pt x="131602" y="211679"/>
                </a:cubicBezTo>
                <a:lnTo>
                  <a:pt x="131369" y="211679"/>
                </a:lnTo>
                <a:cubicBezTo>
                  <a:pt x="129664" y="206866"/>
                  <a:pt x="126757" y="202712"/>
                  <a:pt x="122650" y="199219"/>
                </a:cubicBezTo>
                <a:cubicBezTo>
                  <a:pt x="118542" y="195727"/>
                  <a:pt x="113775" y="193979"/>
                  <a:pt x="108350" y="193979"/>
                </a:cubicBezTo>
                <a:cubicBezTo>
                  <a:pt x="103080" y="193979"/>
                  <a:pt x="98313" y="195727"/>
                  <a:pt x="94051" y="199219"/>
                </a:cubicBezTo>
                <a:cubicBezTo>
                  <a:pt x="89788" y="202712"/>
                  <a:pt x="86804" y="206788"/>
                  <a:pt x="85099" y="211444"/>
                </a:cubicBezTo>
                <a:cubicBezTo>
                  <a:pt x="84324" y="213307"/>
                  <a:pt x="83161" y="214667"/>
                  <a:pt x="81611" y="215520"/>
                </a:cubicBezTo>
                <a:cubicBezTo>
                  <a:pt x="80061" y="216374"/>
                  <a:pt x="78356" y="216802"/>
                  <a:pt x="76496" y="216802"/>
                </a:cubicBezTo>
                <a:cubicBezTo>
                  <a:pt x="74326" y="216802"/>
                  <a:pt x="71884" y="216413"/>
                  <a:pt x="69172" y="215636"/>
                </a:cubicBezTo>
                <a:cubicBezTo>
                  <a:pt x="66459" y="214860"/>
                  <a:pt x="63746" y="213889"/>
                  <a:pt x="61034" y="212725"/>
                </a:cubicBezTo>
                <a:cubicBezTo>
                  <a:pt x="58321" y="211561"/>
                  <a:pt x="55879" y="210204"/>
                  <a:pt x="53710" y="208651"/>
                </a:cubicBezTo>
                <a:cubicBezTo>
                  <a:pt x="51540" y="207098"/>
                  <a:pt x="49912" y="205546"/>
                  <a:pt x="48827" y="203993"/>
                </a:cubicBezTo>
                <a:cubicBezTo>
                  <a:pt x="48052" y="202907"/>
                  <a:pt x="47625" y="201626"/>
                  <a:pt x="47548" y="200151"/>
                </a:cubicBezTo>
                <a:cubicBezTo>
                  <a:pt x="47471" y="198676"/>
                  <a:pt x="48052" y="196620"/>
                  <a:pt x="49292" y="193979"/>
                </a:cubicBezTo>
                <a:cubicBezTo>
                  <a:pt x="50997" y="190409"/>
                  <a:pt x="51656" y="186334"/>
                  <a:pt x="51268" y="181754"/>
                </a:cubicBezTo>
                <a:cubicBezTo>
                  <a:pt x="50881" y="177174"/>
                  <a:pt x="48904" y="172944"/>
                  <a:pt x="45339" y="169063"/>
                </a:cubicBezTo>
                <a:cubicBezTo>
                  <a:pt x="43169" y="166734"/>
                  <a:pt x="40534" y="165220"/>
                  <a:pt x="37434" y="164522"/>
                </a:cubicBezTo>
                <a:cubicBezTo>
                  <a:pt x="34334" y="163823"/>
                  <a:pt x="31388" y="163551"/>
                  <a:pt x="28598" y="163707"/>
                </a:cubicBezTo>
                <a:cubicBezTo>
                  <a:pt x="25343" y="163862"/>
                  <a:pt x="22010" y="164483"/>
                  <a:pt x="18600" y="165570"/>
                </a:cubicBezTo>
                <a:cubicBezTo>
                  <a:pt x="16430" y="166191"/>
                  <a:pt x="14260" y="166036"/>
                  <a:pt x="12090" y="165104"/>
                </a:cubicBezTo>
                <a:cubicBezTo>
                  <a:pt x="10385" y="164483"/>
                  <a:pt x="8796" y="163047"/>
                  <a:pt x="7323" y="160796"/>
                </a:cubicBezTo>
                <a:cubicBezTo>
                  <a:pt x="5851" y="158545"/>
                  <a:pt x="4533" y="156061"/>
                  <a:pt x="3371" y="153344"/>
                </a:cubicBezTo>
                <a:cubicBezTo>
                  <a:pt x="2208" y="150627"/>
                  <a:pt x="1317" y="147833"/>
                  <a:pt x="696" y="144961"/>
                </a:cubicBezTo>
                <a:cubicBezTo>
                  <a:pt x="77" y="142089"/>
                  <a:pt x="-79" y="139721"/>
                  <a:pt x="231" y="137858"/>
                </a:cubicBezTo>
                <a:cubicBezTo>
                  <a:pt x="696" y="134443"/>
                  <a:pt x="2246" y="132270"/>
                  <a:pt x="4882" y="131338"/>
                </a:cubicBezTo>
                <a:cubicBezTo>
                  <a:pt x="9532" y="129475"/>
                  <a:pt x="13717" y="126409"/>
                  <a:pt x="17437" y="122140"/>
                </a:cubicBezTo>
                <a:cubicBezTo>
                  <a:pt x="21158" y="117870"/>
                  <a:pt x="23018" y="113097"/>
                  <a:pt x="23018" y="107818"/>
                </a:cubicBezTo>
                <a:cubicBezTo>
                  <a:pt x="23018" y="102385"/>
                  <a:pt x="21158" y="97650"/>
                  <a:pt x="17437" y="93613"/>
                </a:cubicBezTo>
                <a:cubicBezTo>
                  <a:pt x="13717" y="89577"/>
                  <a:pt x="9532" y="86627"/>
                  <a:pt x="4882" y="84764"/>
                </a:cubicBezTo>
                <a:cubicBezTo>
                  <a:pt x="3487" y="84299"/>
                  <a:pt x="2324" y="83173"/>
                  <a:pt x="1394" y="81388"/>
                </a:cubicBezTo>
                <a:cubicBezTo>
                  <a:pt x="464" y="79602"/>
                  <a:pt x="-1" y="77778"/>
                  <a:pt x="-1" y="75915"/>
                </a:cubicBezTo>
                <a:cubicBezTo>
                  <a:pt x="-1" y="73897"/>
                  <a:pt x="309" y="71646"/>
                  <a:pt x="929" y="69162"/>
                </a:cubicBezTo>
                <a:cubicBezTo>
                  <a:pt x="1549" y="66678"/>
                  <a:pt x="2363" y="64272"/>
                  <a:pt x="3371" y="61943"/>
                </a:cubicBezTo>
                <a:cubicBezTo>
                  <a:pt x="4378" y="59615"/>
                  <a:pt x="5541" y="57480"/>
                  <a:pt x="6858" y="55539"/>
                </a:cubicBezTo>
                <a:cubicBezTo>
                  <a:pt x="8176" y="53599"/>
                  <a:pt x="9609" y="52163"/>
                  <a:pt x="11160" y="51231"/>
                </a:cubicBezTo>
                <a:cubicBezTo>
                  <a:pt x="12400" y="50455"/>
                  <a:pt x="13601" y="50144"/>
                  <a:pt x="14764" y="50300"/>
                </a:cubicBezTo>
                <a:cubicBezTo>
                  <a:pt x="15926" y="50455"/>
                  <a:pt x="17205" y="50765"/>
                  <a:pt x="18600" y="51231"/>
                </a:cubicBezTo>
                <a:cubicBezTo>
                  <a:pt x="23250" y="53094"/>
                  <a:pt x="28094" y="53676"/>
                  <a:pt x="33132" y="52978"/>
                </a:cubicBezTo>
                <a:cubicBezTo>
                  <a:pt x="38170" y="52279"/>
                  <a:pt x="42626" y="50067"/>
                  <a:pt x="46502" y="46341"/>
                </a:cubicBezTo>
                <a:cubicBezTo>
                  <a:pt x="48362" y="44478"/>
                  <a:pt x="49718" y="42188"/>
                  <a:pt x="50571" y="39471"/>
                </a:cubicBezTo>
                <a:cubicBezTo>
                  <a:pt x="51423" y="36754"/>
                  <a:pt x="51966" y="34076"/>
                  <a:pt x="52198" y="31437"/>
                </a:cubicBezTo>
                <a:cubicBezTo>
                  <a:pt x="52431" y="28798"/>
                  <a:pt x="52431" y="26392"/>
                  <a:pt x="52198" y="24218"/>
                </a:cubicBezTo>
                <a:cubicBezTo>
                  <a:pt x="51966" y="22045"/>
                  <a:pt x="51772" y="20493"/>
                  <a:pt x="51617" y="19561"/>
                </a:cubicBezTo>
                <a:cubicBezTo>
                  <a:pt x="51307" y="18630"/>
                  <a:pt x="51036" y="17543"/>
                  <a:pt x="50803" y="16301"/>
                </a:cubicBezTo>
                <a:cubicBezTo>
                  <a:pt x="50571" y="15059"/>
                  <a:pt x="50687" y="13972"/>
                  <a:pt x="51152" y="13041"/>
                </a:cubicBezTo>
                <a:cubicBezTo>
                  <a:pt x="52082" y="10867"/>
                  <a:pt x="53748" y="8966"/>
                  <a:pt x="56151" y="7335"/>
                </a:cubicBezTo>
                <a:cubicBezTo>
                  <a:pt x="58554" y="5705"/>
                  <a:pt x="61150" y="4347"/>
                  <a:pt x="63940" y="3260"/>
                </a:cubicBezTo>
                <a:cubicBezTo>
                  <a:pt x="66730" y="2173"/>
                  <a:pt x="69443" y="1358"/>
                  <a:pt x="72078" y="815"/>
                </a:cubicBezTo>
                <a:cubicBezTo>
                  <a:pt x="74713" y="272"/>
                  <a:pt x="76806" y="0"/>
                  <a:pt x="78356" y="0"/>
                </a:cubicBezTo>
                <a:cubicBezTo>
                  <a:pt x="80371" y="0"/>
                  <a:pt x="81960" y="660"/>
                  <a:pt x="83123" y="1980"/>
                </a:cubicBezTo>
                <a:cubicBezTo>
                  <a:pt x="84285" y="3299"/>
                  <a:pt x="85099" y="4658"/>
                  <a:pt x="85564" y="6055"/>
                </a:cubicBezTo>
                <a:cubicBezTo>
                  <a:pt x="87269" y="10246"/>
                  <a:pt x="90059" y="13933"/>
                  <a:pt x="93934" y="17116"/>
                </a:cubicBezTo>
                <a:cubicBezTo>
                  <a:pt x="97810" y="20298"/>
                  <a:pt x="102382" y="21890"/>
                  <a:pt x="107653" y="21890"/>
                </a:cubicBezTo>
                <a:cubicBezTo>
                  <a:pt x="113078" y="21890"/>
                  <a:pt x="117883" y="20376"/>
                  <a:pt x="122069" y="17349"/>
                </a:cubicBezTo>
                <a:cubicBezTo>
                  <a:pt x="126254" y="14322"/>
                  <a:pt x="129199" y="10479"/>
                  <a:pt x="130904" y="5822"/>
                </a:cubicBezTo>
                <a:cubicBezTo>
                  <a:pt x="131524" y="4580"/>
                  <a:pt x="132493" y="3299"/>
                  <a:pt x="133811" y="1980"/>
                </a:cubicBezTo>
                <a:cubicBezTo>
                  <a:pt x="135128" y="660"/>
                  <a:pt x="136484" y="0"/>
                  <a:pt x="137879" y="0"/>
                </a:cubicBezTo>
                <a:cubicBezTo>
                  <a:pt x="140049" y="0"/>
                  <a:pt x="142413" y="311"/>
                  <a:pt x="144971" y="931"/>
                </a:cubicBezTo>
                <a:cubicBezTo>
                  <a:pt x="147529" y="1553"/>
                  <a:pt x="150047" y="2406"/>
                  <a:pt x="152528" y="3493"/>
                </a:cubicBezTo>
                <a:cubicBezTo>
                  <a:pt x="155008" y="4580"/>
                  <a:pt x="157294" y="5977"/>
                  <a:pt x="159387" y="7685"/>
                </a:cubicBezTo>
                <a:cubicBezTo>
                  <a:pt x="161480" y="9392"/>
                  <a:pt x="163146" y="11255"/>
                  <a:pt x="164386" y="13273"/>
                </a:cubicBezTo>
                <a:cubicBezTo>
                  <a:pt x="165161" y="14515"/>
                  <a:pt x="165393" y="15874"/>
                  <a:pt x="165083" y="17349"/>
                </a:cubicBezTo>
                <a:cubicBezTo>
                  <a:pt x="164774" y="18824"/>
                  <a:pt x="164463" y="19871"/>
                  <a:pt x="164153" y="20493"/>
                </a:cubicBezTo>
                <a:cubicBezTo>
                  <a:pt x="162138" y="24995"/>
                  <a:pt x="161518" y="29730"/>
                  <a:pt x="162293" y="34697"/>
                </a:cubicBezTo>
                <a:cubicBezTo>
                  <a:pt x="163068" y="39665"/>
                  <a:pt x="165316" y="44012"/>
                  <a:pt x="169036" y="47738"/>
                </a:cubicBezTo>
                <a:cubicBezTo>
                  <a:pt x="172756" y="51464"/>
                  <a:pt x="177329" y="53521"/>
                  <a:pt x="182755" y="53909"/>
                </a:cubicBezTo>
                <a:cubicBezTo>
                  <a:pt x="188179" y="54297"/>
                  <a:pt x="193218" y="53404"/>
                  <a:pt x="197869" y="51231"/>
                </a:cubicBezTo>
                <a:cubicBezTo>
                  <a:pt x="199107" y="50455"/>
                  <a:pt x="200619" y="50144"/>
                  <a:pt x="202402" y="50300"/>
                </a:cubicBezTo>
                <a:cubicBezTo>
                  <a:pt x="204185" y="50455"/>
                  <a:pt x="205695" y="51154"/>
                  <a:pt x="206935" y="52395"/>
                </a:cubicBezTo>
                <a:cubicBezTo>
                  <a:pt x="209261" y="54569"/>
                  <a:pt x="211314" y="57868"/>
                  <a:pt x="213097" y="62292"/>
                </a:cubicBezTo>
                <a:cubicBezTo>
                  <a:pt x="214881" y="66717"/>
                  <a:pt x="216082" y="71180"/>
                  <a:pt x="216701" y="75682"/>
                </a:cubicBezTo>
                <a:cubicBezTo>
                  <a:pt x="217012" y="78321"/>
                  <a:pt x="216586" y="80379"/>
                  <a:pt x="215424" y="81853"/>
                </a:cubicBezTo>
                <a:cubicBezTo>
                  <a:pt x="214260" y="83328"/>
                  <a:pt x="213058" y="84299"/>
                  <a:pt x="211818" y="84764"/>
                </a:cubicBezTo>
                <a:cubicBezTo>
                  <a:pt x="207013" y="86472"/>
                  <a:pt x="202906" y="89461"/>
                  <a:pt x="199496" y="93730"/>
                </a:cubicBezTo>
                <a:cubicBezTo>
                  <a:pt x="196085" y="97999"/>
                  <a:pt x="194380" y="102850"/>
                  <a:pt x="194380" y="108284"/>
                </a:cubicBezTo>
                <a:cubicBezTo>
                  <a:pt x="194380" y="113563"/>
                  <a:pt x="195814" y="118181"/>
                  <a:pt x="198681" y="122140"/>
                </a:cubicBezTo>
                <a:cubicBezTo>
                  <a:pt x="201548" y="126098"/>
                  <a:pt x="205308" y="128932"/>
                  <a:pt x="209959" y="130639"/>
                </a:cubicBezTo>
                <a:cubicBezTo>
                  <a:pt x="211043" y="131261"/>
                  <a:pt x="211974" y="131881"/>
                  <a:pt x="212748" y="132502"/>
                </a:cubicBezTo>
                <a:cubicBezTo>
                  <a:pt x="214453" y="133900"/>
                  <a:pt x="215617" y="135685"/>
                  <a:pt x="216236" y="137858"/>
                </a:cubicBezTo>
                <a:close/>
                <a:moveTo>
                  <a:pt x="108118" y="158816"/>
                </a:moveTo>
                <a:cubicBezTo>
                  <a:pt x="115093" y="158816"/>
                  <a:pt x="121681" y="157497"/>
                  <a:pt x="127881" y="154858"/>
                </a:cubicBezTo>
                <a:cubicBezTo>
                  <a:pt x="134082" y="152219"/>
                  <a:pt x="139468" y="148570"/>
                  <a:pt x="144041" y="143913"/>
                </a:cubicBezTo>
                <a:cubicBezTo>
                  <a:pt x="148614" y="139256"/>
                  <a:pt x="152218" y="133861"/>
                  <a:pt x="154853" y="127729"/>
                </a:cubicBezTo>
                <a:cubicBezTo>
                  <a:pt x="157488" y="121596"/>
                  <a:pt x="158805" y="115037"/>
                  <a:pt x="158805" y="108051"/>
                </a:cubicBezTo>
                <a:cubicBezTo>
                  <a:pt x="158805" y="101065"/>
                  <a:pt x="157488" y="94506"/>
                  <a:pt x="154853" y="88374"/>
                </a:cubicBezTo>
                <a:cubicBezTo>
                  <a:pt x="152218" y="82242"/>
                  <a:pt x="148614" y="76886"/>
                  <a:pt x="144041" y="72306"/>
                </a:cubicBezTo>
                <a:cubicBezTo>
                  <a:pt x="139468" y="67726"/>
                  <a:pt x="134082" y="64116"/>
                  <a:pt x="127881" y="61477"/>
                </a:cubicBezTo>
                <a:cubicBezTo>
                  <a:pt x="121681" y="58838"/>
                  <a:pt x="115093" y="57519"/>
                  <a:pt x="108118" y="57519"/>
                </a:cubicBezTo>
                <a:cubicBezTo>
                  <a:pt x="101142" y="57519"/>
                  <a:pt x="94593" y="58838"/>
                  <a:pt x="88470" y="61477"/>
                </a:cubicBezTo>
                <a:cubicBezTo>
                  <a:pt x="82348" y="64116"/>
                  <a:pt x="77000" y="67726"/>
                  <a:pt x="72427" y="72306"/>
                </a:cubicBezTo>
                <a:cubicBezTo>
                  <a:pt x="67854" y="76886"/>
                  <a:pt x="64250" y="82242"/>
                  <a:pt x="61615" y="88374"/>
                </a:cubicBezTo>
                <a:cubicBezTo>
                  <a:pt x="58980" y="94506"/>
                  <a:pt x="57662" y="101065"/>
                  <a:pt x="57662" y="108051"/>
                </a:cubicBezTo>
                <a:cubicBezTo>
                  <a:pt x="57662" y="115037"/>
                  <a:pt x="58980" y="121596"/>
                  <a:pt x="61615" y="127729"/>
                </a:cubicBezTo>
                <a:cubicBezTo>
                  <a:pt x="64250" y="133861"/>
                  <a:pt x="67854" y="139256"/>
                  <a:pt x="72427" y="143913"/>
                </a:cubicBezTo>
                <a:cubicBezTo>
                  <a:pt x="77000" y="148570"/>
                  <a:pt x="82348" y="152219"/>
                  <a:pt x="88470" y="154858"/>
                </a:cubicBezTo>
                <a:cubicBezTo>
                  <a:pt x="94593" y="157497"/>
                  <a:pt x="101142" y="158816"/>
                  <a:pt x="108118" y="158816"/>
                </a:cubicBezTo>
                <a:close/>
              </a:path>
            </a:pathLst>
          </a:custGeom>
          <a:gradFill flip="none" rotWithShape="1">
            <a:gsLst>
              <a:gs pos="0">
                <a:schemeClr val="accent1">
                  <a:lumMod val="20000"/>
                  <a:lumOff val="80000"/>
                </a:schemeClr>
              </a:gs>
              <a:gs pos="40000">
                <a:schemeClr val="accent1">
                  <a:lumMod val="60000"/>
                  <a:lumOff val="40000"/>
                </a:schemeClr>
              </a:gs>
              <a:gs pos="64000">
                <a:schemeClr val="accent1"/>
              </a:gs>
              <a:gs pos="92000">
                <a:schemeClr val="accent1">
                  <a:lumMod val="75000"/>
                </a:schemeClr>
              </a:gs>
            </a:gsLst>
            <a:lin ang="2700000" scaled="1"/>
          </a:gradFill>
          <a:ln w="7495" cap="flat">
            <a:noFill/>
            <a:prstDash val="solid"/>
            <a:miter/>
          </a:ln>
          <a:effectLst>
            <a:outerShdw algn="ctr" blurRad="215900" rotWithShape="0" sx="102000" sy="102000">
              <a:schemeClr val="accent1">
                <a:alpha val="40000"/>
              </a:schemeClr>
            </a:outerShdw>
          </a:effectLst>
          <a:scene3d>
            <a:camera prst="isometricOffAxis2Left"/>
            <a:lightRig dir="t" rig="threePt">
              <a:rot lat="0" lon="0" rev="10800000"/>
            </a:lightRig>
          </a:scene3d>
          <a:sp3d extrusionH="203200"/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49800" name="正文"/>
          <p:cNvSpPr txBox="1"/>
          <p:nvPr>
            <p:custDataLst>
              <p:tags r:id="rId26"/>
            </p:custDataLst>
          </p:nvPr>
        </p:nvSpPr>
        <p:spPr>
          <a:xfrm>
            <a:off x="838200" y="3693311"/>
            <a:ext cx="2068855" cy="775428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l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建立官方社交媒体账号，定期发布酒店动态和活动信息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802" name="正文"/>
          <p:cNvSpPr txBox="1"/>
          <p:nvPr>
            <p:custDataLst>
              <p:tags r:id="rId27"/>
            </p:custDataLst>
          </p:nvPr>
        </p:nvSpPr>
        <p:spPr>
          <a:xfrm>
            <a:off x="9285014" y="3693311"/>
            <a:ext cx="2068855" cy="775428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合作与知名网红或意见领袖，进行酒店体验分享和推广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804" name="正文"/>
          <p:cNvSpPr txBox="1"/>
          <p:nvPr>
            <p:custDataLst>
              <p:tags r:id="rId28"/>
            </p:custDataLst>
          </p:nvPr>
        </p:nvSpPr>
        <p:spPr>
          <a:xfrm>
            <a:off x="7026390" y="1657730"/>
            <a:ext cx="2068855" cy="775428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与客户互动，回复评论和私信，及时解决客户问题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806" name="正文"/>
          <p:cNvSpPr txBox="1"/>
          <p:nvPr>
            <p:custDataLst>
              <p:tags r:id="rId29"/>
            </p:custDataLst>
          </p:nvPr>
        </p:nvSpPr>
        <p:spPr>
          <a:xfrm>
            <a:off x="3096824" y="1657730"/>
            <a:ext cx="2068855" cy="775428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l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运用短视频、直播等形式展示酒店特色和服务，吸引潜在客户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1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840" name="标题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825361" y="3133103"/>
            <a:ext cx="6367550" cy="1743697"/>
          </a:xfrm>
        </p:spPr>
        <p:txBody>
          <a:bodyPr/>
          <a:p>
            <a:r>
              <a:rPr altLang="en-US" lang="zh-CN"/>
              <a:t>关注客户忠诚度和口碑传播</a:t>
            </a:r>
            <a:endParaRPr altLang="en-US" lang="zh-CN"/>
          </a:p>
        </p:txBody>
      </p:sp>
      <p:sp>
        <p:nvSpPr>
          <p:cNvPr id="1049842" name="文本占位符 1"/>
          <p:cNvSpPr>
            <a:spLocks noGrp="1"/>
          </p:cNvSpPr>
          <p:nvPr>
            <p:ph type="body" sz="quarter" idx="13"/>
            <p:custDataLst>
              <p:tags r:id="rId2"/>
            </p:custDataLst>
          </p:nvPr>
        </p:nvSpPr>
        <p:spPr>
          <a:xfrm>
            <a:off x="822961" y="1781404"/>
            <a:ext cx="6367550" cy="1224000"/>
          </a:xfrm>
        </p:spPr>
        <p:txBody>
          <a:bodyPr>
            <a:normAutofit fontScale="91250" lnSpcReduction="20000"/>
          </a:bodyPr>
          <a:p>
            <a:r>
              <a:rPr altLang="zh-CN" lang="en-US"/>
              <a:t>01</a:t>
            </a:r>
            <a:endParaRPr altLang="zh-CN" lang="en-US"/>
          </a:p>
        </p:txBody>
      </p:sp>
    </p:spTree>
    <p:custDataLst>
      <p:tags r:id="rId3"/>
    </p:custData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2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864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提高客户满意度，培养忠诚度</a:t>
            </a:r>
            <a:endParaRPr altLang="en-US" lang="zh-CN"/>
          </a:p>
        </p:txBody>
      </p:sp>
      <p:sp>
        <p:nvSpPr>
          <p:cNvPr id="1049866" name="五边形 30"/>
          <p:cNvSpPr/>
          <p:nvPr>
            <p:custDataLst>
              <p:tags r:id="rId1"/>
            </p:custDataLst>
          </p:nvPr>
        </p:nvSpPr>
        <p:spPr>
          <a:xfrm>
            <a:off x="838200" y="3218059"/>
            <a:ext cx="2787094" cy="1132917"/>
          </a:xfrm>
          <a:prstGeom prst="homePlate"/>
          <a:ln>
            <a:noFill/>
          </a:ln>
          <a:effectLst>
            <a:outerShdw algn="l" blurRad="50800" dist="38100" rotWithShape="0">
              <a:schemeClr val="accent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868" name="燕尾形 36"/>
          <p:cNvSpPr/>
          <p:nvPr>
            <p:custDataLst>
              <p:tags r:id="rId2"/>
            </p:custDataLst>
          </p:nvPr>
        </p:nvSpPr>
        <p:spPr>
          <a:xfrm>
            <a:off x="3342276" y="3218059"/>
            <a:ext cx="2787094" cy="1132917"/>
          </a:xfrm>
          <a:prstGeom prst="chevron"/>
          <a:solidFill>
            <a:schemeClr val="accent2"/>
          </a:solidFill>
          <a:ln>
            <a:noFill/>
          </a:ln>
          <a:effectLst>
            <a:outerShdw algn="l" blurRad="50800" dist="38100" rotWithShape="0">
              <a:schemeClr val="accent2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870" name="燕尾形 37"/>
          <p:cNvSpPr/>
          <p:nvPr>
            <p:custDataLst>
              <p:tags r:id="rId3"/>
            </p:custDataLst>
          </p:nvPr>
        </p:nvSpPr>
        <p:spPr>
          <a:xfrm>
            <a:off x="8350429" y="3218059"/>
            <a:ext cx="2787094" cy="1132917"/>
          </a:xfrm>
          <a:prstGeom prst="chevron"/>
          <a:solidFill>
            <a:schemeClr val="accent4"/>
          </a:solidFill>
          <a:ln>
            <a:noFill/>
          </a:ln>
          <a:effectLst>
            <a:outerShdw algn="l" blurRad="50800" dist="38100" rotWithShape="0">
              <a:schemeClr val="accent3">
                <a:lumMod val="60000"/>
                <a:lumOff val="4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872" name="燕尾形 38"/>
          <p:cNvSpPr/>
          <p:nvPr>
            <p:custDataLst>
              <p:tags r:id="rId4"/>
            </p:custDataLst>
          </p:nvPr>
        </p:nvSpPr>
        <p:spPr>
          <a:xfrm>
            <a:off x="5846353" y="3218059"/>
            <a:ext cx="2787094" cy="1132917"/>
          </a:xfrm>
          <a:prstGeom prst="chevron"/>
          <a:solidFill>
            <a:schemeClr val="accent6"/>
          </a:solidFill>
          <a:ln>
            <a:noFill/>
          </a:ln>
          <a:effectLst>
            <a:outerShdw algn="l" blurRad="50800" dist="38100" rotWithShape="0">
              <a:schemeClr val="accent3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874" name="文本框 3"/>
          <p:cNvSpPr txBox="1"/>
          <p:nvPr>
            <p:custDataLst>
              <p:tags r:id="rId5"/>
            </p:custDataLst>
          </p:nvPr>
        </p:nvSpPr>
        <p:spPr>
          <a:xfrm>
            <a:off x="3283983" y="4592597"/>
            <a:ext cx="3005905" cy="1317090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提升服务质量：提供专业、热情的服务，确保客户获得优质的体验。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876" name="文本框 6"/>
          <p:cNvSpPr txBox="1"/>
          <p:nvPr>
            <p:custDataLst>
              <p:tags r:id="rId6"/>
            </p:custDataLst>
          </p:nvPr>
        </p:nvSpPr>
        <p:spPr>
          <a:xfrm>
            <a:off x="838200" y="1633157"/>
            <a:ext cx="3005905" cy="1355952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dirty="0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关注客户需求：了解并满足客户的期望，提供个性化的服务。</a:t>
            </a:r>
            <a:endParaRPr altLang="en-US" dirty="0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878" name="文本框 7"/>
          <p:cNvSpPr txBox="1"/>
          <p:nvPr>
            <p:custDataLst>
              <p:tags r:id="rId7"/>
            </p:custDataLst>
          </p:nvPr>
        </p:nvSpPr>
        <p:spPr>
          <a:xfrm>
            <a:off x="5844663" y="1633157"/>
            <a:ext cx="3005905" cy="1355952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建立客户关系管理：与客户建立长期、稳定的关系，提供持续的关怀与支持。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880" name="文本框 8"/>
          <p:cNvSpPr txBox="1"/>
          <p:nvPr>
            <p:custDataLst>
              <p:tags r:id="rId8"/>
            </p:custDataLst>
          </p:nvPr>
        </p:nvSpPr>
        <p:spPr>
          <a:xfrm>
            <a:off x="8347895" y="4592597"/>
            <a:ext cx="3005905" cy="1317090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优化客户反馈机制：及时收集并处理客户的反馈，持续改进产品和服务。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3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914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建立会员制度和积分奖励计划</a:t>
            </a:r>
            <a:endParaRPr altLang="en-US" lang="zh-CN"/>
          </a:p>
        </p:txBody>
      </p:sp>
      <p:sp>
        <p:nvSpPr>
          <p:cNvPr id="1049916" name="任意多边形: 形状 64"/>
          <p:cNvSpPr/>
          <p:nvPr>
            <p:custDataLst>
              <p:tags r:id="rId1"/>
            </p:custDataLst>
          </p:nvPr>
        </p:nvSpPr>
        <p:spPr>
          <a:xfrm rot="10800000">
            <a:off x="1306240" y="1364400"/>
            <a:ext cx="4429007" cy="2256833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gradFill>
            <a:gsLst>
              <a:gs pos="0">
                <a:schemeClr val="accent1">
                  <a:lumMod val="100000"/>
                  <a:alpha val="70000"/>
                </a:schemeClr>
              </a:gs>
              <a:gs pos="50000">
                <a:schemeClr val="accent1"/>
              </a:gs>
            </a:gsLst>
            <a:lin ang="13800000" scaled="0"/>
          </a:gra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Autofit/>
          </a:bodyPr>
          <a:p>
            <a:pPr algn="ctr"/>
            <a:endParaRPr altLang="en-US" b="1" dirty="0" sz="4000" lang="zh-CN"/>
          </a:p>
        </p:txBody>
      </p:sp>
      <p:sp>
        <p:nvSpPr>
          <p:cNvPr id="1049918" name="矩形 65"/>
          <p:cNvSpPr/>
          <p:nvPr>
            <p:custDataLst>
              <p:tags r:id="rId2"/>
            </p:custDataLst>
          </p:nvPr>
        </p:nvSpPr>
        <p:spPr>
          <a:xfrm>
            <a:off x="1191930" y="1728521"/>
            <a:ext cx="218445" cy="218445"/>
          </a:xfrm>
          <a:prstGeom prst="rect"/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920" name="文本框 66"/>
          <p:cNvSpPr txBox="1"/>
          <p:nvPr>
            <p:custDataLst>
              <p:tags r:id="rId3"/>
            </p:custDataLst>
          </p:nvPr>
        </p:nvSpPr>
        <p:spPr>
          <a:xfrm>
            <a:off x="1574032" y="1628981"/>
            <a:ext cx="3893432" cy="1276277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 algn="l" lvl="0">
              <a:lnSpc>
                <a:spcPct val="130000"/>
              </a:lnSpc>
              <a:buClrTx/>
              <a:buSzTx/>
              <a:buFontTx/>
            </a:pPr>
            <a:r>
              <a:rPr altLang="en-US" dirty="0" sz="1400" lang="zh-CN" spc="150">
                <a:solidFill>
                  <a:schemeClr val="lt1">
                    <a:lumMod val="100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  <a:sym typeface="+mn-ea"/>
              </a:rPr>
              <a:t>会员制度：提供不同等级的会员服务，如银卡、金卡、白金卡等，根据会员等级提供相应的权益和优惠</a:t>
            </a:r>
            <a:endParaRPr altLang="en-US" dirty="0" sz="1400" lang="zh-CN" spc="150">
              <a:solidFill>
                <a:schemeClr val="lt1">
                  <a:lumMod val="100000"/>
                </a:schemeClr>
              </a:solidFill>
              <a:latin typeface="Arial" panose="02080604020202020204" pitchFamily="34" charset="0"/>
              <a:ea typeface="微软雅黑" panose="020B0503020204020204" charset="-122"/>
              <a:sym typeface="+mn-ea"/>
            </a:endParaRPr>
          </a:p>
        </p:txBody>
      </p:sp>
      <p:sp>
        <p:nvSpPr>
          <p:cNvPr id="1049922" name="任意多边形: 形状 68"/>
          <p:cNvSpPr/>
          <p:nvPr>
            <p:custDataLst>
              <p:tags r:id="rId4"/>
            </p:custDataLst>
          </p:nvPr>
        </p:nvSpPr>
        <p:spPr>
          <a:xfrm rot="10800000">
            <a:off x="6513101" y="1364400"/>
            <a:ext cx="4429007" cy="2256833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solidFill>
            <a:schemeClr val="accent3">
              <a:lumMod val="20000"/>
              <a:lumOff val="80000"/>
              <a:alpha val="20000"/>
            </a:schemeClr>
          </a:solidFill>
          <a:ln w="25400">
            <a:solidFill>
              <a:schemeClr val="accent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dirty="0" lang="zh-CN"/>
          </a:p>
        </p:txBody>
      </p:sp>
      <p:sp>
        <p:nvSpPr>
          <p:cNvPr id="1049924" name="矩形 69"/>
          <p:cNvSpPr/>
          <p:nvPr>
            <p:custDataLst>
              <p:tags r:id="rId5"/>
            </p:custDataLst>
          </p:nvPr>
        </p:nvSpPr>
        <p:spPr>
          <a:xfrm>
            <a:off x="6398150" y="1728521"/>
            <a:ext cx="218445" cy="218445"/>
          </a:xfrm>
          <a:prstGeom prst="rect"/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926" name="文本框 70"/>
          <p:cNvSpPr txBox="1"/>
          <p:nvPr>
            <p:custDataLst>
              <p:tags r:id="rId6"/>
            </p:custDataLst>
          </p:nvPr>
        </p:nvSpPr>
        <p:spPr>
          <a:xfrm>
            <a:off x="6780894" y="1628981"/>
            <a:ext cx="3893432" cy="1276277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 fontScale="75000"/>
          </a:bodyPr>
          <a:p>
            <a:pPr algn="l" lvl="0">
              <a:lnSpc>
                <a:spcPct val="130000"/>
              </a:lnSpc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  <a:sym typeface="+mn-ea"/>
              </a:rPr>
              <a:t>积分奖励计划：客户在酒店消费可获得积分，积分可用于兑换免费住宿、升级会员等级或兑换其他礼品和服务，提高客户忠诚度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Arial" panose="02080604020202020204" pitchFamily="34" charset="0"/>
              <a:ea typeface="微软雅黑" panose="020B0503020204020204" charset="-122"/>
              <a:sym typeface="+mn-ea"/>
            </a:endParaRPr>
          </a:p>
        </p:txBody>
      </p:sp>
      <p:sp>
        <p:nvSpPr>
          <p:cNvPr id="1049928" name="任意多边形: 形状 72"/>
          <p:cNvSpPr/>
          <p:nvPr>
            <p:custDataLst>
              <p:tags r:id="rId7"/>
            </p:custDataLst>
          </p:nvPr>
        </p:nvSpPr>
        <p:spPr>
          <a:xfrm rot="10800000">
            <a:off x="1306240" y="3920951"/>
            <a:ext cx="4429007" cy="2256833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gradFill>
            <a:gsLst>
              <a:gs pos="0">
                <a:schemeClr val="accent1">
                  <a:lumMod val="100000"/>
                  <a:alpha val="70000"/>
                </a:schemeClr>
              </a:gs>
              <a:gs pos="50000">
                <a:schemeClr val="accent1"/>
              </a:gs>
            </a:gsLst>
            <a:lin ang="13800000" scaled="0"/>
          </a:gra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Autofit/>
          </a:bodyPr>
          <a:p>
            <a:pPr algn="ctr"/>
            <a:endParaRPr altLang="en-US" b="1" dirty="0" sz="4000" lang="zh-CN"/>
          </a:p>
        </p:txBody>
      </p:sp>
      <p:sp>
        <p:nvSpPr>
          <p:cNvPr id="1049930" name="文本框 74"/>
          <p:cNvSpPr txBox="1"/>
          <p:nvPr>
            <p:custDataLst>
              <p:tags r:id="rId8"/>
            </p:custDataLst>
          </p:nvPr>
        </p:nvSpPr>
        <p:spPr>
          <a:xfrm>
            <a:off x="1574032" y="4184890"/>
            <a:ext cx="3893432" cy="1276277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>
              <a:lnSpc>
                <a:spcPct val="140000"/>
              </a:lnSpc>
            </a:pPr>
            <a:r>
              <a:rPr altLang="en-US" dirty="0" sz="1400" lang="zh-CN" spc="150">
                <a:solidFill>
                  <a:schemeClr val="lt1">
                    <a:lumMod val="100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  <a:sym typeface="+mn-ea"/>
              </a:rPr>
              <a:t>会员特权：提供会员专享的特权和服务，如免费早餐、延迟退房、免费升级房型等，增加客户满意度和忠诚度</a:t>
            </a:r>
            <a:endParaRPr altLang="en-US" dirty="0" sz="1400" lang="zh-CN" spc="150">
              <a:solidFill>
                <a:schemeClr val="lt1">
                  <a:lumMod val="100000"/>
                </a:schemeClr>
              </a:solidFill>
              <a:latin typeface="Arial" panose="02080604020202020204" pitchFamily="34" charset="0"/>
              <a:ea typeface="微软雅黑" panose="020B0503020204020204" charset="-122"/>
              <a:sym typeface="+mn-ea"/>
            </a:endParaRPr>
          </a:p>
        </p:txBody>
      </p:sp>
      <p:sp>
        <p:nvSpPr>
          <p:cNvPr id="1049932" name="矩形 73"/>
          <p:cNvSpPr/>
          <p:nvPr>
            <p:custDataLst>
              <p:tags r:id="rId9"/>
            </p:custDataLst>
          </p:nvPr>
        </p:nvSpPr>
        <p:spPr>
          <a:xfrm>
            <a:off x="1191930" y="4285072"/>
            <a:ext cx="218445" cy="218445"/>
          </a:xfrm>
          <a:prstGeom prst="rect"/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934" name="任意多边形: 形状 83"/>
          <p:cNvSpPr/>
          <p:nvPr>
            <p:custDataLst>
              <p:tags r:id="rId10"/>
            </p:custDataLst>
          </p:nvPr>
        </p:nvSpPr>
        <p:spPr>
          <a:xfrm rot="10800000">
            <a:off x="6571540" y="3920951"/>
            <a:ext cx="4429007" cy="2256833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solidFill>
            <a:schemeClr val="accent3">
              <a:lumMod val="20000"/>
              <a:lumOff val="80000"/>
              <a:alpha val="20000"/>
            </a:schemeClr>
          </a:solidFill>
          <a:ln w="25400">
            <a:solidFill>
              <a:schemeClr val="accent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dirty="0" lang="zh-CN"/>
          </a:p>
        </p:txBody>
      </p:sp>
      <p:sp>
        <p:nvSpPr>
          <p:cNvPr id="1049936" name="矩形 84"/>
          <p:cNvSpPr/>
          <p:nvPr>
            <p:custDataLst>
              <p:tags r:id="rId11"/>
            </p:custDataLst>
          </p:nvPr>
        </p:nvSpPr>
        <p:spPr>
          <a:xfrm>
            <a:off x="6457231" y="4285072"/>
            <a:ext cx="218445" cy="218445"/>
          </a:xfrm>
          <a:prstGeom prst="rect"/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938" name="文本框 85"/>
          <p:cNvSpPr txBox="1"/>
          <p:nvPr>
            <p:custDataLst>
              <p:tags r:id="rId12"/>
            </p:custDataLst>
          </p:nvPr>
        </p:nvSpPr>
        <p:spPr>
          <a:xfrm>
            <a:off x="6839333" y="4184890"/>
            <a:ext cx="3893432" cy="1276277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 algn="l" lvl="0">
              <a:lnSpc>
                <a:spcPct val="130000"/>
              </a:lnSpc>
              <a:buClrTx/>
              <a:buSzTx/>
              <a:buFontTx/>
            </a:pPr>
            <a:r>
              <a:rPr altLang="en-US" dirty="0" sz="14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  <a:sym typeface="+mn-ea"/>
              </a:rPr>
              <a:t>积分兑换：建立积分商城，提供丰富的兑换选项，满足客户的不同需求和喜好</a:t>
            </a:r>
            <a:endParaRPr altLang="en-US" dirty="0" sz="1400" lang="zh-CN" spc="150">
              <a:solidFill>
                <a:schemeClr val="tx1">
                  <a:lumMod val="75000"/>
                  <a:lumOff val="25000"/>
                </a:schemeClr>
              </a:solidFill>
              <a:latin typeface="Arial" panose="02080604020202020204" pitchFamily="34" charset="0"/>
              <a:ea typeface="微软雅黑" panose="020B0503020204020204" charset="-122"/>
              <a:sym typeface="+mn-ea"/>
            </a:endParaRP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4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972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优化客户投诉处理流程</a:t>
            </a:r>
            <a:endParaRPr altLang="en-US" lang="zh-CN"/>
          </a:p>
        </p:txBody>
      </p:sp>
      <p:sp>
        <p:nvSpPr>
          <p:cNvPr id="1049974" name="圆角矩形 3"/>
          <p:cNvSpPr/>
          <p:nvPr>
            <p:custDataLst>
              <p:tags r:id="rId1"/>
            </p:custDataLst>
          </p:nvPr>
        </p:nvSpPr>
        <p:spPr>
          <a:xfrm rot="16200000">
            <a:off x="5632130" y="-3304692"/>
            <a:ext cx="926380" cy="10513457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976" name="圆角矩形 4"/>
          <p:cNvSpPr/>
          <p:nvPr>
            <p:custDataLst>
              <p:tags r:id="rId2"/>
            </p:custDataLst>
          </p:nvPr>
        </p:nvSpPr>
        <p:spPr>
          <a:xfrm rot="16200000">
            <a:off x="445225" y="1882213"/>
            <a:ext cx="924855" cy="138767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/>
          </a:bodyPr>
          <a:p>
            <a:pPr algn="ctr" fontAlgn="auto">
              <a:lnSpc>
                <a:spcPct val="120000"/>
              </a:lnSpc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</a:endParaRPr>
          </a:p>
        </p:txBody>
      </p:sp>
      <p:sp>
        <p:nvSpPr>
          <p:cNvPr id="1049978" name="圆角矩形 5"/>
          <p:cNvSpPr/>
          <p:nvPr>
            <p:custDataLst>
              <p:tags r:id="rId3"/>
            </p:custDataLst>
          </p:nvPr>
        </p:nvSpPr>
        <p:spPr>
          <a:xfrm rot="16200000">
            <a:off x="5633353" y="-2084208"/>
            <a:ext cx="926380" cy="1051422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980" name="圆角矩形 6"/>
          <p:cNvSpPr/>
          <p:nvPr>
            <p:custDataLst>
              <p:tags r:id="rId4"/>
            </p:custDataLst>
          </p:nvPr>
        </p:nvSpPr>
        <p:spPr>
          <a:xfrm rot="16200000">
            <a:off x="446447" y="3103309"/>
            <a:ext cx="924855" cy="138767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25000"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982" name="圆角矩形 9"/>
          <p:cNvSpPr/>
          <p:nvPr>
            <p:custDataLst>
              <p:tags r:id="rId5"/>
            </p:custDataLst>
          </p:nvPr>
        </p:nvSpPr>
        <p:spPr>
          <a:xfrm rot="16200000">
            <a:off x="5632130" y="-886948"/>
            <a:ext cx="926380" cy="10513457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984" name="圆角矩形 10"/>
          <p:cNvSpPr/>
          <p:nvPr>
            <p:custDataLst>
              <p:tags r:id="rId6"/>
            </p:custDataLst>
          </p:nvPr>
        </p:nvSpPr>
        <p:spPr>
          <a:xfrm rot="16200000">
            <a:off x="445225" y="4299958"/>
            <a:ext cx="924855" cy="138767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/>
          </a:bodyPr>
          <a:p>
            <a:pPr algn="ctr" fontAlgn="auto">
              <a:lnSpc>
                <a:spcPct val="120000"/>
              </a:lnSpc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</a:endParaRPr>
          </a:p>
        </p:txBody>
      </p:sp>
      <p:sp>
        <p:nvSpPr>
          <p:cNvPr id="1049986" name="圆角矩形 11"/>
          <p:cNvSpPr/>
          <p:nvPr>
            <p:custDataLst>
              <p:tags r:id="rId7"/>
            </p:custDataLst>
          </p:nvPr>
        </p:nvSpPr>
        <p:spPr>
          <a:xfrm rot="16200000">
            <a:off x="5633353" y="332926"/>
            <a:ext cx="926380" cy="1051422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988" name="圆角矩形 12"/>
          <p:cNvSpPr/>
          <p:nvPr>
            <p:custDataLst>
              <p:tags r:id="rId8"/>
            </p:custDataLst>
          </p:nvPr>
        </p:nvSpPr>
        <p:spPr>
          <a:xfrm rot="16200000">
            <a:off x="446447" y="5520442"/>
            <a:ext cx="924855" cy="138767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25000"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990" name="文本框 7"/>
          <p:cNvSpPr txBox="1"/>
          <p:nvPr>
            <p:custDataLst>
              <p:tags r:id="rId9"/>
            </p:custDataLst>
          </p:nvPr>
        </p:nvSpPr>
        <p:spPr>
          <a:xfrm>
            <a:off x="1280068" y="3906372"/>
            <a:ext cx="10071997" cy="926380"/>
          </a:xfrm>
          <a:prstGeom prst="rect"/>
        </p:spPr>
        <p:txBody>
          <a:bodyPr anchor="ctr" anchorCtr="0" bIns="46800" lIns="90000" rIns="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认真倾听客户诉求，深入了解客户不满的原因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49992" name="文本框 8"/>
          <p:cNvSpPr txBox="1"/>
          <p:nvPr>
            <p:custDataLst>
              <p:tags r:id="rId10"/>
            </p:custDataLst>
          </p:nvPr>
        </p:nvSpPr>
        <p:spPr>
          <a:xfrm>
            <a:off x="1280068" y="5127467"/>
            <a:ext cx="10071997" cy="925617"/>
          </a:xfrm>
          <a:prstGeom prst="rect"/>
        </p:spPr>
        <p:txBody>
          <a:bodyPr anchor="ctr" anchorCtr="0" bIns="46800" lIns="90000" rIns="9000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针对客户投诉，提供切实可行的解决方案，并确保客户满意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49994" name="文本框 13"/>
          <p:cNvSpPr txBox="1"/>
          <p:nvPr>
            <p:custDataLst>
              <p:tags r:id="rId11"/>
            </p:custDataLst>
          </p:nvPr>
        </p:nvSpPr>
        <p:spPr>
          <a:xfrm>
            <a:off x="1280068" y="1488627"/>
            <a:ext cx="10071997" cy="926380"/>
          </a:xfrm>
          <a:prstGeom prst="rect"/>
        </p:spPr>
        <p:txBody>
          <a:bodyPr anchor="ctr" anchorCtr="0" bIns="46800" lIns="90000" rIns="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建立专门的客户投诉渠道，确保客户可以方便地反馈问题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49996" name="文本框 14"/>
          <p:cNvSpPr txBox="1"/>
          <p:nvPr>
            <p:custDataLst>
              <p:tags r:id="rId12"/>
            </p:custDataLst>
          </p:nvPr>
        </p:nvSpPr>
        <p:spPr>
          <a:xfrm>
            <a:off x="1280068" y="2710945"/>
            <a:ext cx="10071997" cy="925617"/>
          </a:xfrm>
          <a:prstGeom prst="rect"/>
        </p:spPr>
        <p:txBody>
          <a:bodyPr anchor="ctr" anchorCtr="0" bIns="46800" lIns="90000" rIns="9000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及时响应客户投诉，避免客户感到被忽视或无助</a:t>
            </a:r>
            <a:endParaRPr altLang="en-US" dirty="0" sz="2400" lang="zh-CN">
              <a:latin typeface="+mn-ea"/>
              <a:ea typeface="+mn-ea"/>
            </a:endParaRP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4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030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引导客户进行线上评价和口碑传播</a:t>
            </a:r>
            <a:endParaRPr altLang="en-US" lang="zh-CN"/>
          </a:p>
        </p:txBody>
      </p:sp>
      <p:sp>
        <p:nvSpPr>
          <p:cNvPr id="1050032" name="对角圆角矩形 15"/>
          <p:cNvSpPr/>
          <p:nvPr>
            <p:custDataLst>
              <p:tags r:id="rId1"/>
            </p:custDataLst>
          </p:nvPr>
        </p:nvSpPr>
        <p:spPr>
          <a:xfrm>
            <a:off x="1450460" y="4098491"/>
            <a:ext cx="9291232" cy="783116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034" name="对角圆角矩形 16"/>
          <p:cNvSpPr/>
          <p:nvPr>
            <p:custDataLst>
              <p:tags r:id="rId2"/>
            </p:custDataLst>
          </p:nvPr>
        </p:nvSpPr>
        <p:spPr>
          <a:xfrm>
            <a:off x="1450460" y="3956274"/>
            <a:ext cx="565480" cy="539591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3"/>
          </a:solidFill>
          <a:ln>
            <a:noFill/>
          </a:ln>
          <a:effectLst>
            <a:outerShdw algn="tl" blurRad="165100" dir="2700000" dist="25400" rotWithShape="0" sx="102000" sy="102000">
              <a:schemeClr val="accent3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036" name="直角三角形 17"/>
          <p:cNvSpPr/>
          <p:nvPr>
            <p:custDataLst>
              <p:tags r:id="rId3"/>
            </p:custDataLst>
          </p:nvPr>
        </p:nvSpPr>
        <p:spPr>
          <a:xfrm>
            <a:off x="2016066" y="3956926"/>
            <a:ext cx="85199" cy="141997"/>
          </a:xfrm>
          <a:prstGeom prst="rtTriangle"/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038" name="文本框 27"/>
          <p:cNvSpPr txBox="1"/>
          <p:nvPr>
            <p:custDataLst>
              <p:tags r:id="rId4"/>
            </p:custDataLst>
          </p:nvPr>
        </p:nvSpPr>
        <p:spPr>
          <a:xfrm>
            <a:off x="2052599" y="4109581"/>
            <a:ext cx="8394896" cy="769627"/>
          </a:xfrm>
          <a:prstGeom prst="rect"/>
          <a:noFill/>
        </p:spPr>
        <p:txBody>
          <a:bodyPr anchor="ctr" anchorCtr="0" bIns="107950" rtlCol="0" tIns="0" wrap="square">
            <a:normAutofit fontScale="95556" lnSpcReduction="20000"/>
          </a:bodyPr>
          <a:p>
            <a:pPr>
              <a:lnSpc>
                <a:spcPct val="150000"/>
              </a:lnSpc>
            </a:pPr>
            <a:r>
              <a:rPr altLang="zh-CN" dirty="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激励客户分享口碑：通过提供优惠券、积分兑换等方式，激励客户在社交媒体上分享入住体验，扩大酒店口碑。</a:t>
            </a:r>
            <a:endParaRPr altLang="zh-CN" dirty="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040" name="对角圆角矩形 52"/>
          <p:cNvSpPr/>
          <p:nvPr>
            <p:custDataLst>
              <p:tags r:id="rId5"/>
            </p:custDataLst>
          </p:nvPr>
        </p:nvSpPr>
        <p:spPr>
          <a:xfrm>
            <a:off x="1450460" y="1507269"/>
            <a:ext cx="9291232" cy="783116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042" name="对角圆角矩形 53"/>
          <p:cNvSpPr/>
          <p:nvPr>
            <p:custDataLst>
              <p:tags r:id="rId6"/>
            </p:custDataLst>
          </p:nvPr>
        </p:nvSpPr>
        <p:spPr>
          <a:xfrm>
            <a:off x="1450460" y="1364400"/>
            <a:ext cx="565480" cy="539591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1"/>
          </a:solidFill>
          <a:ln>
            <a:noFill/>
          </a:ln>
          <a:effectLst>
            <a:outerShdw algn="tl" blurRad="165100" dir="2700000" dist="25400" rotWithShape="0" sx="102000" sy="102000">
              <a:schemeClr val="accent1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044" name="直角三角形 54"/>
          <p:cNvSpPr/>
          <p:nvPr>
            <p:custDataLst>
              <p:tags r:id="rId7"/>
            </p:custDataLst>
          </p:nvPr>
        </p:nvSpPr>
        <p:spPr>
          <a:xfrm>
            <a:off x="2016066" y="1365052"/>
            <a:ext cx="85199" cy="141997"/>
          </a:xfrm>
          <a:prstGeom prst="rtTriangle"/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046" name="文本框 56"/>
          <p:cNvSpPr txBox="1"/>
          <p:nvPr>
            <p:custDataLst>
              <p:tags r:id="rId8"/>
            </p:custDataLst>
          </p:nvPr>
        </p:nvSpPr>
        <p:spPr>
          <a:xfrm>
            <a:off x="2052599" y="1510531"/>
            <a:ext cx="8394896" cy="769627"/>
          </a:xfrm>
          <a:prstGeom prst="rect"/>
          <a:noFill/>
        </p:spPr>
        <p:txBody>
          <a:bodyPr anchor="ctr" anchorCtr="0" bIns="107950" rtlCol="0" tIns="0" wrap="square">
            <a:normAutofit fontScale="95556"/>
          </a:bodyPr>
          <a:p>
            <a:pPr>
              <a:lnSpc>
                <a:spcPct val="150000"/>
              </a:lnSpc>
            </a:pPr>
            <a:r>
              <a:rPr altLang="en-US" dirty="0" 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建立线上评价系统：提供方便快捷的在线评价渠道，鼓励客户在入住后及时发表评价。</a:t>
            </a:r>
            <a:endParaRPr altLang="en-US" dirty="0" 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048" name="对角圆角矩形 5"/>
          <p:cNvSpPr/>
          <p:nvPr>
            <p:custDataLst>
              <p:tags r:id="rId9"/>
            </p:custDataLst>
          </p:nvPr>
        </p:nvSpPr>
        <p:spPr>
          <a:xfrm>
            <a:off x="1450460" y="2802880"/>
            <a:ext cx="9291232" cy="783116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050" name="对角圆角矩形 6"/>
          <p:cNvSpPr/>
          <p:nvPr>
            <p:custDataLst>
              <p:tags r:id="rId10"/>
            </p:custDataLst>
          </p:nvPr>
        </p:nvSpPr>
        <p:spPr>
          <a:xfrm>
            <a:off x="1450460" y="2660011"/>
            <a:ext cx="565480" cy="539591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2"/>
          </a:solidFill>
          <a:ln>
            <a:noFill/>
          </a:ln>
          <a:effectLst>
            <a:outerShdw algn="tl" blurRad="165100" dir="2700000" dist="25400" rotWithShape="0" sx="102000" sy="102000">
              <a:schemeClr val="accent2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052" name="直角三角形 7"/>
          <p:cNvSpPr/>
          <p:nvPr>
            <p:custDataLst>
              <p:tags r:id="rId11"/>
            </p:custDataLst>
          </p:nvPr>
        </p:nvSpPr>
        <p:spPr>
          <a:xfrm>
            <a:off x="2016066" y="2661315"/>
            <a:ext cx="85199" cy="141997"/>
          </a:xfrm>
          <a:prstGeom prst="rtTriangle"/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054" name="文本框 8"/>
          <p:cNvSpPr txBox="1"/>
          <p:nvPr>
            <p:custDataLst>
              <p:tags r:id="rId12"/>
            </p:custDataLst>
          </p:nvPr>
        </p:nvSpPr>
        <p:spPr>
          <a:xfrm>
            <a:off x="2052599" y="2813970"/>
            <a:ext cx="8394896" cy="769627"/>
          </a:xfrm>
          <a:prstGeom prst="rect"/>
          <a:noFill/>
        </p:spPr>
        <p:txBody>
          <a:bodyPr anchor="ctr" anchorCtr="0" bIns="107950" rtlCol="0" tIns="0" wrap="square">
            <a:normAutofit fontScale="95556" lnSpcReduction="20000"/>
          </a:bodyPr>
          <a:p>
            <a:pPr>
              <a:lnSpc>
                <a:spcPct val="150000"/>
              </a:lnSpc>
            </a:pPr>
            <a:r>
              <a:rPr altLang="en-US" dirty="0" 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优化评价内容设计：评价内容应涵盖服务质量、设施条件等方面，以便客户全面了解酒店情况。</a:t>
            </a:r>
            <a:endParaRPr altLang="en-US" dirty="0" 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056" name="对角圆角矩形 9"/>
          <p:cNvSpPr/>
          <p:nvPr>
            <p:custDataLst>
              <p:tags r:id="rId13"/>
            </p:custDataLst>
          </p:nvPr>
        </p:nvSpPr>
        <p:spPr>
          <a:xfrm>
            <a:off x="1450460" y="5394754"/>
            <a:ext cx="9291232" cy="783116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058" name="对角圆角矩形 10"/>
          <p:cNvSpPr/>
          <p:nvPr>
            <p:custDataLst>
              <p:tags r:id="rId14"/>
            </p:custDataLst>
          </p:nvPr>
        </p:nvSpPr>
        <p:spPr>
          <a:xfrm>
            <a:off x="1450460" y="5251884"/>
            <a:ext cx="565480" cy="539591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4"/>
          </a:solidFill>
          <a:ln>
            <a:noFill/>
          </a:ln>
          <a:effectLst>
            <a:outerShdw algn="tl" blurRad="165100" dir="2700000" dist="25400" rotWithShape="0" sx="102000" sy="102000">
              <a:schemeClr val="accent4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060" name="直角三角形 11"/>
          <p:cNvSpPr/>
          <p:nvPr>
            <p:custDataLst>
              <p:tags r:id="rId15"/>
            </p:custDataLst>
          </p:nvPr>
        </p:nvSpPr>
        <p:spPr>
          <a:xfrm>
            <a:off x="2016066" y="5252537"/>
            <a:ext cx="85199" cy="141997"/>
          </a:xfrm>
          <a:prstGeom prst="rtTriangle"/>
          <a:solidFill>
            <a:schemeClr val="accent4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062" name="文本框 12"/>
          <p:cNvSpPr txBox="1"/>
          <p:nvPr>
            <p:custDataLst>
              <p:tags r:id="rId16"/>
            </p:custDataLst>
          </p:nvPr>
        </p:nvSpPr>
        <p:spPr>
          <a:xfrm>
            <a:off x="2052599" y="5405192"/>
            <a:ext cx="8394896" cy="769627"/>
          </a:xfrm>
          <a:prstGeom prst="rect"/>
          <a:noFill/>
        </p:spPr>
        <p:txBody>
          <a:bodyPr anchor="ctr" anchorCtr="0" bIns="107950" rtlCol="0" tIns="0" wrap="square">
            <a:normAutofit fontScale="95556" lnSpcReduction="20000"/>
          </a:bodyPr>
          <a:p>
            <a:pPr>
              <a:lnSpc>
                <a:spcPct val="150000"/>
              </a:lnSpc>
            </a:pPr>
            <a:r>
              <a:rPr altLang="zh-CN" dirty="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回应客户评价：及时关注并回应客户评价，对于好评给予肯定和感谢，对于差评积极改进并给予反馈。</a:t>
            </a:r>
            <a:endParaRPr altLang="zh-CN" dirty="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5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096" name="标题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825361" y="3133103"/>
            <a:ext cx="6367550" cy="1743697"/>
          </a:xfrm>
        </p:spPr>
        <p:txBody>
          <a:bodyPr/>
          <a:p>
            <a:r>
              <a:rPr altLang="en-US" lang="zh-CN"/>
              <a:t>持续改进和优化客户体验策略</a:t>
            </a:r>
            <a:endParaRPr altLang="en-US" lang="zh-CN"/>
          </a:p>
        </p:txBody>
      </p:sp>
      <p:sp>
        <p:nvSpPr>
          <p:cNvPr id="1050098" name="文本占位符 1"/>
          <p:cNvSpPr>
            <a:spLocks noGrp="1"/>
          </p:cNvSpPr>
          <p:nvPr>
            <p:ph type="body" sz="quarter" idx="13"/>
            <p:custDataLst>
              <p:tags r:id="rId2"/>
            </p:custDataLst>
          </p:nvPr>
        </p:nvSpPr>
        <p:spPr>
          <a:xfrm>
            <a:off x="822961" y="1781404"/>
            <a:ext cx="6367550" cy="1224000"/>
          </a:xfrm>
        </p:spPr>
        <p:txBody>
          <a:bodyPr>
            <a:normAutofit fontScale="91250" lnSpcReduction="20000"/>
          </a:bodyPr>
          <a:p>
            <a:r>
              <a:rPr altLang="zh-CN" lang="en-US"/>
              <a:t>01</a:t>
            </a:r>
            <a:endParaRPr altLang="zh-CN" lang="en-US"/>
          </a:p>
        </p:txBody>
      </p:sp>
    </p:spTree>
    <p:custDataLst>
      <p:tags r:id="rId3"/>
    </p:custData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6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120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定期评估客户体验策略的效果</a:t>
            </a:r>
            <a:endParaRPr altLang="en-US" lang="zh-CN"/>
          </a:p>
        </p:txBody>
      </p:sp>
      <p:sp>
        <p:nvSpPr>
          <p:cNvPr id="1050122" name="矩形 31"/>
          <p:cNvSpPr/>
          <p:nvPr>
            <p:custDataLst>
              <p:tags r:id="rId1"/>
            </p:custDataLst>
          </p:nvPr>
        </p:nvSpPr>
        <p:spPr>
          <a:xfrm>
            <a:off x="2641618" y="1364400"/>
            <a:ext cx="6909778" cy="1065541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定期收集客户反馈，了解客户对酒店服务和设施的满意度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124" name="矩形 4"/>
          <p:cNvSpPr/>
          <p:nvPr>
            <p:custDataLst>
              <p:tags r:id="rId2"/>
            </p:custDataLst>
          </p:nvPr>
        </p:nvSpPr>
        <p:spPr>
          <a:xfrm>
            <a:off x="2641618" y="2613620"/>
            <a:ext cx="6909778" cy="1065541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分析客户反馈数据，找出服务中存在的问题和改进空间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126" name="矩形 5"/>
          <p:cNvSpPr/>
          <p:nvPr>
            <p:custDataLst>
              <p:tags r:id="rId3"/>
            </p:custDataLst>
          </p:nvPr>
        </p:nvSpPr>
        <p:spPr>
          <a:xfrm>
            <a:off x="2641618" y="3862839"/>
            <a:ext cx="6909778" cy="1065541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制定针对性的改进措施，提升客户体验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128" name="矩形 7"/>
          <p:cNvSpPr/>
          <p:nvPr>
            <p:custDataLst>
              <p:tags r:id="rId4"/>
            </p:custDataLst>
          </p:nvPr>
        </p:nvSpPr>
        <p:spPr>
          <a:xfrm>
            <a:off x="2641618" y="5112059"/>
            <a:ext cx="6909778" cy="1065541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持续跟踪改进措施的实施效果，确保客户体验得到持续提升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7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162" name="标题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p>
            <a:r>
              <a:rPr altLang="en-US" lang="zh-CN"/>
              <a:t>及时调整和优化策略，以适应市场变化和客户需求的变化</a:t>
            </a:r>
            <a:endParaRPr altLang="en-US" lang="zh-CN"/>
          </a:p>
        </p:txBody>
      </p:sp>
      <p:sp>
        <p:nvSpPr>
          <p:cNvPr id="1050164" name="五边形 30"/>
          <p:cNvSpPr/>
          <p:nvPr>
            <p:custDataLst>
              <p:tags r:id="rId1"/>
            </p:custDataLst>
          </p:nvPr>
        </p:nvSpPr>
        <p:spPr>
          <a:xfrm>
            <a:off x="838200" y="3218059"/>
            <a:ext cx="2787094" cy="1132917"/>
          </a:xfrm>
          <a:prstGeom prst="homePlate"/>
          <a:ln>
            <a:noFill/>
          </a:ln>
          <a:effectLst>
            <a:outerShdw algn="l" blurRad="50800" dist="38100" rotWithShape="0">
              <a:schemeClr val="accent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50166" name="燕尾形 36"/>
          <p:cNvSpPr/>
          <p:nvPr>
            <p:custDataLst>
              <p:tags r:id="rId2"/>
            </p:custDataLst>
          </p:nvPr>
        </p:nvSpPr>
        <p:spPr>
          <a:xfrm>
            <a:off x="3342276" y="3218059"/>
            <a:ext cx="2787094" cy="1132917"/>
          </a:xfrm>
          <a:prstGeom prst="chevron"/>
          <a:solidFill>
            <a:schemeClr val="accent2"/>
          </a:solidFill>
          <a:ln>
            <a:noFill/>
          </a:ln>
          <a:effectLst>
            <a:outerShdw algn="l" blurRad="50800" dist="38100" rotWithShape="0">
              <a:schemeClr val="accent2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50168" name="燕尾形 37"/>
          <p:cNvSpPr/>
          <p:nvPr>
            <p:custDataLst>
              <p:tags r:id="rId3"/>
            </p:custDataLst>
          </p:nvPr>
        </p:nvSpPr>
        <p:spPr>
          <a:xfrm>
            <a:off x="8350429" y="3218059"/>
            <a:ext cx="2787094" cy="1132917"/>
          </a:xfrm>
          <a:prstGeom prst="chevron"/>
          <a:solidFill>
            <a:schemeClr val="accent4"/>
          </a:solidFill>
          <a:ln>
            <a:noFill/>
          </a:ln>
          <a:effectLst>
            <a:outerShdw algn="l" blurRad="50800" dist="38100" rotWithShape="0">
              <a:schemeClr val="accent3">
                <a:lumMod val="60000"/>
                <a:lumOff val="4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50170" name="燕尾形 38"/>
          <p:cNvSpPr/>
          <p:nvPr>
            <p:custDataLst>
              <p:tags r:id="rId4"/>
            </p:custDataLst>
          </p:nvPr>
        </p:nvSpPr>
        <p:spPr>
          <a:xfrm>
            <a:off x="5846353" y="3218059"/>
            <a:ext cx="2787094" cy="1132917"/>
          </a:xfrm>
          <a:prstGeom prst="chevron"/>
          <a:solidFill>
            <a:schemeClr val="accent6"/>
          </a:solidFill>
          <a:ln>
            <a:noFill/>
          </a:ln>
          <a:effectLst>
            <a:outerShdw algn="l" blurRad="50800" dist="38100" rotWithShape="0">
              <a:schemeClr val="accent3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50172" name="文本框 3"/>
          <p:cNvSpPr txBox="1"/>
          <p:nvPr>
            <p:custDataLst>
              <p:tags r:id="rId5"/>
            </p:custDataLst>
          </p:nvPr>
        </p:nvSpPr>
        <p:spPr>
          <a:xfrm>
            <a:off x="3283983" y="4592597"/>
            <a:ext cx="3005905" cy="1317090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分析市场趋势和竞争对手动态，调整产品和服务策略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50174" name="文本框 6"/>
          <p:cNvSpPr txBox="1"/>
          <p:nvPr>
            <p:custDataLst>
              <p:tags r:id="rId6"/>
            </p:custDataLst>
          </p:nvPr>
        </p:nvSpPr>
        <p:spPr>
          <a:xfrm>
            <a:off x="838200" y="1633157"/>
            <a:ext cx="3005905" cy="1355952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dirty="0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定期收集客户反馈，了解客户需求和期望</a:t>
            </a:r>
            <a:endParaRPr altLang="en-US" dirty="0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50176" name="文本框 7"/>
          <p:cNvSpPr txBox="1"/>
          <p:nvPr>
            <p:custDataLst>
              <p:tags r:id="rId7"/>
            </p:custDataLst>
          </p:nvPr>
        </p:nvSpPr>
        <p:spPr>
          <a:xfrm>
            <a:off x="5844663" y="1633157"/>
            <a:ext cx="3005905" cy="1355952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不断优化客户体验流程，提高客户满意度和忠诚度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50178" name="文本框 8"/>
          <p:cNvSpPr txBox="1"/>
          <p:nvPr>
            <p:custDataLst>
              <p:tags r:id="rId8"/>
            </p:custDataLst>
          </p:nvPr>
        </p:nvSpPr>
        <p:spPr>
          <a:xfrm>
            <a:off x="8347895" y="4592597"/>
            <a:ext cx="3005905" cy="1317090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及时调整和优化策略，以适应市场变化和客户需求的变化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8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212" name="标题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p>
            <a:r>
              <a:rPr altLang="en-US" lang="zh-CN"/>
              <a:t>鼓励员工参与客户体验改进工作，提高员工服务意识和服务能力</a:t>
            </a:r>
            <a:endParaRPr altLang="en-US" lang="zh-CN"/>
          </a:p>
        </p:txBody>
      </p:sp>
      <p:sp>
        <p:nvSpPr>
          <p:cNvPr id="1050214" name="五边形 16"/>
          <p:cNvSpPr/>
          <p:nvPr>
            <p:custDataLst>
              <p:tags r:id="rId1"/>
            </p:custDataLst>
          </p:nvPr>
        </p:nvSpPr>
        <p:spPr>
          <a:xfrm rot="16200000" flipH="1">
            <a:off x="7089075" y="1610071"/>
            <a:ext cx="820236" cy="2386711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216" name="五边形 17"/>
          <p:cNvSpPr/>
          <p:nvPr>
            <p:custDataLst>
              <p:tags r:id="rId2"/>
            </p:custDataLst>
          </p:nvPr>
        </p:nvSpPr>
        <p:spPr>
          <a:xfrm rot="16200000" flipH="1">
            <a:off x="7109348" y="4268920"/>
            <a:ext cx="779748" cy="2141688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218" name="任意多边形 18"/>
          <p:cNvSpPr/>
          <p:nvPr>
            <p:custDataLst>
              <p:tags r:id="rId3"/>
            </p:custDataLst>
          </p:nvPr>
        </p:nvSpPr>
        <p:spPr>
          <a:xfrm>
            <a:off x="6428049" y="2390278"/>
            <a:ext cx="2141688" cy="3232078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220" name="任意多边形 19"/>
          <p:cNvSpPr/>
          <p:nvPr>
            <p:custDataLst>
              <p:tags r:id="rId4"/>
            </p:custDataLst>
          </p:nvPr>
        </p:nvSpPr>
        <p:spPr>
          <a:xfrm flipV="1">
            <a:off x="6305796" y="1777170"/>
            <a:ext cx="2386711" cy="1146934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222" name="五边形 2"/>
          <p:cNvSpPr/>
          <p:nvPr>
            <p:custDataLst>
              <p:tags r:id="rId5"/>
            </p:custDataLst>
          </p:nvPr>
        </p:nvSpPr>
        <p:spPr>
          <a:xfrm rot="16200000" flipH="1">
            <a:off x="1620865" y="1610685"/>
            <a:ext cx="820236" cy="2385315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224" name="五边形 3"/>
          <p:cNvSpPr/>
          <p:nvPr>
            <p:custDataLst>
              <p:tags r:id="rId6"/>
            </p:custDataLst>
          </p:nvPr>
        </p:nvSpPr>
        <p:spPr>
          <a:xfrm rot="16200000" flipH="1">
            <a:off x="1642367" y="4268920"/>
            <a:ext cx="779748" cy="2141688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226" name="任意多边形 4"/>
          <p:cNvSpPr/>
          <p:nvPr>
            <p:custDataLst>
              <p:tags r:id="rId7"/>
            </p:custDataLst>
          </p:nvPr>
        </p:nvSpPr>
        <p:spPr>
          <a:xfrm>
            <a:off x="961067" y="2390278"/>
            <a:ext cx="2141688" cy="3232078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228" name="任意多边形 5"/>
          <p:cNvSpPr/>
          <p:nvPr>
            <p:custDataLst>
              <p:tags r:id="rId8"/>
            </p:custDataLst>
          </p:nvPr>
        </p:nvSpPr>
        <p:spPr>
          <a:xfrm flipV="1">
            <a:off x="838200" y="1777170"/>
            <a:ext cx="2385315" cy="1146934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230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9"/>
            </p:custDataLst>
          </p:nvPr>
        </p:nvSpPr>
        <p:spPr bwMode="auto">
          <a:xfrm>
            <a:off x="961067" y="3070349"/>
            <a:ext cx="2141688" cy="1929628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eaLnBrk="1" fontAlgn="auto" hangingPunct="1" indent="0" latinLnBrk="0" lvl="0" marR="0" rt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80604020202020204" pitchFamily="34" charset="0"/>
              <a:buNone/>
            </a:pPr>
            <a:r>
              <a:rPr altLang="en-US" baseline="0" b="0" cap="none" dirty="0" i="0" kern="1200" kumimoji="0" lang="zh-CN" noProof="0" normalizeH="0" spc="0" strike="noStrike" u="none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uLnTx/>
                <a:uFillTx/>
                <a:latin typeface="+mn-ea"/>
                <a:ea typeface="+mn-ea"/>
                <a:cs typeface="+mn-ea"/>
                <a:sym typeface="+mn-lt"/>
              </a:rPr>
              <a:t>鼓励员工提出改进意见和建议，让员工参与到客户体验改进工作中来。</a:t>
            </a:r>
            <a:endParaRPr altLang="en-US" baseline="0" b="0" cap="none" dirty="0" i="0" kern="1200" kumimoji="0" lang="zh-CN" noProof="0" normalizeH="0" spc="0" strike="noStrike" u="none">
              <a:ln>
                <a:noFill/>
              </a:ln>
              <a:solidFill>
                <a:schemeClr val="tx1">
                  <a:lumMod val="75000"/>
                  <a:lumOff val="25000"/>
                </a:schemeClr>
              </a:solidFill>
              <a:effectLst/>
              <a:uLnTx/>
              <a:uFillTx/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50232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10"/>
            </p:custDataLst>
          </p:nvPr>
        </p:nvSpPr>
        <p:spPr bwMode="auto">
          <a:xfrm>
            <a:off x="6428049" y="3070349"/>
            <a:ext cx="2141688" cy="1929628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dirty="0" err="1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建立有效的激励机制，对在客户体验改进工作中表现优秀的员工给予奖励和表彰。</a:t>
            </a:r>
            <a:endParaRPr dirty="0" err="1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50234" name="五边形 9"/>
          <p:cNvSpPr/>
          <p:nvPr>
            <p:custDataLst>
              <p:tags r:id="rId11"/>
            </p:custDataLst>
          </p:nvPr>
        </p:nvSpPr>
        <p:spPr>
          <a:xfrm rot="16200000" flipH="1">
            <a:off x="4425312" y="1622972"/>
            <a:ext cx="820236" cy="2385315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236" name="五边形 10"/>
          <p:cNvSpPr/>
          <p:nvPr>
            <p:custDataLst>
              <p:tags r:id="rId12"/>
            </p:custDataLst>
          </p:nvPr>
        </p:nvSpPr>
        <p:spPr>
          <a:xfrm rot="16200000" flipH="1">
            <a:off x="4446199" y="4281207"/>
            <a:ext cx="779748" cy="2141688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238" name="任意多边形 11"/>
          <p:cNvSpPr/>
          <p:nvPr>
            <p:custDataLst>
              <p:tags r:id="rId13"/>
            </p:custDataLst>
          </p:nvPr>
        </p:nvSpPr>
        <p:spPr>
          <a:xfrm>
            <a:off x="3764900" y="2401951"/>
            <a:ext cx="2141688" cy="3232078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400" i="0" kern="1200" kumimoji="0" lang="zh-CN" noProof="1" normalizeH="0" spc="0" strike="noStrike" u="none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240" name="任意多边形 12"/>
          <p:cNvSpPr/>
          <p:nvPr>
            <p:custDataLst>
              <p:tags r:id="rId14"/>
            </p:custDataLst>
          </p:nvPr>
        </p:nvSpPr>
        <p:spPr>
          <a:xfrm flipV="1">
            <a:off x="3642647" y="1790072"/>
            <a:ext cx="2385315" cy="1146934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242" name="五边形 23"/>
          <p:cNvSpPr/>
          <p:nvPr>
            <p:custDataLst>
              <p:tags r:id="rId15"/>
            </p:custDataLst>
          </p:nvPr>
        </p:nvSpPr>
        <p:spPr>
          <a:xfrm rot="16200000" flipH="1">
            <a:off x="9751610" y="1646931"/>
            <a:ext cx="820236" cy="2385315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244" name="五边形 24"/>
          <p:cNvSpPr/>
          <p:nvPr>
            <p:custDataLst>
              <p:tags r:id="rId16"/>
            </p:custDataLst>
          </p:nvPr>
        </p:nvSpPr>
        <p:spPr>
          <a:xfrm rot="16200000" flipH="1">
            <a:off x="9772498" y="4303937"/>
            <a:ext cx="779748" cy="2143084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246" name="任意多边形 25"/>
          <p:cNvSpPr/>
          <p:nvPr>
            <p:custDataLst>
              <p:tags r:id="rId17"/>
            </p:custDataLst>
          </p:nvPr>
        </p:nvSpPr>
        <p:spPr>
          <a:xfrm>
            <a:off x="9090584" y="2425910"/>
            <a:ext cx="2143084" cy="3232078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248" name="任意多边形 26"/>
          <p:cNvSpPr/>
          <p:nvPr>
            <p:custDataLst>
              <p:tags r:id="rId18"/>
            </p:custDataLst>
          </p:nvPr>
        </p:nvSpPr>
        <p:spPr>
          <a:xfrm flipV="1">
            <a:off x="8968945" y="1814031"/>
            <a:ext cx="2385315" cy="1146934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250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19"/>
            </p:custDataLst>
          </p:nvPr>
        </p:nvSpPr>
        <p:spPr bwMode="auto">
          <a:xfrm>
            <a:off x="9091198" y="3105981"/>
            <a:ext cx="2141688" cy="1929628"/>
          </a:xfrm>
          <a:prstGeom prst="rect"/>
          <a:noFill/>
          <a:ln>
            <a:noFill/>
          </a:ln>
        </p:spPr>
        <p:txBody>
          <a:bodyPr wrap="square">
            <a:normAutofit fontScale="90000" lnSpcReduction="20000"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dirty="0" sz="2000" err="1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建立良好的沟通渠道，让员工能够及时反馈客户的需求和反馈，以便及时调整和优化客户体验策略。</a:t>
            </a:r>
            <a:endParaRPr dirty="0" sz="2000" err="1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50252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20"/>
            </p:custDataLst>
          </p:nvPr>
        </p:nvSpPr>
        <p:spPr bwMode="auto">
          <a:xfrm>
            <a:off x="3764900" y="3082021"/>
            <a:ext cx="2141688" cy="1929628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altLang="en-US" dirty="0" lang="zh-CN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定期开展员工培训，提高员工的服务意识和专业服务能力。</a:t>
            </a:r>
            <a:endParaRPr altLang="en-US" dirty="0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8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286" name="标题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p>
            <a:r>
              <a:rPr altLang="en-US" lang="zh-CN"/>
              <a:t>与行业内外优秀企业进行交流和学习，借鉴先进的客户体验理念和做法</a:t>
            </a:r>
            <a:endParaRPr altLang="en-US" lang="zh-CN"/>
          </a:p>
        </p:txBody>
      </p:sp>
      <p:sp>
        <p:nvSpPr>
          <p:cNvPr id="1050288" name="任意多边形 20"/>
          <p:cNvSpPr/>
          <p:nvPr>
            <p:custDataLst>
              <p:tags r:id="rId1"/>
            </p:custDataLst>
          </p:nvPr>
        </p:nvSpPr>
        <p:spPr>
          <a:xfrm rot="2700000">
            <a:off x="1675982" y="1364400"/>
            <a:ext cx="1291603" cy="1293847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1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290" name="文本框 24"/>
          <p:cNvSpPr txBox="1"/>
          <p:nvPr>
            <p:custDataLst>
              <p:tags r:id="rId2"/>
            </p:custDataLst>
          </p:nvPr>
        </p:nvSpPr>
        <p:spPr bwMode="auto">
          <a:xfrm>
            <a:off x="1317531" y="3113403"/>
            <a:ext cx="2008977" cy="3064097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了解行业趋势和竞争对手动态，学习借鉴优秀的客户体验策略和做法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292" name="矩形 42"/>
          <p:cNvSpPr/>
          <p:nvPr>
            <p:custDataLst>
              <p:tags r:id="rId3"/>
            </p:custDataLst>
          </p:nvPr>
        </p:nvSpPr>
        <p:spPr>
          <a:xfrm>
            <a:off x="1450558" y="2733328"/>
            <a:ext cx="1742579" cy="123401"/>
          </a:xfrm>
          <a:prstGeom prst="rect"/>
          <a:solidFill>
            <a:schemeClr val="accent1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294" name="任意多边形 18"/>
          <p:cNvSpPr/>
          <p:nvPr>
            <p:custDataLst>
              <p:tags r:id="rId4"/>
            </p:custDataLst>
          </p:nvPr>
        </p:nvSpPr>
        <p:spPr>
          <a:xfrm rot="5400000">
            <a:off x="4192345" y="1364400"/>
            <a:ext cx="1291603" cy="1293847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2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296" name="文本框 27"/>
          <p:cNvSpPr txBox="1"/>
          <p:nvPr>
            <p:custDataLst>
              <p:tags r:id="rId5"/>
            </p:custDataLst>
          </p:nvPr>
        </p:nvSpPr>
        <p:spPr bwMode="auto">
          <a:xfrm>
            <a:off x="3833239" y="3113403"/>
            <a:ext cx="2008977" cy="3064097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参加行业会议和展览，与优秀企业交流互动，拓展人脉和资源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298" name="矩形 43"/>
          <p:cNvSpPr/>
          <p:nvPr>
            <p:custDataLst>
              <p:tags r:id="rId6"/>
            </p:custDataLst>
          </p:nvPr>
        </p:nvSpPr>
        <p:spPr>
          <a:xfrm>
            <a:off x="3966921" y="2733328"/>
            <a:ext cx="1742579" cy="123401"/>
          </a:xfrm>
          <a:prstGeom prst="rect"/>
          <a:solidFill>
            <a:schemeClr val="accent2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300" name="任意多边形 21"/>
          <p:cNvSpPr/>
          <p:nvPr>
            <p:custDataLst>
              <p:tags r:id="rId7"/>
            </p:custDataLst>
          </p:nvPr>
        </p:nvSpPr>
        <p:spPr>
          <a:xfrm rot="18900000" flipH="1">
            <a:off x="6708053" y="1364400"/>
            <a:ext cx="1291603" cy="1293847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3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302" name="文本框 30"/>
          <p:cNvSpPr txBox="1"/>
          <p:nvPr>
            <p:custDataLst>
              <p:tags r:id="rId8"/>
            </p:custDataLst>
          </p:nvPr>
        </p:nvSpPr>
        <p:spPr bwMode="auto">
          <a:xfrm>
            <a:off x="6349602" y="3113403"/>
            <a:ext cx="2008977" cy="3064097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深入研究客户的需求和反馈，针对性地改进和优化客户体验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304" name="矩形 44"/>
          <p:cNvSpPr/>
          <p:nvPr>
            <p:custDataLst>
              <p:tags r:id="rId9"/>
            </p:custDataLst>
          </p:nvPr>
        </p:nvSpPr>
        <p:spPr>
          <a:xfrm>
            <a:off x="6481973" y="2733328"/>
            <a:ext cx="1742579" cy="123401"/>
          </a:xfrm>
          <a:prstGeom prst="rect"/>
          <a:solidFill>
            <a:schemeClr val="accent3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306" name="任意多边形 22"/>
          <p:cNvSpPr/>
          <p:nvPr>
            <p:custDataLst>
              <p:tags r:id="rId10"/>
            </p:custDataLst>
          </p:nvPr>
        </p:nvSpPr>
        <p:spPr>
          <a:xfrm rot="2700000" flipH="1" flipV="1">
            <a:off x="9223761" y="1364400"/>
            <a:ext cx="1291603" cy="1293847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4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308" name="文本框 33"/>
          <p:cNvSpPr txBox="1"/>
          <p:nvPr>
            <p:custDataLst>
              <p:tags r:id="rId11"/>
            </p:custDataLst>
          </p:nvPr>
        </p:nvSpPr>
        <p:spPr bwMode="auto">
          <a:xfrm>
            <a:off x="8865310" y="3113403"/>
            <a:ext cx="2008977" cy="3064097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关注新兴技术和创新模式，将其应用到客户体验提升中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310" name="矩形 45"/>
          <p:cNvSpPr/>
          <p:nvPr>
            <p:custDataLst>
              <p:tags r:id="rId12"/>
            </p:custDataLst>
          </p:nvPr>
        </p:nvSpPr>
        <p:spPr>
          <a:xfrm>
            <a:off x="8998337" y="2733328"/>
            <a:ext cx="1742579" cy="123401"/>
          </a:xfrm>
          <a:prstGeom prst="rect"/>
          <a:solidFill>
            <a:schemeClr val="accent4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9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344" name="公司名"/>
          <p:cNvSpPr>
            <a:spLocks noGrp="1"/>
          </p:cNvSpPr>
          <p:nvPr>
            <p:ph type="body" sz="quarter" idx="13"/>
            <p:custDataLst>
              <p:tags r:id="rId1"/>
            </p:custDataLst>
          </p:nvPr>
        </p:nvSpPr>
        <p:spPr>
          <a:xfrm>
            <a:off x="838799" y="356515"/>
            <a:ext cx="9740301" cy="504000"/>
          </a:xfrm>
        </p:spPr>
        <p:txBody>
          <a:bodyPr/>
          <a:p>
            <a:r>
              <a:rPr altLang="en-US" lang="zh-CN"/>
              <a:t>稻壳学院</a:t>
            </a:r>
            <a:endParaRPr altLang="en-US" lang="zh-CN"/>
          </a:p>
        </p:txBody>
      </p:sp>
      <p:sp>
        <p:nvSpPr>
          <p:cNvPr id="1050346" name="署名"/>
          <p:cNvSpPr>
            <a:spLocks noGrp="1"/>
          </p:cNvSpPr>
          <p:nvPr>
            <p:ph type="body" sz="quarter" idx="17"/>
            <p:custDataLst>
              <p:tags r:id="rId2"/>
            </p:custDataLst>
          </p:nvPr>
        </p:nvSpPr>
        <p:spPr>
          <a:xfrm>
            <a:off x="4749165" y="3572510"/>
            <a:ext cx="6604635" cy="504190"/>
          </a:xfrm>
        </p:spPr>
        <p:txBody>
          <a:bodyPr/>
          <a:p>
            <a:r>
              <a:rPr altLang="en-US" lang="zh-CN"/>
              <a:t>汇报人：</a:t>
            </a:r>
            <a:r>
              <a:rPr altLang="zh-CN" lang="en-US"/>
              <a:t>XX</a:t>
            </a:r>
            <a:endParaRPr altLang="en-US" lang="zh-CN"/>
          </a:p>
        </p:txBody>
      </p:sp>
      <p:sp>
        <p:nvSpPr>
          <p:cNvPr id="1050348" name="标题"/>
          <p:cNvSpPr>
            <a:spLocks noGrp="1"/>
          </p:cNvSpPr>
          <p:nvPr>
            <p:ph type="ctrTitle"/>
            <p:custDataLst>
              <p:tags r:id="rId3"/>
            </p:custDataLst>
          </p:nvPr>
        </p:nvSpPr>
        <p:spPr>
          <a:xfrm>
            <a:off x="4748980" y="1772761"/>
            <a:ext cx="6604219" cy="1800000"/>
          </a:xfrm>
        </p:spPr>
        <p:txBody>
          <a:bodyPr/>
          <a:p>
            <a:r>
              <a:rPr altLang="en-US" lang="zh-CN"/>
              <a:t>感谢观看</a:t>
            </a:r>
            <a:endParaRPr altLang="en-US" lang="zh-CN"/>
          </a:p>
        </p:txBody>
      </p:sp>
    </p:spTree>
    <p:custDataLst>
      <p:tags r:id="rId4"/>
    </p:custDataLst>
  </p:cSld>
  <p:clrMapOvr>
    <a:masterClrMapping/>
  </p:clrMapOvr>
</p:sld>
</file>

<file path=ppt/tags/tag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i*1"/>
  <p:tag name="KSO_WM_UNIT_LAYERLEVEL" val="1"/>
  <p:tag name="KSO_WM_TAG_VERSION" val="3.0"/>
  <p:tag name="KSO_WM_BEAUTIFY_FLAG" val="#wm#"/>
  <p:tag name="KSO_WM_UNIT_TYPE" val="i"/>
  <p:tag name="KSO_WM_UNIT_INDEX" val="1"/>
</p:tagLst>
</file>

<file path=ppt/tags/tag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i*2"/>
  <p:tag name="KSO_WM_UNIT_LAYERLEVEL" val="1"/>
  <p:tag name="KSO_WM_TAG_VERSION" val="3.0"/>
  <p:tag name="KSO_WM_BEAUTIFY_FLAG" val="#wm#"/>
  <p:tag name="KSO_WM_UNIT_TYPE" val="i"/>
  <p:tag name="KSO_WM_UNIT_INDEX" val="2"/>
</p:tagLst>
</file>

<file path=ppt/tags/tag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i*3"/>
  <p:tag name="KSO_WM_UNIT_LAYERLEVEL" val="1"/>
  <p:tag name="KSO_WM_TAG_VERSION" val="3.0"/>
  <p:tag name="KSO_WM_BEAUTIFY_FLAG" val="#wm#"/>
  <p:tag name="KSO_WM_UNIT_TYPE" val="i"/>
  <p:tag name="KSO_WM_UNIT_INDEX" val="3"/>
</p:tagLst>
</file>

<file path=ppt/tags/tag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i*4"/>
  <p:tag name="KSO_WM_UNIT_LAYERLEVEL" val="1"/>
  <p:tag name="KSO_WM_TAG_VERSION" val="3.0"/>
  <p:tag name="KSO_WM_BEAUTIFY_FLAG" val="#wm#"/>
  <p:tag name="KSO_WM_UNIT_TYPE" val="i"/>
  <p:tag name="KSO_WM_UNIT_INDEX" val="4"/>
</p:tagLst>
</file>

<file path=ppt/tags/tag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a*1"/>
  <p:tag name="KSO_WM_UNIT_LAYERLEVEL" val="1"/>
  <p:tag name="KSO_WM_TAG_VERSION" val="3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30"/>
  <p:tag name="KSO_WM_UNIT_TYPE" val="a"/>
  <p:tag name="KSO_WM_UNIT_INDEX" val="1"/>
</p:tagLst>
</file>

<file path=ppt/tags/tag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b*1"/>
  <p:tag name="KSO_WM_UNIT_LAYERLEVEL" val="1"/>
  <p:tag name="KSO_WM_TAG_VERSION" val="3.0"/>
  <p:tag name="KSO_WM_BEAUTIFY_FLAG" val="#wm#"/>
  <p:tag name="KSO_WM_UNIT_ISCONTENTSTITLE" val="0"/>
  <p:tag name="KSO_WM_UNIT_ISNUMDGMTITLE" val="0"/>
  <p:tag name="KSO_WM_UNIT_PRESET_TEXT" val="单击此处编辑母版副标题样式"/>
  <p:tag name="KSO_WM_UNIT_NOCLEAR" val="0"/>
  <p:tag name="KSO_WM_UNIT_VALUE" val="80"/>
  <p:tag name="KSO_WM_UNIT_TYPE" val="b"/>
  <p:tag name="KSO_WM_UNIT_INDEX" val="1"/>
</p:tagLst>
</file>

<file path=ppt/tags/tag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f*5"/>
  <p:tag name="KSO_WM_UNIT_LAYERLEVEL" val="1"/>
  <p:tag name="KSO_WM_TAG_VERSION" val="3.0"/>
  <p:tag name="KSO_WM_BEAUTIFY_FLAG" val="#wm#"/>
  <p:tag name="KSO_WM_UNIT_PRESET_TEXT" val="公司名占位符"/>
  <p:tag name="KSO_WM_UNIT_NOCLEAR" val="0"/>
  <p:tag name="KSO_WM_UNIT_VALUE" val="11"/>
  <p:tag name="KSO_WM_UNIT_TYPE" val="f"/>
  <p:tag name="KSO_WM_UNIT_INDEX" val="5"/>
  <p:tag name="KSO_WM_UNIT_SUBTYPE" val="g"/>
</p:tagLst>
</file>

<file path=ppt/tags/tag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f*4"/>
  <p:tag name="KSO_WM_UNIT_LAYERLEVEL" val="1"/>
  <p:tag name="KSO_WM_TAG_VERSION" val="3.0"/>
  <p:tag name="KSO_WM_BEAUTIFY_FLAG" val="#wm#"/>
  <p:tag name="KSO_WM_UNIT_SUBTYPE" val="b"/>
  <p:tag name="KSO_WM_UNIT_PRESET_TEXT" val="署名占位符"/>
  <p:tag name="KSO_WM_UNIT_NOCLEAR" val="0"/>
  <p:tag name="KSO_WM_UNIT_VALUE" val="8"/>
  <p:tag name="KSO_WM_UNIT_TYPE" val="f"/>
  <p:tag name="KSO_WM_UNIT_INDEX" val="4"/>
</p:tagLst>
</file>

<file path=ppt/tags/tag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i*5"/>
  <p:tag name="KSO_WM_UNIT_LAYERLEVEL" val="1"/>
  <p:tag name="KSO_WM_TAG_VERSION" val="3.0"/>
  <p:tag name="KSO_WM_BEAUTIFY_FLAG" val="#wm#"/>
  <p:tag name="KSO_WM_UNIT_TYPE" val="i"/>
  <p:tag name="KSO_WM_UNIT_INDEX" val="5"/>
</p:tagLst>
</file>

<file path=ppt/tags/tag1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a*1"/>
  <p:tag name="KSO_WM_UNIT_LAYERLEVEL" val="1"/>
  <p:tag name="KSO_WM_TAG_VERSION" val="3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20"/>
  <p:tag name="KSO_WM_UNIT_TYPE" val="a"/>
  <p:tag name="KSO_WM_UNIT_INDEX" val="1"/>
</p:tagLst>
</file>

<file path=ppt/tags/tag1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f*1"/>
  <p:tag name="KSO_WM_UNIT_LAYERLEVEL" val="1"/>
  <p:tag name="KSO_WM_TAG_VERSION" val="3.0"/>
  <p:tag name="KSO_WM_BEAUTIFY_FLAG" val="#wm#"/>
  <p:tag name="KSO_WM_UNIT_SUBTYPE" val="a"/>
  <p:tag name="KSO_WM_UNIT_PRESET_TEXT" val="单击此处编辑母版文本样式 二级 三级 四级 五级"/>
  <p:tag name="KSO_WM_UNIT_NOCLEAR" val="0"/>
  <p:tag name="KSO_WM_UNIT_VALUE" val="330"/>
  <p:tag name="KSO_WM_UNIT_TYPE" val="f"/>
  <p:tag name="KSO_WM_UNIT_INDEX" val="1"/>
</p:tagLst>
</file>

<file path=ppt/tags/tag1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1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1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1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i*1"/>
  <p:tag name="KSO_WM_UNIT_LAYERLEVEL" val="1"/>
  <p:tag name="KSO_WM_TAG_VERSION" val="3.0"/>
  <p:tag name="KSO_WM_BEAUTIFY_FLAG" val="#wm#"/>
  <p:tag name="KSO_WM_UNIT_TYPE" val="i"/>
  <p:tag name="KSO_WM_UNIT_INDEX" val="1"/>
</p:tagLst>
</file>

<file path=ppt/tags/tag1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i*2"/>
  <p:tag name="KSO_WM_UNIT_LAYERLEVEL" val="1"/>
  <p:tag name="KSO_WM_TAG_VERSION" val="3.0"/>
  <p:tag name="KSO_WM_BEAUTIFY_FLAG" val="#wm#"/>
  <p:tag name="KSO_WM_UNIT_TYPE" val="i"/>
  <p:tag name="KSO_WM_UNIT_INDEX" val="2"/>
</p:tagLst>
</file>

<file path=ppt/tags/tag1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i*3"/>
  <p:tag name="KSO_WM_UNIT_LAYERLEVEL" val="1"/>
  <p:tag name="KSO_WM_TAG_VERSION" val="3.0"/>
  <p:tag name="KSO_WM_BEAUTIFY_FLAG" val="#wm#"/>
  <p:tag name="KSO_WM_UNIT_TYPE" val="i"/>
  <p:tag name="KSO_WM_UNIT_INDEX" val="3"/>
</p:tagLst>
</file>

<file path=ppt/tags/tag1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a*1"/>
  <p:tag name="KSO_WM_UNIT_LAYERLEVEL" val="1"/>
  <p:tag name="KSO_WM_TAG_VERSION" val="3.0"/>
  <p:tag name="KSO_WM_BEAUTIFY_FLAG" val="#wm#"/>
  <p:tag name="KSO_WM_UNIT_ISCONTENTSTITLE" val="1"/>
  <p:tag name="KSO_WM_UNIT_ISNUMDGMTITLE" val="0"/>
  <p:tag name="KSO_WM_UNIT_PRESET_TEXT" val="标题"/>
  <p:tag name="KSO_WM_UNIT_NOCLEAR" val="0"/>
  <p:tag name="KSO_WM_UNIT_VALUE" val="3"/>
  <p:tag name="KSO_WM_UNIT_TYPE" val="a"/>
  <p:tag name="KSO_WM_UNIT_INDEX" val="1"/>
</p:tagLst>
</file>

<file path=ppt/tags/tag1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2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2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2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i*4"/>
  <p:tag name="KSO_WM_UNIT_LAYERLEVEL" val="1"/>
  <p:tag name="KSO_WM_TAG_VERSION" val="1.0"/>
  <p:tag name="KSO_WM_BEAUTIFY_FLAG" val="#wm#"/>
  <p:tag name="KSO_WM_UNIT_TYPE" val="i"/>
  <p:tag name="KSO_WM_UNIT_INDEX" val="4"/>
</p:tagLst>
</file>

<file path=ppt/tags/tag2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i*5"/>
  <p:tag name="KSO_WM_UNIT_LAYERLEVEL" val="1"/>
  <p:tag name="KSO_WM_TAG_VERSION" val="1.0"/>
  <p:tag name="KSO_WM_BEAUTIFY_FLAG" val="#wm#"/>
  <p:tag name="KSO_WM_UNIT_TYPE" val="i"/>
  <p:tag name="KSO_WM_UNIT_INDEX" val="5"/>
</p:tagLst>
</file>

<file path=ppt/tags/tag2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i*1"/>
  <p:tag name="KSO_WM_UNIT_LAYERLEVEL" val="1"/>
  <p:tag name="KSO_WM_TAG_VERSION" val="3.0"/>
  <p:tag name="KSO_WM_BEAUTIFY_FLAG" val="#wm#"/>
  <p:tag name="KSO_WM_UNIT_TYPE" val="i"/>
  <p:tag name="KSO_WM_UNIT_INDEX" val="1"/>
</p:tagLst>
</file>

<file path=ppt/tags/tag2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i*2"/>
  <p:tag name="KSO_WM_UNIT_LAYERLEVEL" val="1"/>
  <p:tag name="KSO_WM_TAG_VERSION" val="3.0"/>
  <p:tag name="KSO_WM_BEAUTIFY_FLAG" val="#wm#"/>
  <p:tag name="KSO_WM_UNIT_TYPE" val="i"/>
  <p:tag name="KSO_WM_UNIT_INDEX" val="2"/>
</p:tagLst>
</file>

<file path=ppt/tags/tag2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i*3"/>
  <p:tag name="KSO_WM_UNIT_LAYERLEVEL" val="1"/>
  <p:tag name="KSO_WM_TAG_VERSION" val="3.0"/>
  <p:tag name="KSO_WM_BEAUTIFY_FLAG" val="#wm#"/>
  <p:tag name="KSO_WM_UNIT_TYPE" val="i"/>
  <p:tag name="KSO_WM_UNIT_INDEX" val="3"/>
</p:tagLst>
</file>

<file path=ppt/tags/tag2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a*1"/>
  <p:tag name="KSO_WM_UNIT_LAYERLEVEL" val="1"/>
  <p:tag name="KSO_WM_TAG_VERSION" val="3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14"/>
  <p:tag name="KSO_WM_UNIT_TYPE" val="a"/>
  <p:tag name="KSO_WM_UNIT_INDEX" val="1"/>
</p:tagLst>
</file>

<file path=ppt/tags/tag28.xml><?xml version="1.0" encoding="utf-8"?>
<p:tagLst xmlns:p="http://schemas.openxmlformats.org/presentationml/2006/main">
  <p:tag name="KSO_WM_UNIT_HIGHLIGHT" val="0"/>
  <p:tag name="KSO_WM_UNIT_COMPATIBLE" val="1"/>
  <p:tag name="KSO_WM_UNIT_DIAGRAM_ISNUMVISUAL" val="0"/>
  <p:tag name="KSO_WM_UNIT_DIAGRAM_ISREFERUNIT" val="0"/>
  <p:tag name="KSO_WM_UNIT_ID" val="_4*e*1"/>
  <p:tag name="KSO_WM_UNIT_LAYERLEVEL" val="1"/>
  <p:tag name="KSO_WM_TAG_VERSION" val="3.0"/>
  <p:tag name="KSO_WM_BEAUTIFY_FLAG" val="#wm#"/>
  <p:tag name="KSO_WM_UNIT_PRESET_TEXT" val="节编号"/>
  <p:tag name="KSO_WM_UNIT_NOCLEAR" val="0"/>
  <p:tag name="KSO_WM_UNIT_VALUE" val="13"/>
  <p:tag name="KSO_WM_UNIT_TYPE" val="e"/>
  <p:tag name="KSO_WM_UNIT_INDEX" val="1"/>
</p:tagLst>
</file>

<file path=ppt/tags/tag2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i*4"/>
  <p:tag name="KSO_WM_UNIT_LAYERLEVEL" val="1"/>
  <p:tag name="KSO_WM_TAG_VERSION" val="3.0"/>
  <p:tag name="KSO_WM_BEAUTIFY_FLAG" val="#wm#"/>
  <p:tag name="KSO_WM_UNIT_TYPE" val="i"/>
  <p:tag name="KSO_WM_UNIT_INDEX" val="4"/>
</p:tagLst>
</file>

<file path=ppt/tags/tag3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i*5"/>
  <p:tag name="KSO_WM_UNIT_LAYERLEVEL" val="1"/>
  <p:tag name="KSO_WM_TAG_VERSION" val="3.0"/>
  <p:tag name="KSO_WM_BEAUTIFY_FLAG" val="#wm#"/>
  <p:tag name="KSO_WM_UNIT_TYPE" val="i"/>
  <p:tag name="KSO_WM_UNIT_INDEX" val="5"/>
</p:tagLst>
</file>

<file path=ppt/tags/tag3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a*1"/>
  <p:tag name="KSO_WM_UNIT_LAYERLEVEL" val="1"/>
  <p:tag name="KSO_WM_TAG_VERSION" val="3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20"/>
  <p:tag name="KSO_WM_UNIT_TYPE" val="a"/>
  <p:tag name="KSO_WM_UNIT_INDEX" val="1"/>
</p:tagLst>
</file>

<file path=ppt/tags/tag3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f*1"/>
  <p:tag name="KSO_WM_UNIT_LAYERLEVEL" val="1"/>
  <p:tag name="KSO_WM_TAG_VERSION" val="3.0"/>
  <p:tag name="KSO_WM_BEAUTIFY_FLAG" val="#wm#"/>
  <p:tag name="KSO_WM_UNIT_SUBTYPE" val="a"/>
  <p:tag name="KSO_WM_UNIT_PRESET_TEXT" val="单击此处编辑母版文本样式 二级 三级 四级 五级"/>
  <p:tag name="KSO_WM_UNIT_NOCLEAR" val="0"/>
  <p:tag name="KSO_WM_UNIT_TYPE" val="f"/>
  <p:tag name="KSO_WM_UNIT_INDEX" val="1"/>
  <p:tag name="KSO_WM_UNIT_VALUE" val="228"/>
</p:tagLst>
</file>

<file path=ppt/tags/tag3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f*2"/>
  <p:tag name="KSO_WM_UNIT_LAYERLEVEL" val="1"/>
  <p:tag name="KSO_WM_TAG_VERSION" val="3.0"/>
  <p:tag name="KSO_WM_BEAUTIFY_FLAG" val="#wm#"/>
  <p:tag name="KSO_WM_UNIT_SUBTYPE" val="a"/>
  <p:tag name="KSO_WM_UNIT_PRESET_TEXT" val="单击此处编辑母版文本样式 二级 三级 四级 五级"/>
  <p:tag name="KSO_WM_UNIT_NOCLEAR" val="0"/>
  <p:tag name="KSO_WM_UNIT_TYPE" val="f"/>
  <p:tag name="KSO_WM_UNIT_INDEX" val="2"/>
</p:tagLst>
</file>

<file path=ppt/tags/tag3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3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3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3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a*1"/>
  <p:tag name="KSO_WM_UNIT_LAYERLEVEL" val="1"/>
  <p:tag name="KSO_WM_TAG_VERSION" val="3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20"/>
  <p:tag name="KSO_WM_UNIT_TYPE" val="a"/>
  <p:tag name="KSO_WM_UNIT_INDEX" val="1"/>
</p:tagLst>
</file>

<file path=ppt/tags/tag3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h_a*1_1"/>
  <p:tag name="KSO_WM_UNIT_LAYERLEVEL" val="1_1"/>
  <p:tag name="KSO_WM_TAG_VERSION" val="3.0"/>
  <p:tag name="KSO_WM_BEAUTIFY_FLAG" val="#wm#"/>
  <p:tag name="KSO_WM_UNIT_PRESET_TEXT" val="单击此处编辑母版文本样式"/>
  <p:tag name="KSO_WM_UNIT_NOCLEAR" val="0"/>
  <p:tag name="KSO_WM_UNIT_TYPE" val="h_a"/>
  <p:tag name="KSO_WM_UNIT_INDEX" val="1_1"/>
  <p:tag name="KSO_WM_UNIT_ISCONTENTSTITLE" val="0"/>
  <p:tag name="KSO_WM_UNIT_ISNUMDGMTITLE" val="0"/>
  <p:tag name="KSO_WM_UNIT_VALUE" val="19"/>
</p:tagLst>
</file>

<file path=ppt/tags/tag3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h_f*1_1"/>
  <p:tag name="KSO_WM_UNIT_LAYERLEVEL" val="1_1"/>
  <p:tag name="KSO_WM_TAG_VERSION" val="3.0"/>
  <p:tag name="KSO_WM_BEAUTIFY_FLAG" val="#wm#"/>
  <p:tag name="KSO_WM_UNIT_SUBTYPE" val="a"/>
  <p:tag name="KSO_WM_UNIT_PRESET_TEXT" val="单击此处编辑母版文本样式 二级 三级 四级 五级"/>
  <p:tag name="KSO_WM_UNIT_NOCLEAR" val="0"/>
  <p:tag name="KSO_WM_UNIT_VALUE" val="128"/>
  <p:tag name="KSO_WM_UNIT_TYPE" val="h_f"/>
  <p:tag name="KSO_WM_UNIT_INDEX" val="1_1"/>
</p:tagLst>
</file>

<file path=ppt/tags/tag4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h_a*2_1"/>
  <p:tag name="KSO_WM_UNIT_LAYERLEVEL" val="1_1"/>
  <p:tag name="KSO_WM_TAG_VERSION" val="3.0"/>
  <p:tag name="KSO_WM_BEAUTIFY_FLAG" val="#wm#"/>
  <p:tag name="KSO_WM_UNIT_PRESET_TEXT" val="单击此处编辑母版文本样式"/>
  <p:tag name="KSO_WM_UNIT_NOCLEAR" val="0"/>
  <p:tag name="KSO_WM_UNIT_TYPE" val="h_a"/>
  <p:tag name="KSO_WM_UNIT_INDEX" val="2_1"/>
  <p:tag name="KSO_WM_UNIT_ISCONTENTSTITLE" val="0"/>
  <p:tag name="KSO_WM_UNIT_ISNUMDGMTITLE" val="0"/>
  <p:tag name="KSO_WM_UNIT_VALUE" val="19"/>
</p:tagLst>
</file>

<file path=ppt/tags/tag4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h_f*2_1"/>
  <p:tag name="KSO_WM_UNIT_LAYERLEVEL" val="1_1"/>
  <p:tag name="KSO_WM_TAG_VERSION" val="3.0"/>
  <p:tag name="KSO_WM_BEAUTIFY_FLAG" val="#wm#"/>
  <p:tag name="KSO_WM_UNIT_SUBTYPE" val="a"/>
  <p:tag name="KSO_WM_UNIT_PRESET_TEXT" val="单击此处编辑母版文本样式 二级 三级 四级 五级"/>
  <p:tag name="KSO_WM_UNIT_NOCLEAR" val="0"/>
  <p:tag name="KSO_WM_UNIT_VALUE" val="128"/>
  <p:tag name="KSO_WM_UNIT_TYPE" val="h_f"/>
  <p:tag name="KSO_WM_UNIT_INDEX" val="2_1"/>
</p:tagLst>
</file>

<file path=ppt/tags/tag4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4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4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4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a*1"/>
  <p:tag name="KSO_WM_UNIT_LAYERLEVEL" val="1"/>
  <p:tag name="KSO_WM_TAG_VERSION" val="3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20"/>
  <p:tag name="KSO_WM_UNIT_TYPE" val="a"/>
  <p:tag name="KSO_WM_UNIT_INDEX" val="1"/>
</p:tagLst>
</file>

<file path=ppt/tags/tag4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4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4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4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5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5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5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f*1"/>
  <p:tag name="KSO_WM_UNIT_LAYERLEVEL" val="1"/>
  <p:tag name="KSO_WM_TAG_VERSION" val="3.0"/>
  <p:tag name="KSO_WM_BEAUTIFY_FLAG" val="#wm#"/>
  <p:tag name="KSO_WM_UNIT_SUBTYPE" val="a"/>
  <p:tag name="KSO_WM_UNIT_PRESET_TEXT" val="单击此处编辑母版文本样式 二级 三级 四级 五级"/>
  <p:tag name="KSO_WM_UNIT_NOCLEAR" val="0"/>
  <p:tag name="KSO_WM_UNIT_VALUE" val="396"/>
  <p:tag name="KSO_WM_UNIT_TYPE" val="f"/>
  <p:tag name="KSO_WM_UNIT_INDEX" val="1"/>
</p:tagLst>
</file>

<file path=ppt/tags/tag5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5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5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5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a*1"/>
  <p:tag name="KSO_WM_UNIT_LAYERLEVEL" val="1"/>
  <p:tag name="KSO_WM_TAG_VERSION" val="3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20"/>
  <p:tag name="KSO_WM_UNIT_TYPE" val="a"/>
  <p:tag name="KSO_WM_UNIT_INDEX" val="1"/>
</p:tagLst>
</file>

<file path=ppt/tags/tag5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b*1"/>
  <p:tag name="KSO_WM_UNIT_LAYERLEVEL" val="1"/>
  <p:tag name="KSO_WM_TAG_VERSION" val="3.0"/>
  <p:tag name="KSO_WM_BEAUTIFY_FLAG" val="#wm#"/>
  <p:tag name="KSO_WM_UNIT_ISCONTENTSTITLE" val="0"/>
  <p:tag name="KSO_WM_UNIT_ISNUMDGMTITLE" val="0"/>
  <p:tag name="KSO_WM_UNIT_PRESET_TEXT" val="单击此处编辑母版副标题样式"/>
  <p:tag name="KSO_WM_UNIT_NOCLEAR" val="0"/>
  <p:tag name="KSO_WM_UNIT_VALUE" val="40"/>
  <p:tag name="KSO_WM_UNIT_TYPE" val="b"/>
  <p:tag name="KSO_WM_UNIT_INDEX" val="1"/>
</p:tagLst>
</file>

<file path=ppt/tags/tag5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5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6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6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i*1"/>
  <p:tag name="KSO_WM_UNIT_LAYERLEVEL" val="1"/>
  <p:tag name="KSO_WM_TAG_VERSION" val="1.0"/>
  <p:tag name="KSO_WM_BEAUTIFY_FLAG" val="#wm#"/>
  <p:tag name="KSO_WM_UNIT_TYPE" val="i"/>
  <p:tag name="KSO_WM_UNIT_INDEX" val="1"/>
</p:tagLst>
</file>

<file path=ppt/tags/tag6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i*2"/>
  <p:tag name="KSO_WM_UNIT_LAYERLEVEL" val="1"/>
  <p:tag name="KSO_WM_TAG_VERSION" val="1.0"/>
  <p:tag name="KSO_WM_BEAUTIFY_FLAG" val="#wm#"/>
  <p:tag name="KSO_WM_UNIT_TYPE" val="i"/>
  <p:tag name="KSO_WM_UNIT_INDEX" val="2"/>
</p:tagLst>
</file>

<file path=ppt/tags/tag6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i*3"/>
  <p:tag name="KSO_WM_UNIT_LAYERLEVEL" val="1"/>
  <p:tag name="KSO_WM_TAG_VERSION" val="1.0"/>
  <p:tag name="KSO_WM_BEAUTIFY_FLAG" val="#wm#"/>
  <p:tag name="KSO_WM_UNIT_TYPE" val="i"/>
  <p:tag name="KSO_WM_UNIT_INDEX" val="3"/>
</p:tagLst>
</file>

<file path=ppt/tags/tag6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a*1"/>
  <p:tag name="KSO_WM_UNIT_LAYERLEVEL" val="1"/>
  <p:tag name="KSO_WM_TAG_VERSION" val="3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30"/>
  <p:tag name="KSO_WM_UNIT_TYPE" val="a"/>
  <p:tag name="KSO_WM_UNIT_INDEX" val="1"/>
</p:tagLst>
</file>

<file path=ppt/tags/tag6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f*6"/>
  <p:tag name="KSO_WM_UNIT_LAYERLEVEL" val="1"/>
  <p:tag name="KSO_WM_TAG_VERSION" val="3.0"/>
  <p:tag name="KSO_WM_BEAUTIFY_FLAG" val="#wm#"/>
  <p:tag name="KSO_WM_UNIT_PRESET_TEXT" val="公司名占位符"/>
  <p:tag name="KSO_WM_UNIT_NOCLEAR" val="0"/>
  <p:tag name="KSO_WM_UNIT_VALUE" val="10"/>
  <p:tag name="KSO_WM_UNIT_TYPE" val="f"/>
  <p:tag name="KSO_WM_UNIT_INDEX" val="6"/>
  <p:tag name="KSO_WM_UNIT_SUBTYPE" val="g"/>
</p:tagLst>
</file>

<file path=ppt/tags/tag6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f*5"/>
  <p:tag name="KSO_WM_UNIT_LAYERLEVEL" val="1"/>
  <p:tag name="KSO_WM_TAG_VERSION" val="3.0"/>
  <p:tag name="KSO_WM_BEAUTIFY_FLAG" val="#wm#"/>
  <p:tag name="KSO_WM_UNIT_SUBTYPE" val="b"/>
  <p:tag name="KSO_WM_UNIT_PRESET_TEXT" val="署名占位符"/>
  <p:tag name="KSO_WM_UNIT_NOCLEAR" val="0"/>
  <p:tag name="KSO_WM_UNIT_VALUE" val="8"/>
  <p:tag name="KSO_WM_UNIT_TYPE" val="f"/>
  <p:tag name="KSO_WM_UNIT_INDEX" val="5"/>
</p:tagLst>
</file>

<file path=ppt/tags/tag6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i*4"/>
  <p:tag name="KSO_WM_UNIT_LAYERLEVEL" val="1"/>
  <p:tag name="KSO_WM_TAG_VERSION" val="1.0"/>
  <p:tag name="KSO_WM_BEAUTIFY_FLAG" val="#wm#"/>
  <p:tag name="KSO_WM_UNIT_TYPE" val="i"/>
  <p:tag name="KSO_WM_UNIT_INDEX" val="4"/>
</p:tagLst>
</file>

<file path=ppt/tags/tag6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i*5"/>
  <p:tag name="KSO_WM_UNIT_LAYERLEVEL" val="1"/>
  <p:tag name="KSO_WM_TAG_VERSION" val="1.0"/>
  <p:tag name="KSO_WM_BEAUTIFY_FLAG" val="#wm#"/>
  <p:tag name="KSO_WM_UNIT_TYPE" val="i"/>
  <p:tag name="KSO_WM_UNIT_INDEX" val="5"/>
</p:tagLst>
</file>

<file path=ppt/tags/tag6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i*1"/>
  <p:tag name="KSO_WM_UNIT_LAYERLEVEL" val="1"/>
  <p:tag name="KSO_WM_TAG_VERSION" val="3.0"/>
  <p:tag name="KSO_WM_BEAUTIFY_FLAG" val="#wm#"/>
  <p:tag name="KSO_WM_UNIT_TYPE" val="i"/>
  <p:tag name="KSO_WM_UNIT_INDEX" val="1"/>
</p:tagLst>
</file>

<file path=ppt/tags/tag7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i*2"/>
  <p:tag name="KSO_WM_UNIT_LAYERLEVEL" val="1"/>
  <p:tag name="KSO_WM_TAG_VERSION" val="3.0"/>
  <p:tag name="KSO_WM_BEAUTIFY_FLAG" val="#wm#"/>
  <p:tag name="KSO_WM_UNIT_TYPE" val="i"/>
  <p:tag name="KSO_WM_UNIT_INDEX" val="2"/>
</p:tagLst>
</file>

<file path=ppt/tags/tag7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i*3"/>
  <p:tag name="KSO_WM_UNIT_LAYERLEVEL" val="1"/>
  <p:tag name="KSO_WM_TAG_VERSION" val="3.0"/>
  <p:tag name="KSO_WM_BEAUTIFY_FLAG" val="#wm#"/>
  <p:tag name="KSO_WM_UNIT_TYPE" val="i"/>
  <p:tag name="KSO_WM_UNIT_INDEX" val="3"/>
</p:tagLst>
</file>

<file path=ppt/tags/tag7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NOCLEAR" val="0"/>
  <p:tag name="KSO_WM_TEMPLATE_CATEGORY" val="custom"/>
  <p:tag name="KSO_WM_TEMPLATE_INDEX" val="20231216"/>
</p:tagLst>
</file>

<file path=ppt/tags/tag7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  <p:tag name="KSO_WM_TEMPLATE_CATEGORY" val="custom"/>
  <p:tag name="KSO_WM_TEMPLATE_INDEX" val="20231216"/>
</p:tagLst>
</file>

<file path=ppt/tags/tag7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7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7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77.xml><?xml version="1.0" encoding="utf-8"?>
<p:tagLst xmlns:p="http://schemas.openxmlformats.org/presentationml/2006/main">
  <p:tag name="KSO_WM_TEMPLATE_SUBCATEGORY" val="29"/>
  <p:tag name="KSO_WM_TEMPLATE_MASTER_TYPE" val="0"/>
  <p:tag name="KSO_WM_TEMPLATE_COLOR_TYPE" val="0"/>
  <p:tag name="KSO_WM_TAG_VERSION" val="1.0"/>
  <p:tag name="KSO_WM_BEAUTIFY_FLAG" val="#wm#"/>
  <p:tag name="KSO_WM_TEMPLATE_CATEGORY" val="custom"/>
  <p:tag name="KSO_WM_TEMPLATE_INDEX" val="20231216"/>
  <p:tag name="KSO_WM_TEMPLATE_THUMBS_INDEX" val="1、9"/>
</p:tagLst>
</file>

<file path=ppt/tags/tag78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3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1216_1*a*1"/>
  <p:tag name="KSO_WM_TEMPLATE_CATEGORY" val="custom"/>
  <p:tag name="KSO_WM_TEMPLATE_INDEX" val="20231216"/>
  <p:tag name="KSO_WM_UNIT_LAYERLEVEL" val="1"/>
  <p:tag name="KSO_WM_TAG_VERSION" val="3.0"/>
  <p:tag name="KSO_WM_BEAUTIFY_FLAG" val="#wm#"/>
  <p:tag name="KSO_WM_UNIT_PRESET_TEXT" val="单击此处添加 文档标题"/>
</p:tagLst>
</file>

<file path=ppt/tags/tag79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80"/>
  <p:tag name="KSO_WM_UNIT_HIGHLIGHT" val="0"/>
  <p:tag name="KSO_WM_UNIT_COMPATIBLE" val="0"/>
  <p:tag name="KSO_WM_UNIT_DIAGRAM_ISNUMVISUAL" val="0"/>
  <p:tag name="KSO_WM_UNIT_DIAGRAM_ISREFERUNIT" val="0"/>
  <p:tag name="KSO_WM_UNIT_TYPE" val="b"/>
  <p:tag name="KSO_WM_UNIT_INDEX" val="1"/>
  <p:tag name="KSO_WM_UNIT_ID" val="custom20231216_1*b*1"/>
  <p:tag name="KSO_WM_TEMPLATE_CATEGORY" val="custom"/>
  <p:tag name="KSO_WM_TEMPLATE_INDEX" val="20231216"/>
  <p:tag name="KSO_WM_UNIT_LAYERLEVEL" val="1"/>
  <p:tag name="KSO_WM_TAG_VERSION" val="3.0"/>
  <p:tag name="KSO_WM_BEAUTIFY_FLAG" val="#wm#"/>
  <p:tag name="KSO_WM_UNIT_PRESET_TEXT" val="单击此处添加副标题"/>
</p:tagLst>
</file>

<file path=ppt/tags/tag80.xml><?xml version="1.0" encoding="utf-8"?>
<p:tagLst xmlns:p="http://schemas.openxmlformats.org/presentationml/2006/main"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ID" val="custom20231216_1*f*1"/>
  <p:tag name="KSO_WM_TEMPLATE_CATEGORY" val="custom"/>
  <p:tag name="KSO_WM_TEMPLATE_INDEX" val="20231216"/>
  <p:tag name="KSO_WM_UNIT_LAYERLEVEL" val="1"/>
  <p:tag name="KSO_WM_TAG_VERSION" val="3.0"/>
  <p:tag name="KSO_WM_BEAUTIFY_FLAG" val="#wm#"/>
  <p:tag name="KSO_WM_UNIT_SUBTYPE" val="g"/>
  <p:tag name="KSO_WM_UNIT_VALUE" val="120"/>
  <p:tag name="KSO_WM_UNIT_TYPE" val="f"/>
  <p:tag name="KSO_WM_UNIT_INDEX" val="1"/>
  <p:tag name="KSO_WM_UNIT_PRESET_TEXT" val="稻壳公司"/>
</p:tagLst>
</file>

<file path=ppt/tags/tag81.xml><?xml version="1.0" encoding="utf-8"?>
<p:tagLst xmlns:p="http://schemas.openxmlformats.org/presentationml/2006/main"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ID" val="custom20231216_1*f*2"/>
  <p:tag name="KSO_WM_TEMPLATE_CATEGORY" val="custom"/>
  <p:tag name="KSO_WM_TEMPLATE_INDEX" val="20231216"/>
  <p:tag name="KSO_WM_UNIT_LAYERLEVEL" val="1"/>
  <p:tag name="KSO_WM_TAG_VERSION" val="3.0"/>
  <p:tag name="KSO_WM_BEAUTIFY_FLAG" val="#wm#"/>
  <p:tag name="KSO_WM_UNIT_SUBTYPE" val="b"/>
  <p:tag name="KSO_WM_UNIT_VALUE" val="11"/>
  <p:tag name="KSO_WM_UNIT_TYPE" val="f"/>
  <p:tag name="KSO_WM_UNIT_INDEX" val="2"/>
  <p:tag name="KSO_WM_UNIT_PRESET_TEXT" val="汇报人：WPS"/>
</p:tagLst>
</file>

<file path=ppt/tags/tag82.xml><?xml version="1.0" encoding="utf-8"?>
<p:tagLst xmlns:p="http://schemas.openxmlformats.org/presentationml/2006/main">
  <p:tag name="KSO_WM_SLIDE_ID" val="custom20231216_1"/>
  <p:tag name="KSO_WM_TEMPLATE_SUBCATEGORY" val="29"/>
  <p:tag name="KSO_WM_TEMPLATE_MASTER_TYPE" val="0"/>
  <p:tag name="KSO_WM_TEMPLATE_COLOR_TYPE" val="0"/>
  <p:tag name="KSO_WM_SLIDE_ITEM_CNT" val="0"/>
  <p:tag name="KSO_WM_SLIDE_INDEX" val="1"/>
  <p:tag name="KSO_WM_TAG_VERSION" val="1.0"/>
  <p:tag name="KSO_WM_BEAUTIFY_FLAG" val="#wm#"/>
  <p:tag name="KSO_WM_TEMPLATE_CATEGORY" val="custom"/>
  <p:tag name="KSO_WM_TEMPLATE_INDEX" val="20231216"/>
  <p:tag name="KSO_WM_SLIDE_LAYOUT" val="a_b_f"/>
  <p:tag name="KSO_WM_SLIDE_LAYOUT_CNT" val="1_1_2"/>
  <p:tag name="KSO_WM_SLIDE_TYPE" val="title"/>
  <p:tag name="KSO_WM_SLIDE_SUBTYPE" val="pureTxt"/>
  <p:tag name="KSO_WM_TEMPLATE_THUMBS_INDEX" val="1、9"/>
</p:tagLst>
</file>

<file path=ppt/tags/tag8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1216_6*a*1"/>
  <p:tag name="KSO_WM_TEMPLATE_CATEGORY" val="custom"/>
  <p:tag name="KSO_WM_TEMPLATE_INDEX" val="20231216"/>
  <p:tag name="KSO_WM_UNIT_LAYERLEVEL" val="1"/>
  <p:tag name="KSO_WM_TAG_VERSION" val="3.0"/>
  <p:tag name="KSO_WM_BEAUTIFY_FLAG" val="#wm#"/>
  <p:tag name="KSO_WM_UNIT_ISCONTENTSTITLE" val="1"/>
  <p:tag name="KSO_WM_UNIT_ISNUMDGMTITLE" val="0"/>
  <p:tag name="KSO_WM_UNIT_NOCLEAR" val="0"/>
  <p:tag name="KSO_WM_UNIT_VALUE" val="3"/>
  <p:tag name="KSO_WM_UNIT_TYPE" val="a"/>
  <p:tag name="KSO_WM_UNIT_INDEX" val="1"/>
  <p:tag name="KSO_WM_DIAGRAM_GROUP_CODE" val="l1-1"/>
  <p:tag name="KSO_WM_UNIT_PRESET_TEXT" val="目录"/>
</p:tagLst>
</file>

<file path=ppt/tags/tag8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1_1"/>
  <p:tag name="KSO_WM_UNIT_ID" val="custom20231216_6*l_h_i*1_1_1"/>
  <p:tag name="KSO_WM_TEMPLATE_CATEGORY" val="custom"/>
  <p:tag name="KSO_WM_TEMPLATE_INDEX" val="20231216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GROUP_CODE" val="l1-1"/>
  <p:tag name="KSO_WM_UNIT_PRESET_TEXT" val="01"/>
  <p:tag name="KSO_WM_DIAGRAM_MAX_ITEMCNT" val="6"/>
  <p:tag name="KSO_WM_DIAGRAM_MIN_ITEMCNT" val="2"/>
  <p:tag name="KSO_WM_DIAGRAM_VIRTUALLY_FRAME" val="{&quot;height&quot;:367.35,&quot;width&quot;:420.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5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1_1"/>
  <p:tag name="KSO_WM_UNIT_ID" val="custom20231216_6*l_h_a*1_1_1"/>
  <p:tag name="KSO_WM_TEMPLATE_CATEGORY" val="custom"/>
  <p:tag name="KSO_WM_TEMPLATE_INDEX" val="20231216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GROUP_CODE" val="l1-1"/>
  <p:tag name="KSO_WM_UNIT_PRESET_TEXT" val="单击添加目录项标题"/>
  <p:tag name="KSO_WM_DIAGRAM_MAX_ITEMCNT" val="6"/>
  <p:tag name="KSO_WM_DIAGRAM_MIN_ITEMCNT" val="2"/>
  <p:tag name="KSO_WM_DIAGRAM_VIRTUALLY_FRAME" val="{&quot;height&quot;:367.35,&quot;width&quot;:420.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1216_6*l_h_i*1_1_2"/>
  <p:tag name="KSO_WM_TEMPLATE_CATEGORY" val="custom"/>
  <p:tag name="KSO_WM_TEMPLATE_INDEX" val="20231216"/>
  <p:tag name="KSO_WM_UNIT_LAYERLEVEL" val="1_1_1"/>
  <p:tag name="KSO_WM_TAG_VERSION" val="3.0"/>
  <p:tag name="KSO_WM_BEAUTIFY_FLAG" val="#wm#"/>
  <p:tag name="KSO_WM_UNIT_TYPE" val="l_h_i"/>
  <p:tag name="KSO_WM_UNIT_INDEX" val="1_1_2"/>
  <p:tag name="KSO_WM_DIAGRAM_VERSION" val="3"/>
  <p:tag name="KSO_WM_DIAGRAM_COLOR_TEXT_CAN_REMOVE" val="n"/>
  <p:tag name="KSO_WM_DIAGRAM_GROUP_CODE" val="l1-1"/>
  <p:tag name="KSO_WM_DIAGRAM_MAX_ITEMCNT" val="6"/>
  <p:tag name="KSO_WM_DIAGRAM_MIN_ITEMCNT" val="2"/>
  <p:tag name="KSO_WM_DIAGRAM_VIRTUALLY_FRAME" val="{&quot;height&quot;:367.35,&quot;width&quot;:420.3}"/>
  <p:tag name="KSO_WM_DIAGRAM_COLOR_MATCH_VALUE" val="{&quot;shape&quot;:{&quot;fill&quot;:{&quot;type&quot;:0},&quot;glow&quot;:{&quot;colorType&quot;:0},&quot;line&quot;:{&quot;solidLine&quot;:{&quot;brightness&quot;:0.5,&quot;colorType&quot;:1,&quot;foreColorIndex&quot;:13,&quot;transparency&quot;:0.20000000298023224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8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2_1"/>
  <p:tag name="KSO_WM_UNIT_ID" val="custom20231216_6*l_h_i*1_2_1"/>
  <p:tag name="KSO_WM_TEMPLATE_CATEGORY" val="custom"/>
  <p:tag name="KSO_WM_TEMPLATE_INDEX" val="20231216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GROUP_CODE" val="l1-1"/>
  <p:tag name="KSO_WM_UNIT_PRESET_TEXT" val="02"/>
  <p:tag name="KSO_WM_DIAGRAM_MAX_ITEMCNT" val="6"/>
  <p:tag name="KSO_WM_DIAGRAM_MIN_ITEMCNT" val="2"/>
  <p:tag name="KSO_WM_DIAGRAM_VIRTUALLY_FRAME" val="{&quot;height&quot;:367.35,&quot;width&quot;:420.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8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2_1"/>
  <p:tag name="KSO_WM_UNIT_ID" val="custom20231216_6*l_h_a*1_2_1"/>
  <p:tag name="KSO_WM_TEMPLATE_CATEGORY" val="custom"/>
  <p:tag name="KSO_WM_TEMPLATE_INDEX" val="20231216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GROUP_CODE" val="l1-1"/>
  <p:tag name="KSO_WM_UNIT_PRESET_TEXT" val="单击添加目录项标题"/>
  <p:tag name="KSO_WM_DIAGRAM_MAX_ITEMCNT" val="6"/>
  <p:tag name="KSO_WM_DIAGRAM_MIN_ITEMCNT" val="2"/>
  <p:tag name="KSO_WM_DIAGRAM_VIRTUALLY_FRAME" val="{&quot;height&quot;:367.35,&quot;width&quot;:420.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1216_6*l_h_i*1_2_2"/>
  <p:tag name="KSO_WM_TEMPLATE_CATEGORY" val="custom"/>
  <p:tag name="KSO_WM_TEMPLATE_INDEX" val="20231216"/>
  <p:tag name="KSO_WM_UNIT_LAYERLEVEL" val="1_1_1"/>
  <p:tag name="KSO_WM_TAG_VERSION" val="3.0"/>
  <p:tag name="KSO_WM_BEAUTIFY_FLAG" val="#wm#"/>
  <p:tag name="KSO_WM_UNIT_TYPE" val="l_h_i"/>
  <p:tag name="KSO_WM_UNIT_INDEX" val="1_2_2"/>
  <p:tag name="KSO_WM_DIAGRAM_VERSION" val="3"/>
  <p:tag name="KSO_WM_DIAGRAM_COLOR_TEXT_CAN_REMOVE" val="n"/>
  <p:tag name="KSO_WM_DIAGRAM_GROUP_CODE" val="l1-1"/>
  <p:tag name="KSO_WM_DIAGRAM_MAX_ITEMCNT" val="6"/>
  <p:tag name="KSO_WM_DIAGRAM_MIN_ITEMCNT" val="2"/>
  <p:tag name="KSO_WM_DIAGRAM_VIRTUALLY_FRAME" val="{&quot;height&quot;:367.35,&quot;width&quot;:420.3}"/>
  <p:tag name="KSO_WM_DIAGRAM_COLOR_MATCH_VALUE" val="{&quot;shape&quot;:{&quot;fill&quot;:{&quot;type&quot;:0},&quot;glow&quot;:{&quot;colorType&quot;:0},&quot;line&quot;:{&quot;solidLine&quot;:{&quot;brightness&quot;:0.5,&quot;colorType&quot;:1,&quot;foreColorIndex&quot;:13,&quot;transparency&quot;:0.20000000298023224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9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3_1"/>
  <p:tag name="KSO_WM_UNIT_ID" val="custom20231216_6*l_h_i*1_3_1"/>
  <p:tag name="KSO_WM_TEMPLATE_CATEGORY" val="custom"/>
  <p:tag name="KSO_WM_TEMPLATE_INDEX" val="20231216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GROUP_CODE" val="l1-1"/>
  <p:tag name="KSO_WM_UNIT_PRESET_TEXT" val="03"/>
  <p:tag name="KSO_WM_DIAGRAM_MAX_ITEMCNT" val="6"/>
  <p:tag name="KSO_WM_DIAGRAM_MIN_ITEMCNT" val="2"/>
  <p:tag name="KSO_WM_DIAGRAM_VIRTUALLY_FRAME" val="{&quot;height&quot;:367.35,&quot;width&quot;:420.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1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3_1"/>
  <p:tag name="KSO_WM_UNIT_ID" val="custom20231216_6*l_h_a*1_3_1"/>
  <p:tag name="KSO_WM_TEMPLATE_CATEGORY" val="custom"/>
  <p:tag name="KSO_WM_TEMPLATE_INDEX" val="20231216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GROUP_CODE" val="l1-1"/>
  <p:tag name="KSO_WM_UNIT_PRESET_TEXT" val="单击添加目录项标题"/>
  <p:tag name="KSO_WM_DIAGRAM_MAX_ITEMCNT" val="6"/>
  <p:tag name="KSO_WM_DIAGRAM_MIN_ITEMCNT" val="2"/>
  <p:tag name="KSO_WM_DIAGRAM_VIRTUALLY_FRAME" val="{&quot;height&quot;:367.35,&quot;width&quot;:420.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1216_6*l_h_i*1_3_2"/>
  <p:tag name="KSO_WM_TEMPLATE_CATEGORY" val="custom"/>
  <p:tag name="KSO_WM_TEMPLATE_INDEX" val="20231216"/>
  <p:tag name="KSO_WM_UNIT_LAYERLEVEL" val="1_1_1"/>
  <p:tag name="KSO_WM_TAG_VERSION" val="3.0"/>
  <p:tag name="KSO_WM_BEAUTIFY_FLAG" val="#wm#"/>
  <p:tag name="KSO_WM_UNIT_TYPE" val="l_h_i"/>
  <p:tag name="KSO_WM_UNIT_INDEX" val="1_3_2"/>
  <p:tag name="KSO_WM_DIAGRAM_VERSION" val="3"/>
  <p:tag name="KSO_WM_DIAGRAM_COLOR_TEXT_CAN_REMOVE" val="n"/>
  <p:tag name="KSO_WM_DIAGRAM_GROUP_CODE" val="l1-1"/>
  <p:tag name="KSO_WM_DIAGRAM_MAX_ITEMCNT" val="6"/>
  <p:tag name="KSO_WM_DIAGRAM_MIN_ITEMCNT" val="2"/>
  <p:tag name="KSO_WM_DIAGRAM_VIRTUALLY_FRAME" val="{&quot;height&quot;:367.35,&quot;width&quot;:420.3}"/>
  <p:tag name="KSO_WM_DIAGRAM_COLOR_MATCH_VALUE" val="{&quot;shape&quot;:{&quot;fill&quot;:{&quot;type&quot;:0},&quot;glow&quot;:{&quot;colorType&quot;:0},&quot;line&quot;:{&quot;solidLine&quot;:{&quot;brightness&quot;:0.5,&quot;colorType&quot;:1,&quot;foreColorIndex&quot;:13,&quot;transparency&quot;:0.20000000298023224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9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4_1"/>
  <p:tag name="KSO_WM_UNIT_ID" val="custom20231216_6*l_h_i*1_4_1"/>
  <p:tag name="KSO_WM_TEMPLATE_CATEGORY" val="custom"/>
  <p:tag name="KSO_WM_TEMPLATE_INDEX" val="20231216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GROUP_CODE" val="l1-1"/>
  <p:tag name="KSO_WM_UNIT_PRESET_TEXT" val="04"/>
  <p:tag name="KSO_WM_DIAGRAM_MAX_ITEMCNT" val="6"/>
  <p:tag name="KSO_WM_DIAGRAM_MIN_ITEMCNT" val="2"/>
  <p:tag name="KSO_WM_DIAGRAM_VIRTUALLY_FRAME" val="{&quot;height&quot;:367.35,&quot;width&quot;:420.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4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4_1"/>
  <p:tag name="KSO_WM_UNIT_ID" val="custom20231216_6*l_h_a*1_4_1"/>
  <p:tag name="KSO_WM_TEMPLATE_CATEGORY" val="custom"/>
  <p:tag name="KSO_WM_TEMPLATE_INDEX" val="20231216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GROUP_CODE" val="l1-1"/>
  <p:tag name="KSO_WM_UNIT_PRESET_TEXT" val="单击添加目录项标题"/>
  <p:tag name="KSO_WM_DIAGRAM_MAX_ITEMCNT" val="6"/>
  <p:tag name="KSO_WM_DIAGRAM_MIN_ITEMCNT" val="2"/>
  <p:tag name="KSO_WM_DIAGRAM_VIRTUALLY_FRAME" val="{&quot;height&quot;:367.35,&quot;width&quot;:420.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1216_6*l_h_i*1_4_2"/>
  <p:tag name="KSO_WM_TEMPLATE_CATEGORY" val="custom"/>
  <p:tag name="KSO_WM_TEMPLATE_INDEX" val="20231216"/>
  <p:tag name="KSO_WM_UNIT_LAYERLEVEL" val="1_1_1"/>
  <p:tag name="KSO_WM_TAG_VERSION" val="3.0"/>
  <p:tag name="KSO_WM_BEAUTIFY_FLAG" val="#wm#"/>
  <p:tag name="KSO_WM_UNIT_TYPE" val="l_h_i"/>
  <p:tag name="KSO_WM_UNIT_INDEX" val="1_4_2"/>
  <p:tag name="KSO_WM_DIAGRAM_VERSION" val="3"/>
  <p:tag name="KSO_WM_DIAGRAM_COLOR_TEXT_CAN_REMOVE" val="n"/>
  <p:tag name="KSO_WM_DIAGRAM_GROUP_CODE" val="l1-1"/>
  <p:tag name="KSO_WM_DIAGRAM_MAX_ITEMCNT" val="6"/>
  <p:tag name="KSO_WM_DIAGRAM_MIN_ITEMCNT" val="2"/>
  <p:tag name="KSO_WM_DIAGRAM_VIRTUALLY_FRAME" val="{&quot;height&quot;:367.35,&quot;width&quot;:420.3}"/>
  <p:tag name="KSO_WM_DIAGRAM_COLOR_MATCH_VALUE" val="{&quot;shape&quot;:{&quot;fill&quot;:{&quot;type&quot;:0},&quot;glow&quot;:{&quot;colorType&quot;:0},&quot;line&quot;:{&quot;solidLine&quot;:{&quot;brightness&quot;:0.5,&quot;colorType&quot;:1,&quot;foreColorIndex&quot;:13,&quot;transparency&quot;:0.20000000298023224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9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5_1"/>
  <p:tag name="KSO_WM_UNIT_ID" val="custom20231216_6*l_h_i*1_5_1"/>
  <p:tag name="KSO_WM_TEMPLATE_CATEGORY" val="custom"/>
  <p:tag name="KSO_WM_TEMPLATE_INDEX" val="20231216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GROUP_CODE" val="l1-1"/>
  <p:tag name="KSO_WM_UNIT_PRESET_TEXT" val="05"/>
  <p:tag name="KSO_WM_DIAGRAM_MAX_ITEMCNT" val="6"/>
  <p:tag name="KSO_WM_DIAGRAM_MIN_ITEMCNT" val="2"/>
  <p:tag name="KSO_WM_DIAGRAM_VIRTUALLY_FRAME" val="{&quot;height&quot;:367.35,&quot;width&quot;:420.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7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5_1"/>
  <p:tag name="KSO_WM_UNIT_ID" val="custom20231216_6*l_h_a*1_5_1"/>
  <p:tag name="KSO_WM_TEMPLATE_CATEGORY" val="custom"/>
  <p:tag name="KSO_WM_TEMPLATE_INDEX" val="20231216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GROUP_CODE" val="l1-1"/>
  <p:tag name="KSO_WM_UNIT_PRESET_TEXT" val="单击添加目录项标题"/>
  <p:tag name="KSO_WM_DIAGRAM_MAX_ITEMCNT" val="6"/>
  <p:tag name="KSO_WM_DIAGRAM_MIN_ITEMCNT" val="2"/>
  <p:tag name="KSO_WM_DIAGRAM_VIRTUALLY_FRAME" val="{&quot;height&quot;:367.35,&quot;width&quot;:420.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1216_6*l_h_i*1_5_2"/>
  <p:tag name="KSO_WM_TEMPLATE_CATEGORY" val="custom"/>
  <p:tag name="KSO_WM_TEMPLATE_INDEX" val="20231216"/>
  <p:tag name="KSO_WM_UNIT_LAYERLEVEL" val="1_1_1"/>
  <p:tag name="KSO_WM_TAG_VERSION" val="3.0"/>
  <p:tag name="KSO_WM_BEAUTIFY_FLAG" val="#wm#"/>
  <p:tag name="KSO_WM_UNIT_TYPE" val="l_h_i"/>
  <p:tag name="KSO_WM_UNIT_INDEX" val="1_5_2"/>
  <p:tag name="KSO_WM_DIAGRAM_VERSION" val="3"/>
  <p:tag name="KSO_WM_DIAGRAM_COLOR_TEXT_CAN_REMOVE" val="n"/>
  <p:tag name="KSO_WM_DIAGRAM_GROUP_CODE" val="l1-1"/>
  <p:tag name="KSO_WM_DIAGRAM_MAX_ITEMCNT" val="6"/>
  <p:tag name="KSO_WM_DIAGRAM_MIN_ITEMCNT" val="2"/>
  <p:tag name="KSO_WM_DIAGRAM_VIRTUALLY_FRAME" val="{&quot;height&quot;:367.35,&quot;width&quot;:420.3}"/>
  <p:tag name="KSO_WM_DIAGRAM_COLOR_MATCH_VALUE" val="{&quot;shape&quot;:{&quot;fill&quot;:{&quot;type&quot;:0},&quot;glow&quot;:{&quot;colorType&quot;:0},&quot;line&quot;:{&quot;solidLine&quot;:{&quot;brightness&quot;:0.5,&quot;colorType&quot;:1,&quot;foreColorIndex&quot;:13,&quot;transparency&quot;:0.20000000298023224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9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6_1"/>
  <p:tag name="KSO_WM_UNIT_ID" val="custom20231216_6*l_h_i*1_6_1"/>
  <p:tag name="KSO_WM_TEMPLATE_CATEGORY" val="custom"/>
  <p:tag name="KSO_WM_TEMPLATE_INDEX" val="20231216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GROUP_CODE" val="l1-1"/>
  <p:tag name="KSO_WM_UNIT_PRESET_TEXT" val="06"/>
  <p:tag name="KSO_WM_DIAGRAM_MAX_ITEMCNT" val="6"/>
  <p:tag name="KSO_WM_DIAGRAM_MIN_ITEMCNT" val="2"/>
  <p:tag name="KSO_WM_DIAGRAM_VIRTUALLY_FRAME" val="{&quot;height&quot;:367.35,&quot;width&quot;:420.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0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6_1"/>
  <p:tag name="KSO_WM_UNIT_ID" val="custom20231216_6*l_h_a*1_6_1"/>
  <p:tag name="KSO_WM_TEMPLATE_CATEGORY" val="custom"/>
  <p:tag name="KSO_WM_TEMPLATE_INDEX" val="20231216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GROUP_CODE" val="l1-1"/>
  <p:tag name="KSO_WM_UNIT_PRESET_TEXT" val="单击添加目录项标题"/>
  <p:tag name="KSO_WM_DIAGRAM_MAX_ITEMCNT" val="6"/>
  <p:tag name="KSO_WM_DIAGRAM_MIN_ITEMCNT" val="2"/>
  <p:tag name="KSO_WM_DIAGRAM_VIRTUALLY_FRAME" val="{&quot;height&quot;:367.35,&quot;width&quot;:420.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1216_6*l_h_i*1_6_2"/>
  <p:tag name="KSO_WM_TEMPLATE_CATEGORY" val="custom"/>
  <p:tag name="KSO_WM_TEMPLATE_INDEX" val="20231216"/>
  <p:tag name="KSO_WM_UNIT_LAYERLEVEL" val="1_1_1"/>
  <p:tag name="KSO_WM_TAG_VERSION" val="3.0"/>
  <p:tag name="KSO_WM_BEAUTIFY_FLAG" val="#wm#"/>
  <p:tag name="KSO_WM_UNIT_TYPE" val="l_h_i"/>
  <p:tag name="KSO_WM_UNIT_INDEX" val="1_6_2"/>
  <p:tag name="KSO_WM_DIAGRAM_VERSION" val="3"/>
  <p:tag name="KSO_WM_DIAGRAM_COLOR_TEXT_CAN_REMOVE" val="n"/>
  <p:tag name="KSO_WM_DIAGRAM_GROUP_CODE" val="l1-1"/>
  <p:tag name="KSO_WM_DIAGRAM_MAX_ITEMCNT" val="6"/>
  <p:tag name="KSO_WM_DIAGRAM_MIN_ITEMCNT" val="2"/>
  <p:tag name="KSO_WM_DIAGRAM_VIRTUALLY_FRAME" val="{&quot;height&quot;:367.35,&quot;width&quot;:420.3}"/>
  <p:tag name="KSO_WM_DIAGRAM_COLOR_MATCH_VALUE" val="{&quot;shape&quot;:{&quot;fill&quot;:{&quot;type&quot;:0},&quot;glow&quot;:{&quot;colorType&quot;:0},&quot;line&quot;:{&quot;solidLine&quot;:{&quot;brightness&quot;:0.5,&quot;colorType&quot;:1,&quot;foreColorIndex&quot;:13,&quot;transparency&quot;:0.20000000298023224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02.xml><?xml version="1.0" encoding="utf-8"?>
<p:tagLst xmlns:p="http://schemas.openxmlformats.org/presentationml/2006/main">
  <p:tag name="KSO_WM_SLIDE_ID" val="custom20231216_6"/>
  <p:tag name="KSO_WM_TEMPLATE_SUBCATEGORY" val="29"/>
  <p:tag name="KSO_WM_TEMPLATE_MASTER_TYPE" val="0"/>
  <p:tag name="KSO_WM_TEMPLATE_COLOR_TYPE" val="0"/>
  <p:tag name="KSO_WM_SLIDE_ITEM_CNT" val="6"/>
  <p:tag name="KSO_WM_SLIDE_INDEX" val="6"/>
  <p:tag name="KSO_WM_TAG_VERSION" val="1.0"/>
  <p:tag name="KSO_WM_BEAUTIFY_FLAG" val="#wm#"/>
  <p:tag name="KSO_WM_TEMPLATE_CATEGORY" val="custom"/>
  <p:tag name="KSO_WM_TEMPLATE_INDEX" val="20231216"/>
  <p:tag name="KSO_WM_SLIDE_LAYOUT" val="a_l"/>
  <p:tag name="KSO_WM_SLIDE_LAYOUT_CNT" val="1_1"/>
  <p:tag name="KSO_WM_SLIDE_TYPE" val="contents"/>
  <p:tag name="KSO_WM_SLIDE_SUBTYPE" val="diag"/>
  <p:tag name="KSO_WM_DIAGRAM_GROUP_CODE" val="l1-1"/>
  <p:tag name="KSO_WM_SLIDE_DIAGTYPE" val="l"/>
</p:tagLst>
</file>

<file path=ppt/tags/tag10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1216_7*a*1"/>
  <p:tag name="KSO_WM_TEMPLATE_CATEGORY" val="custom"/>
  <p:tag name="KSO_WM_TEMPLATE_INDEX" val="20231216"/>
  <p:tag name="KSO_WM_UNIT_LAYERLEVEL" val="1"/>
  <p:tag name="KSO_WM_TAG_VERSION" val="3.0"/>
  <p:tag name="KSO_WM_BEAUTIFY_FLAG" val="#wm#"/>
  <p:tag name="KSO_WM_UNIT_ISCONTENTSTITLE" val="0"/>
  <p:tag name="KSO_WM_UNIT_ISNUMDGMTITLE" val="0"/>
  <p:tag name="KSO_WM_UNIT_NOCLEAR" val="0"/>
  <p:tag name="KSO_WM_UNIT_VALUE" val="14"/>
  <p:tag name="KSO_WM_UNIT_TYPE" val="a"/>
  <p:tag name="KSO_WM_UNIT_INDEX" val="1"/>
  <p:tag name="KSO_WM_UNIT_PRESET_TEXT" val="添加章节标题"/>
</p:tagLst>
</file>

<file path=ppt/tags/tag10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1216_7*i*1"/>
  <p:tag name="KSO_WM_TEMPLATE_CATEGORY" val="custom"/>
  <p:tag name="KSO_WM_TEMPLATE_INDEX" val="20231216"/>
  <p:tag name="KSO_WM_UNIT_LAYERLEVEL" val="1"/>
  <p:tag name="KSO_WM_TAG_VERSION" val="3.0"/>
  <p:tag name="KSO_WM_BEAUTIFY_FLAG" val="#wm#"/>
  <p:tag name="KSO_WM_UNIT_SUBTYPE" val="d"/>
  <p:tag name="KSO_WM_UNIT_TYPE" val="i"/>
  <p:tag name="KSO_WM_UNIT_INDEX" val="1"/>
  <p:tag name="KSO_WM_UNIT_PRESET_TEXT" val="01"/>
</p:tagLst>
</file>

<file path=ppt/tags/tag105.xml><?xml version="1.0" encoding="utf-8"?>
<p:tagLst xmlns:p="http://schemas.openxmlformats.org/presentationml/2006/main">
  <p:tag name="KSO_WM_SLIDE_ID" val="custom20231216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1216"/>
  <p:tag name="KSO_WM_SLIDE_TYPE" val="sectionTitle"/>
  <p:tag name="KSO_WM_SLIDE_SUBTYPE" val="pureTxt"/>
  <p:tag name="KSO_WM_SLIDE_LAYOUT" val="a_i"/>
  <p:tag name="KSO_WM_SLIDE_LAYOUT_CNT" val="1_1"/>
</p:tagLst>
</file>

<file path=ppt/tags/tag106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3"/>
  <p:tag name="KSO_WM_UNIT_ID" val="diagram20231316_3*l_h_i*1_3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7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4"/>
  <p:tag name="KSO_WM_UNIT_ID" val="diagram20231316_3*l_h_i*1_3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8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16_3*l_h_i*1_3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9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16_3*l_h_i*1_3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0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3"/>
  <p:tag name="KSO_WM_UNIT_ID" val="diagram20231316_3*l_h_i*1_1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1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4"/>
  <p:tag name="KSO_WM_UNIT_ID" val="diagram20231316_3*l_h_i*1_1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2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16_3*l_h_i*1_1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3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16_3*l_h_i*1_1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4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16_3*l_h_f*1_1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5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16_3*l_h_f*1_3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6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3"/>
  <p:tag name="KSO_WM_UNIT_ID" val="diagram20231316_3*l_h_i*1_2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7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4"/>
  <p:tag name="KSO_WM_UNIT_ID" val="diagram20231316_3*l_h_i*1_2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8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16_3*l_h_i*1_2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000000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9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16_3*l_h_i*1_2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0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3"/>
  <p:tag name="KSO_WM_UNIT_ID" val="diagram20231316_3*l_h_i*1_4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1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4"/>
  <p:tag name="KSO_WM_UNIT_ID" val="diagram20231316_3*l_h_i*1_4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2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16_3*l_h_i*1_4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3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16_3*l_h_i*1_4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4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16_3*l_h_f*1_4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5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16_3*l_h_f*1_2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6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255_3*l_h_f*1_1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00122070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7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255_3*l_h_f*1_2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00122070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8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255_3*l_h_f*1_3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00122070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9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255_3*l_h_f*1_4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00122070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"/>
  <p:tag name="KSO_WM_UNIT_ID" val="diagram20231444_3*l_i*1_1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0,&quot;colorType&quot;:1,&quot;foreColorIndex&quot;:5,&quot;pos&quot;:1,&quot;transparency&quot;:0.8999999761581421},{&quot;brightness&quot;:0,&quot;colorType&quot;:1,&quot;foreColorIndex&quot;:5,&quot;pos&quot;:0.25,&quot;transparency&quot;:1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"/>
  <p:tag name="KSO_WM_UNIT_ID" val="diagram20231444_3*l_i*1_2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0,&quot;colorType&quot;:1,&quot;foreColorIndex&quot;:5,&quot;pos&quot;:1,&quot;transparency&quot;:0.8999999761581421},{&quot;brightness&quot;:0,&quot;colorType&quot;:1,&quot;foreColorIndex&quot;:5,&quot;pos&quot;:0.25,&quot;transparency&quot;:1}],&quot;type&quot;:3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3"/>
  <p:tag name="KSO_WM_UNIT_ID" val="diagram20231444_3*l_i*1_3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0,&quot;colorType&quot;:1,&quot;foreColorIndex&quot;:5,&quot;pos&quot;:1,&quot;transparency&quot;:0.800000011920929},{&quot;brightness&quot;:0,&quot;colorType&quot;:1,&quot;foreColorIndex&quot;:5,&quot;pos&quot;:0,&quot;transparency&quot;:1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4"/>
  <p:tag name="KSO_WM_UNIT_ID" val="diagram20231444_3*l_i*1_4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0,&quot;colorType&quot;:1,&quot;foreColorIndex&quot;:5,&quot;pos&quot;:1,&quot;transparency&quot;:0.800000011920929},{&quot;brightness&quot;:0,&quot;colorType&quot;:1,&quot;foreColorIndex&quot;:5,&quot;pos&quot;:0,&quot;transparency&quot;:1}],&quot;type&quot;:3},&quot;glow&quot;:{&quot;colorType&quot;:0},&quot;line&quot;:{&quot;solidLine&quot;:{&quot;brightness&quot;:0,&quot;colorType&quot;:1,&quot;foreColorIndex&quot;:5,&quot;transparency&quot;:0.8500000238418579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5"/>
  <p:tag name="KSO_WM_UNIT_ID" val="diagram20231444_3*l_i*1_5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solid&quot;:{&quot;brightness&quot;:0,&quot;colorType&quot;:1,&quot;foreColorIndex&quot;:5,&quot;transparency&quot;:0.600000023841857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6"/>
  <p:tag name="KSO_WM_UNIT_ID" val="diagram20231444_3*l_i*1_6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3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7"/>
  <p:tag name="KSO_WM_UNIT_ID" val="diagram20231444_3*l_i*1_7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8"/>
  <p:tag name="KSO_WM_UNIT_ID" val="diagram20231444_3*l_i*1_8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9"/>
  <p:tag name="KSO_WM_UNIT_ID" val="diagram20231444_3*l_i*1_9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0"/>
  <p:tag name="KSO_WM_UNIT_ID" val="diagram20231444_3*l_i*1_10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4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1"/>
  <p:tag name="KSO_WM_UNIT_ID" val="diagram20231444_3*l_i*1_11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solid&quot;:{&quot;brightness&quot;:0,&quot;colorType&quot;:1,&quot;foreColorIndex&quot;:5,&quot;transparency&quot;:0.8500000238418579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2"/>
  <p:tag name="KSO_WM_UNIT_ID" val="diagram20231444_3*l_i*1_12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4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3"/>
  <p:tag name="KSO_WM_UNIT_ID" val="diagram20231444_3*l_i*1_13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4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4"/>
  <p:tag name="KSO_WM_UNIT_ID" val="diagram20231444_3*l_i*1_14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5"/>
  <p:tag name="KSO_WM_UNIT_ID" val="diagram20231444_3*l_i*1_15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6"/>
  <p:tag name="KSO_WM_UNIT_ID" val="diagram20231444_3*l_i*1_16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7"/>
  <p:tag name="KSO_WM_UNIT_ID" val="diagram20231444_3*l_i*1_17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4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8"/>
  <p:tag name="KSO_WM_UNIT_ID" val="diagram20231444_3*l_i*1_18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solid&quot;:{&quot;brightness&quot;:0,&quot;colorType&quot;:1,&quot;foreColorIndex&quot;:5,&quot;transparency&quot;:0.8500000238418579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9"/>
  <p:tag name="KSO_WM_UNIT_ID" val="diagram20231444_3*l_i*1_19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4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0"/>
  <p:tag name="KSO_WM_UNIT_ID" val="diagram20231444_3*l_i*1_20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solid&quot;:{&quot;brightness&quot;:0,&quot;colorType&quot;:1,&quot;foreColorIndex&quot;:5,&quot;transparency&quot;:0.8500000238418579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1"/>
  <p:tag name="KSO_WM_UNIT_ID" val="diagram20231444_3*l_i*1_21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5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2"/>
  <p:tag name="KSO_WM_UNIT_ID" val="diagram20231444_3*l_i*1_22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0,&quot;colorType&quot;:2,&quot;pos&quot;:0,&quot;rgb&quot;:&quot;#ffffff&quot;,&quot;transparency&quot;:0},{&quot;brightness&quot;:0,&quot;colorType&quot;:2,&quot;pos&quot;:0.9999899864196777,&quot;rgb&quot;:&quot;#ffffff&quot;,&quot;transparency&quot;:0.20000000298023224}],&quot;type&quot;:3},&quot;glow&quot;:{&quot;colorType&quot;:0},&quot;line&quot;:{&quot;type&quot;:0},&quot;shadow&quot;:{&quot;brightness&quot;:-0.2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3"/>
  <p:tag name="KSO_WM_UNIT_ID" val="diagram20231444_3*l_i*1_23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0,&quot;colorType&quot;:2,&quot;pos&quot;:0,&quot;rgb&quot;:&quot;#ffffff&quot;,&quot;transparency&quot;:0},{&quot;brightness&quot;:0,&quot;colorType&quot;:2,&quot;pos&quot;:0.9999899864196777,&quot;rgb&quot;:&quot;#ffffff&quot;,&quot;transparency&quot;:0.20000000298023224}],&quot;type&quot;:3},&quot;glow&quot;:{&quot;colorType&quot;:0},&quot;line&quot;:{&quot;type&quot;:0},&quot;shadow&quot;:{&quot;brightness&quot;:-0.2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4"/>
  <p:tag name="KSO_WM_UNIT_ID" val="diagram20231444_3*l_i*1_24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0,&quot;colorType&quot;:2,&quot;pos&quot;:0,&quot;rgb&quot;:&quot;#ffffff&quot;,&quot;transparency&quot;:0},{&quot;brightness&quot;:0,&quot;colorType&quot;:2,&quot;pos&quot;:0.9999899864196777,&quot;rgb&quot;:&quot;#ffffff&quot;,&quot;transparency&quot;:0.20000000298023224}],&quot;type&quot;:3},&quot;glow&quot;:{&quot;colorType&quot;:0},&quot;line&quot;:{&quot;type&quot;:0},&quot;shadow&quot;:{&quot;brightness&quot;:-0.2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5"/>
  <p:tag name="KSO_WM_UNIT_ID" val="diagram20231444_3*l_i*1_25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-0.25,&quot;colorType&quot;:1,&quot;foreColorIndex&quot;:5,&quot;pos&quot;:0.9200000166893005,&quot;transparency&quot;:0},{&quot;brightness&quot;:0.800000011920929,&quot;colorType&quot;:1,&quot;foreColorIndex&quot;:5,&quot;pos&quot;:0,&quot;transparency&quot;:0},{&quot;brightness&quot;:0.4000000059604645,&quot;colorType&quot;:1,&quot;foreColorIndex&quot;:5,&quot;pos&quot;:0.4000000059604645,&quot;transparency&quot;:0},{&quot;brightness&quot;:0,&quot;colorType&quot;:1,&quot;foreColorIndex&quot;:5,&quot;pos&quot;:0.6399999856948853,&quot;transparency&quot;:0}],&quot;type&quot;:3},&quot;glow&quot;:{&quot;colorType&quot;:0},&quot;line&quot;:{&quot;type&quot;:0},&quot;shadow&quot;:{&quot;brightness&quot;:0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5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444_3*l_h_f*1_1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6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444_3*l_h_f*1_4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7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444_3*l_h_f*1_3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8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444_3*l_h_f*1_2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1216_7*a*1"/>
  <p:tag name="KSO_WM_TEMPLATE_CATEGORY" val="custom"/>
  <p:tag name="KSO_WM_TEMPLATE_INDEX" val="20231216"/>
  <p:tag name="KSO_WM_UNIT_LAYERLEVEL" val="1"/>
  <p:tag name="KSO_WM_TAG_VERSION" val="3.0"/>
  <p:tag name="KSO_WM_BEAUTIFY_FLAG" val="#wm#"/>
  <p:tag name="KSO_WM_UNIT_ISCONTENTSTITLE" val="0"/>
  <p:tag name="KSO_WM_UNIT_ISNUMDGMTITLE" val="0"/>
  <p:tag name="KSO_WM_UNIT_NOCLEAR" val="0"/>
  <p:tag name="KSO_WM_UNIT_VALUE" val="14"/>
  <p:tag name="KSO_WM_UNIT_TYPE" val="a"/>
  <p:tag name="KSO_WM_UNIT_INDEX" val="1"/>
  <p:tag name="KSO_WM_UNIT_PRESET_TEXT" val="添加章节标题"/>
</p:tagLst>
</file>

<file path=ppt/tags/tag16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1216_7*i*1"/>
  <p:tag name="KSO_WM_TEMPLATE_CATEGORY" val="custom"/>
  <p:tag name="KSO_WM_TEMPLATE_INDEX" val="20231216"/>
  <p:tag name="KSO_WM_UNIT_LAYERLEVEL" val="1"/>
  <p:tag name="KSO_WM_TAG_VERSION" val="3.0"/>
  <p:tag name="KSO_WM_BEAUTIFY_FLAG" val="#wm#"/>
  <p:tag name="KSO_WM_UNIT_SUBTYPE" val="d"/>
  <p:tag name="KSO_WM_UNIT_TYPE" val="i"/>
  <p:tag name="KSO_WM_UNIT_INDEX" val="1"/>
  <p:tag name="KSO_WM_UNIT_PRESET_TEXT" val="01"/>
</p:tagLst>
</file>

<file path=ppt/tags/tag161.xml><?xml version="1.0" encoding="utf-8"?>
<p:tagLst xmlns:p="http://schemas.openxmlformats.org/presentationml/2006/main">
  <p:tag name="KSO_WM_SLIDE_ID" val="custom20231216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1216"/>
  <p:tag name="KSO_WM_SLIDE_TYPE" val="sectionTitle"/>
  <p:tag name="KSO_WM_SLIDE_SUBTYPE" val="pureTxt"/>
  <p:tag name="KSO_WM_SLIDE_LAYOUT" val="a_i"/>
  <p:tag name="KSO_WM_SLIDE_LAYOUT_CNT" val="1_1"/>
</p:tagLst>
</file>

<file path=ppt/tags/tag16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"/>
  <p:tag name="KSO_WM_UNIT_ID" val="diagram20231444_3*l_i*1_1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0,&quot;colorType&quot;:1,&quot;foreColorIndex&quot;:5,&quot;pos&quot;:1,&quot;transparency&quot;:0.8999999761581421},{&quot;brightness&quot;:0,&quot;colorType&quot;:1,&quot;foreColorIndex&quot;:5,&quot;pos&quot;:0.25,&quot;transparency&quot;:1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"/>
  <p:tag name="KSO_WM_UNIT_ID" val="diagram20231444_3*l_i*1_2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0,&quot;colorType&quot;:1,&quot;foreColorIndex&quot;:5,&quot;pos&quot;:1,&quot;transparency&quot;:0.8999999761581421},{&quot;brightness&quot;:0,&quot;colorType&quot;:1,&quot;foreColorIndex&quot;:5,&quot;pos&quot;:0.25,&quot;transparency&quot;:1}],&quot;type&quot;:3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3"/>
  <p:tag name="KSO_WM_UNIT_ID" val="diagram20231444_3*l_i*1_3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0,&quot;colorType&quot;:1,&quot;foreColorIndex&quot;:5,&quot;pos&quot;:1,&quot;transparency&quot;:0.800000011920929},{&quot;brightness&quot;:0,&quot;colorType&quot;:1,&quot;foreColorIndex&quot;:5,&quot;pos&quot;:0,&quot;transparency&quot;:1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4"/>
  <p:tag name="KSO_WM_UNIT_ID" val="diagram20231444_3*l_i*1_4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0,&quot;colorType&quot;:1,&quot;foreColorIndex&quot;:5,&quot;pos&quot;:1,&quot;transparency&quot;:0.800000011920929},{&quot;brightness&quot;:0,&quot;colorType&quot;:1,&quot;foreColorIndex&quot;:5,&quot;pos&quot;:0,&quot;transparency&quot;:1}],&quot;type&quot;:3},&quot;glow&quot;:{&quot;colorType&quot;:0},&quot;line&quot;:{&quot;solidLine&quot;:{&quot;brightness&quot;:0,&quot;colorType&quot;:1,&quot;foreColorIndex&quot;:5,&quot;transparency&quot;:0.8500000238418579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5"/>
  <p:tag name="KSO_WM_UNIT_ID" val="diagram20231444_3*l_i*1_5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solid&quot;:{&quot;brightness&quot;:0,&quot;colorType&quot;:1,&quot;foreColorIndex&quot;:5,&quot;transparency&quot;:0.600000023841857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6"/>
  <p:tag name="KSO_WM_UNIT_ID" val="diagram20231444_3*l_i*1_6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6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7"/>
  <p:tag name="KSO_WM_UNIT_ID" val="diagram20231444_3*l_i*1_7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8"/>
  <p:tag name="KSO_WM_UNIT_ID" val="diagram20231444_3*l_i*1_8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9"/>
  <p:tag name="KSO_WM_UNIT_ID" val="diagram20231444_3*l_i*1_9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0"/>
  <p:tag name="KSO_WM_UNIT_ID" val="diagram20231444_3*l_i*1_10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7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1"/>
  <p:tag name="KSO_WM_UNIT_ID" val="diagram20231444_3*l_i*1_11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solid&quot;:{&quot;brightness&quot;:0,&quot;colorType&quot;:1,&quot;foreColorIndex&quot;:5,&quot;transparency&quot;:0.8500000238418579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2"/>
  <p:tag name="KSO_WM_UNIT_ID" val="diagram20231444_3*l_i*1_12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7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3"/>
  <p:tag name="KSO_WM_UNIT_ID" val="diagram20231444_3*l_i*1_13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7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4"/>
  <p:tag name="KSO_WM_UNIT_ID" val="diagram20231444_3*l_i*1_14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5"/>
  <p:tag name="KSO_WM_UNIT_ID" val="diagram20231444_3*l_i*1_15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6"/>
  <p:tag name="KSO_WM_UNIT_ID" val="diagram20231444_3*l_i*1_16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7"/>
  <p:tag name="KSO_WM_UNIT_ID" val="diagram20231444_3*l_i*1_17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7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8"/>
  <p:tag name="KSO_WM_UNIT_ID" val="diagram20231444_3*l_i*1_18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solid&quot;:{&quot;brightness&quot;:0,&quot;colorType&quot;:1,&quot;foreColorIndex&quot;:5,&quot;transparency&quot;:0.8500000238418579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9"/>
  <p:tag name="KSO_WM_UNIT_ID" val="diagram20231444_3*l_i*1_19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8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0"/>
  <p:tag name="KSO_WM_UNIT_ID" val="diagram20231444_3*l_i*1_20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solid&quot;:{&quot;brightness&quot;:0,&quot;colorType&quot;:1,&quot;foreColorIndex&quot;:5,&quot;transparency&quot;:0.8500000238418579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1"/>
  <p:tag name="KSO_WM_UNIT_ID" val="diagram20231444_3*l_i*1_21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8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2"/>
  <p:tag name="KSO_WM_UNIT_ID" val="diagram20231444_3*l_i*1_22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0,&quot;colorType&quot;:2,&quot;pos&quot;:0,&quot;rgb&quot;:&quot;#ffffff&quot;,&quot;transparency&quot;:0},{&quot;brightness&quot;:0,&quot;colorType&quot;:2,&quot;pos&quot;:0.9999899864196777,&quot;rgb&quot;:&quot;#ffffff&quot;,&quot;transparency&quot;:0.20000000298023224}],&quot;type&quot;:3},&quot;glow&quot;:{&quot;colorType&quot;:0},&quot;line&quot;:{&quot;type&quot;:0},&quot;shadow&quot;:{&quot;brightness&quot;:-0.2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3"/>
  <p:tag name="KSO_WM_UNIT_ID" val="diagram20231444_3*l_i*1_23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0,&quot;colorType&quot;:2,&quot;pos&quot;:0,&quot;rgb&quot;:&quot;#ffffff&quot;,&quot;transparency&quot;:0},{&quot;brightness&quot;:0,&quot;colorType&quot;:2,&quot;pos&quot;:0.9999899864196777,&quot;rgb&quot;:&quot;#ffffff&quot;,&quot;transparency&quot;:0.20000000298023224}],&quot;type&quot;:3},&quot;glow&quot;:{&quot;colorType&quot;:0},&quot;line&quot;:{&quot;type&quot;:0},&quot;shadow&quot;:{&quot;brightness&quot;:-0.2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4"/>
  <p:tag name="KSO_WM_UNIT_ID" val="diagram20231444_3*l_i*1_24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0,&quot;colorType&quot;:2,&quot;pos&quot;:0,&quot;rgb&quot;:&quot;#ffffff&quot;,&quot;transparency&quot;:0},{&quot;brightness&quot;:0,&quot;colorType&quot;:2,&quot;pos&quot;:0.9999899864196777,&quot;rgb&quot;:&quot;#ffffff&quot;,&quot;transparency&quot;:0.20000000298023224}],&quot;type&quot;:3},&quot;glow&quot;:{&quot;colorType&quot;:0},&quot;line&quot;:{&quot;type&quot;:0},&quot;shadow&quot;:{&quot;brightness&quot;:-0.2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5"/>
  <p:tag name="KSO_WM_UNIT_ID" val="diagram20231444_3*l_i*1_25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-0.25,&quot;colorType&quot;:1,&quot;foreColorIndex&quot;:5,&quot;pos&quot;:0.9200000166893005,&quot;transparency&quot;:0},{&quot;brightness&quot;:0.800000011920929,&quot;colorType&quot;:1,&quot;foreColorIndex&quot;:5,&quot;pos&quot;:0,&quot;transparency&quot;:0},{&quot;brightness&quot;:0.4000000059604645,&quot;colorType&quot;:1,&quot;foreColorIndex&quot;:5,&quot;pos&quot;:0.4000000059604645,&quot;transparency&quot;:0},{&quot;brightness&quot;:0,&quot;colorType&quot;:1,&quot;foreColorIndex&quot;:5,&quot;pos&quot;:0.6399999856948853,&quot;transparency&quot;:0}],&quot;type&quot;:3},&quot;glow&quot;:{&quot;colorType&quot;:0},&quot;line&quot;:{&quot;type&quot;:0},&quot;shadow&quot;:{&quot;brightness&quot;:0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7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444_3*l_h_f*1_1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8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444_3*l_h_f*1_4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9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444_3*l_h_f*1_3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0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444_3*l_h_f*1_2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485_4*l_h_i*1_1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5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-0.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485_4*l_h_i*1_2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6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-0.5,&quot;colorType&quot;:1,&quot;foreColorIndex&quot;:6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485_4*l_h_i*1_4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8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brightness&quot;:0.4000000059604645,&quot;colorType&quot;:1,&quot;foreColorIndex&quot;:7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485_4*l_h_i*1_3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10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solid&quot;:{&quot;brightness&quot;:0,&quot;colorType&quot;:1,&quot;foreColorIndex&quot;:10,&quot;transparency&quot;:0},&quot;type&quot;:1},&quot;glow&quot;:{&quot;colorType&quot;:0},&quot;line&quot;:{&quot;type&quot;:0},&quot;shadow&quot;:{&quot;brightness&quot;:-0.5,&quot;colorType&quot;:1,&quot;foreColorIndex&quot;:7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5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485_4*l_h_f*1_2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6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485_4*l_h_f*1_1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7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485_4*l_h_f*1_3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8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485_4*l_h_f*1_4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20_3*l_h_i*1_1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.800000011920929,&quot;colorType&quot;:1,&quot;foreColorIndex&quot;:5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20_3*l_h_i*1_1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,&quot;colorType&quot;:1,&quot;foreColorIndex&quot;:5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1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20_3*l_h_f*1_1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20_3*l_h_i*1_2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.800000011920929,&quot;colorType&quot;:1,&quot;foreColorIndex&quot;:6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20_3*l_h_i*1_2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,&quot;colorType&quot;:1,&quot;foreColorIndex&quot;:6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4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20_3*l_h_f*1_2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20_3*l_h_i*1_3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20_3*l_h_i*1_3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,&quot;colorType&quot;:1,&quot;foreColorIndex&quot;:7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7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20_3*l_h_f*1_3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20_3*l_h_i*1_4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.800000011920929,&quot;colorType&quot;:1,&quot;foreColorIndex&quot;:8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20_3*l_h_i*1_4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,&quot;colorType&quot;:1,&quot;foreColorIndex&quot;:8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0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20_3*l_h_f*1_4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485_4*l_h_i*1_1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5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-0.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485_4*l_h_i*1_2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6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-0.5,&quot;colorType&quot;:1,&quot;foreColorIndex&quot;:6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485_4*l_h_i*1_4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8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brightness&quot;:0.4000000059604645,&quot;colorType&quot;:1,&quot;foreColorIndex&quot;:7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485_4*l_h_i*1_3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10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solid&quot;:{&quot;brightness&quot;:0,&quot;colorType&quot;:1,&quot;foreColorIndex&quot;:10,&quot;transparency&quot;:0},&quot;type&quot;:1},&quot;glow&quot;:{&quot;colorType&quot;:0},&quot;line&quot;:{&quot;type&quot;:0},&quot;shadow&quot;:{&quot;brightness&quot;:-0.5,&quot;colorType&quot;:1,&quot;foreColorIndex&quot;:7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5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485_4*l_h_f*1_2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6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485_4*l_h_f*1_1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7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485_4*l_h_f*1_3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8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485_4*l_h_f*1_4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1216_7*a*1"/>
  <p:tag name="KSO_WM_TEMPLATE_CATEGORY" val="custom"/>
  <p:tag name="KSO_WM_TEMPLATE_INDEX" val="20231216"/>
  <p:tag name="KSO_WM_UNIT_LAYERLEVEL" val="1"/>
  <p:tag name="KSO_WM_TAG_VERSION" val="3.0"/>
  <p:tag name="KSO_WM_BEAUTIFY_FLAG" val="#wm#"/>
  <p:tag name="KSO_WM_UNIT_ISCONTENTSTITLE" val="0"/>
  <p:tag name="KSO_WM_UNIT_ISNUMDGMTITLE" val="0"/>
  <p:tag name="KSO_WM_UNIT_NOCLEAR" val="0"/>
  <p:tag name="KSO_WM_UNIT_VALUE" val="14"/>
  <p:tag name="KSO_WM_UNIT_TYPE" val="a"/>
  <p:tag name="KSO_WM_UNIT_INDEX" val="1"/>
  <p:tag name="KSO_WM_UNIT_PRESET_TEXT" val="添加章节标题"/>
</p:tagLst>
</file>

<file path=ppt/tags/tag22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1216_7*i*1"/>
  <p:tag name="KSO_WM_TEMPLATE_CATEGORY" val="custom"/>
  <p:tag name="KSO_WM_TEMPLATE_INDEX" val="20231216"/>
  <p:tag name="KSO_WM_UNIT_LAYERLEVEL" val="1"/>
  <p:tag name="KSO_WM_TAG_VERSION" val="3.0"/>
  <p:tag name="KSO_WM_BEAUTIFY_FLAG" val="#wm#"/>
  <p:tag name="KSO_WM_UNIT_SUBTYPE" val="d"/>
  <p:tag name="KSO_WM_UNIT_TYPE" val="i"/>
  <p:tag name="KSO_WM_UNIT_INDEX" val="1"/>
  <p:tag name="KSO_WM_UNIT_PRESET_TEXT" val="01"/>
</p:tagLst>
</file>

<file path=ppt/tags/tag221.xml><?xml version="1.0" encoding="utf-8"?>
<p:tagLst xmlns:p="http://schemas.openxmlformats.org/presentationml/2006/main">
  <p:tag name="KSO_WM_SLIDE_ID" val="custom20231216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1216"/>
  <p:tag name="KSO_WM_SLIDE_TYPE" val="sectionTitle"/>
  <p:tag name="KSO_WM_SLIDE_SUBTYPE" val="pureTxt"/>
  <p:tag name="KSO_WM_SLIDE_LAYOUT" val="a_i"/>
  <p:tag name="KSO_WM_SLIDE_LAYOUT_CNT" val="1_1"/>
</p:tagLst>
</file>

<file path=ppt/tags/tag22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01_3*l_h_i*1_3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3"/>
  <p:tag name="KSO_WM_UNIT_ID" val="diagram20231301_3*l_h_i*1_3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brightness&quot;:0,&quot;colorType&quot;:1,&quot;foreColorIndex&quot;:7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01_3*l_h_i*1_3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-0.25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5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01_3*l_h_f*1_3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01_3*l_h_i*1_1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3"/>
  <p:tag name="KSO_WM_UNIT_ID" val="diagram20231301_3*l_h_i*1_1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0,&quot;colorType&quot;:1,&quot;foreColorIndex&quot;:5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01_3*l_h_i*1_1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-0.25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9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01_3*l_h_f*1_1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01_3*l_h_i*1_2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3"/>
  <p:tag name="KSO_WM_UNIT_ID" val="diagram20231301_3*l_h_i*1_2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0,&quot;colorType&quot;:1,&quot;foreColorIndex&quot;:6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01_3*l_h_i*1_2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-0.25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3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01_3*l_h_f*1_2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01_3*l_h_i*1_4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3"/>
  <p:tag name="KSO_WM_UNIT_ID" val="diagram20231301_3*l_h_i*1_4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brightness&quot;:0,&quot;colorType&quot;:1,&quot;foreColorIndex&quot;:8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01_3*l_h_i*1_4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-0.25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7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01_3*l_h_f*1_4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"/>
  <p:tag name="KSO_WM_UNIT_ID" val="diagram20231444_3*l_i*1_1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0,&quot;colorType&quot;:1,&quot;foreColorIndex&quot;:5,&quot;pos&quot;:1,&quot;transparency&quot;:0.8999999761581421},{&quot;brightness&quot;:0,&quot;colorType&quot;:1,&quot;foreColorIndex&quot;:5,&quot;pos&quot;:0.25,&quot;transparency&quot;:1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"/>
  <p:tag name="KSO_WM_UNIT_ID" val="diagram20231444_3*l_i*1_2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0,&quot;colorType&quot;:1,&quot;foreColorIndex&quot;:5,&quot;pos&quot;:1,&quot;transparency&quot;:0.8999999761581421},{&quot;brightness&quot;:0,&quot;colorType&quot;:1,&quot;foreColorIndex&quot;:5,&quot;pos&quot;:0.25,&quot;transparency&quot;:1}],&quot;type&quot;:3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3"/>
  <p:tag name="KSO_WM_UNIT_ID" val="diagram20231444_3*l_i*1_3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0,&quot;colorType&quot;:1,&quot;foreColorIndex&quot;:5,&quot;pos&quot;:1,&quot;transparency&quot;:0.800000011920929},{&quot;brightness&quot;:0,&quot;colorType&quot;:1,&quot;foreColorIndex&quot;:5,&quot;pos&quot;:0,&quot;transparency&quot;:1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4"/>
  <p:tag name="KSO_WM_UNIT_ID" val="diagram20231444_3*l_i*1_4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0,&quot;colorType&quot;:1,&quot;foreColorIndex&quot;:5,&quot;pos&quot;:1,&quot;transparency&quot;:0.800000011920929},{&quot;brightness&quot;:0,&quot;colorType&quot;:1,&quot;foreColorIndex&quot;:5,&quot;pos&quot;:0,&quot;transparency&quot;:1}],&quot;type&quot;:3},&quot;glow&quot;:{&quot;colorType&quot;:0},&quot;line&quot;:{&quot;solidLine&quot;:{&quot;brightness&quot;:0,&quot;colorType&quot;:1,&quot;foreColorIndex&quot;:5,&quot;transparency&quot;:0.8500000238418579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5"/>
  <p:tag name="KSO_WM_UNIT_ID" val="diagram20231444_3*l_i*1_5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solid&quot;:{&quot;brightness&quot;:0,&quot;colorType&quot;:1,&quot;foreColorIndex&quot;:5,&quot;transparency&quot;:0.600000023841857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6"/>
  <p:tag name="KSO_WM_UNIT_ID" val="diagram20231444_3*l_i*1_6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24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7"/>
  <p:tag name="KSO_WM_UNIT_ID" val="diagram20231444_3*l_i*1_7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8"/>
  <p:tag name="KSO_WM_UNIT_ID" val="diagram20231444_3*l_i*1_8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9"/>
  <p:tag name="KSO_WM_UNIT_ID" val="diagram20231444_3*l_i*1_9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0"/>
  <p:tag name="KSO_WM_UNIT_ID" val="diagram20231444_3*l_i*1_10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24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1"/>
  <p:tag name="KSO_WM_UNIT_ID" val="diagram20231444_3*l_i*1_11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solid&quot;:{&quot;brightness&quot;:0,&quot;colorType&quot;:1,&quot;foreColorIndex&quot;:5,&quot;transparency&quot;:0.8500000238418579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2"/>
  <p:tag name="KSO_WM_UNIT_ID" val="diagram20231444_3*l_i*1_12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25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3"/>
  <p:tag name="KSO_WM_UNIT_ID" val="diagram20231444_3*l_i*1_13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25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4"/>
  <p:tag name="KSO_WM_UNIT_ID" val="diagram20231444_3*l_i*1_14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5"/>
  <p:tag name="KSO_WM_UNIT_ID" val="diagram20231444_3*l_i*1_15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6"/>
  <p:tag name="KSO_WM_UNIT_ID" val="diagram20231444_3*l_i*1_16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7"/>
  <p:tag name="KSO_WM_UNIT_ID" val="diagram20231444_3*l_i*1_17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25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8"/>
  <p:tag name="KSO_WM_UNIT_ID" val="diagram20231444_3*l_i*1_18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solid&quot;:{&quot;brightness&quot;:0,&quot;colorType&quot;:1,&quot;foreColorIndex&quot;:5,&quot;transparency&quot;:0.8500000238418579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9"/>
  <p:tag name="KSO_WM_UNIT_ID" val="diagram20231444_3*l_i*1_19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25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0"/>
  <p:tag name="KSO_WM_UNIT_ID" val="diagram20231444_3*l_i*1_20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solid&quot;:{&quot;brightness&quot;:0,&quot;colorType&quot;:1,&quot;foreColorIndex&quot;:5,&quot;transparency&quot;:0.8500000238418579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1"/>
  <p:tag name="KSO_WM_UNIT_ID" val="diagram20231444_3*l_i*1_21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25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2"/>
  <p:tag name="KSO_WM_UNIT_ID" val="diagram20231444_3*l_i*1_22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0,&quot;colorType&quot;:2,&quot;pos&quot;:0,&quot;rgb&quot;:&quot;#ffffff&quot;,&quot;transparency&quot;:0},{&quot;brightness&quot;:0,&quot;colorType&quot;:2,&quot;pos&quot;:0.9999899864196777,&quot;rgb&quot;:&quot;#ffffff&quot;,&quot;transparency&quot;:0.20000000298023224}],&quot;type&quot;:3},&quot;glow&quot;:{&quot;colorType&quot;:0},&quot;line&quot;:{&quot;type&quot;:0},&quot;shadow&quot;:{&quot;brightness&quot;:-0.2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3"/>
  <p:tag name="KSO_WM_UNIT_ID" val="diagram20231444_3*l_i*1_23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0,&quot;colorType&quot;:2,&quot;pos&quot;:0,&quot;rgb&quot;:&quot;#ffffff&quot;,&quot;transparency&quot;:0},{&quot;brightness&quot;:0,&quot;colorType&quot;:2,&quot;pos&quot;:0.9999899864196777,&quot;rgb&quot;:&quot;#ffffff&quot;,&quot;transparency&quot;:0.20000000298023224}],&quot;type&quot;:3},&quot;glow&quot;:{&quot;colorType&quot;:0},&quot;line&quot;:{&quot;type&quot;:0},&quot;shadow&quot;:{&quot;brightness&quot;:-0.2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4"/>
  <p:tag name="KSO_WM_UNIT_ID" val="diagram20231444_3*l_i*1_24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0,&quot;colorType&quot;:2,&quot;pos&quot;:0,&quot;rgb&quot;:&quot;#ffffff&quot;,&quot;transparency&quot;:0},{&quot;brightness&quot;:0,&quot;colorType&quot;:2,&quot;pos&quot;:0.9999899864196777,&quot;rgb&quot;:&quot;#ffffff&quot;,&quot;transparency&quot;:0.20000000298023224}],&quot;type&quot;:3},&quot;glow&quot;:{&quot;colorType&quot;:0},&quot;line&quot;:{&quot;type&quot;:0},&quot;shadow&quot;:{&quot;brightness&quot;:-0.2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5"/>
  <p:tag name="KSO_WM_UNIT_ID" val="diagram20231444_3*l_i*1_25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-0.25,&quot;colorType&quot;:1,&quot;foreColorIndex&quot;:5,&quot;pos&quot;:0.9200000166893005,&quot;transparency&quot;:0},{&quot;brightness&quot;:0.800000011920929,&quot;colorType&quot;:1,&quot;foreColorIndex&quot;:5,&quot;pos&quot;:0,&quot;transparency&quot;:0},{&quot;brightness&quot;:0.4000000059604645,&quot;colorType&quot;:1,&quot;foreColorIndex&quot;:5,&quot;pos&quot;:0.4000000059604645,&quot;transparency&quot;:0},{&quot;brightness&quot;:0,&quot;colorType&quot;:1,&quot;foreColorIndex&quot;:5,&quot;pos&quot;:0.6399999856948853,&quot;transparency&quot;:0}],&quot;type&quot;:3},&quot;glow&quot;:{&quot;colorType&quot;:0},&quot;line&quot;:{&quot;type&quot;:0},&quot;shadow&quot;:{&quot;brightness&quot;:0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3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444_3*l_h_f*1_1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4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444_3*l_h_f*1_4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5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444_3*l_h_f*1_3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6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444_3*l_h_f*1_2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485_4*l_h_i*1_1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5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-0.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485_4*l_h_i*1_2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6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-0.5,&quot;colorType&quot;:1,&quot;foreColorIndex&quot;:6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485_4*l_h_i*1_4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8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brightness&quot;:0.4000000059604645,&quot;colorType&quot;:1,&quot;foreColorIndex&quot;:7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485_4*l_h_i*1_3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10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solid&quot;:{&quot;brightness&quot;:0,&quot;colorType&quot;:1,&quot;foreColorIndex&quot;:10,&quot;transparency&quot;:0},&quot;type&quot;:1},&quot;glow&quot;:{&quot;colorType&quot;:0},&quot;line&quot;:{&quot;type&quot;:0},&quot;shadow&quot;:{&quot;brightness&quot;:-0.5,&quot;colorType&quot;:1,&quot;foreColorIndex&quot;:7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1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485_4*l_h_f*1_2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2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485_4*l_h_f*1_1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3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485_4*l_h_f*1_3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4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485_4*l_h_f*1_4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09_3*l_h_i*1_1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09_3*l_h_i*1_1_2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7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09_3*l_h_f*1_1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UNIT_VALUE" val="120"/>
  <p:tag name="KSO_WM_BEAUTIFY_FLAG" val="#wm#"/>
  <p:tag name="KSO_WM_UNIT_PRESET_TEXT" val="单击此处输入你的正文，文字是您思想的提炼，为了最终演示发布的良好效果，请尽量言简意赅的阐述观点。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09_3*l_h_i*1_2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09_3*l_h_i*1_2_2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0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09_3*l_h_f*1_2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UNIT_VALUE" val="120"/>
  <p:tag name="KSO_WM_BEAUTIFY_FLAG" val="#wm#"/>
  <p:tag name="KSO_WM_UNIT_PRESET_TEXT" val="单击此处输入你的正文，文字是您思想的提炼，为了最终演示发布的良好效果，请尽量言简意赅的阐述观点。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09_3*l_h_i*1_3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09_3*l_h_i*1_3_2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3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09_3*l_h_f*1_3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UNIT_VALUE" val="120"/>
  <p:tag name="KSO_WM_BEAUTIFY_FLAG" val="#wm#"/>
  <p:tag name="KSO_WM_UNIT_PRESET_TEXT" val="单击此处输入你的正文，文字是您思想的提炼，为了最终演示发布的良好效果，请尽量言简意赅的阐述观点。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09_3*l_h_i*1_4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09_3*l_h_i*1_4_2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6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09_3*l_h_f*1_4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UNIT_VALUE" val="120"/>
  <p:tag name="KSO_WM_BEAUTIFY_FLAG" val="#wm#"/>
  <p:tag name="KSO_WM_UNIT_PRESET_TEXT" val="单击此处输入你的正文，文字是您思想的提炼，为了最终演示发布的良好效果，请尽量言简意赅的阐述观点。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1216_7*a*1"/>
  <p:tag name="KSO_WM_TEMPLATE_CATEGORY" val="custom"/>
  <p:tag name="KSO_WM_TEMPLATE_INDEX" val="20231216"/>
  <p:tag name="KSO_WM_UNIT_LAYERLEVEL" val="1"/>
  <p:tag name="KSO_WM_TAG_VERSION" val="3.0"/>
  <p:tag name="KSO_WM_BEAUTIFY_FLAG" val="#wm#"/>
  <p:tag name="KSO_WM_UNIT_ISCONTENTSTITLE" val="0"/>
  <p:tag name="KSO_WM_UNIT_ISNUMDGMTITLE" val="0"/>
  <p:tag name="KSO_WM_UNIT_NOCLEAR" val="0"/>
  <p:tag name="KSO_WM_UNIT_VALUE" val="14"/>
  <p:tag name="KSO_WM_UNIT_TYPE" val="a"/>
  <p:tag name="KSO_WM_UNIT_INDEX" val="1"/>
  <p:tag name="KSO_WM_UNIT_PRESET_TEXT" val="添加章节标题"/>
</p:tagLst>
</file>

<file path=ppt/tags/tag28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1216_7*i*1"/>
  <p:tag name="KSO_WM_TEMPLATE_CATEGORY" val="custom"/>
  <p:tag name="KSO_WM_TEMPLATE_INDEX" val="20231216"/>
  <p:tag name="KSO_WM_UNIT_LAYERLEVEL" val="1"/>
  <p:tag name="KSO_WM_TAG_VERSION" val="3.0"/>
  <p:tag name="KSO_WM_BEAUTIFY_FLAG" val="#wm#"/>
  <p:tag name="KSO_WM_UNIT_SUBTYPE" val="d"/>
  <p:tag name="KSO_WM_UNIT_TYPE" val="i"/>
  <p:tag name="KSO_WM_UNIT_INDEX" val="1"/>
  <p:tag name="KSO_WM_UNIT_PRESET_TEXT" val="01"/>
</p:tagLst>
</file>

<file path=ppt/tags/tag289.xml><?xml version="1.0" encoding="utf-8"?>
<p:tagLst xmlns:p="http://schemas.openxmlformats.org/presentationml/2006/main">
  <p:tag name="KSO_WM_SLIDE_ID" val="custom20231216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1216"/>
  <p:tag name="KSO_WM_SLIDE_TYPE" val="sectionTitle"/>
  <p:tag name="KSO_WM_SLIDE_SUBTYPE" val="pureTxt"/>
  <p:tag name="KSO_WM_SLIDE_LAYOUT" val="a_i"/>
  <p:tag name="KSO_WM_SLIDE_LAYOUT_CNT" val="1_1"/>
</p:tagLst>
</file>

<file path=ppt/tags/tag290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3"/>
  <p:tag name="KSO_WM_UNIT_ID" val="diagram20231316_3*l_h_i*1_3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1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4"/>
  <p:tag name="KSO_WM_UNIT_ID" val="diagram20231316_3*l_h_i*1_3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2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16_3*l_h_i*1_3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3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16_3*l_h_i*1_3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4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3"/>
  <p:tag name="KSO_WM_UNIT_ID" val="diagram20231316_3*l_h_i*1_1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5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4"/>
  <p:tag name="KSO_WM_UNIT_ID" val="diagram20231316_3*l_h_i*1_1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6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16_3*l_h_i*1_1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7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16_3*l_h_i*1_1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8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16_3*l_h_f*1_1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9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16_3*l_h_f*1_3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0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3"/>
  <p:tag name="KSO_WM_UNIT_ID" val="diagram20231316_3*l_h_i*1_2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1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4"/>
  <p:tag name="KSO_WM_UNIT_ID" val="diagram20231316_3*l_h_i*1_2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2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16_3*l_h_i*1_2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000000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3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16_3*l_h_i*1_2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4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3"/>
  <p:tag name="KSO_WM_UNIT_ID" val="diagram20231316_3*l_h_i*1_4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5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4"/>
  <p:tag name="KSO_WM_UNIT_ID" val="diagram20231316_3*l_h_i*1_4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6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16_3*l_h_i*1_4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7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16_3*l_h_i*1_4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8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16_3*l_h_f*1_4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9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16_3*l_h_f*1_2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0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255_3*l_h_f*1_1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00122070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1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255_3*l_h_f*1_2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00122070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2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255_3*l_h_f*1_3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00122070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3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255_3*l_h_f*1_4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00122070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4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255_3*l_h_f*1_1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00122070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5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255_3*l_h_f*1_2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00122070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6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255_3*l_h_f*1_3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00122070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7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255_3*l_h_f*1_4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00122070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"/>
  <p:tag name="KSO_WM_UNIT_ID" val="diagram20231444_3*l_i*1_1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0,&quot;colorType&quot;:1,&quot;foreColorIndex&quot;:5,&quot;pos&quot;:1,&quot;transparency&quot;:0.8999999761581421},{&quot;brightness&quot;:0,&quot;colorType&quot;:1,&quot;foreColorIndex&quot;:5,&quot;pos&quot;:0.25,&quot;transparency&quot;:1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"/>
  <p:tag name="KSO_WM_UNIT_ID" val="diagram20231444_3*l_i*1_2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0,&quot;colorType&quot;:1,&quot;foreColorIndex&quot;:5,&quot;pos&quot;:1,&quot;transparency&quot;:0.8999999761581421},{&quot;brightness&quot;:0,&quot;colorType&quot;:1,&quot;foreColorIndex&quot;:5,&quot;pos&quot;:0.25,&quot;transparency&quot;:1}],&quot;type&quot;:3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3"/>
  <p:tag name="KSO_WM_UNIT_ID" val="diagram20231444_3*l_i*1_3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0,&quot;colorType&quot;:1,&quot;foreColorIndex&quot;:5,&quot;pos&quot;:1,&quot;transparency&quot;:0.800000011920929},{&quot;brightness&quot;:0,&quot;colorType&quot;:1,&quot;foreColorIndex&quot;:5,&quot;pos&quot;:0,&quot;transparency&quot;:1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4"/>
  <p:tag name="KSO_WM_UNIT_ID" val="diagram20231444_3*l_i*1_4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0,&quot;colorType&quot;:1,&quot;foreColorIndex&quot;:5,&quot;pos&quot;:1,&quot;transparency&quot;:0.800000011920929},{&quot;brightness&quot;:0,&quot;colorType&quot;:1,&quot;foreColorIndex&quot;:5,&quot;pos&quot;:0,&quot;transparency&quot;:1}],&quot;type&quot;:3},&quot;glow&quot;:{&quot;colorType&quot;:0},&quot;line&quot;:{&quot;solidLine&quot;:{&quot;brightness&quot;:0,&quot;colorType&quot;:1,&quot;foreColorIndex&quot;:5,&quot;transparency&quot;:0.8500000238418579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5"/>
  <p:tag name="KSO_WM_UNIT_ID" val="diagram20231444_3*l_i*1_5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solid&quot;:{&quot;brightness&quot;:0,&quot;colorType&quot;:1,&quot;foreColorIndex&quot;:5,&quot;transparency&quot;:0.600000023841857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6"/>
  <p:tag name="KSO_WM_UNIT_ID" val="diagram20231444_3*l_i*1_6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32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7"/>
  <p:tag name="KSO_WM_UNIT_ID" val="diagram20231444_3*l_i*1_7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8"/>
  <p:tag name="KSO_WM_UNIT_ID" val="diagram20231444_3*l_i*1_8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9"/>
  <p:tag name="KSO_WM_UNIT_ID" val="diagram20231444_3*l_i*1_9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0"/>
  <p:tag name="KSO_WM_UNIT_ID" val="diagram20231444_3*l_i*1_10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32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1"/>
  <p:tag name="KSO_WM_UNIT_ID" val="diagram20231444_3*l_i*1_11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solid&quot;:{&quot;brightness&quot;:0,&quot;colorType&quot;:1,&quot;foreColorIndex&quot;:5,&quot;transparency&quot;:0.8500000238418579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2"/>
  <p:tag name="KSO_WM_UNIT_ID" val="diagram20231444_3*l_i*1_12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33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3"/>
  <p:tag name="KSO_WM_UNIT_ID" val="diagram20231444_3*l_i*1_13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33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4"/>
  <p:tag name="KSO_WM_UNIT_ID" val="diagram20231444_3*l_i*1_14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5"/>
  <p:tag name="KSO_WM_UNIT_ID" val="diagram20231444_3*l_i*1_15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6"/>
  <p:tag name="KSO_WM_UNIT_ID" val="diagram20231444_3*l_i*1_16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7"/>
  <p:tag name="KSO_WM_UNIT_ID" val="diagram20231444_3*l_i*1_17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33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8"/>
  <p:tag name="KSO_WM_UNIT_ID" val="diagram20231444_3*l_i*1_18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solid&quot;:{&quot;brightness&quot;:0,&quot;colorType&quot;:1,&quot;foreColorIndex&quot;:5,&quot;transparency&quot;:0.8500000238418579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9"/>
  <p:tag name="KSO_WM_UNIT_ID" val="diagram20231444_3*l_i*1_19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33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0"/>
  <p:tag name="KSO_WM_UNIT_ID" val="diagram20231444_3*l_i*1_20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solid&quot;:{&quot;brightness&quot;:0,&quot;colorType&quot;:1,&quot;foreColorIndex&quot;:5,&quot;transparency&quot;:0.8500000238418579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1"/>
  <p:tag name="KSO_WM_UNIT_ID" val="diagram20231444_3*l_i*1_21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33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2"/>
  <p:tag name="KSO_WM_UNIT_ID" val="diagram20231444_3*l_i*1_22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0,&quot;colorType&quot;:2,&quot;pos&quot;:0,&quot;rgb&quot;:&quot;#ffffff&quot;,&quot;transparency&quot;:0},{&quot;brightness&quot;:0,&quot;colorType&quot;:2,&quot;pos&quot;:0.9999899864196777,&quot;rgb&quot;:&quot;#ffffff&quot;,&quot;transparency&quot;:0.20000000298023224}],&quot;type&quot;:3},&quot;glow&quot;:{&quot;colorType&quot;:0},&quot;line&quot;:{&quot;type&quot;:0},&quot;shadow&quot;:{&quot;brightness&quot;:-0.2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3"/>
  <p:tag name="KSO_WM_UNIT_ID" val="diagram20231444_3*l_i*1_23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0,&quot;colorType&quot;:2,&quot;pos&quot;:0,&quot;rgb&quot;:&quot;#ffffff&quot;,&quot;transparency&quot;:0},{&quot;brightness&quot;:0,&quot;colorType&quot;:2,&quot;pos&quot;:0.9999899864196777,&quot;rgb&quot;:&quot;#ffffff&quot;,&quot;transparency&quot;:0.20000000298023224}],&quot;type&quot;:3},&quot;glow&quot;:{&quot;colorType&quot;:0},&quot;line&quot;:{&quot;type&quot;:0},&quot;shadow&quot;:{&quot;brightness&quot;:-0.2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4"/>
  <p:tag name="KSO_WM_UNIT_ID" val="diagram20231444_3*l_i*1_24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0,&quot;colorType&quot;:2,&quot;pos&quot;:0,&quot;rgb&quot;:&quot;#ffffff&quot;,&quot;transparency&quot;:0},{&quot;brightness&quot;:0,&quot;colorType&quot;:2,&quot;pos&quot;:0.9999899864196777,&quot;rgb&quot;:&quot;#ffffff&quot;,&quot;transparency&quot;:0.20000000298023224}],&quot;type&quot;:3},&quot;glow&quot;:{&quot;colorType&quot;:0},&quot;line&quot;:{&quot;type&quot;:0},&quot;shadow&quot;:{&quot;brightness&quot;:-0.2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5"/>
  <p:tag name="KSO_WM_UNIT_ID" val="diagram20231444_3*l_i*1_25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-0.25,&quot;colorType&quot;:1,&quot;foreColorIndex&quot;:5,&quot;pos&quot;:0.9200000166893005,&quot;transparency&quot;:0},{&quot;brightness&quot;:0.800000011920929,&quot;colorType&quot;:1,&quot;foreColorIndex&quot;:5,&quot;pos&quot;:0,&quot;transparency&quot;:0},{&quot;brightness&quot;:0.4000000059604645,&quot;colorType&quot;:1,&quot;foreColorIndex&quot;:5,&quot;pos&quot;:0.4000000059604645,&quot;transparency&quot;:0},{&quot;brightness&quot;:0,&quot;colorType&quot;:1,&quot;foreColorIndex&quot;:5,&quot;pos&quot;:0.6399999856948853,&quot;transparency&quot;:0}],&quot;type&quot;:3},&quot;glow&quot;:{&quot;colorType&quot;:0},&quot;line&quot;:{&quot;type&quot;:0},&quot;shadow&quot;:{&quot;brightness&quot;:0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3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444_3*l_h_f*1_1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4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444_3*l_h_f*1_4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5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444_3*l_h_f*1_3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6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444_3*l_h_f*1_2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1216_7*a*1"/>
  <p:tag name="KSO_WM_TEMPLATE_CATEGORY" val="custom"/>
  <p:tag name="KSO_WM_TEMPLATE_INDEX" val="20231216"/>
  <p:tag name="KSO_WM_UNIT_LAYERLEVEL" val="1"/>
  <p:tag name="KSO_WM_TAG_VERSION" val="3.0"/>
  <p:tag name="KSO_WM_BEAUTIFY_FLAG" val="#wm#"/>
  <p:tag name="KSO_WM_UNIT_ISCONTENTSTITLE" val="0"/>
  <p:tag name="KSO_WM_UNIT_ISNUMDGMTITLE" val="0"/>
  <p:tag name="KSO_WM_UNIT_NOCLEAR" val="0"/>
  <p:tag name="KSO_WM_UNIT_VALUE" val="14"/>
  <p:tag name="KSO_WM_UNIT_TYPE" val="a"/>
  <p:tag name="KSO_WM_UNIT_INDEX" val="1"/>
  <p:tag name="KSO_WM_UNIT_PRESET_TEXT" val="添加章节标题"/>
</p:tagLst>
</file>

<file path=ppt/tags/tag34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1216_7*i*1"/>
  <p:tag name="KSO_WM_TEMPLATE_CATEGORY" val="custom"/>
  <p:tag name="KSO_WM_TEMPLATE_INDEX" val="20231216"/>
  <p:tag name="KSO_WM_UNIT_LAYERLEVEL" val="1"/>
  <p:tag name="KSO_WM_TAG_VERSION" val="3.0"/>
  <p:tag name="KSO_WM_BEAUTIFY_FLAG" val="#wm#"/>
  <p:tag name="KSO_WM_UNIT_SUBTYPE" val="d"/>
  <p:tag name="KSO_WM_UNIT_TYPE" val="i"/>
  <p:tag name="KSO_WM_UNIT_INDEX" val="1"/>
  <p:tag name="KSO_WM_UNIT_PRESET_TEXT" val="01"/>
</p:tagLst>
</file>

<file path=ppt/tags/tag349.xml><?xml version="1.0" encoding="utf-8"?>
<p:tagLst xmlns:p="http://schemas.openxmlformats.org/presentationml/2006/main">
  <p:tag name="KSO_WM_SLIDE_ID" val="custom20231216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1216"/>
  <p:tag name="KSO_WM_SLIDE_TYPE" val="sectionTitle"/>
  <p:tag name="KSO_WM_SLIDE_SUBTYPE" val="pureTxt"/>
  <p:tag name="KSO_WM_SLIDE_LAYOUT" val="a_i"/>
  <p:tag name="KSO_WM_SLIDE_LAYOUT_CNT" val="1_1"/>
</p:tagLst>
</file>

<file path=ppt/tags/tag35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485_4*l_h_i*1_1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5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-0.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485_4*l_h_i*1_2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6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-0.5,&quot;colorType&quot;:1,&quot;foreColorIndex&quot;:6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485_4*l_h_i*1_4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8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brightness&quot;:0.4000000059604645,&quot;colorType&quot;:1,&quot;foreColorIndex&quot;:7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485_4*l_h_i*1_3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10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solid&quot;:{&quot;brightness&quot;:0,&quot;colorType&quot;:1,&quot;foreColorIndex&quot;:10,&quot;transparency&quot;:0},&quot;type&quot;:1},&quot;glow&quot;:{&quot;colorType&quot;:0},&quot;line&quot;:{&quot;type&quot;:0},&quot;shadow&quot;:{&quot;brightness&quot;:-0.5,&quot;colorType&quot;:1,&quot;foreColorIndex&quot;:7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4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485_4*l_h_f*1_2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5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485_4*l_h_f*1_1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6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485_4*l_h_f*1_3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7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485_4*l_h_f*1_4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70_3*l_h_i*1_1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gradient&quot;:[{&quot;brightness&quot;:0,&quot;colorType&quot;:1,&quot;foreColorIndex&quot;:5,&quot;pos&quot;:0,&quot;transparency&quot;:0.30000001192092896},{&quot;brightness&quot;:0,&quot;colorType&quot;:1,&quot;foreColorIndex&quot;:5,&quot;pos&quot;:0.5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70_3*l_h_i*1_1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solid&quot;:{&quot;brightness&quot;:0.600000023841857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0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70_3*l_h_f*1_1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70_3*l_h_i*1_2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UNIT_LINE_FORE_SCHEMECOLOR_INDEX" val="7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solidLine&quot;:{&quot;brightness&quot;:0,&quot;colorType&quot;:1,&quot;foreColorIndex&quot;:7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70_3*l_h_i*1_2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3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70_3*l_h_f*1_2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70_3*l_h_i*1_3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gradient&quot;:[{&quot;brightness&quot;:0,&quot;colorType&quot;:1,&quot;foreColorIndex&quot;:5,&quot;pos&quot;:0,&quot;transparency&quot;:0.30000001192092896},{&quot;brightness&quot;:0,&quot;colorType&quot;:1,&quot;foreColorIndex&quot;:5,&quot;pos&quot;:0.5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5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70_3*l_h_f*1_3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70_3*l_h_i*1_3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solid&quot;:{&quot;brightness&quot;:0.600000023841857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70_3*l_h_i*1_4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UNIT_LINE_FORE_SCHEMECOLOR_INDEX" val="7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solidLine&quot;:{&quot;brightness&quot;:0,&quot;colorType&quot;:1,&quot;foreColorIndex&quot;:7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70_3*l_h_i*1_4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9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70_3*l_h_f*1_4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7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1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7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1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7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2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7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2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7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3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7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3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7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4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7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4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7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3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7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4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8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1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8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2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8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01_3*l_h_i*1_3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8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3"/>
  <p:tag name="KSO_WM_UNIT_ID" val="diagram20231301_3*l_h_i*1_3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brightness&quot;:0,&quot;colorType&quot;:1,&quot;foreColorIndex&quot;:7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8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01_3*l_h_i*1_3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-0.25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85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01_3*l_h_f*1_3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8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01_3*l_h_i*1_1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8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3"/>
  <p:tag name="KSO_WM_UNIT_ID" val="diagram20231301_3*l_h_i*1_1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0,&quot;colorType&quot;:1,&quot;foreColorIndex&quot;:5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8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01_3*l_h_i*1_1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-0.25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89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01_3*l_h_f*1_1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9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01_3*l_h_i*1_2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9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3"/>
  <p:tag name="KSO_WM_UNIT_ID" val="diagram20231301_3*l_h_i*1_2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0,&quot;colorType&quot;:1,&quot;foreColorIndex&quot;:6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9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01_3*l_h_i*1_2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-0.25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93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01_3*l_h_f*1_2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9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01_3*l_h_i*1_4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9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3"/>
  <p:tag name="KSO_WM_UNIT_ID" val="diagram20231301_3*l_h_i*1_4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brightness&quot;:0,&quot;colorType&quot;:1,&quot;foreColorIndex&quot;:8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9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01_3*l_h_i*1_4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-0.25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97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01_3*l_h_f*1_4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9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1216_7*a*1"/>
  <p:tag name="KSO_WM_TEMPLATE_CATEGORY" val="custom"/>
  <p:tag name="KSO_WM_TEMPLATE_INDEX" val="20231216"/>
  <p:tag name="KSO_WM_UNIT_LAYERLEVEL" val="1"/>
  <p:tag name="KSO_WM_TAG_VERSION" val="3.0"/>
  <p:tag name="KSO_WM_BEAUTIFY_FLAG" val="#wm#"/>
  <p:tag name="KSO_WM_UNIT_ISCONTENTSTITLE" val="0"/>
  <p:tag name="KSO_WM_UNIT_ISNUMDGMTITLE" val="0"/>
  <p:tag name="KSO_WM_UNIT_NOCLEAR" val="0"/>
  <p:tag name="KSO_WM_UNIT_VALUE" val="14"/>
  <p:tag name="KSO_WM_UNIT_TYPE" val="a"/>
  <p:tag name="KSO_WM_UNIT_INDEX" val="1"/>
  <p:tag name="KSO_WM_UNIT_PRESET_TEXT" val="添加章节标题"/>
</p:tagLst>
</file>

<file path=ppt/tags/tag39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1216_7*i*1"/>
  <p:tag name="KSO_WM_TEMPLATE_CATEGORY" val="custom"/>
  <p:tag name="KSO_WM_TEMPLATE_INDEX" val="20231216"/>
  <p:tag name="KSO_WM_UNIT_LAYERLEVEL" val="1"/>
  <p:tag name="KSO_WM_TAG_VERSION" val="3.0"/>
  <p:tag name="KSO_WM_BEAUTIFY_FLAG" val="#wm#"/>
  <p:tag name="KSO_WM_UNIT_SUBTYPE" val="d"/>
  <p:tag name="KSO_WM_UNIT_TYPE" val="i"/>
  <p:tag name="KSO_WM_UNIT_INDEX" val="1"/>
  <p:tag name="KSO_WM_UNIT_PRESET_TEXT" val="01"/>
</p:tagLst>
</file>

<file path=ppt/tags/tag400.xml><?xml version="1.0" encoding="utf-8"?>
<p:tagLst xmlns:p="http://schemas.openxmlformats.org/presentationml/2006/main">
  <p:tag name="KSO_WM_SLIDE_ID" val="custom20231216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1216"/>
  <p:tag name="KSO_WM_SLIDE_TYPE" val="sectionTitle"/>
  <p:tag name="KSO_WM_SLIDE_SUBTYPE" val="pureTxt"/>
  <p:tag name="KSO_WM_SLIDE_LAYOUT" val="a_i"/>
  <p:tag name="KSO_WM_SLIDE_LAYOUT_CNT" val="1_1"/>
</p:tagLst>
</file>

<file path=ppt/tags/tag401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255_3*l_h_f*1_1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00122070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02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255_3*l_h_f*1_2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00122070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03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255_3*l_h_f*1_3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00122070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04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255_3*l_h_f*1_4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00122070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0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485_4*l_h_i*1_1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5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-0.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0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485_4*l_h_i*1_2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6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-0.5,&quot;colorType&quot;:1,&quot;foreColorIndex&quot;:6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0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485_4*l_h_i*1_4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8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brightness&quot;:0.4000000059604645,&quot;colorType&quot;:1,&quot;foreColorIndex&quot;:7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0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485_4*l_h_i*1_3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10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solid&quot;:{&quot;brightness&quot;:0,&quot;colorType&quot;:1,&quot;foreColorIndex&quot;:10,&quot;transparency&quot;:0},&quot;type&quot;:1},&quot;glow&quot;:{&quot;colorType&quot;:0},&quot;line&quot;:{&quot;type&quot;:0},&quot;shadow&quot;:{&quot;brightness&quot;:-0.5,&quot;colorType&quot;:1,&quot;foreColorIndex&quot;:7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09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485_4*l_h_f*1_2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10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485_4*l_h_f*1_1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11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485_4*l_h_f*1_3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12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485_4*l_h_f*1_4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13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3"/>
  <p:tag name="KSO_WM_UNIT_ID" val="diagram20231316_3*l_h_i*1_3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14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4"/>
  <p:tag name="KSO_WM_UNIT_ID" val="diagram20231316_3*l_h_i*1_3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15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16_3*l_h_i*1_3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16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16_3*l_h_i*1_3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17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3"/>
  <p:tag name="KSO_WM_UNIT_ID" val="diagram20231316_3*l_h_i*1_1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18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4"/>
  <p:tag name="KSO_WM_UNIT_ID" val="diagram20231316_3*l_h_i*1_1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19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16_3*l_h_i*1_1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20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16_3*l_h_i*1_1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21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16_3*l_h_f*1_1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22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16_3*l_h_f*1_3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23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3"/>
  <p:tag name="KSO_WM_UNIT_ID" val="diagram20231316_3*l_h_i*1_2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24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4"/>
  <p:tag name="KSO_WM_UNIT_ID" val="diagram20231316_3*l_h_i*1_2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25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16_3*l_h_i*1_2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000000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26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16_3*l_h_i*1_2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27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3"/>
  <p:tag name="KSO_WM_UNIT_ID" val="diagram20231316_3*l_h_i*1_4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28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4"/>
  <p:tag name="KSO_WM_UNIT_ID" val="diagram20231316_3*l_h_i*1_4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29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16_3*l_h_i*1_4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30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16_3*l_h_i*1_4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31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16_3*l_h_f*1_4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32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16_3*l_h_f*1_2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3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1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3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1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3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1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3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2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3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2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3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2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3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3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4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3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4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3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4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4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4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4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4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4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4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1216_9*f*1"/>
  <p:tag name="KSO_WM_TEMPLATE_CATEGORY" val="custom"/>
  <p:tag name="KSO_WM_TEMPLATE_INDEX" val="20231216"/>
  <p:tag name="KSO_WM_UNIT_LAYERLEVEL" val="1"/>
  <p:tag name="KSO_WM_TAG_VERSION" val="3.0"/>
  <p:tag name="KSO_WM_BEAUTIFY_FLAG" val="#wm#"/>
  <p:tag name="KSO_WM_UNIT_NOCLEAR" val="0"/>
  <p:tag name="KSO_WM_UNIT_SUBTYPE" val="g"/>
  <p:tag name="KSO_WM_UNIT_VALUE" val="124"/>
  <p:tag name="KSO_WM_UNIT_TYPE" val="f"/>
  <p:tag name="KSO_WM_UNIT_INDEX" val="1"/>
  <p:tag name="KSO_WM_UNIT_PRESET_TEXT" val="稻壳学院"/>
</p:tagLst>
</file>

<file path=ppt/tags/tag44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1216_9*f*2"/>
  <p:tag name="KSO_WM_TEMPLATE_CATEGORY" val="custom"/>
  <p:tag name="KSO_WM_TEMPLATE_INDEX" val="20231216"/>
  <p:tag name="KSO_WM_UNIT_LAYERLEVEL" val="1"/>
  <p:tag name="KSO_WM_TAG_VERSION" val="3.0"/>
  <p:tag name="KSO_WM_BEAUTIFY_FLAG" val="#wm#"/>
  <p:tag name="KSO_WM_UNIT_NOCLEAR" val="0"/>
  <p:tag name="KSO_WM_UNIT_SUBTYPE" val="b"/>
  <p:tag name="KSO_WM_UNIT_VALUE" val="28"/>
  <p:tag name="KSO_WM_UNIT_TYPE" val="f"/>
  <p:tag name="KSO_WM_UNIT_INDEX" val="2"/>
  <p:tag name="KSO_WM_UNIT_PRESET_TEXT" val="汇报人：WPS"/>
</p:tagLst>
</file>

<file path=ppt/tags/tag44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1216_9*a*1"/>
  <p:tag name="KSO_WM_TEMPLATE_CATEGORY" val="custom"/>
  <p:tag name="KSO_WM_TEMPLATE_INDEX" val="20231216"/>
  <p:tag name="KSO_WM_UNIT_LAYERLEVEL" val="1"/>
  <p:tag name="KSO_WM_TAG_VERSION" val="3.0"/>
  <p:tag name="KSO_WM_BEAUTIFY_FLAG" val="#wm#"/>
  <p:tag name="KSO_WM_UNIT_ISCONTENTSTITLE" val="0"/>
  <p:tag name="KSO_WM_UNIT_ISNUMDGMTITLE" val="0"/>
  <p:tag name="KSO_WM_UNIT_NOCLEAR" val="1"/>
  <p:tag name="KSO_WM_UNIT_TYPE" val="a"/>
  <p:tag name="KSO_WM_UNIT_INDEX" val="1"/>
  <p:tag name="KSO_WM_UNIT_PRESET_TEXT" val="感谢观看"/>
</p:tagLst>
</file>

<file path=ppt/tags/tag448.xml><?xml version="1.0" encoding="utf-8"?>
<p:tagLst xmlns:p="http://schemas.openxmlformats.org/presentationml/2006/main">
  <p:tag name="KSO_WM_SLIDE_ID" val="custom20231216_9"/>
  <p:tag name="KSO_WM_TEMPLATE_SUBCATEGORY" val="29"/>
  <p:tag name="KSO_WM_TEMPLATE_MASTER_TYPE" val="0"/>
  <p:tag name="KSO_WM_TEMPLATE_COLOR_TYPE" val="0"/>
  <p:tag name="KSO_WM_SLIDE_ITEM_CNT" val="0"/>
  <p:tag name="KSO_WM_SLIDE_INDEX" val="9"/>
  <p:tag name="KSO_WM_TAG_VERSION" val="1.0"/>
  <p:tag name="KSO_WM_BEAUTIFY_FLAG" val="#wm#"/>
  <p:tag name="KSO_WM_TEMPLATE_CATEGORY" val="custom"/>
  <p:tag name="KSO_WM_TEMPLATE_INDEX" val="20231216"/>
  <p:tag name="KSO_WM_SLIDE_TYPE" val="endPage"/>
  <p:tag name="KSO_WM_SLIDE_SUBTYPE" val="pureTxt"/>
  <p:tag name="KSO_WM_SLIDE_LAYOUT" val="a_f"/>
  <p:tag name="KSO_WM_SLIDE_LAYOUT_CNT" val="1_2"/>
</p:tagLst>
</file>

<file path=ppt/theme/theme1.xml><?xml version="1.0" encoding="utf-8"?>
<a:theme xmlns:a="http://schemas.openxmlformats.org/drawingml/2006/main" name="Office 主题">
  <a:themeElements>
    <a:clrScheme name="Office 主题">
      <a:dk1>
        <a:sysClr lastClr="000000" val="windowText"/>
      </a:dk1>
      <a:lt1>
        <a:sysClr lastClr="FFFFFF" val="window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主题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主题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algn="ctr" blurRad="57150" dir="5400000" dist="19050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theme/theme2.xml><?xml version="1.0" encoding="utf-8"?>
<a:theme xmlns:a="http://schemas.openxmlformats.org/drawingml/2006/main" name="Office 主题​​">
  <a:themeElements>
    <a:clrScheme name="自定义 159">
      <a:dk1>
        <a:srgbClr val="000000"/>
      </a:dk1>
      <a:lt1>
        <a:srgbClr val="FFFFFF"/>
      </a:lt1>
      <a:dk2>
        <a:srgbClr val="001548"/>
      </a:dk2>
      <a:lt2>
        <a:srgbClr val="D9D9D9"/>
      </a:lt2>
      <a:accent1>
        <a:srgbClr val="EE562E"/>
      </a:accent1>
      <a:accent2>
        <a:srgbClr val="B86B31"/>
      </a:accent2>
      <a:accent3>
        <a:srgbClr val="958739"/>
      </a:accent3>
      <a:accent4>
        <a:srgbClr val="71A440"/>
      </a:accent4>
      <a:accent5>
        <a:srgbClr val="22CC46"/>
      </a:accent5>
      <a:accent6>
        <a:srgbClr val="AA58AC"/>
      </a:accent6>
      <a:hlink>
        <a:srgbClr val="304FFE"/>
      </a:hlink>
      <a:folHlink>
        <a:srgbClr val="492067"/>
      </a:folHlink>
    </a:clrScheme>
    <a:fontScheme name="主题字体">
      <a:majorFont>
        <a:latin typeface="Arial"/>
        <a:ea typeface="微软雅黑"/>
        <a:cs typeface=""/>
      </a:majorFont>
      <a:minorFont>
        <a:latin typeface="Arial"/>
        <a:ea typeface="微软雅黑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algn="ctr" blurRad="57150" dir="5400000" dist="19050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>
        <a:ln w="15875">
          <a:solidFill>
            <a:schemeClr val="tx1">
              <a:lumMod val="50000"/>
              <a:lumOff val="50000"/>
              <a:alpha val="80000"/>
            </a:schemeClr>
          </a:solidFill>
        </a:ln>
      </a:spPr>
      <a:bodyPr/>
      <a:lstStyle/>
      <a:style>
        <a:lnRef idx="2">
          <a:schemeClr val="accent1"/>
        </a:lnRef>
        <a:fillRef idx="0">
          <a:srgbClr val="FFFFFF"/>
        </a:fillRef>
        <a:effectRef idx="0">
          <a:srgbClr val="FFFFFF"/>
        </a:effectRef>
        <a:fontRef idx="minor">
          <a:schemeClr val="tx1"/>
        </a:fontRef>
      </a:style>
    </a:lnDef>
    <a:txDef>
      <a:spPr>
        <a:noFill/>
      </a:spPr>
      <a:bodyPr anchor="b" bIns="0" lIns="0" rIns="0" rtlCol="0" tIns="0" wrap="square">
        <a:normAutofit/>
      </a:bodyPr>
      <a:lstStyle>
        <a:defPPr>
          <a:lnSpc>
            <a:spcPct val="100000"/>
          </a:lnSpc>
          <a:defRPr altLang="en-US" b="1" dirty="0" lang="zh-CN" spc="300">
            <a:solidFill>
              <a:schemeClr val="tx1">
                <a:lumMod val="85000"/>
                <a:lumOff val="15000"/>
              </a:schemeClr>
            </a:solidFill>
            <a:latin typeface="+mj-ea"/>
            <a:ea typeface="+mj-ea"/>
          </a:defRPr>
        </a:defPPr>
      </a:lstStyle>
    </a:txDef>
  </a:objectDefaults>
</a:theme>
</file>

<file path=ppt/theme/theme3.xml><?xml version="1.0" encoding="utf-8"?>
<a:theme xmlns:a="http://schemas.openxmlformats.org/drawingml/2006/main" name="Office 主题">
  <a:themeElements>
    <a:clrScheme name="Office">
      <a:dk1>
        <a:sysClr lastClr="000000" val="windowText"/>
      </a:dk1>
      <a:lt1>
        <a:sysClr lastClr="FFFFFF" val="window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TH Sarabun PSK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TH Sarabun PSK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algn="ctr" blurRad="57150" dir="5400000" dist="19050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docProps/app.xml><?xml version="1.0" encoding="utf-8"?>
<Properties xmlns="http://schemas.openxmlformats.org/officeDocument/2006/extended-properties">
  <Application>WPS 演示</Application>
  <ScaleCrop>0</ScaleCrop>
  <LinksUpToDate>0</LinksUpToDate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xsi="http://www.w3.org/2001/XMLSchema-instance">
  <dc:creator>NX627J</dc:creator>
  <dcterms:created xsi:type="dcterms:W3CDTF">2024-01-05T06:26:43Z</dcterms:created>
  <dcterms:modified xsi:type="dcterms:W3CDTF">2024-01-05T06:26:43Z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2052-11.1.0.8500</vt:lpwstr>
  </property>
  <property fmtid="{D5CDD505-2E9C-101B-9397-08002B2CF9AE}" pid="3" name="ICV">
    <vt:lpwstr>5948464e243340b68904a572dbc28273_21</vt:lpwstr>
  </property>
</Properties>
</file>