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9288" r:id="rId1"/>
    <p:sldMasterId id="2147499325" r:id="rId2"/>
  </p:sldMasterIdLst>
  <p:notesMasterIdLst>
    <p:notesMasterId r:id="rId3"/>
  </p:notesMasterIdLst>
  <p:sldIdLst>
    <p:sldId id="7593" r:id="rId4"/>
    <p:sldId id="7596" r:id="rId5"/>
    <p:sldId id="7599" r:id="rId6"/>
    <p:sldId id="7602" r:id="rId7"/>
    <p:sldId id="7605" r:id="rId8"/>
    <p:sldId id="7608" r:id="rId9"/>
    <p:sldId id="7611" r:id="rId10"/>
    <p:sldId id="7614" r:id="rId11"/>
    <p:sldId id="7617" r:id="rId12"/>
    <p:sldId id="7620" r:id="rId13"/>
    <p:sldId id="7623" r:id="rId14"/>
    <p:sldId id="7626" r:id="rId15"/>
    <p:sldId id="7629" r:id="rId16"/>
    <p:sldId id="7632" r:id="rId17"/>
    <p:sldId id="7635" r:id="rId18"/>
    <p:sldId id="7638" r:id="rId19"/>
    <p:sldId id="7641" r:id="rId20"/>
    <p:sldId id="7644" r:id="rId21"/>
    <p:sldId id="7647" r:id="rId22"/>
    <p:sldId id="7650" r:id="rId23"/>
    <p:sldId id="7653" r:id="rId24"/>
    <p:sldId id="7656" r:id="rId25"/>
    <p:sldId id="7659" r:id="rId26"/>
    <p:sldId id="7662" r:id="rId27"/>
    <p:sldId id="7665" r:id="rId28"/>
    <p:sldId id="7668" r:id="rId29"/>
    <p:sldId id="7671" r:id="rId30"/>
    <p:sldId id="7674" r:id="rId31"/>
    <p:sldId id="7677" r:id="rId32"/>
    <p:sldId id="7680" r:id="rId33"/>
    <p:sldId id="7683" r:id="rId34"/>
    <p:sldId id="7686" r:id="rId35"/>
    <p:sldId id="7689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image" Target="../media/image2.png"/><Relationship Id="rId3" Type="http://schemas.openxmlformats.org/officeDocument/2006/relationships/tags" Target="../tags/tag6.xml"/><Relationship Id="rId4" Type="http://schemas.openxmlformats.org/officeDocument/2006/relationships/tags" Target="../tags/tag7.xml"/><Relationship Id="rId5" Type="http://schemas.openxmlformats.org/officeDocument/2006/relationships/tags" Target="../tags/tag8.xml"/><Relationship Id="rId6" Type="http://schemas.openxmlformats.org/officeDocument/2006/relationships/tags" Target="../tags/tag9.xml"/><Relationship Id="rId7" Type="http://schemas.openxmlformats.org/officeDocument/2006/relationships/tags" Target="../tags/tag10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3.png"/><Relationship Id="rId3" Type="http://schemas.openxmlformats.org/officeDocument/2006/relationships/tags" Target="../tags/tag12.xml"/><Relationship Id="rId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4.pn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tags" Target="../tags/tag31.xml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image" Target="../media/image5.png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tags" Target="../tags/tag49.xml"/><Relationship Id="rId6" Type="http://schemas.openxmlformats.org/officeDocument/2006/relationships/tags" Target="../tags/tag50.xml"/><Relationship Id="rId7" Type="http://schemas.openxmlformats.org/officeDocument/2006/relationships/tags" Target="../tags/tag51.xml"/><Relationship Id="rId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586" r="671" b="-1"/>
          <a:stretch>
            <a:fillRect/>
          </a:stretch>
        </p:blipFill>
        <p:spPr>
          <a:xfrm>
            <a:off x="0" y="-14831"/>
            <a:ext cx="12192000" cy="6872831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0" y="2162810"/>
            <a:ext cx="7202805" cy="126619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0" y="1164371"/>
            <a:ext cx="10515600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2400">
                <a:solidFill>
                  <a:schemeClr val="accent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署名占位符 10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838200" y="3435631"/>
            <a:ext cx="2743200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@png_b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429"/>
            <a:ext cx="12192000" cy="6857142"/>
          </a:xfrm>
          <a:prstGeom prst="rect"/>
        </p:spPr>
      </p:pic>
      <p:sp>
        <p:nvSpPr>
          <p:cNvPr id="104867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/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" y="14287"/>
            <a:ext cx="12158662" cy="6843713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788" y="755699"/>
            <a:ext cx="2880000" cy="5563619"/>
          </a:xfrm>
        </p:spPr>
        <p:txBody>
          <a:bodyPr anchor="t">
            <a:normAutofit/>
          </a:bodyPr>
          <a:lstStyle>
            <a:lvl1pPr>
              <a:defRPr sz="4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279" r="833"/>
          <a:stretch>
            <a:fillRect/>
          </a:stretch>
        </p:blipFill>
        <p:spPr>
          <a:xfrm>
            <a:off x="1" y="0"/>
            <a:ext cx="12191999" cy="6843712"/>
          </a:xfrm>
          <a:prstGeom prst="rect"/>
        </p:spPr>
      </p:pic>
      <p:sp>
        <p:nvSpPr>
          <p:cNvPr id="104868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2047240" y="2228215"/>
            <a:ext cx="9144000" cy="1931670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6" name="节编号 3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2045335" y="803275"/>
            <a:ext cx="9144000" cy="1405890"/>
          </a:xfrm>
        </p:spPr>
        <p:txBody>
          <a:bodyPr anchor="b" anchorCtr="0" bIns="0" rIns="0" tIns="0">
            <a:noAutofit/>
          </a:bodyPr>
          <a:lstStyle>
            <a:lvl1pPr algn="r" indent="0" marL="0">
              <a:buNone/>
              <a:defRPr b="1" sz="8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/>
        </p:spPr>
      </p:pic>
      <p:sp>
        <p:nvSpPr>
          <p:cNvPr id="1048748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216451"/>
            <a:ext cx="10515000" cy="1800000"/>
          </a:xfrm>
        </p:spPr>
        <p:txBody>
          <a:bodyPr anchor="b"/>
          <a:lstStyle>
            <a:lvl1pPr algn="ctr">
              <a:lnSpc>
                <a:spcPct val="100000"/>
              </a:lnSpc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署名占位符 10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838165" y="3380249"/>
            <a:ext cx="10514400" cy="898647"/>
          </a:xfrm>
        </p:spPr>
        <p:txBody>
          <a:bodyPr anchor="t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8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5"/>
          <p:cNvSpPr>
            <a:spLocks noGrp="1"/>
          </p:cNvSpPr>
          <p:nvPr>
            <p:ph type="ftr" sz="quarter" idx="19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6"/>
          <p:cNvSpPr>
            <a:spLocks noGrp="1"/>
          </p:cNvSpPr>
          <p:nvPr>
            <p:ph type="sldNum" sz="quarter" idx="20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2.xml"/><Relationship Id="rId13" Type="http://schemas.openxmlformats.org/officeDocument/2006/relationships/image" Target="../media/image6.png"/><Relationship Id="rId14" Type="http://schemas.openxmlformats.org/officeDocument/2006/relationships/tags" Target="../tags/tag53.xml"/><Relationship Id="rId15" Type="http://schemas.openxmlformats.org/officeDocument/2006/relationships/tags" Target="../tags/tag54.xml"/><Relationship Id="rId16" Type="http://schemas.openxmlformats.org/officeDocument/2006/relationships/tags" Target="../tags/tag55.xml"/><Relationship Id="rId17" Type="http://schemas.openxmlformats.org/officeDocument/2006/relationships/tags" Target="../tags/tag56.xml"/><Relationship Id="rId18" Type="http://schemas.openxmlformats.org/officeDocument/2006/relationships/tags" Target="../tags/tag57.xml"/><Relationship Id="rId19" Type="http://schemas.openxmlformats.org/officeDocument/2006/relationships/tags" Target="../tags/tag5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9289" r:id="rId1"/>
    <p:sldLayoutId id="2147499290" r:id="rId2"/>
    <p:sldLayoutId id="2147499291" r:id="rId3"/>
    <p:sldLayoutId id="2147499292" r:id="rId4"/>
    <p:sldLayoutId id="2147499293" r:id="rId5"/>
    <p:sldLayoutId id="2147499294" r:id="rId6"/>
    <p:sldLayoutId id="2147499295" r:id="rId7"/>
    <p:sldLayoutId id="2147499296" r:id="rId8"/>
    <p:sldLayoutId id="2147499297" r:id="rId9"/>
    <p:sldLayoutId id="2147499298" r:id="rId10"/>
    <p:sldLayoutId id="214749929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34187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9326" r:id="rId1"/>
    <p:sldLayoutId id="2147499327" r:id="rId2"/>
    <p:sldLayoutId id="2147499328" r:id="rId3"/>
    <p:sldLayoutId id="2147499329" r:id="rId4"/>
    <p:sldLayoutId id="2147499330" r:id="rId5"/>
    <p:sldLayoutId id="2147499331" r:id="rId6"/>
    <p:sldLayoutId id="2147499332" r:id="rId7"/>
    <p:sldLayoutId id="2147499333" r:id="rId8"/>
    <p:sldLayoutId id="2147499334" r:id="rId9"/>
    <p:sldLayoutId id="2147499335" r:id="rId10"/>
    <p:sldLayoutId id="2147499336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lt1">
              <a:lumMod val="100000"/>
            </a:schemeClr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4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9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tags" Target="../tags/tag70.xml"/><Relationship Id="rId9" Type="http://schemas.openxmlformats.org/officeDocument/2006/relationships/tags" Target="../tags/tag71.xml"/><Relationship Id="rId10" Type="http://schemas.openxmlformats.org/officeDocument/2006/relationships/tags" Target="../tags/tag72.xml"/><Relationship Id="rId11" Type="http://schemas.openxmlformats.org/officeDocument/2006/relationships/tags" Target="../tags/tag73.xml"/><Relationship Id="rId12" Type="http://schemas.openxmlformats.org/officeDocument/2006/relationships/tags" Target="../tags/tag74.xml"/><Relationship Id="rId13" Type="http://schemas.openxmlformats.org/officeDocument/2006/relationships/tags" Target="../tags/tag75.xml"/><Relationship Id="rId14" Type="http://schemas.openxmlformats.org/officeDocument/2006/relationships/tags" Target="../tags/tag76.xml"/><Relationship Id="rId15" Type="http://schemas.openxmlformats.org/officeDocument/2006/relationships/tags" Target="../tags/tag77.xml"/><Relationship Id="rId16" Type="http://schemas.openxmlformats.org/officeDocument/2006/relationships/tags" Target="../tags/tag78.xml"/><Relationship Id="rId17" Type="http://schemas.openxmlformats.org/officeDocument/2006/relationships/tags" Target="../tags/tag79.xml"/><Relationship Id="rId18" Type="http://schemas.openxmlformats.org/officeDocument/2006/relationships/tags" Target="../tags/tag80.xml"/><Relationship Id="rId19" Type="http://schemas.openxmlformats.org/officeDocument/2006/relationships/tags" Target="../tags/tag81.xml"/><Relationship Id="rId20" Type="http://schemas.openxmlformats.org/officeDocument/2006/relationships/tags" Target="../tags/tag8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tags" Target="../tags/tag89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Relationship Id="rId11" Type="http://schemas.openxmlformats.org/officeDocument/2006/relationships/tags" Target="../tags/tag104.xml"/><Relationship Id="rId12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tags" Target="../tags/tag111.xml"/><Relationship Id="rId5" Type="http://schemas.openxmlformats.org/officeDocument/2006/relationships/tags" Target="../tags/tag112.xml"/><Relationship Id="rId6" Type="http://schemas.openxmlformats.org/officeDocument/2006/relationships/tags" Target="../tags/tag113.xml"/><Relationship Id="rId7" Type="http://schemas.openxmlformats.org/officeDocument/2006/relationships/tags" Target="../tags/tag114.xml"/><Relationship Id="rId8" Type="http://schemas.openxmlformats.org/officeDocument/2006/relationships/tags" Target="../tags/tag115.xml"/><Relationship Id="rId9" Type="http://schemas.openxmlformats.org/officeDocument/2006/relationships/tags" Target="../tags/tag116.xml"/><Relationship Id="rId10" Type="http://schemas.openxmlformats.org/officeDocument/2006/relationships/tags" Target="../tags/tag117.xml"/><Relationship Id="rId11" Type="http://schemas.openxmlformats.org/officeDocument/2006/relationships/tags" Target="../tags/tag118.xml"/><Relationship Id="rId12" Type="http://schemas.openxmlformats.org/officeDocument/2006/relationships/tags" Target="../tags/tag119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tags" Target="../tags/tag124.xml"/><Relationship Id="rId6" Type="http://schemas.openxmlformats.org/officeDocument/2006/relationships/tags" Target="../tags/tag125.xml"/><Relationship Id="rId7" Type="http://schemas.openxmlformats.org/officeDocument/2006/relationships/tags" Target="../tags/tag126.xml"/><Relationship Id="rId8" Type="http://schemas.openxmlformats.org/officeDocument/2006/relationships/tags" Target="../tags/tag127.xml"/><Relationship Id="rId9" Type="http://schemas.openxmlformats.org/officeDocument/2006/relationships/tags" Target="../tags/tag128.xml"/><Relationship Id="rId10" Type="http://schemas.openxmlformats.org/officeDocument/2006/relationships/tags" Target="../tags/tag129.xml"/><Relationship Id="rId11" Type="http://schemas.openxmlformats.org/officeDocument/2006/relationships/tags" Target="../tags/tag130.xml"/><Relationship Id="rId12" Type="http://schemas.openxmlformats.org/officeDocument/2006/relationships/tags" Target="../tags/tag131.xml"/><Relationship Id="rId13" Type="http://schemas.openxmlformats.org/officeDocument/2006/relationships/tags" Target="../tags/tag132.xml"/><Relationship Id="rId14" Type="http://schemas.openxmlformats.org/officeDocument/2006/relationships/tags" Target="../tags/tag133.xml"/><Relationship Id="rId15" Type="http://schemas.openxmlformats.org/officeDocument/2006/relationships/tags" Target="../tags/tag134.xml"/><Relationship Id="rId16" Type="http://schemas.openxmlformats.org/officeDocument/2006/relationships/tags" Target="../tags/tag135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tags" Target="../tags/tag167.xml"/><Relationship Id="rId14" Type="http://schemas.openxmlformats.org/officeDocument/2006/relationships/tags" Target="../tags/tag168.xml"/><Relationship Id="rId15" Type="http://schemas.openxmlformats.org/officeDocument/2006/relationships/tags" Target="../tags/tag169.xml"/><Relationship Id="rId16" Type="http://schemas.openxmlformats.org/officeDocument/2006/relationships/tags" Target="../tags/tag170.xml"/><Relationship Id="rId17" Type="http://schemas.openxmlformats.org/officeDocument/2006/relationships/tags" Target="../tags/tag171.xml"/><Relationship Id="rId18" Type="http://schemas.openxmlformats.org/officeDocument/2006/relationships/tags" Target="../tags/tag172.xml"/><Relationship Id="rId19" Type="http://schemas.openxmlformats.org/officeDocument/2006/relationships/tags" Target="../tags/tag173.xml"/><Relationship Id="rId20" Type="http://schemas.openxmlformats.org/officeDocument/2006/relationships/tags" Target="../tags/tag174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tags" Target="../tags/tag195.xml"/><Relationship Id="rId14" Type="http://schemas.openxmlformats.org/officeDocument/2006/relationships/tags" Target="../tags/tag196.xml"/><Relationship Id="rId15" Type="http://schemas.openxmlformats.org/officeDocument/2006/relationships/tags" Target="../tags/tag197.xml"/><Relationship Id="rId16" Type="http://schemas.openxmlformats.org/officeDocument/2006/relationships/tags" Target="../tags/tag198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tags" Target="../tags/tag309.xml"/><Relationship Id="rId14" Type="http://schemas.openxmlformats.org/officeDocument/2006/relationships/tags" Target="../tags/tag310.xml"/><Relationship Id="rId15" Type="http://schemas.openxmlformats.org/officeDocument/2006/relationships/tags" Target="../tags/tag311.xml"/><Relationship Id="rId16" Type="http://schemas.openxmlformats.org/officeDocument/2006/relationships/tags" Target="../tags/tag312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tags" Target="../tags/tag340.xml"/><Relationship Id="rId14" Type="http://schemas.openxmlformats.org/officeDocument/2006/relationships/tags" Target="../tags/tag341.xml"/><Relationship Id="rId15" Type="http://schemas.openxmlformats.org/officeDocument/2006/relationships/tags" Target="../tags/tag342.xml"/><Relationship Id="rId16" Type="http://schemas.openxmlformats.org/officeDocument/2006/relationships/tags" Target="../tags/tag343.xml"/><Relationship Id="rId17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tags" Target="../tags/tag352.xml"/><Relationship Id="rId10" Type="http://schemas.openxmlformats.org/officeDocument/2006/relationships/tags" Target="../tags/tag353.xml"/><Relationship Id="rId11" Type="http://schemas.openxmlformats.org/officeDocument/2006/relationships/tags" Target="../tags/tag354.xml"/><Relationship Id="rId12" Type="http://schemas.openxmlformats.org/officeDocument/2006/relationships/tags" Target="../tags/tag355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tags" Target="../tags/tag362.xml"/><Relationship Id="rId8" Type="http://schemas.openxmlformats.org/officeDocument/2006/relationships/tags" Target="../tags/tag363.xml"/><Relationship Id="rId9" Type="http://schemas.openxmlformats.org/officeDocument/2006/relationships/tags" Target="../tags/tag364.xml"/><Relationship Id="rId10" Type="http://schemas.openxmlformats.org/officeDocument/2006/relationships/tags" Target="../tags/tag365.xml"/><Relationship Id="rId11" Type="http://schemas.openxmlformats.org/officeDocument/2006/relationships/tags" Target="../tags/tag366.xml"/><Relationship Id="rId12" Type="http://schemas.openxmlformats.org/officeDocument/2006/relationships/tags" Target="../tags/tag367.xml"/><Relationship Id="rId13" Type="http://schemas.openxmlformats.org/officeDocument/2006/relationships/tags" Target="../tags/tag368.xml"/><Relationship Id="rId14" Type="http://schemas.openxmlformats.org/officeDocument/2006/relationships/tags" Target="../tags/tag369.xml"/><Relationship Id="rId15" Type="http://schemas.openxmlformats.org/officeDocument/2006/relationships/tags" Target="../tags/tag370.xml"/><Relationship Id="rId16" Type="http://schemas.openxmlformats.org/officeDocument/2006/relationships/tags" Target="../tags/tag371.xml"/><Relationship Id="rId17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tags" Target="../tags/tag375.xml"/><Relationship Id="rId5" Type="http://schemas.openxmlformats.org/officeDocument/2006/relationships/tags" Target="../tags/tag376.xml"/><Relationship Id="rId6" Type="http://schemas.openxmlformats.org/officeDocument/2006/relationships/tags" Target="../tags/tag377.xml"/><Relationship Id="rId7" Type="http://schemas.openxmlformats.org/officeDocument/2006/relationships/tags" Target="../tags/tag378.xml"/><Relationship Id="rId8" Type="http://schemas.openxmlformats.org/officeDocument/2006/relationships/tags" Target="../tags/tag379.xml"/><Relationship Id="rId9" Type="http://schemas.openxmlformats.org/officeDocument/2006/relationships/tags" Target="../tags/tag380.xml"/><Relationship Id="rId10" Type="http://schemas.openxmlformats.org/officeDocument/2006/relationships/tags" Target="../tags/tag381.xml"/><Relationship Id="rId11" Type="http://schemas.openxmlformats.org/officeDocument/2006/relationships/tags" Target="../tags/tag382.xml"/><Relationship Id="rId12" Type="http://schemas.openxmlformats.org/officeDocument/2006/relationships/tags" Target="../tags/tag383.xml"/><Relationship Id="rId13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384.xml"/><Relationship Id="rId2" Type="http://schemas.openxmlformats.org/officeDocument/2006/relationships/tags" Target="../tags/tag385.xml"/><Relationship Id="rId3" Type="http://schemas.openxmlformats.org/officeDocument/2006/relationships/tags" Target="../tags/tag386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162810"/>
            <a:ext cx="7202805" cy="1266190"/>
          </a:xfrm>
        </p:spPr>
        <p:txBody>
          <a:bodyPr>
            <a:normAutofit fontScale="90000"/>
          </a:bodyPr>
          <a:p>
            <a:r>
              <a:rPr altLang="en-US" lang="zh-CN"/>
              <a:t>2024年能源行业能源存储技术研发方案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200" y="1164371"/>
            <a:ext cx="10515600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838200" y="3435631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755699"/>
            <a:ext cx="2880000" cy="5563619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66" name="序号"/>
          <p:cNvSpPr txBox="1"/>
          <p:nvPr>
            <p:custDataLst>
              <p:tags r:id="rId2"/>
            </p:custDataLst>
          </p:nvPr>
        </p:nvSpPr>
        <p:spPr>
          <a:xfrm>
            <a:off x="4340225" y="122809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01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68" name="项标题"/>
          <p:cNvSpPr txBox="1"/>
          <p:nvPr>
            <p:custDataLst>
              <p:tags r:id="rId3"/>
            </p:custDataLst>
          </p:nvPr>
        </p:nvSpPr>
        <p:spPr>
          <a:xfrm>
            <a:off x="6745605" y="132715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能源存储技术研发背景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0" name="Line 1"/>
          <p:cNvSpPr/>
          <p:nvPr>
            <p:custDataLst>
              <p:tags r:id="rId4"/>
            </p:custDataLst>
          </p:nvPr>
        </p:nvSpPr>
        <p:spPr>
          <a:xfrm>
            <a:off x="4688840" y="193103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72" name="序号"/>
          <p:cNvSpPr txBox="1"/>
          <p:nvPr>
            <p:custDataLst>
              <p:tags r:id="rId5"/>
            </p:custDataLst>
          </p:nvPr>
        </p:nvSpPr>
        <p:spPr>
          <a:xfrm>
            <a:off x="4340225" y="210058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02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74" name="项标题"/>
          <p:cNvSpPr txBox="1"/>
          <p:nvPr>
            <p:custDataLst>
              <p:tags r:id="rId6"/>
            </p:custDataLst>
          </p:nvPr>
        </p:nvSpPr>
        <p:spPr>
          <a:xfrm>
            <a:off x="6745605" y="219964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能源存储技术研发目标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Line 1"/>
          <p:cNvSpPr/>
          <p:nvPr>
            <p:custDataLst>
              <p:tags r:id="rId7"/>
            </p:custDataLst>
          </p:nvPr>
        </p:nvSpPr>
        <p:spPr>
          <a:xfrm>
            <a:off x="4688840" y="280352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78" name="序号"/>
          <p:cNvSpPr txBox="1"/>
          <p:nvPr>
            <p:custDataLst>
              <p:tags r:id="rId8"/>
            </p:custDataLst>
          </p:nvPr>
        </p:nvSpPr>
        <p:spPr>
          <a:xfrm>
            <a:off x="4340225" y="297307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03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80" name="项标题"/>
          <p:cNvSpPr txBox="1"/>
          <p:nvPr>
            <p:custDataLst>
              <p:tags r:id="rId9"/>
            </p:custDataLst>
          </p:nvPr>
        </p:nvSpPr>
        <p:spPr>
          <a:xfrm>
            <a:off x="6745605" y="307213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重点研发方向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2" name="Line 1"/>
          <p:cNvSpPr/>
          <p:nvPr>
            <p:custDataLst>
              <p:tags r:id="rId10"/>
            </p:custDataLst>
          </p:nvPr>
        </p:nvSpPr>
        <p:spPr>
          <a:xfrm>
            <a:off x="4688840" y="367601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84" name="序号"/>
          <p:cNvSpPr txBox="1"/>
          <p:nvPr>
            <p:custDataLst>
              <p:tags r:id="rId11"/>
            </p:custDataLst>
          </p:nvPr>
        </p:nvSpPr>
        <p:spPr>
          <a:xfrm>
            <a:off x="4340225" y="384556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04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86" name="项标题"/>
          <p:cNvSpPr txBox="1"/>
          <p:nvPr>
            <p:custDataLst>
              <p:tags r:id="rId12"/>
            </p:custDataLst>
          </p:nvPr>
        </p:nvSpPr>
        <p:spPr>
          <a:xfrm>
            <a:off x="6745605" y="394462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技术研发路线图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Line 1"/>
          <p:cNvSpPr/>
          <p:nvPr>
            <p:custDataLst>
              <p:tags r:id="rId13"/>
            </p:custDataLst>
          </p:nvPr>
        </p:nvSpPr>
        <p:spPr>
          <a:xfrm>
            <a:off x="4688840" y="454850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4340225" y="471805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05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745605" y="481711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预期成果与效益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4" name="Line 1"/>
          <p:cNvSpPr/>
          <p:nvPr>
            <p:custDataLst>
              <p:tags r:id="rId16"/>
            </p:custDataLst>
          </p:nvPr>
        </p:nvSpPr>
        <p:spPr>
          <a:xfrm>
            <a:off x="4688840" y="542099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96" name="序号"/>
          <p:cNvSpPr txBox="1"/>
          <p:nvPr>
            <p:custDataLst>
              <p:tags r:id="rId17"/>
            </p:custDataLst>
          </p:nvPr>
        </p:nvSpPr>
        <p:spPr>
          <a:xfrm>
            <a:off x="4340225" y="559054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06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98" name="项标题"/>
          <p:cNvSpPr txBox="1"/>
          <p:nvPr>
            <p:custDataLst>
              <p:tags r:id="rId18"/>
            </p:custDataLst>
          </p:nvPr>
        </p:nvSpPr>
        <p:spPr>
          <a:xfrm>
            <a:off x="6745605" y="568960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保障措施与建议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00" name="Line 1"/>
          <p:cNvSpPr/>
          <p:nvPr>
            <p:custDataLst>
              <p:tags r:id="rId19"/>
            </p:custDataLst>
          </p:nvPr>
        </p:nvSpPr>
        <p:spPr>
          <a:xfrm>
            <a:off x="4688840" y="629348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能源存储技术研发背景</a:t>
            </a:r>
            <a:endParaRPr altLang="en-US" lang="zh-CN"/>
          </a:p>
        </p:txBody>
      </p:sp>
      <p:sp>
        <p:nvSpPr>
          <p:cNvPr id="10488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能源危机与环境保护需求</a:t>
            </a:r>
            <a:endParaRPr altLang="en-US" lang="zh-CN"/>
          </a:p>
        </p:txBody>
      </p:sp>
      <p:sp>
        <p:nvSpPr>
          <p:cNvPr id="104884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能源危机：全球能源需求持续增长，传统能源资源面临枯竭，能源安全问题日益突出。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4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环境保护需求：全球气候变化、环境污染等问题加剧，环境保护成为全球共识，清洁能源成为未来能源发展的必然趋势。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4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能源存储技术研发的必要性：能源存储技术是实现可再生能源大规模利用的关键技术之一，对于缓解能源危机、减少环境污染、提高能源利用效率具有重要意义。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技术研发的紧迫性：随着能源需求的不断增长和环境保护意识的提高，能源存储技术研发的紧迫性日益凸显，需要加大投入力度，加速技术研发进程。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能源存储技术的重要性</a:t>
            </a:r>
            <a:endParaRPr altLang="en-US" lang="zh-CN"/>
          </a:p>
        </p:txBody>
      </p:sp>
      <p:sp>
        <p:nvSpPr>
          <p:cNvPr id="104888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应对能源危机：能源存储技术是解决能源短缺和能源安全问题的重要手段。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8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促进可再生能源发展：能源存储技术可以解决可再生能源发电的间歇性和不稳定性问题，提高可再生能源的利用率和稳定性。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提高能源利用效率：能源存储技术可以优化能源配置，减少能源浪费，提高能源利用效率。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推动经济发展：能源存储技术的发展将带动相关产业的发展，为经济发展提供新的动力和机遇。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国内外能源存储技术发展现状</a:t>
            </a:r>
            <a:endParaRPr altLang="en-US" lang="zh-CN"/>
          </a:p>
        </p:txBody>
      </p:sp>
      <p:sp>
        <p:nvSpPr>
          <p:cNvPr id="1048928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38200" y="1876755"/>
            <a:ext cx="2060965" cy="1747992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8930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915957"/>
            <a:ext cx="2060965" cy="175249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8932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38200" y="2918392"/>
            <a:ext cx="2060965" cy="70634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34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38200" y="3960029"/>
            <a:ext cx="2060965" cy="175249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8936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38200" y="5003492"/>
            <a:ext cx="2060965" cy="708648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38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38200" y="3962464"/>
            <a:ext cx="2060965" cy="70634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40" name="正文"/>
          <p:cNvSpPr txBox="1"/>
          <p:nvPr>
            <p:custDataLst>
              <p:tags r:id="rId7"/>
            </p:custDataLst>
          </p:nvPr>
        </p:nvSpPr>
        <p:spPr>
          <a:xfrm>
            <a:off x="2974438" y="1792134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国内能源存储技术发展现状：近年来，我国在能源存储技术领域取得了一系列重要进展，包括电池储能、压缩空气储能、超级电容储能等多种技术路线。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942" name="正文"/>
          <p:cNvSpPr txBox="1"/>
          <p:nvPr>
            <p:custDataLst>
              <p:tags r:id="rId8"/>
            </p:custDataLst>
          </p:nvPr>
        </p:nvSpPr>
        <p:spPr>
          <a:xfrm>
            <a:off x="2974438" y="2843511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国际能源存储技术发展现状：国际上，能源存储技术也呈现出快速发展的趋势，尤其是欧洲和美国在电池储能技术方面处于领先地位。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944" name="正文"/>
          <p:cNvSpPr txBox="1"/>
          <p:nvPr>
            <p:custDataLst>
              <p:tags r:id="rId9"/>
            </p:custDataLst>
          </p:nvPr>
        </p:nvSpPr>
        <p:spPr>
          <a:xfrm>
            <a:off x="2974438" y="3894888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能源存储技术研发的必要性：随着可再生能源的大规模并网和电动汽车的普及，能源存储技术成为解决能源供需矛盾、保障电网安全和提高能源利用效率的重要手段。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946" name="正文"/>
          <p:cNvSpPr txBox="1"/>
          <p:nvPr>
            <p:custDataLst>
              <p:tags r:id="rId10"/>
            </p:custDataLst>
          </p:nvPr>
        </p:nvSpPr>
        <p:spPr>
          <a:xfrm>
            <a:off x="2974438" y="4946266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0000" lnSpcReduction="2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能源存储技术研发的挑战与机遇：虽然能源存储技术发展迅速，但仍面临成本、安全性、寿命等挑战。同时，随着技术的不断突破和市场需求的增长，能源存储技术也带来了巨大的商业机遇。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948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838200" y="1854839"/>
            <a:ext cx="2060965" cy="708648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能源存储技术研发目标</a:t>
            </a:r>
            <a:endParaRPr altLang="en-US" lang="zh-CN"/>
          </a:p>
        </p:txBody>
      </p:sp>
      <p:sp>
        <p:nvSpPr>
          <p:cNvPr id="10489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提高能源存储密度</a:t>
            </a:r>
            <a:endParaRPr altLang="en-US" lang="zh-CN"/>
          </a:p>
        </p:txBody>
      </p:sp>
      <p:sp>
        <p:nvSpPr>
          <p:cNvPr id="104900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1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2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研发高效能量转换与存储系统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2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降低成本，实现商业化应用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2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研发新型电池材料，提高能量密度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优化电池结构，减小体积和质量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降低成本</a:t>
            </a:r>
            <a:endParaRPr altLang="en-US" lang="zh-CN"/>
          </a:p>
        </p:txBody>
      </p:sp>
      <p:sp>
        <p:nvSpPr>
          <p:cNvPr id="104906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降低储能设备的运营和维护成本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研发高效能、低成本的储能设备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优化储能系统的设计和制造流程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推动储能技术的商业化应用和普及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提高安全性与稳定性</a:t>
            </a:r>
            <a:endParaRPr altLang="en-US" lang="zh-CN"/>
          </a:p>
        </p:txBody>
      </p:sp>
      <p:sp>
        <p:nvSpPr>
          <p:cNvPr id="104913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4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技术手段：采用先进的材料和技术，优化存储设备的结构和设计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研发目标：提高能源存储技术的安全性和稳定性，减少事故风险和损失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实验验证：进行大量的实验和测试，确保技术的可靠性和稳定性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标准化建设：制定和完善能源存储技术的标准和规范，推动技术的普及和应用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促进可再生能源的应用</a:t>
            </a:r>
            <a:endParaRPr altLang="en-US" lang="zh-CN"/>
          </a:p>
        </p:txBody>
      </p:sp>
      <p:sp>
        <p:nvSpPr>
          <p:cNvPr id="104918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8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8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8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降低可再生能源的储能成本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提高可再生能源的存储和释放效率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研发适用于可再生能源的储能技术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促进可再生能源的并网应用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重点研发方向</a:t>
            </a:r>
            <a:endParaRPr altLang="en-US" lang="zh-CN"/>
          </a:p>
        </p:txBody>
      </p:sp>
      <p:sp>
        <p:nvSpPr>
          <p:cNvPr id="10492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固态电池技术</a:t>
            </a:r>
            <a:endParaRPr altLang="en-US" lang="zh-CN"/>
          </a:p>
        </p:txBody>
      </p:sp>
      <p:sp>
        <p:nvSpPr>
          <p:cNvPr id="1049256" name="任意多边形 35"/>
          <p:cNvSpPr/>
          <p:nvPr>
            <p:custDataLst>
              <p:tags r:id="rId1"/>
            </p:custDataLst>
          </p:nvPr>
        </p:nvSpPr>
        <p:spPr>
          <a:xfrm>
            <a:off x="838200" y="1491037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258" name="任意多边形 39"/>
          <p:cNvSpPr/>
          <p:nvPr>
            <p:custDataLst>
              <p:tags r:id="rId2"/>
            </p:custDataLst>
          </p:nvPr>
        </p:nvSpPr>
        <p:spPr>
          <a:xfrm>
            <a:off x="917974" y="1577510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29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169397" y="1791865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60" name="正文"/>
          <p:cNvSpPr txBox="1"/>
          <p:nvPr>
            <p:custDataLst>
              <p:tags r:id="rId4"/>
            </p:custDataLst>
          </p:nvPr>
        </p:nvSpPr>
        <p:spPr>
          <a:xfrm>
            <a:off x="2422117" y="1563503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简介：固态电池是一种新型的电池技术，使用固态电解质代替传统的液态电解质，具有更高的能量密度和更快的充电速度。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262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1137811" y="1559850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264" name="任意多边形 45"/>
          <p:cNvSpPr/>
          <p:nvPr>
            <p:custDataLst>
              <p:tags r:id="rId6"/>
            </p:custDataLst>
          </p:nvPr>
        </p:nvSpPr>
        <p:spPr>
          <a:xfrm>
            <a:off x="838200" y="2677300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266" name="任意多边形 46"/>
          <p:cNvSpPr/>
          <p:nvPr>
            <p:custDataLst>
              <p:tags r:id="rId7"/>
            </p:custDataLst>
          </p:nvPr>
        </p:nvSpPr>
        <p:spPr>
          <a:xfrm>
            <a:off x="917974" y="2763773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1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2169397" y="2978128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68" name="正文"/>
          <p:cNvSpPr txBox="1"/>
          <p:nvPr>
            <p:custDataLst>
              <p:tags r:id="rId9"/>
            </p:custDataLst>
          </p:nvPr>
        </p:nvSpPr>
        <p:spPr>
          <a:xfrm>
            <a:off x="2422117" y="2749766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技术优势：固态电池具有更高的安全性，因为它们没有液态电解质，不易泄漏或爆炸。此外，固态电池的寿命更长，因为它们没有液态电解质的老化问题。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270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1137811" y="2746113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272" name="任意多边形 51"/>
          <p:cNvSpPr/>
          <p:nvPr>
            <p:custDataLst>
              <p:tags r:id="rId11"/>
            </p:custDataLst>
          </p:nvPr>
        </p:nvSpPr>
        <p:spPr>
          <a:xfrm>
            <a:off x="838200" y="3863563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274" name="任意多边形 52"/>
          <p:cNvSpPr/>
          <p:nvPr>
            <p:custDataLst>
              <p:tags r:id="rId12"/>
            </p:custDataLst>
          </p:nvPr>
        </p:nvSpPr>
        <p:spPr>
          <a:xfrm>
            <a:off x="917974" y="3950036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3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2169397" y="4164391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76" name="正文"/>
          <p:cNvSpPr txBox="1"/>
          <p:nvPr>
            <p:custDataLst>
              <p:tags r:id="rId14"/>
            </p:custDataLst>
          </p:nvPr>
        </p:nvSpPr>
        <p:spPr>
          <a:xfrm>
            <a:off x="2422117" y="3936029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研发重点：目前固态电池技术的研发重点包括提高能量密度、降低成本、改进固态电解质和电极材料等。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278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1137811" y="3932376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280" name="任意多边形 57"/>
          <p:cNvSpPr/>
          <p:nvPr>
            <p:custDataLst>
              <p:tags r:id="rId16"/>
            </p:custDataLst>
          </p:nvPr>
        </p:nvSpPr>
        <p:spPr>
          <a:xfrm>
            <a:off x="838200" y="5049826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282" name="任意多边形 58"/>
          <p:cNvSpPr/>
          <p:nvPr>
            <p:custDataLst>
              <p:tags r:id="rId17"/>
            </p:custDataLst>
          </p:nvPr>
        </p:nvSpPr>
        <p:spPr>
          <a:xfrm>
            <a:off x="917974" y="5136298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5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2169397" y="5350654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84" name="正文"/>
          <p:cNvSpPr txBox="1"/>
          <p:nvPr>
            <p:custDataLst>
              <p:tags r:id="rId19"/>
            </p:custDataLst>
          </p:nvPr>
        </p:nvSpPr>
        <p:spPr>
          <a:xfrm>
            <a:off x="2422117" y="5122292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未来展望：随着技术的不断进步和成本的降低，固态电池有望在未来成为主流的电池技术之一，为电动汽车、可再生能源存储等领域提供更好的解决方案。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286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1137811" y="5118639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液流电池技术</a:t>
            </a:r>
            <a:endParaRPr altLang="en-US" lang="zh-CN"/>
          </a:p>
        </p:txBody>
      </p:sp>
      <p:sp>
        <p:nvSpPr>
          <p:cNvPr id="104932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技术特点：液流电池具有高能量密度、长寿命、可扩展性强等优点，适用于大规模储能系统。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简介：液流电池是一种大规模、高效率的储能技术，通过电解液中的离子交换实现电能储存和释放。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研发重点：研究高效能、低成本、高稳定性的液流电池材料和系统，提高储能效率和安全性。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未来发展：随着可再生能源的普及和智能电网的建设，液流电池技术在能源存储领域的应用前景广阔。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超级电容器技术</a:t>
            </a:r>
            <a:endParaRPr altLang="en-US" lang="zh-CN"/>
          </a:p>
        </p:txBody>
      </p:sp>
      <p:sp>
        <p:nvSpPr>
          <p:cNvPr id="104937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研发重点：提高超级电容器的能量密度和循环寿命，降低成本，探索其在分布式储能、微电网等领域的应用。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简介：超级电容器是一种具有高能量密度、快速充放电特性的储能器件，是未来能源存储的重要发展方向之一。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技术特点：具有高功率密度、长寿命、快速充放电、环保无污染等特点，可广泛应用于电动汽车、智能电网等领域。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未来展望：随着技术的不断进步和应用场景的不断拓展，超级电容器将在能源存储领域发挥越来越重要的作用，为可再生能源的高效利用和能源结构的优化提供有力支持。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热能存储技术</a:t>
            </a:r>
            <a:endParaRPr altLang="en-US" lang="zh-CN"/>
          </a:p>
        </p:txBody>
      </p:sp>
      <p:sp>
        <p:nvSpPr>
          <p:cNvPr id="104943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4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简介：热能存储技术是一种利用剩余热能，通过高效存储和释放方式，解决能源浪费和环境污染问题。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4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4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技术原理：通过高效热能存储材料和技术手段，将剩余热能转化为热能存储起来，并在需要时释放出来，实现能源的循环利用。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5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5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技术优势：热能存储技术具有较高的能量密度和稳定性，能够有效地解决能源浪费和环境污染问题，提高能源利用效率。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5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5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发展趋势：随着环保意识的不断提高和能源需求的不断增加，热能存储技术将迎来更加广阔的发展前景，未来将会有更多的技术突破和应用场景。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氢能存储技术</a:t>
            </a:r>
            <a:endParaRPr altLang="en-US" lang="zh-CN"/>
          </a:p>
        </p:txBody>
      </p:sp>
      <p:sp>
        <p:nvSpPr>
          <p:cNvPr id="104949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 lnSpcReduction="2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研发重点：研究高效氢气储存材料和装置，提高储存密度和安全性；探索氢气储存与电力系统的融合方案，实现可再生能源的高效利用。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简介：氢能存储技术是一种利用氢气进行能量储存和释放的技术，具有高效、环保、可再生的特点。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技术挑战：氢气储存技术需要解决储存密度、安全性和成本等问题，同时需要与电力系统进行协调和优化。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应用前景：氢能存储技术可广泛应用于可再生能源领域，如风能、太阳能等，为能源的可持续发展提供有力支持。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技术研发路线图</a:t>
            </a:r>
            <a:endParaRPr altLang="en-US" lang="zh-CN"/>
          </a:p>
        </p:txBody>
      </p:sp>
      <p:sp>
        <p:nvSpPr>
          <p:cNvPr id="10495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基础研究阶段</a:t>
            </a:r>
            <a:endParaRPr altLang="en-US" lang="zh-CN"/>
          </a:p>
        </p:txBody>
      </p:sp>
      <p:sp>
        <p:nvSpPr>
          <p:cNvPr id="104957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7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确定研究方向和目标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7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7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收集和分析相关数据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8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8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开展实验和验证技术可行性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8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9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形成技术研发路线图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技术研发阶段</a:t>
            </a:r>
            <a:endParaRPr altLang="en-US" lang="zh-CN"/>
          </a:p>
        </p:txBody>
      </p:sp>
      <p:sp>
        <p:nvSpPr>
          <p:cNvPr id="104962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基础研究阶段：探索新技术、新原理和新材料，为后续研发奠定基础。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应用研究阶段：将基础研究成果应用到实际场景中，解决实际问题。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试验开发阶段：对应用研究成果进行试验验证，并进行技术优化和改进。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推广应用阶段：将试验成功的技术成果进行大规模推广和应用，实现商业化运营。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中试与产业化阶段</a:t>
            </a:r>
            <a:endParaRPr altLang="en-US" lang="zh-CN"/>
          </a:p>
        </p:txBody>
      </p:sp>
      <p:sp>
        <p:nvSpPr>
          <p:cNvPr id="104968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中试阶段：在实验室环境下验证技术的可行性，优化技术参数，提高技术成熟度。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产业化阶段：将技术应用到实际生产中，实现商业化运作，扩大生产规模，降低成本。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技术研发路线图：明确技术研发的阶段目标、时间节点和里程碑，确保技术研发的顺利进行。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技术合作与支持：寻求合作伙伴的支持，共同推进技术研发和产业化进程。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市场推广与应用阶段</a:t>
            </a:r>
            <a:endParaRPr altLang="en-US" lang="zh-CN"/>
          </a:p>
        </p:txBody>
      </p:sp>
      <p:sp>
        <p:nvSpPr>
          <p:cNvPr id="104974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目标客户：能源行业的企业和机构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推广方式：参加行业展会、举办技术研讨会、合作推广等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应用领域：电力、交通、工业等领域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预期成果：提高能源存储技术的市场占有率，实现商业化应用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预期成果与效益</a:t>
            </a:r>
            <a:endParaRPr altLang="en-US" lang="zh-CN"/>
          </a:p>
        </p:txBody>
      </p:sp>
      <p:sp>
        <p:nvSpPr>
          <p:cNvPr id="10498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技术创新与突破</a:t>
            </a:r>
            <a:endParaRPr altLang="en-US" lang="zh-CN"/>
          </a:p>
        </p:txBody>
      </p:sp>
      <p:sp>
        <p:nvSpPr>
          <p:cNvPr id="104982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2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3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研发出更高效、更安全的能源存储技术，提高能源利用效率和安全性。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3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3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降低能源存储成本，促进能源行业的可持续发展。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4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4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推动能源存储技术的创新与突破，提升我国在全球能源领域的竞争力。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4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4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促进能源行业的转型升级，为其他行业提供更优质的能源服务。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产业带动与经济增长</a:t>
            </a:r>
            <a:endParaRPr altLang="en-US" lang="zh-CN"/>
          </a:p>
        </p:txBody>
      </p:sp>
      <p:sp>
        <p:nvSpPr>
          <p:cNvPr id="104988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能源存储技术研发将带动相关产业链的发展，创造更多就业机会。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技术创新将提高能源利用效率，降低能源成本，为企业和消费者带来实实在在的经济效益。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能源存储技术的推广应用将促进新兴市场的形成，为经济增长注入新的活力。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优化能源结构，推动能源行业转型升级，为经济可持续发展提供有力支撑。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环境保护与社会效益</a:t>
            </a:r>
            <a:endParaRPr altLang="en-US" lang="zh-CN"/>
          </a:p>
        </p:txBody>
      </p:sp>
      <p:sp>
        <p:nvSpPr>
          <p:cNvPr id="104994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促进可再生能源的发展与利用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减少化石能源消耗，降低碳排放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提高能源利用效率，节约能源成本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提升社会对环保的认知和意识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国际竞争力提升</a:t>
            </a:r>
            <a:endParaRPr altLang="en-US" lang="zh-CN"/>
          </a:p>
        </p:txBody>
      </p:sp>
      <p:sp>
        <p:nvSpPr>
          <p:cNvPr id="105000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能源存储技术研发方案将推动我国能源行业的国际竞争力提升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1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技术创新将有助于降低生产成本，提高产品质量和附加值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2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研发成果将有助于开拓国际市场，扩大市场份额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2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国际合作与交流将促进技术进步和产业升级，提升我国能源行业的整体实力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保障措施与建议</a:t>
            </a:r>
            <a:endParaRPr altLang="en-US" lang="zh-CN"/>
          </a:p>
        </p:txBody>
      </p:sp>
      <p:sp>
        <p:nvSpPr>
          <p:cNvPr id="10500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加强政策支持与引导</a:t>
            </a:r>
            <a:endParaRPr altLang="en-US" lang="zh-CN"/>
          </a:p>
        </p:txBody>
      </p:sp>
      <p:sp>
        <p:nvSpPr>
          <p:cNvPr id="105009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完善能源存储技术标准体系，推动技术进步和产业升级。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制定能源存储技术研发的专项政策，提供资金支持和税收优惠。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设立能源存储技术研发专项基金，鼓励企业加大投入。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加强政策宣传和培训，提高企业和公众对能源存储技术的认知度和接受度。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加大研发投入与人才培养</a:t>
            </a:r>
            <a:endParaRPr altLang="en-US" lang="zh-CN"/>
          </a:p>
        </p:txBody>
      </p:sp>
      <p:sp>
        <p:nvSpPr>
          <p:cNvPr id="105015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5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政府和企业应加大对能源存储技术研发的投入，提高研发水平和创新能力。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6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6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加强人才培养和引进，建立完善的人才激励机制，吸引更多的优秀人才投身于能源存储技术的研发。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6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7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加强与高校、研究机构的合作，共同推进能源存储技术的研发进程，提高技术水平和应用效果。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7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7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加大对能源存储技术研发成果的宣传和推广力度，提高社会认知度和认可度，促进技术的广泛应用和产业化发展。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加强产学研合作与国际交流合作</a:t>
            </a:r>
            <a:endParaRPr altLang="en-US" lang="zh-CN"/>
          </a:p>
        </p:txBody>
      </p:sp>
      <p:sp>
        <p:nvSpPr>
          <p:cNvPr id="105021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建立国际合作平台，推动国内外企业和研究机构之间的技术交流与合作，共同推动能源存储技术的发展。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建立产学研合作机制，加强企业、高校和研究机构的紧密合作，共同开展能源存储技术研发。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加强国际交流合作，引进国外先进的能源存储技术，提高我国能源存储技术的国际竞争力。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加强人才培养和引进，吸引更多的优秀人才加入能源存储技术研发领域，提高我国能源存储技术的创新能力。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建立健全标准体系与检测认证体系</a:t>
            </a:r>
            <a:endParaRPr altLang="en-US" lang="zh-CN"/>
          </a:p>
        </p:txBody>
      </p:sp>
      <p:sp>
        <p:nvSpPr>
          <p:cNvPr id="105028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制定统一的能源存储技术标准，规范行业行为。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建立完善的检测认证体系，确保产品质量和技术水平。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加强国际合作，借鉴先进经验和技术。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鼓励企业参与标准制定和检测认证，提高自主创新能力。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216451"/>
            <a:ext cx="10515000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33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838165" y="3380249"/>
            <a:ext cx="10514400" cy="898647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476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2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2"/>
  <p:tag name="KSO_WM_TEMPLATE_THUMBS_INDEX" val="1、9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2_1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单击添加文档标题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2_1*b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单击此处添加副标题"/>
</p:tagLst>
</file>

<file path=ppt/tags/tag61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212_1*f*4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汇报人：WPS"/>
</p:tagLst>
</file>

<file path=ppt/tags/tag62.xml><?xml version="1.0" encoding="utf-8"?>
<p:tagLst xmlns:p="http://schemas.openxmlformats.org/presentationml/2006/main">
  <p:tag name="KSO_WM_SLIDE_ID" val="custom2023121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2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6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2_6*l_h_i*1_1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2_6*l_h_a*1_1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custom20231212_6*l_h_i*1_1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2_6*l_h_i*1_2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2_6*l_h_a*1_2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custom20231212_6*l_h_i*1_2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2_6*l_h_i*1_3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2_6*l_h_a*1_3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custom20231212_6*l_h_i*1_3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2_6*l_h_i*1_4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2_6*l_h_a*1_4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custom20231212_6*l_h_i*1_4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2_6*l_h_i*1_5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2_6*l_h_a*1_5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custom20231212_6*l_h_i*1_5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2_6*l_h_i*1_6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2_6*l_h_a*1_6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custom20231212_6*l_h_i*1_6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SLIDE_ID" val="custom2023121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5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10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7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15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54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2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21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27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72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3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27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9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9*f*4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386.xml><?xml version="1.0" encoding="utf-8"?>
<p:tagLst xmlns:p="http://schemas.openxmlformats.org/presentationml/2006/main">
  <p:tag name="KSO_WM_SLIDE_ID" val="custom2023121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2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60">
      <a:dk1>
        <a:srgbClr val="000000"/>
      </a:dk1>
      <a:lt1>
        <a:srgbClr val="FFFFFF"/>
      </a:lt1>
      <a:dk2>
        <a:srgbClr val="001548"/>
      </a:dk2>
      <a:lt2>
        <a:srgbClr val="F5F7FF"/>
      </a:lt2>
      <a:accent1>
        <a:srgbClr val="00A7FF"/>
      </a:accent1>
      <a:accent2>
        <a:srgbClr val="3386ED"/>
      </a:accent2>
      <a:accent3>
        <a:srgbClr val="33F0FF"/>
      </a:accent3>
      <a:accent4>
        <a:srgbClr val="FA406C"/>
      </a:accent4>
      <a:accent5>
        <a:srgbClr val="C933FE"/>
      </a:accent5>
      <a:accent6>
        <a:srgbClr val="FF00A7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noFill/>
        <a:ln w="12700">
          <a:solidFill>
            <a:schemeClr val="tx1">
              <a:alpha val="70000"/>
            </a:schemeClr>
          </a:solidFill>
          <a:prstDash val="solid"/>
        </a:ln>
      </a:spPr>
      <a:bodyPr/>
      <a:lstStyle/>
    </a:ln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2024-01-05T10:00:03Z</dcterms:created>
  <dcterms:modified xsi:type="dcterms:W3CDTF">2024-01-05T10:00:03Z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ff12c0f387dc41dbae88e8554315fddb_21</vt:lpwstr>
  </property>
</Properties>
</file>