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heme/theme2.xml" ContentType="application/vnd.openxmlformats-officedocument.theme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86" r:id="rId2"/>
    <p:sldId id="291" r:id="rId3"/>
    <p:sldId id="393" r:id="rId4"/>
    <p:sldId id="394" r:id="rId5"/>
    <p:sldId id="395" r:id="rId6"/>
    <p:sldId id="396" r:id="rId7"/>
    <p:sldId id="397" r:id="rId8"/>
    <p:sldId id="398" r:id="rId9"/>
    <p:sldId id="399" r:id="rId10"/>
    <p:sldId id="400" r:id="rId11"/>
    <p:sldId id="401" r:id="rId12"/>
    <p:sldId id="402" r:id="rId13"/>
    <p:sldId id="403" r:id="rId14"/>
    <p:sldId id="316" r:id="rId15"/>
    <p:sldId id="299" r:id="rId16"/>
    <p:sldId id="383" r:id="rId17"/>
    <p:sldId id="384" r:id="rId18"/>
    <p:sldId id="404" r:id="rId19"/>
    <p:sldId id="300" r:id="rId20"/>
    <p:sldId id="314" r:id="rId21"/>
    <p:sldId id="385" r:id="rId22"/>
    <p:sldId id="392" r:id="rId23"/>
    <p:sldId id="391" r:id="rId24"/>
    <p:sldId id="388" r:id="rId25"/>
    <p:sldId id="389" r:id="rId26"/>
    <p:sldId id="390" r:id="rId27"/>
    <p:sldId id="332" r:id="rId28"/>
  </p:sldIdLst>
  <p:sldSz cx="12192000" cy="6858000"/>
  <p:notesSz cx="7104063" cy="10234613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90204" pitchFamily="34" charset="0"/>
        <a:ea typeface="微软雅黑" panose="020B050302020402020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0">
          <p15:clr>
            <a:srgbClr val="A4A3A4"/>
          </p15:clr>
        </p15:guide>
        <p15:guide id="2" pos="3953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作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24"/>
    <p:restoredTop sz="94660"/>
  </p:normalViewPr>
  <p:slideViewPr>
    <p:cSldViewPr snapToGrid="0" showGuides="1">
      <p:cViewPr varScale="1">
        <p:scale>
          <a:sx n="90" d="100"/>
          <a:sy n="90" d="100"/>
        </p:scale>
        <p:origin x="984" y="192"/>
      </p:cViewPr>
      <p:guideLst>
        <p:guide orient="horz" pos="2180"/>
        <p:guide pos="39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commentAuthors" Target="commentAuthor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D2A48B96-639E-45A3-A0BA-2464DFDB1FAA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2023/5/28</a:t>
            </a:fld>
            <a:endParaRPr lang="zh-CN" altLang="en-US" strike="noStrike" noProof="1"/>
          </a:p>
        </p:txBody>
      </p:sp>
      <p:sp>
        <p:nvSpPr>
          <p:cNvPr id="19460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461" name="备注占位符 4"/>
          <p:cNvSpPr>
            <a:spLocks noGrp="1"/>
          </p:cNvSpPr>
          <p:nvPr>
            <p:ph type="body" sz="quarter"/>
          </p:nvPr>
        </p:nvSpPr>
        <p:spPr>
          <a:xfrm>
            <a:off x="709613" y="4926013"/>
            <a:ext cx="5683250" cy="402907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0"/>
            <a:r>
              <a:rPr lang="zh-CN" altLang="en-US"/>
              <a:t>第二级</a:t>
            </a:r>
          </a:p>
          <a:p>
            <a:pPr lvl="2" indent="0"/>
            <a:r>
              <a:rPr lang="zh-CN" altLang="en-US"/>
              <a:t>第三级</a:t>
            </a:r>
          </a:p>
          <a:p>
            <a:pPr lvl="3" indent="0"/>
            <a:r>
              <a:rPr lang="zh-CN" altLang="en-US"/>
              <a:t>第四级</a:t>
            </a:r>
          </a:p>
          <a:p>
            <a:pPr lvl="4" indent="0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A6837353-30EB-4A48-80EB-173D804AEFBD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20" Type="http://schemas.openxmlformats.org/officeDocument/2006/relationships/tags" Target="../tags/tag26.xml"/><Relationship Id="rId21" Type="http://schemas.openxmlformats.org/officeDocument/2006/relationships/tags" Target="../tags/tag27.xml"/><Relationship Id="rId22" Type="http://schemas.openxmlformats.org/officeDocument/2006/relationships/tags" Target="../tags/tag28.xml"/><Relationship Id="rId23" Type="http://schemas.openxmlformats.org/officeDocument/2006/relationships/tags" Target="../tags/tag29.xml"/><Relationship Id="rId24" Type="http://schemas.openxmlformats.org/officeDocument/2006/relationships/slideMaster" Target="../slideMasters/slideMaster1.xml"/><Relationship Id="rId25" Type="http://schemas.openxmlformats.org/officeDocument/2006/relationships/image" Target="../media/image1.png"/><Relationship Id="rId10" Type="http://schemas.openxmlformats.org/officeDocument/2006/relationships/tags" Target="../tags/tag16.xml"/><Relationship Id="rId11" Type="http://schemas.openxmlformats.org/officeDocument/2006/relationships/tags" Target="../tags/tag17.xml"/><Relationship Id="rId12" Type="http://schemas.openxmlformats.org/officeDocument/2006/relationships/tags" Target="../tags/tag18.xml"/><Relationship Id="rId13" Type="http://schemas.openxmlformats.org/officeDocument/2006/relationships/tags" Target="../tags/tag19.xml"/><Relationship Id="rId14" Type="http://schemas.openxmlformats.org/officeDocument/2006/relationships/tags" Target="../tags/tag20.xml"/><Relationship Id="rId15" Type="http://schemas.openxmlformats.org/officeDocument/2006/relationships/tags" Target="../tags/tag21.xml"/><Relationship Id="rId16" Type="http://schemas.openxmlformats.org/officeDocument/2006/relationships/tags" Target="../tags/tag22.xml"/><Relationship Id="rId17" Type="http://schemas.openxmlformats.org/officeDocument/2006/relationships/tags" Target="../tags/tag23.xml"/><Relationship Id="rId18" Type="http://schemas.openxmlformats.org/officeDocument/2006/relationships/tags" Target="../tags/tag24.xml"/><Relationship Id="rId19" Type="http://schemas.openxmlformats.org/officeDocument/2006/relationships/tags" Target="../tags/tag25.xml"/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tags" Target="../tags/tag12.xml"/><Relationship Id="rId7" Type="http://schemas.openxmlformats.org/officeDocument/2006/relationships/tags" Target="../tags/tag13.xml"/><Relationship Id="rId8" Type="http://schemas.openxmlformats.org/officeDocument/2006/relationships/tags" Target="../tags/tag14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tags" Target="../tags/tag30.xml"/><Relationship Id="rId2" Type="http://schemas.openxmlformats.org/officeDocument/2006/relationships/tags" Target="../tags/tag3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20" Type="http://schemas.openxmlformats.org/officeDocument/2006/relationships/tags" Target="../tags/tag54.xml"/><Relationship Id="rId21" Type="http://schemas.openxmlformats.org/officeDocument/2006/relationships/tags" Target="../tags/tag55.xml"/><Relationship Id="rId22" Type="http://schemas.openxmlformats.org/officeDocument/2006/relationships/tags" Target="../tags/tag56.xml"/><Relationship Id="rId23" Type="http://schemas.openxmlformats.org/officeDocument/2006/relationships/tags" Target="../tags/tag57.xml"/><Relationship Id="rId24" Type="http://schemas.openxmlformats.org/officeDocument/2006/relationships/tags" Target="../tags/tag58.xml"/><Relationship Id="rId25" Type="http://schemas.openxmlformats.org/officeDocument/2006/relationships/slideMaster" Target="../slideMasters/slideMaster1.xml"/><Relationship Id="rId26" Type="http://schemas.openxmlformats.org/officeDocument/2006/relationships/image" Target="../media/image4.png"/><Relationship Id="rId10" Type="http://schemas.openxmlformats.org/officeDocument/2006/relationships/tags" Target="../tags/tag44.xml"/><Relationship Id="rId11" Type="http://schemas.openxmlformats.org/officeDocument/2006/relationships/tags" Target="../tags/tag45.xml"/><Relationship Id="rId12" Type="http://schemas.openxmlformats.org/officeDocument/2006/relationships/tags" Target="../tags/tag46.xml"/><Relationship Id="rId13" Type="http://schemas.openxmlformats.org/officeDocument/2006/relationships/tags" Target="../tags/tag47.xml"/><Relationship Id="rId14" Type="http://schemas.openxmlformats.org/officeDocument/2006/relationships/tags" Target="../tags/tag48.xml"/><Relationship Id="rId15" Type="http://schemas.openxmlformats.org/officeDocument/2006/relationships/tags" Target="../tags/tag49.xml"/><Relationship Id="rId16" Type="http://schemas.openxmlformats.org/officeDocument/2006/relationships/tags" Target="../tags/tag50.xml"/><Relationship Id="rId17" Type="http://schemas.openxmlformats.org/officeDocument/2006/relationships/tags" Target="../tags/tag51.xml"/><Relationship Id="rId18" Type="http://schemas.openxmlformats.org/officeDocument/2006/relationships/tags" Target="../tags/tag52.xml"/><Relationship Id="rId19" Type="http://schemas.openxmlformats.org/officeDocument/2006/relationships/tags" Target="../tags/tag53.xml"/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tags" Target="../tags/tag59.xml"/><Relationship Id="rId2" Type="http://schemas.openxmlformats.org/officeDocument/2006/relationships/tags" Target="../tags/tag60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tags" Target="../tags/tag64.xml"/><Relationship Id="rId2" Type="http://schemas.openxmlformats.org/officeDocument/2006/relationships/tags" Target="../tags/tag65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20" Type="http://schemas.openxmlformats.org/officeDocument/2006/relationships/tags" Target="../tags/tag88.xml"/><Relationship Id="rId21" Type="http://schemas.openxmlformats.org/officeDocument/2006/relationships/tags" Target="../tags/tag89.xml"/><Relationship Id="rId22" Type="http://schemas.openxmlformats.org/officeDocument/2006/relationships/tags" Target="../tags/tag90.xml"/><Relationship Id="rId23" Type="http://schemas.openxmlformats.org/officeDocument/2006/relationships/slideMaster" Target="../slideMasters/slideMaster1.xml"/><Relationship Id="rId24" Type="http://schemas.openxmlformats.org/officeDocument/2006/relationships/image" Target="../media/image5.png"/><Relationship Id="rId25" Type="http://schemas.openxmlformats.org/officeDocument/2006/relationships/image" Target="../media/image6.png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tags" Target="../tags/tag87.xml"/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tags" Target="../tags/tag91.xml"/><Relationship Id="rId2" Type="http://schemas.openxmlformats.org/officeDocument/2006/relationships/tags" Target="../tags/tag9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tags" Target="../tags/tag96.xml"/><Relationship Id="rId2" Type="http://schemas.openxmlformats.org/officeDocument/2006/relationships/tags" Target="../tags/tag97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tags" Target="../tags/tag101.xml"/><Relationship Id="rId2" Type="http://schemas.openxmlformats.org/officeDocument/2006/relationships/tags" Target="../tags/tag10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4.xml"/><Relationship Id="rId20" Type="http://schemas.openxmlformats.org/officeDocument/2006/relationships/tags" Target="../tags/tag125.xml"/><Relationship Id="rId21" Type="http://schemas.openxmlformats.org/officeDocument/2006/relationships/tags" Target="../tags/tag126.xml"/><Relationship Id="rId22" Type="http://schemas.openxmlformats.org/officeDocument/2006/relationships/tags" Target="../tags/tag127.xml"/><Relationship Id="rId23" Type="http://schemas.openxmlformats.org/officeDocument/2006/relationships/tags" Target="../tags/tag128.xml"/><Relationship Id="rId24" Type="http://schemas.openxmlformats.org/officeDocument/2006/relationships/slideMaster" Target="../slideMasters/slideMaster1.xml"/><Relationship Id="rId25" Type="http://schemas.openxmlformats.org/officeDocument/2006/relationships/image" Target="../media/image7.png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" Type="http://schemas.openxmlformats.org/officeDocument/2006/relationships/tags" Target="../tags/tag129.xml"/><Relationship Id="rId2" Type="http://schemas.openxmlformats.org/officeDocument/2006/relationships/tags" Target="../tags/tag130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slideMaster" Target="../slideMasters/slideMaster1.xml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" Type="http://schemas.openxmlformats.org/officeDocument/2006/relationships/tags" Target="../tags/tag134.xml"/><Relationship Id="rId2" Type="http://schemas.openxmlformats.org/officeDocument/2006/relationships/tags" Target="../tags/tag13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12.png"/><Relationship Id="rId1" Type="http://schemas.openxmlformats.org/officeDocument/2006/relationships/tags" Target="../tags/tag140.xml"/><Relationship Id="rId2" Type="http://schemas.openxmlformats.org/officeDocument/2006/relationships/tags" Target="../tags/tag14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slideMaster" Target="../slideMasters/slideMaster1.xml"/><Relationship Id="rId7" Type="http://schemas.openxmlformats.org/officeDocument/2006/relationships/image" Target="../media/image13.png"/><Relationship Id="rId1" Type="http://schemas.openxmlformats.org/officeDocument/2006/relationships/tags" Target="../tags/tag145.xml"/><Relationship Id="rId2" Type="http://schemas.openxmlformats.org/officeDocument/2006/relationships/tags" Target="../tags/tag14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slideMaster" Target="../slideMasters/slideMaster1.xml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" Type="http://schemas.openxmlformats.org/officeDocument/2006/relationships/tags" Target="../tags/tag150.xml"/><Relationship Id="rId2" Type="http://schemas.openxmlformats.org/officeDocument/2006/relationships/tags" Target="../tags/tag15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slideMaster" Target="../slideMasters/slideMaster1.xml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" Type="http://schemas.openxmlformats.org/officeDocument/2006/relationships/tags" Target="../tags/tag156.xml"/><Relationship Id="rId2" Type="http://schemas.openxmlformats.org/officeDocument/2006/relationships/tags" Target="../tags/tag157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slideMaster" Target="../slideMasters/slideMaster1.xml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" Type="http://schemas.openxmlformats.org/officeDocument/2006/relationships/tags" Target="../tags/tag162.xml"/><Relationship Id="rId2" Type="http://schemas.openxmlformats.org/officeDocument/2006/relationships/tags" Target="../tags/tag16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pattFill prst="cross">
          <a:fgClr>
            <a:srgbClr val="F2F2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组合 6"/>
          <p:cNvGrpSpPr/>
          <p:nvPr/>
        </p:nvGrpSpPr>
        <p:grpSpPr>
          <a:xfrm>
            <a:off x="1944688" y="849313"/>
            <a:ext cx="8302625" cy="3525837"/>
            <a:chOff x="3066" y="1500"/>
            <a:chExt cx="12429" cy="6080"/>
          </a:xfrm>
        </p:grpSpPr>
        <p:sp>
          <p:nvSpPr>
            <p:cNvPr id="8" name="矩形 7"/>
            <p:cNvSpPr/>
            <p:nvPr>
              <p:custDataLst>
                <p:tags r:id="rId22"/>
              </p:custDataLst>
            </p:nvPr>
          </p:nvSpPr>
          <p:spPr>
            <a:xfrm>
              <a:off x="3066" y="1500"/>
              <a:ext cx="12217" cy="5840"/>
            </a:xfrm>
            <a:prstGeom prst="rect">
              <a:avLst/>
            </a:prstGeom>
            <a:solidFill>
              <a:schemeClr val="accent6"/>
            </a:solidFill>
            <a:ln w="508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9" name="矩形 8"/>
            <p:cNvSpPr/>
            <p:nvPr>
              <p:custDataLst>
                <p:tags r:id="rId23"/>
              </p:custDataLst>
            </p:nvPr>
          </p:nvSpPr>
          <p:spPr>
            <a:xfrm>
              <a:off x="3278" y="1740"/>
              <a:ext cx="12217" cy="5840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</p:grpSp>
      <p:pic>
        <p:nvPicPr>
          <p:cNvPr id="2054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055" name="组合 10"/>
          <p:cNvGrpSpPr/>
          <p:nvPr/>
        </p:nvGrpSpPr>
        <p:grpSpPr>
          <a:xfrm>
            <a:off x="3873500" y="536575"/>
            <a:ext cx="635000" cy="568325"/>
            <a:chOff x="4052094" y="7246145"/>
            <a:chExt cx="1625600" cy="1458911"/>
          </a:xfrm>
        </p:grpSpPr>
        <p:sp>
          <p:nvSpPr>
            <p:cNvPr id="12" name="矩形 11"/>
            <p:cNvSpPr/>
            <p:nvPr>
              <p:custDataLst>
                <p:tags r:id="rId15"/>
              </p:custDataLst>
            </p:nvPr>
          </p:nvSpPr>
          <p:spPr>
            <a:xfrm>
              <a:off x="4052094" y="7828756"/>
              <a:ext cx="1625600" cy="876300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16"/>
              </p:custDataLst>
            </p:nvPr>
          </p:nvSpPr>
          <p:spPr>
            <a:xfrm>
              <a:off x="4052094" y="7828756"/>
              <a:ext cx="1625600" cy="386556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cxnSp>
          <p:nvCxnSpPr>
            <p:cNvPr id="14" name="直接连接符 13"/>
            <p:cNvCxnSpPr/>
            <p:nvPr>
              <p:custDataLst>
                <p:tags r:id="rId17"/>
              </p:custDataLst>
            </p:nvPr>
          </p:nvCxnSpPr>
          <p:spPr>
            <a:xfrm>
              <a:off x="4395788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>
              <p:custDataLst>
                <p:tags r:id="rId18"/>
              </p:custDataLst>
            </p:nvPr>
          </p:nvCxnSpPr>
          <p:spPr>
            <a:xfrm>
              <a:off x="5155407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>
              <p:custDataLst>
                <p:tags r:id="rId19"/>
              </p:custDataLst>
            </p:nvPr>
          </p:nvCxnSpPr>
          <p:spPr>
            <a:xfrm>
              <a:off x="5286376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任意多边形: 形状 19"/>
            <p:cNvSpPr/>
            <p:nvPr>
              <p:custDataLst>
                <p:tags r:id="rId20"/>
              </p:custDataLst>
            </p:nvPr>
          </p:nvSpPr>
          <p:spPr>
            <a:xfrm>
              <a:off x="4395795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21" name="任意多边形: 形状 20"/>
            <p:cNvSpPr/>
            <p:nvPr>
              <p:custDataLst>
                <p:tags r:id="rId21"/>
              </p:custDataLst>
            </p:nvPr>
          </p:nvSpPr>
          <p:spPr>
            <a:xfrm>
              <a:off x="4526764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</p:grpSp>
      <p:grpSp>
        <p:nvGrpSpPr>
          <p:cNvPr id="2063" name="组合 21"/>
          <p:cNvGrpSpPr/>
          <p:nvPr/>
        </p:nvGrpSpPr>
        <p:grpSpPr>
          <a:xfrm>
            <a:off x="7620000" y="536575"/>
            <a:ext cx="633413" cy="568325"/>
            <a:chOff x="4052094" y="7246145"/>
            <a:chExt cx="1625600" cy="1458911"/>
          </a:xfrm>
        </p:grpSpPr>
        <p:sp>
          <p:nvSpPr>
            <p:cNvPr id="23" name="矩形 22"/>
            <p:cNvSpPr/>
            <p:nvPr>
              <p:custDataLst>
                <p:tags r:id="rId8"/>
              </p:custDataLst>
            </p:nvPr>
          </p:nvSpPr>
          <p:spPr>
            <a:xfrm>
              <a:off x="4052094" y="7828756"/>
              <a:ext cx="1625600" cy="876300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24" name="矩形 23"/>
            <p:cNvSpPr/>
            <p:nvPr>
              <p:custDataLst>
                <p:tags r:id="rId9"/>
              </p:custDataLst>
            </p:nvPr>
          </p:nvSpPr>
          <p:spPr>
            <a:xfrm>
              <a:off x="4052094" y="7828756"/>
              <a:ext cx="1625600" cy="386556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cxnSp>
          <p:nvCxnSpPr>
            <p:cNvPr id="25" name="直接连接符 24"/>
            <p:cNvCxnSpPr/>
            <p:nvPr>
              <p:custDataLst>
                <p:tags r:id="rId10"/>
              </p:custDataLst>
            </p:nvPr>
          </p:nvCxnSpPr>
          <p:spPr>
            <a:xfrm>
              <a:off x="4395788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>
              <p:custDataLst>
                <p:tags r:id="rId11"/>
              </p:custDataLst>
            </p:nvPr>
          </p:nvCxnSpPr>
          <p:spPr>
            <a:xfrm>
              <a:off x="5155407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>
              <p:custDataLst>
                <p:tags r:id="rId12"/>
              </p:custDataLst>
            </p:nvPr>
          </p:nvCxnSpPr>
          <p:spPr>
            <a:xfrm>
              <a:off x="5286376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任意多边形: 形状 27"/>
            <p:cNvSpPr/>
            <p:nvPr>
              <p:custDataLst>
                <p:tags r:id="rId13"/>
              </p:custDataLst>
            </p:nvPr>
          </p:nvSpPr>
          <p:spPr>
            <a:xfrm>
              <a:off x="4395795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29" name="任意多边形: 形状 28"/>
            <p:cNvSpPr/>
            <p:nvPr>
              <p:custDataLst>
                <p:tags r:id="rId14"/>
              </p:custDataLst>
            </p:nvPr>
          </p:nvSpPr>
          <p:spPr>
            <a:xfrm>
              <a:off x="4526764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</p:grpSp>
      <p:cxnSp>
        <p:nvCxnSpPr>
          <p:cNvPr id="30" name="直接连接符 29"/>
          <p:cNvCxnSpPr/>
          <p:nvPr>
            <p:custDataLst>
              <p:tags r:id="rId2"/>
            </p:custDataLst>
          </p:nvPr>
        </p:nvCxnSpPr>
        <p:spPr>
          <a:xfrm flipV="1">
            <a:off x="4186238" y="0"/>
            <a:ext cx="0" cy="53657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>
            <p:custDataLst>
              <p:tags r:id="rId3"/>
            </p:custDataLst>
          </p:nvPr>
        </p:nvCxnSpPr>
        <p:spPr>
          <a:xfrm flipV="1">
            <a:off x="7935913" y="0"/>
            <a:ext cx="0" cy="53657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>
            <p:custDataLst>
              <p:tags r:id="rId4"/>
            </p:custDataLst>
          </p:nvPr>
        </p:nvCxnSpPr>
        <p:spPr>
          <a:xfrm>
            <a:off x="4587875" y="3248025"/>
            <a:ext cx="3232150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2161044" y="2041356"/>
            <a:ext cx="7869910" cy="1101394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5400" spc="600" baseline="0">
                <a:solidFill>
                  <a:schemeClr val="accent1"/>
                </a:solidFill>
                <a:ea typeface="汉仪乐喵体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2161044" y="3354571"/>
            <a:ext cx="7869911" cy="950984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2023/5/28</a:t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组合 6"/>
          <p:cNvGrpSpPr/>
          <p:nvPr/>
        </p:nvGrpSpPr>
        <p:grpSpPr>
          <a:xfrm>
            <a:off x="0" y="-7937"/>
            <a:ext cx="12192000" cy="963612"/>
            <a:chOff x="0" y="-7620"/>
            <a:chExt cx="12192000" cy="962660"/>
          </a:xfrm>
        </p:grpSpPr>
        <p:pic>
          <p:nvPicPr>
            <p:cNvPr id="3076" name="图片 9" descr="图层 3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10800000">
              <a:off x="10440670" y="-7620"/>
              <a:ext cx="1751330" cy="716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7" name="图片 10" descr="图层 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0" y="-7620"/>
              <a:ext cx="1053465" cy="962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2023/5/28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-矩形 60"/>
          <p:cNvSpPr/>
          <p:nvPr>
            <p:custDataLst>
              <p:tags r:id="rId1"/>
            </p:custDataLst>
          </p:nvPr>
        </p:nvSpPr>
        <p:spPr>
          <a:xfrm>
            <a:off x="1155700" y="846138"/>
            <a:ext cx="9736138" cy="5067300"/>
          </a:xfrm>
          <a:prstGeom prst="rect">
            <a:avLst/>
          </a:prstGeom>
          <a:solidFill>
            <a:schemeClr val="accent6"/>
          </a:solidFill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charset="-122"/>
              <a:ea typeface="等线" charset="-122"/>
              <a:cs typeface="+mn-cs"/>
            </a:endParaRPr>
          </a:p>
        </p:txBody>
      </p:sp>
      <p:sp>
        <p:nvSpPr>
          <p:cNvPr id="8" name="PA-矩形 16"/>
          <p:cNvSpPr/>
          <p:nvPr>
            <p:custDataLst>
              <p:tags r:id="rId2"/>
            </p:custDataLst>
          </p:nvPr>
        </p:nvSpPr>
        <p:spPr>
          <a:xfrm>
            <a:off x="1319213" y="1028700"/>
            <a:ext cx="9736138" cy="506730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charset="-122"/>
              <a:ea typeface="等线" charset="-122"/>
              <a:cs typeface="+mn-cs"/>
            </a:endParaRPr>
          </a:p>
        </p:txBody>
      </p:sp>
      <p:pic>
        <p:nvPicPr>
          <p:cNvPr id="4101" name="PA-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0" y="-12700"/>
            <a:ext cx="12192000" cy="68992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PA-组合 24"/>
          <p:cNvGrpSpPr/>
          <p:nvPr/>
        </p:nvGrpSpPr>
        <p:grpSpPr>
          <a:xfrm>
            <a:off x="2525713" y="-12700"/>
            <a:ext cx="925512" cy="1100138"/>
            <a:chOff x="2471687" y="0"/>
            <a:chExt cx="918749" cy="1091504"/>
          </a:xfrm>
        </p:grpSpPr>
        <p:grpSp>
          <p:nvGrpSpPr>
            <p:cNvPr id="4103" name="组合 16"/>
            <p:cNvGrpSpPr/>
            <p:nvPr/>
          </p:nvGrpSpPr>
          <p:grpSpPr>
            <a:xfrm>
              <a:off x="2471687" y="251208"/>
              <a:ext cx="918749" cy="840296"/>
              <a:chOff x="4052089" y="7246140"/>
              <a:chExt cx="1625600" cy="1458925"/>
            </a:xfrm>
          </p:grpSpPr>
          <p:sp>
            <p:nvSpPr>
              <p:cNvPr id="19" name="PA-矩形 26"/>
              <p:cNvSpPr/>
              <p:nvPr>
                <p:custDataLst>
                  <p:tags r:id="rId18"/>
                </p:custDataLst>
              </p:nvPr>
            </p:nvSpPr>
            <p:spPr>
              <a:xfrm>
                <a:off x="4052089" y="7828764"/>
                <a:ext cx="1625598" cy="876301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20" name="PA-矩形 27"/>
              <p:cNvSpPr/>
              <p:nvPr>
                <p:custDataLst>
                  <p:tags r:id="rId19"/>
                </p:custDataLst>
              </p:nvPr>
            </p:nvSpPr>
            <p:spPr>
              <a:xfrm>
                <a:off x="4052091" y="7828766"/>
                <a:ext cx="1625598" cy="386557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cxnSp>
            <p:nvCxnSpPr>
              <p:cNvPr id="21" name="PA-直接连接符 28"/>
              <p:cNvCxnSpPr/>
              <p:nvPr>
                <p:custDataLst>
                  <p:tags r:id="rId20"/>
                </p:custDataLst>
              </p:nvPr>
            </p:nvCxnSpPr>
            <p:spPr>
              <a:xfrm>
                <a:off x="4395786" y="7828764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PA-直接连接符 29"/>
              <p:cNvCxnSpPr/>
              <p:nvPr>
                <p:custDataLst>
                  <p:tags r:id="rId21"/>
                </p:custDataLst>
              </p:nvPr>
            </p:nvCxnSpPr>
            <p:spPr>
              <a:xfrm>
                <a:off x="5155404" y="7828759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PA-直接连接符 30"/>
              <p:cNvCxnSpPr/>
              <p:nvPr>
                <p:custDataLst>
                  <p:tags r:id="rId22"/>
                </p:custDataLst>
              </p:nvPr>
            </p:nvCxnSpPr>
            <p:spPr>
              <a:xfrm>
                <a:off x="5286374" y="7828756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PA-任意多边形: 形状 17"/>
              <p:cNvSpPr/>
              <p:nvPr>
                <p:custDataLst>
                  <p:tags r:id="rId23"/>
                </p:custDataLst>
              </p:nvPr>
            </p:nvSpPr>
            <p:spPr>
              <a:xfrm>
                <a:off x="4395795" y="7246140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25" name="PA-任意多边形: 形状 20"/>
              <p:cNvSpPr/>
              <p:nvPr>
                <p:custDataLst>
                  <p:tags r:id="rId24"/>
                </p:custDataLst>
              </p:nvPr>
            </p:nvSpPr>
            <p:spPr>
              <a:xfrm>
                <a:off x="4526764" y="7246145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</p:grpSp>
        <p:cxnSp>
          <p:nvCxnSpPr>
            <p:cNvPr id="18" name="PA-直接连接符 34"/>
            <p:cNvCxnSpPr/>
            <p:nvPr>
              <p:custDataLst>
                <p:tags r:id="rId17"/>
              </p:custDataLst>
            </p:nvPr>
          </p:nvCxnSpPr>
          <p:spPr>
            <a:xfrm flipV="1">
              <a:off x="2926041" y="0"/>
              <a:ext cx="0" cy="251209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12" name="PA-组合 35"/>
          <p:cNvGrpSpPr/>
          <p:nvPr/>
        </p:nvGrpSpPr>
        <p:grpSpPr>
          <a:xfrm>
            <a:off x="8785225" y="-12700"/>
            <a:ext cx="927100" cy="1100138"/>
            <a:chOff x="2471687" y="0"/>
            <a:chExt cx="918749" cy="1091504"/>
          </a:xfrm>
        </p:grpSpPr>
        <p:grpSp>
          <p:nvGrpSpPr>
            <p:cNvPr id="4113" name="组合 26"/>
            <p:cNvGrpSpPr/>
            <p:nvPr/>
          </p:nvGrpSpPr>
          <p:grpSpPr>
            <a:xfrm>
              <a:off x="2471687" y="251208"/>
              <a:ext cx="918749" cy="840296"/>
              <a:chOff x="4052089" y="7246140"/>
              <a:chExt cx="1625600" cy="1458925"/>
            </a:xfrm>
          </p:grpSpPr>
          <p:sp>
            <p:nvSpPr>
              <p:cNvPr id="29" name="PA-矩形 37"/>
              <p:cNvSpPr/>
              <p:nvPr>
                <p:custDataLst>
                  <p:tags r:id="rId10"/>
                </p:custDataLst>
              </p:nvPr>
            </p:nvSpPr>
            <p:spPr>
              <a:xfrm>
                <a:off x="4052089" y="7828764"/>
                <a:ext cx="1625598" cy="876301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30" name="PA-矩形 38"/>
              <p:cNvSpPr/>
              <p:nvPr>
                <p:custDataLst>
                  <p:tags r:id="rId11"/>
                </p:custDataLst>
              </p:nvPr>
            </p:nvSpPr>
            <p:spPr>
              <a:xfrm>
                <a:off x="4052091" y="7828766"/>
                <a:ext cx="1625598" cy="386557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cxnSp>
            <p:nvCxnSpPr>
              <p:cNvPr id="31" name="PA-直接连接符 39"/>
              <p:cNvCxnSpPr/>
              <p:nvPr>
                <p:custDataLst>
                  <p:tags r:id="rId12"/>
                </p:custDataLst>
              </p:nvPr>
            </p:nvCxnSpPr>
            <p:spPr>
              <a:xfrm>
                <a:off x="4395786" y="7828764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PA-直接连接符 50"/>
              <p:cNvCxnSpPr/>
              <p:nvPr>
                <p:custDataLst>
                  <p:tags r:id="rId13"/>
                </p:custDataLst>
              </p:nvPr>
            </p:nvCxnSpPr>
            <p:spPr>
              <a:xfrm>
                <a:off x="5155404" y="7828759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PA-直接连接符 51"/>
              <p:cNvCxnSpPr/>
              <p:nvPr>
                <p:custDataLst>
                  <p:tags r:id="rId14"/>
                </p:custDataLst>
              </p:nvPr>
            </p:nvCxnSpPr>
            <p:spPr>
              <a:xfrm>
                <a:off x="5286374" y="7828756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PA-任意多边形: 形状 48"/>
              <p:cNvSpPr/>
              <p:nvPr>
                <p:custDataLst>
                  <p:tags r:id="rId15"/>
                </p:custDataLst>
              </p:nvPr>
            </p:nvSpPr>
            <p:spPr>
              <a:xfrm>
                <a:off x="4395795" y="7246140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35" name="PA-任意多边形: 形状 49"/>
              <p:cNvSpPr/>
              <p:nvPr>
                <p:custDataLst>
                  <p:tags r:id="rId16"/>
                </p:custDataLst>
              </p:nvPr>
            </p:nvSpPr>
            <p:spPr>
              <a:xfrm>
                <a:off x="4526764" y="7246145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</p:grpSp>
        <p:cxnSp>
          <p:nvCxnSpPr>
            <p:cNvPr id="28" name="PA-直接连接符 54"/>
            <p:cNvCxnSpPr/>
            <p:nvPr>
              <p:custDataLst>
                <p:tags r:id="rId9"/>
              </p:custDataLst>
            </p:nvPr>
          </p:nvCxnSpPr>
          <p:spPr>
            <a:xfrm flipV="1">
              <a:off x="2926041" y="0"/>
              <a:ext cx="0" cy="251209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669124" y="3518552"/>
            <a:ext cx="6853750" cy="1217647"/>
          </a:xfrm>
        </p:spPr>
        <p:txBody>
          <a:bodyPr lIns="90000" tIns="46800" rIns="90000" bIns="46800" anchor="ctr" anchorCtr="0">
            <a:normAutofit/>
          </a:bodyPr>
          <a:lstStyle>
            <a:lvl1pPr algn="ctr">
              <a:defRPr sz="5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90204" pitchFamily="34" charset="0"/>
                <a:ea typeface="汉仪乐喵体W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grpSp>
        <p:nvGrpSpPr>
          <p:cNvPr id="10" name="PA-组合 9"/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3154044" y="1960873"/>
            <a:ext cx="541656" cy="473075"/>
            <a:chOff x="1168400" y="1347856"/>
            <a:chExt cx="723913" cy="631688"/>
          </a:xfrm>
          <a:solidFill>
            <a:schemeClr val="bg1">
              <a:lumMod val="85000"/>
            </a:schemeClr>
          </a:solidFill>
        </p:grpSpPr>
        <p:sp>
          <p:nvSpPr>
            <p:cNvPr id="11" name="PA-任意多边形: 形状 8"/>
            <p:cNvSpPr>
              <a:spLocks noChangeAspect="1"/>
            </p:cNvSpPr>
            <p:nvPr/>
          </p:nvSpPr>
          <p:spPr>
            <a:xfrm>
              <a:off x="1168400" y="1347856"/>
              <a:ext cx="311295" cy="631688"/>
            </a:xfrm>
            <a:custGeom>
              <a:avLst/>
              <a:gdLst>
                <a:gd name="connsiteX0" fmla="*/ 207995 w 295275"/>
                <a:gd name="connsiteY0" fmla="*/ 0 h 599179"/>
                <a:gd name="connsiteX1" fmla="*/ 218480 w 295275"/>
                <a:gd name="connsiteY1" fmla="*/ 17025 h 599179"/>
                <a:gd name="connsiteX2" fmla="*/ 263922 w 295275"/>
                <a:gd name="connsiteY2" fmla="*/ 59952 h 599179"/>
                <a:gd name="connsiteX3" fmla="*/ 275967 w 295275"/>
                <a:gd name="connsiteY3" fmla="*/ 66705 h 599179"/>
                <a:gd name="connsiteX4" fmla="*/ 258864 w 295275"/>
                <a:gd name="connsiteY4" fmla="*/ 77309 h 599179"/>
                <a:gd name="connsiteX5" fmla="*/ 164932 w 295275"/>
                <a:gd name="connsiteY5" fmla="*/ 229252 h 599179"/>
                <a:gd name="connsiteX6" fmla="*/ 145322 w 295275"/>
                <a:gd name="connsiteY6" fmla="*/ 303904 h 599179"/>
                <a:gd name="connsiteX7" fmla="*/ 295275 w 295275"/>
                <a:gd name="connsiteY7" fmla="*/ 303904 h 599179"/>
                <a:gd name="connsiteX8" fmla="*/ 295275 w 295275"/>
                <a:gd name="connsiteY8" fmla="*/ 599179 h 599179"/>
                <a:gd name="connsiteX9" fmla="*/ 0 w 295275"/>
                <a:gd name="connsiteY9" fmla="*/ 599179 h 599179"/>
                <a:gd name="connsiteX10" fmla="*/ 0 w 295275"/>
                <a:gd name="connsiteY10" fmla="*/ 303904 h 599179"/>
                <a:gd name="connsiteX11" fmla="*/ 5952 w 295275"/>
                <a:gd name="connsiteY11" fmla="*/ 269304 h 599179"/>
                <a:gd name="connsiteX12" fmla="*/ 204540 w 295275"/>
                <a:gd name="connsiteY12" fmla="*/ 547 h 599179"/>
                <a:gd name="connsiteX0-1" fmla="*/ 207995 w 295275"/>
                <a:gd name="connsiteY0-2" fmla="*/ 0 h 599179"/>
                <a:gd name="connsiteX1-3" fmla="*/ 218480 w 295275"/>
                <a:gd name="connsiteY1-4" fmla="*/ 17025 h 599179"/>
                <a:gd name="connsiteX2-5" fmla="*/ 263922 w 295275"/>
                <a:gd name="connsiteY2-6" fmla="*/ 59952 h 599179"/>
                <a:gd name="connsiteX3-7" fmla="*/ 275967 w 295275"/>
                <a:gd name="connsiteY3-8" fmla="*/ 66705 h 599179"/>
                <a:gd name="connsiteX4-9" fmla="*/ 258864 w 295275"/>
                <a:gd name="connsiteY4-10" fmla="*/ 77309 h 599179"/>
                <a:gd name="connsiteX5-11" fmla="*/ 164932 w 295275"/>
                <a:gd name="connsiteY5-12" fmla="*/ 229252 h 599179"/>
                <a:gd name="connsiteX6-13" fmla="*/ 152376 w 295275"/>
                <a:gd name="connsiteY6-14" fmla="*/ 303904 h 599179"/>
                <a:gd name="connsiteX7-15" fmla="*/ 295275 w 295275"/>
                <a:gd name="connsiteY7-16" fmla="*/ 303904 h 599179"/>
                <a:gd name="connsiteX8-17" fmla="*/ 295275 w 295275"/>
                <a:gd name="connsiteY8-18" fmla="*/ 599179 h 599179"/>
                <a:gd name="connsiteX9-19" fmla="*/ 0 w 295275"/>
                <a:gd name="connsiteY9-20" fmla="*/ 599179 h 599179"/>
                <a:gd name="connsiteX10-21" fmla="*/ 0 w 295275"/>
                <a:gd name="connsiteY10-22" fmla="*/ 303904 h 599179"/>
                <a:gd name="connsiteX11-23" fmla="*/ 5952 w 295275"/>
                <a:gd name="connsiteY11-24" fmla="*/ 269304 h 599179"/>
                <a:gd name="connsiteX12-25" fmla="*/ 204540 w 295275"/>
                <a:gd name="connsiteY12-26" fmla="*/ 547 h 599179"/>
                <a:gd name="connsiteX13" fmla="*/ 207995 w 295275"/>
                <a:gd name="connsiteY13" fmla="*/ 0 h 599179"/>
                <a:gd name="connsiteX0-27" fmla="*/ 207995 w 295275"/>
                <a:gd name="connsiteY0-28" fmla="*/ 0 h 599179"/>
                <a:gd name="connsiteX1-29" fmla="*/ 218480 w 295275"/>
                <a:gd name="connsiteY1-30" fmla="*/ 17025 h 599179"/>
                <a:gd name="connsiteX2-31" fmla="*/ 263922 w 295275"/>
                <a:gd name="connsiteY2-32" fmla="*/ 59952 h 599179"/>
                <a:gd name="connsiteX3-33" fmla="*/ 275967 w 295275"/>
                <a:gd name="connsiteY3-34" fmla="*/ 66705 h 599179"/>
                <a:gd name="connsiteX4-35" fmla="*/ 258864 w 295275"/>
                <a:gd name="connsiteY4-36" fmla="*/ 77309 h 599179"/>
                <a:gd name="connsiteX5-37" fmla="*/ 164932 w 295275"/>
                <a:gd name="connsiteY5-38" fmla="*/ 229252 h 599179"/>
                <a:gd name="connsiteX6-39" fmla="*/ 152376 w 295275"/>
                <a:gd name="connsiteY6-40" fmla="*/ 303904 h 599179"/>
                <a:gd name="connsiteX7-41" fmla="*/ 295275 w 295275"/>
                <a:gd name="connsiteY7-42" fmla="*/ 303904 h 599179"/>
                <a:gd name="connsiteX8-43" fmla="*/ 295275 w 295275"/>
                <a:gd name="connsiteY8-44" fmla="*/ 599179 h 599179"/>
                <a:gd name="connsiteX9-45" fmla="*/ 0 w 295275"/>
                <a:gd name="connsiteY9-46" fmla="*/ 599179 h 599179"/>
                <a:gd name="connsiteX10-47" fmla="*/ 0 w 295275"/>
                <a:gd name="connsiteY10-48" fmla="*/ 303904 h 599179"/>
                <a:gd name="connsiteX11-49" fmla="*/ 5952 w 295275"/>
                <a:gd name="connsiteY11-50" fmla="*/ 269304 h 599179"/>
                <a:gd name="connsiteX12-51" fmla="*/ 204540 w 295275"/>
                <a:gd name="connsiteY12-52" fmla="*/ 547 h 599179"/>
                <a:gd name="connsiteX13-53" fmla="*/ 207995 w 295275"/>
                <a:gd name="connsiteY13-54" fmla="*/ 0 h 599179"/>
                <a:gd name="connsiteX0-55" fmla="*/ 207995 w 295275"/>
                <a:gd name="connsiteY0-56" fmla="*/ 0 h 599179"/>
                <a:gd name="connsiteX1-57" fmla="*/ 218480 w 295275"/>
                <a:gd name="connsiteY1-58" fmla="*/ 17025 h 599179"/>
                <a:gd name="connsiteX2-59" fmla="*/ 263922 w 295275"/>
                <a:gd name="connsiteY2-60" fmla="*/ 59952 h 599179"/>
                <a:gd name="connsiteX3-61" fmla="*/ 275967 w 295275"/>
                <a:gd name="connsiteY3-62" fmla="*/ 66705 h 599179"/>
                <a:gd name="connsiteX4-63" fmla="*/ 258864 w 295275"/>
                <a:gd name="connsiteY4-64" fmla="*/ 77309 h 599179"/>
                <a:gd name="connsiteX5-65" fmla="*/ 164932 w 295275"/>
                <a:gd name="connsiteY5-66" fmla="*/ 229252 h 599179"/>
                <a:gd name="connsiteX6-67" fmla="*/ 152376 w 295275"/>
                <a:gd name="connsiteY6-68" fmla="*/ 303904 h 599179"/>
                <a:gd name="connsiteX7-69" fmla="*/ 295275 w 295275"/>
                <a:gd name="connsiteY7-70" fmla="*/ 303904 h 599179"/>
                <a:gd name="connsiteX8-71" fmla="*/ 295275 w 295275"/>
                <a:gd name="connsiteY8-72" fmla="*/ 599179 h 599179"/>
                <a:gd name="connsiteX9-73" fmla="*/ 0 w 295275"/>
                <a:gd name="connsiteY9-74" fmla="*/ 599179 h 599179"/>
                <a:gd name="connsiteX10-75" fmla="*/ 0 w 295275"/>
                <a:gd name="connsiteY10-76" fmla="*/ 303904 h 599179"/>
                <a:gd name="connsiteX11-77" fmla="*/ 5952 w 295275"/>
                <a:gd name="connsiteY11-78" fmla="*/ 269304 h 599179"/>
                <a:gd name="connsiteX12-79" fmla="*/ 204540 w 295275"/>
                <a:gd name="connsiteY12-80" fmla="*/ 547 h 599179"/>
                <a:gd name="connsiteX13-81" fmla="*/ 207995 w 295275"/>
                <a:gd name="connsiteY13-82" fmla="*/ 0 h 599179"/>
                <a:gd name="connsiteX0-83" fmla="*/ 207995 w 295275"/>
                <a:gd name="connsiteY0-84" fmla="*/ 0 h 599179"/>
                <a:gd name="connsiteX1-85" fmla="*/ 218480 w 295275"/>
                <a:gd name="connsiteY1-86" fmla="*/ 17025 h 599179"/>
                <a:gd name="connsiteX2-87" fmla="*/ 263922 w 295275"/>
                <a:gd name="connsiteY2-88" fmla="*/ 59952 h 599179"/>
                <a:gd name="connsiteX3-89" fmla="*/ 275967 w 295275"/>
                <a:gd name="connsiteY3-90" fmla="*/ 66705 h 599179"/>
                <a:gd name="connsiteX4-91" fmla="*/ 258864 w 295275"/>
                <a:gd name="connsiteY4-92" fmla="*/ 77309 h 599179"/>
                <a:gd name="connsiteX5-93" fmla="*/ 152376 w 295275"/>
                <a:gd name="connsiteY5-94" fmla="*/ 303904 h 599179"/>
                <a:gd name="connsiteX6-95" fmla="*/ 295275 w 295275"/>
                <a:gd name="connsiteY6-96" fmla="*/ 303904 h 599179"/>
                <a:gd name="connsiteX7-97" fmla="*/ 295275 w 295275"/>
                <a:gd name="connsiteY7-98" fmla="*/ 599179 h 599179"/>
                <a:gd name="connsiteX8-99" fmla="*/ 0 w 295275"/>
                <a:gd name="connsiteY8-100" fmla="*/ 599179 h 599179"/>
                <a:gd name="connsiteX9-101" fmla="*/ 0 w 295275"/>
                <a:gd name="connsiteY9-102" fmla="*/ 303904 h 599179"/>
                <a:gd name="connsiteX10-103" fmla="*/ 5952 w 295275"/>
                <a:gd name="connsiteY10-104" fmla="*/ 269304 h 599179"/>
                <a:gd name="connsiteX11-105" fmla="*/ 204540 w 295275"/>
                <a:gd name="connsiteY11-106" fmla="*/ 547 h 599179"/>
                <a:gd name="connsiteX12-107" fmla="*/ 207995 w 295275"/>
                <a:gd name="connsiteY12-108" fmla="*/ 0 h 599179"/>
                <a:gd name="connsiteX0-109" fmla="*/ 207995 w 295275"/>
                <a:gd name="connsiteY0-110" fmla="*/ 0 h 599179"/>
                <a:gd name="connsiteX1-111" fmla="*/ 218480 w 295275"/>
                <a:gd name="connsiteY1-112" fmla="*/ 17025 h 599179"/>
                <a:gd name="connsiteX2-113" fmla="*/ 263922 w 295275"/>
                <a:gd name="connsiteY2-114" fmla="*/ 59952 h 599179"/>
                <a:gd name="connsiteX3-115" fmla="*/ 275967 w 295275"/>
                <a:gd name="connsiteY3-116" fmla="*/ 66705 h 599179"/>
                <a:gd name="connsiteX4-117" fmla="*/ 258864 w 295275"/>
                <a:gd name="connsiteY4-118" fmla="*/ 77309 h 599179"/>
                <a:gd name="connsiteX5-119" fmla="*/ 152376 w 295275"/>
                <a:gd name="connsiteY5-120" fmla="*/ 303904 h 599179"/>
                <a:gd name="connsiteX6-121" fmla="*/ 295275 w 295275"/>
                <a:gd name="connsiteY6-122" fmla="*/ 303904 h 599179"/>
                <a:gd name="connsiteX7-123" fmla="*/ 295275 w 295275"/>
                <a:gd name="connsiteY7-124" fmla="*/ 599179 h 599179"/>
                <a:gd name="connsiteX8-125" fmla="*/ 0 w 295275"/>
                <a:gd name="connsiteY8-126" fmla="*/ 599179 h 599179"/>
                <a:gd name="connsiteX9-127" fmla="*/ 0 w 295275"/>
                <a:gd name="connsiteY9-128" fmla="*/ 303904 h 599179"/>
                <a:gd name="connsiteX10-129" fmla="*/ 5952 w 295275"/>
                <a:gd name="connsiteY10-130" fmla="*/ 269304 h 599179"/>
                <a:gd name="connsiteX11-131" fmla="*/ 204540 w 295275"/>
                <a:gd name="connsiteY11-132" fmla="*/ 547 h 599179"/>
                <a:gd name="connsiteX12-133" fmla="*/ 207995 w 295275"/>
                <a:gd name="connsiteY12-134" fmla="*/ 0 h 599179"/>
                <a:gd name="connsiteX0-135" fmla="*/ 207995 w 295275"/>
                <a:gd name="connsiteY0-136" fmla="*/ 0 h 599179"/>
                <a:gd name="connsiteX1-137" fmla="*/ 218480 w 295275"/>
                <a:gd name="connsiteY1-138" fmla="*/ 17025 h 599179"/>
                <a:gd name="connsiteX2-139" fmla="*/ 263922 w 295275"/>
                <a:gd name="connsiteY2-140" fmla="*/ 59952 h 599179"/>
                <a:gd name="connsiteX3-141" fmla="*/ 275967 w 295275"/>
                <a:gd name="connsiteY3-142" fmla="*/ 66705 h 599179"/>
                <a:gd name="connsiteX4-143" fmla="*/ 152376 w 295275"/>
                <a:gd name="connsiteY4-144" fmla="*/ 303904 h 599179"/>
                <a:gd name="connsiteX5-145" fmla="*/ 295275 w 295275"/>
                <a:gd name="connsiteY5-146" fmla="*/ 303904 h 599179"/>
                <a:gd name="connsiteX6-147" fmla="*/ 295275 w 295275"/>
                <a:gd name="connsiteY6-148" fmla="*/ 599179 h 599179"/>
                <a:gd name="connsiteX7-149" fmla="*/ 0 w 295275"/>
                <a:gd name="connsiteY7-150" fmla="*/ 599179 h 599179"/>
                <a:gd name="connsiteX8-151" fmla="*/ 0 w 295275"/>
                <a:gd name="connsiteY8-152" fmla="*/ 303904 h 599179"/>
                <a:gd name="connsiteX9-153" fmla="*/ 5952 w 295275"/>
                <a:gd name="connsiteY9-154" fmla="*/ 269304 h 599179"/>
                <a:gd name="connsiteX10-155" fmla="*/ 204540 w 295275"/>
                <a:gd name="connsiteY10-156" fmla="*/ 547 h 599179"/>
                <a:gd name="connsiteX11-157" fmla="*/ 207995 w 295275"/>
                <a:gd name="connsiteY11-158" fmla="*/ 0 h 599179"/>
                <a:gd name="connsiteX0-159" fmla="*/ 207995 w 295275"/>
                <a:gd name="connsiteY0-160" fmla="*/ 0 h 599179"/>
                <a:gd name="connsiteX1-161" fmla="*/ 218480 w 295275"/>
                <a:gd name="connsiteY1-162" fmla="*/ 17025 h 599179"/>
                <a:gd name="connsiteX2-163" fmla="*/ 263922 w 295275"/>
                <a:gd name="connsiteY2-164" fmla="*/ 59952 h 599179"/>
                <a:gd name="connsiteX3-165" fmla="*/ 275967 w 295275"/>
                <a:gd name="connsiteY3-166" fmla="*/ 66705 h 599179"/>
                <a:gd name="connsiteX4-167" fmla="*/ 152376 w 295275"/>
                <a:gd name="connsiteY4-168" fmla="*/ 303904 h 599179"/>
                <a:gd name="connsiteX5-169" fmla="*/ 295275 w 295275"/>
                <a:gd name="connsiteY5-170" fmla="*/ 303904 h 599179"/>
                <a:gd name="connsiteX6-171" fmla="*/ 295275 w 295275"/>
                <a:gd name="connsiteY6-172" fmla="*/ 599179 h 599179"/>
                <a:gd name="connsiteX7-173" fmla="*/ 0 w 295275"/>
                <a:gd name="connsiteY7-174" fmla="*/ 599179 h 599179"/>
                <a:gd name="connsiteX8-175" fmla="*/ 0 w 295275"/>
                <a:gd name="connsiteY8-176" fmla="*/ 303904 h 599179"/>
                <a:gd name="connsiteX9-177" fmla="*/ 5952 w 295275"/>
                <a:gd name="connsiteY9-178" fmla="*/ 269304 h 599179"/>
                <a:gd name="connsiteX10-179" fmla="*/ 204540 w 295275"/>
                <a:gd name="connsiteY10-180" fmla="*/ 547 h 599179"/>
                <a:gd name="connsiteX11-181" fmla="*/ 207995 w 295275"/>
                <a:gd name="connsiteY11-182" fmla="*/ 0 h 599179"/>
                <a:gd name="connsiteX0-183" fmla="*/ 207995 w 295275"/>
                <a:gd name="connsiteY0-184" fmla="*/ 0 h 599179"/>
                <a:gd name="connsiteX1-185" fmla="*/ 218480 w 295275"/>
                <a:gd name="connsiteY1-186" fmla="*/ 17025 h 599179"/>
                <a:gd name="connsiteX2-187" fmla="*/ 263922 w 295275"/>
                <a:gd name="connsiteY2-188" fmla="*/ 59952 h 599179"/>
                <a:gd name="connsiteX3-189" fmla="*/ 275967 w 295275"/>
                <a:gd name="connsiteY3-190" fmla="*/ 66705 h 599179"/>
                <a:gd name="connsiteX4-191" fmla="*/ 152376 w 295275"/>
                <a:gd name="connsiteY4-192" fmla="*/ 303904 h 599179"/>
                <a:gd name="connsiteX5-193" fmla="*/ 295275 w 295275"/>
                <a:gd name="connsiteY5-194" fmla="*/ 303904 h 599179"/>
                <a:gd name="connsiteX6-195" fmla="*/ 295275 w 295275"/>
                <a:gd name="connsiteY6-196" fmla="*/ 599179 h 599179"/>
                <a:gd name="connsiteX7-197" fmla="*/ 0 w 295275"/>
                <a:gd name="connsiteY7-198" fmla="*/ 599179 h 599179"/>
                <a:gd name="connsiteX8-199" fmla="*/ 0 w 295275"/>
                <a:gd name="connsiteY8-200" fmla="*/ 303904 h 599179"/>
                <a:gd name="connsiteX9-201" fmla="*/ 5952 w 295275"/>
                <a:gd name="connsiteY9-202" fmla="*/ 269304 h 599179"/>
                <a:gd name="connsiteX10-203" fmla="*/ 204540 w 295275"/>
                <a:gd name="connsiteY10-204" fmla="*/ 547 h 599179"/>
                <a:gd name="connsiteX11-205" fmla="*/ 207995 w 295275"/>
                <a:gd name="connsiteY11-206" fmla="*/ 0 h 599179"/>
                <a:gd name="connsiteX0-207" fmla="*/ 207995 w 295275"/>
                <a:gd name="connsiteY0-208" fmla="*/ 0 h 599179"/>
                <a:gd name="connsiteX1-209" fmla="*/ 218480 w 295275"/>
                <a:gd name="connsiteY1-210" fmla="*/ 17025 h 599179"/>
                <a:gd name="connsiteX2-211" fmla="*/ 263922 w 295275"/>
                <a:gd name="connsiteY2-212" fmla="*/ 59952 h 599179"/>
                <a:gd name="connsiteX3-213" fmla="*/ 275967 w 295275"/>
                <a:gd name="connsiteY3-214" fmla="*/ 66705 h 599179"/>
                <a:gd name="connsiteX4-215" fmla="*/ 152376 w 295275"/>
                <a:gd name="connsiteY4-216" fmla="*/ 303904 h 599179"/>
                <a:gd name="connsiteX5-217" fmla="*/ 295275 w 295275"/>
                <a:gd name="connsiteY5-218" fmla="*/ 303904 h 599179"/>
                <a:gd name="connsiteX6-219" fmla="*/ 295275 w 295275"/>
                <a:gd name="connsiteY6-220" fmla="*/ 599179 h 599179"/>
                <a:gd name="connsiteX7-221" fmla="*/ 0 w 295275"/>
                <a:gd name="connsiteY7-222" fmla="*/ 599179 h 599179"/>
                <a:gd name="connsiteX8-223" fmla="*/ 0 w 295275"/>
                <a:gd name="connsiteY8-224" fmla="*/ 303904 h 599179"/>
                <a:gd name="connsiteX9-225" fmla="*/ 5952 w 295275"/>
                <a:gd name="connsiteY9-226" fmla="*/ 269304 h 599179"/>
                <a:gd name="connsiteX10-227" fmla="*/ 204540 w 295275"/>
                <a:gd name="connsiteY10-228" fmla="*/ 547 h 599179"/>
                <a:gd name="connsiteX11-229" fmla="*/ 207995 w 295275"/>
                <a:gd name="connsiteY11-230" fmla="*/ 0 h 599179"/>
                <a:gd name="connsiteX0-231" fmla="*/ 207995 w 295275"/>
                <a:gd name="connsiteY0-232" fmla="*/ 0 h 599179"/>
                <a:gd name="connsiteX1-233" fmla="*/ 218480 w 295275"/>
                <a:gd name="connsiteY1-234" fmla="*/ 17025 h 599179"/>
                <a:gd name="connsiteX2-235" fmla="*/ 263922 w 295275"/>
                <a:gd name="connsiteY2-236" fmla="*/ 59952 h 599179"/>
                <a:gd name="connsiteX3-237" fmla="*/ 275967 w 295275"/>
                <a:gd name="connsiteY3-238" fmla="*/ 66705 h 599179"/>
                <a:gd name="connsiteX4-239" fmla="*/ 152376 w 295275"/>
                <a:gd name="connsiteY4-240" fmla="*/ 303904 h 599179"/>
                <a:gd name="connsiteX5-241" fmla="*/ 295275 w 295275"/>
                <a:gd name="connsiteY5-242" fmla="*/ 303904 h 599179"/>
                <a:gd name="connsiteX6-243" fmla="*/ 295275 w 295275"/>
                <a:gd name="connsiteY6-244" fmla="*/ 599179 h 599179"/>
                <a:gd name="connsiteX7-245" fmla="*/ 0 w 295275"/>
                <a:gd name="connsiteY7-246" fmla="*/ 599179 h 599179"/>
                <a:gd name="connsiteX8-247" fmla="*/ 0 w 295275"/>
                <a:gd name="connsiteY8-248" fmla="*/ 303904 h 599179"/>
                <a:gd name="connsiteX9-249" fmla="*/ 204540 w 295275"/>
                <a:gd name="connsiteY9-250" fmla="*/ 547 h 599179"/>
                <a:gd name="connsiteX10-251" fmla="*/ 207995 w 295275"/>
                <a:gd name="connsiteY10-252" fmla="*/ 0 h 599179"/>
                <a:gd name="connsiteX0-253" fmla="*/ 207995 w 295275"/>
                <a:gd name="connsiteY0-254" fmla="*/ 0 h 599179"/>
                <a:gd name="connsiteX1-255" fmla="*/ 218480 w 295275"/>
                <a:gd name="connsiteY1-256" fmla="*/ 17025 h 599179"/>
                <a:gd name="connsiteX2-257" fmla="*/ 263922 w 295275"/>
                <a:gd name="connsiteY2-258" fmla="*/ 59952 h 599179"/>
                <a:gd name="connsiteX3-259" fmla="*/ 275967 w 295275"/>
                <a:gd name="connsiteY3-260" fmla="*/ 66705 h 599179"/>
                <a:gd name="connsiteX4-261" fmla="*/ 152376 w 295275"/>
                <a:gd name="connsiteY4-262" fmla="*/ 303904 h 599179"/>
                <a:gd name="connsiteX5-263" fmla="*/ 295275 w 295275"/>
                <a:gd name="connsiteY5-264" fmla="*/ 303904 h 599179"/>
                <a:gd name="connsiteX6-265" fmla="*/ 295275 w 295275"/>
                <a:gd name="connsiteY6-266" fmla="*/ 599179 h 599179"/>
                <a:gd name="connsiteX7-267" fmla="*/ 0 w 295275"/>
                <a:gd name="connsiteY7-268" fmla="*/ 599179 h 599179"/>
                <a:gd name="connsiteX8-269" fmla="*/ 0 w 295275"/>
                <a:gd name="connsiteY8-270" fmla="*/ 303904 h 599179"/>
                <a:gd name="connsiteX9-271" fmla="*/ 204540 w 295275"/>
                <a:gd name="connsiteY9-272" fmla="*/ 547 h 599179"/>
                <a:gd name="connsiteX10-273" fmla="*/ 207995 w 295275"/>
                <a:gd name="connsiteY10-274" fmla="*/ 0 h 599179"/>
                <a:gd name="connsiteX0-275" fmla="*/ 207995 w 295275"/>
                <a:gd name="connsiteY0-276" fmla="*/ 0 h 599179"/>
                <a:gd name="connsiteX1-277" fmla="*/ 218480 w 295275"/>
                <a:gd name="connsiteY1-278" fmla="*/ 17025 h 599179"/>
                <a:gd name="connsiteX2-279" fmla="*/ 263922 w 295275"/>
                <a:gd name="connsiteY2-280" fmla="*/ 59952 h 599179"/>
                <a:gd name="connsiteX3-281" fmla="*/ 275967 w 295275"/>
                <a:gd name="connsiteY3-282" fmla="*/ 66705 h 599179"/>
                <a:gd name="connsiteX4-283" fmla="*/ 152376 w 295275"/>
                <a:gd name="connsiteY4-284" fmla="*/ 303904 h 599179"/>
                <a:gd name="connsiteX5-285" fmla="*/ 295275 w 295275"/>
                <a:gd name="connsiteY5-286" fmla="*/ 303904 h 599179"/>
                <a:gd name="connsiteX6-287" fmla="*/ 295275 w 295275"/>
                <a:gd name="connsiteY6-288" fmla="*/ 599179 h 599179"/>
                <a:gd name="connsiteX7-289" fmla="*/ 0 w 295275"/>
                <a:gd name="connsiteY7-290" fmla="*/ 599179 h 599179"/>
                <a:gd name="connsiteX8-291" fmla="*/ 0 w 295275"/>
                <a:gd name="connsiteY8-292" fmla="*/ 303904 h 599179"/>
                <a:gd name="connsiteX9-293" fmla="*/ 207995 w 295275"/>
                <a:gd name="connsiteY9-294" fmla="*/ 0 h 599179"/>
                <a:gd name="connsiteX0-295" fmla="*/ 207995 w 295275"/>
                <a:gd name="connsiteY0-296" fmla="*/ 0 h 599179"/>
                <a:gd name="connsiteX1-297" fmla="*/ 218480 w 295275"/>
                <a:gd name="connsiteY1-298" fmla="*/ 17025 h 599179"/>
                <a:gd name="connsiteX2-299" fmla="*/ 263922 w 295275"/>
                <a:gd name="connsiteY2-300" fmla="*/ 59952 h 599179"/>
                <a:gd name="connsiteX3-301" fmla="*/ 275967 w 295275"/>
                <a:gd name="connsiteY3-302" fmla="*/ 66705 h 599179"/>
                <a:gd name="connsiteX4-303" fmla="*/ 152376 w 295275"/>
                <a:gd name="connsiteY4-304" fmla="*/ 303904 h 599179"/>
                <a:gd name="connsiteX5-305" fmla="*/ 295275 w 295275"/>
                <a:gd name="connsiteY5-306" fmla="*/ 303904 h 599179"/>
                <a:gd name="connsiteX6-307" fmla="*/ 295275 w 295275"/>
                <a:gd name="connsiteY6-308" fmla="*/ 599179 h 599179"/>
                <a:gd name="connsiteX7-309" fmla="*/ 0 w 295275"/>
                <a:gd name="connsiteY7-310" fmla="*/ 599179 h 599179"/>
                <a:gd name="connsiteX8-311" fmla="*/ 0 w 295275"/>
                <a:gd name="connsiteY8-312" fmla="*/ 303904 h 599179"/>
                <a:gd name="connsiteX9-313" fmla="*/ 207995 w 295275"/>
                <a:gd name="connsiteY9-314" fmla="*/ 0 h 599179"/>
                <a:gd name="connsiteX0-315" fmla="*/ 207995 w 295275"/>
                <a:gd name="connsiteY0-316" fmla="*/ 0 h 599179"/>
                <a:gd name="connsiteX1-317" fmla="*/ 218480 w 295275"/>
                <a:gd name="connsiteY1-318" fmla="*/ 17025 h 599179"/>
                <a:gd name="connsiteX2-319" fmla="*/ 263922 w 295275"/>
                <a:gd name="connsiteY2-320" fmla="*/ 59952 h 599179"/>
                <a:gd name="connsiteX3-321" fmla="*/ 275967 w 295275"/>
                <a:gd name="connsiteY3-322" fmla="*/ 66705 h 599179"/>
                <a:gd name="connsiteX4-323" fmla="*/ 152376 w 295275"/>
                <a:gd name="connsiteY4-324" fmla="*/ 303904 h 599179"/>
                <a:gd name="connsiteX5-325" fmla="*/ 295275 w 295275"/>
                <a:gd name="connsiteY5-326" fmla="*/ 303904 h 599179"/>
                <a:gd name="connsiteX6-327" fmla="*/ 295275 w 295275"/>
                <a:gd name="connsiteY6-328" fmla="*/ 599179 h 599179"/>
                <a:gd name="connsiteX7-329" fmla="*/ 0 w 295275"/>
                <a:gd name="connsiteY7-330" fmla="*/ 599179 h 599179"/>
                <a:gd name="connsiteX8-331" fmla="*/ 0 w 295275"/>
                <a:gd name="connsiteY8-332" fmla="*/ 303904 h 599179"/>
                <a:gd name="connsiteX9-333" fmla="*/ 207995 w 295275"/>
                <a:gd name="connsiteY9-334" fmla="*/ 0 h 599179"/>
                <a:gd name="connsiteX0-335" fmla="*/ 207995 w 295275"/>
                <a:gd name="connsiteY0-336" fmla="*/ 0 h 599179"/>
                <a:gd name="connsiteX1-337" fmla="*/ 218480 w 295275"/>
                <a:gd name="connsiteY1-338" fmla="*/ 17025 h 599179"/>
                <a:gd name="connsiteX2-339" fmla="*/ 263922 w 295275"/>
                <a:gd name="connsiteY2-340" fmla="*/ 59952 h 599179"/>
                <a:gd name="connsiteX3-341" fmla="*/ 275967 w 295275"/>
                <a:gd name="connsiteY3-342" fmla="*/ 66705 h 599179"/>
                <a:gd name="connsiteX4-343" fmla="*/ 152376 w 295275"/>
                <a:gd name="connsiteY4-344" fmla="*/ 303904 h 599179"/>
                <a:gd name="connsiteX5-345" fmla="*/ 295275 w 295275"/>
                <a:gd name="connsiteY5-346" fmla="*/ 303904 h 599179"/>
                <a:gd name="connsiteX6-347" fmla="*/ 295275 w 295275"/>
                <a:gd name="connsiteY6-348" fmla="*/ 599179 h 599179"/>
                <a:gd name="connsiteX7-349" fmla="*/ 0 w 295275"/>
                <a:gd name="connsiteY7-350" fmla="*/ 599179 h 599179"/>
                <a:gd name="connsiteX8-351" fmla="*/ 0 w 295275"/>
                <a:gd name="connsiteY8-352" fmla="*/ 303904 h 599179"/>
                <a:gd name="connsiteX9-353" fmla="*/ 207995 w 295275"/>
                <a:gd name="connsiteY9-354" fmla="*/ 0 h 599179"/>
                <a:gd name="connsiteX0-355" fmla="*/ 207995 w 295275"/>
                <a:gd name="connsiteY0-356" fmla="*/ 0 h 599179"/>
                <a:gd name="connsiteX1-357" fmla="*/ 218480 w 295275"/>
                <a:gd name="connsiteY1-358" fmla="*/ 17025 h 599179"/>
                <a:gd name="connsiteX2-359" fmla="*/ 263922 w 295275"/>
                <a:gd name="connsiteY2-360" fmla="*/ 59952 h 599179"/>
                <a:gd name="connsiteX3-361" fmla="*/ 275967 w 295275"/>
                <a:gd name="connsiteY3-362" fmla="*/ 66705 h 599179"/>
                <a:gd name="connsiteX4-363" fmla="*/ 152376 w 295275"/>
                <a:gd name="connsiteY4-364" fmla="*/ 303904 h 599179"/>
                <a:gd name="connsiteX5-365" fmla="*/ 295275 w 295275"/>
                <a:gd name="connsiteY5-366" fmla="*/ 303904 h 599179"/>
                <a:gd name="connsiteX6-367" fmla="*/ 295275 w 295275"/>
                <a:gd name="connsiteY6-368" fmla="*/ 599179 h 599179"/>
                <a:gd name="connsiteX7-369" fmla="*/ 0 w 295275"/>
                <a:gd name="connsiteY7-370" fmla="*/ 599179 h 599179"/>
                <a:gd name="connsiteX8-371" fmla="*/ 0 w 295275"/>
                <a:gd name="connsiteY8-372" fmla="*/ 303904 h 599179"/>
                <a:gd name="connsiteX9-373" fmla="*/ 207995 w 295275"/>
                <a:gd name="connsiteY9-374" fmla="*/ 0 h 599179"/>
                <a:gd name="connsiteX0-375" fmla="*/ 207995 w 295275"/>
                <a:gd name="connsiteY0-376" fmla="*/ 0 h 599179"/>
                <a:gd name="connsiteX1-377" fmla="*/ 218480 w 295275"/>
                <a:gd name="connsiteY1-378" fmla="*/ 17025 h 599179"/>
                <a:gd name="connsiteX2-379" fmla="*/ 263922 w 295275"/>
                <a:gd name="connsiteY2-380" fmla="*/ 59952 h 599179"/>
                <a:gd name="connsiteX3-381" fmla="*/ 275967 w 295275"/>
                <a:gd name="connsiteY3-382" fmla="*/ 66705 h 599179"/>
                <a:gd name="connsiteX4-383" fmla="*/ 152376 w 295275"/>
                <a:gd name="connsiteY4-384" fmla="*/ 303904 h 599179"/>
                <a:gd name="connsiteX5-385" fmla="*/ 295275 w 295275"/>
                <a:gd name="connsiteY5-386" fmla="*/ 303904 h 599179"/>
                <a:gd name="connsiteX6-387" fmla="*/ 295275 w 295275"/>
                <a:gd name="connsiteY6-388" fmla="*/ 599179 h 599179"/>
                <a:gd name="connsiteX7-389" fmla="*/ 0 w 295275"/>
                <a:gd name="connsiteY7-390" fmla="*/ 599179 h 599179"/>
                <a:gd name="connsiteX8-391" fmla="*/ 0 w 295275"/>
                <a:gd name="connsiteY8-392" fmla="*/ 303904 h 599179"/>
                <a:gd name="connsiteX9-393" fmla="*/ 207995 w 295275"/>
                <a:gd name="connsiteY9-394" fmla="*/ 0 h 599179"/>
                <a:gd name="connsiteX0-395" fmla="*/ 207995 w 295275"/>
                <a:gd name="connsiteY0-396" fmla="*/ 0 h 599179"/>
                <a:gd name="connsiteX1-397" fmla="*/ 218480 w 295275"/>
                <a:gd name="connsiteY1-398" fmla="*/ 17025 h 599179"/>
                <a:gd name="connsiteX2-399" fmla="*/ 263922 w 295275"/>
                <a:gd name="connsiteY2-400" fmla="*/ 59952 h 599179"/>
                <a:gd name="connsiteX3-401" fmla="*/ 275967 w 295275"/>
                <a:gd name="connsiteY3-402" fmla="*/ 66705 h 599179"/>
                <a:gd name="connsiteX4-403" fmla="*/ 152376 w 295275"/>
                <a:gd name="connsiteY4-404" fmla="*/ 303904 h 599179"/>
                <a:gd name="connsiteX5-405" fmla="*/ 295275 w 295275"/>
                <a:gd name="connsiteY5-406" fmla="*/ 303904 h 599179"/>
                <a:gd name="connsiteX6-407" fmla="*/ 295275 w 295275"/>
                <a:gd name="connsiteY6-408" fmla="*/ 599179 h 599179"/>
                <a:gd name="connsiteX7-409" fmla="*/ 0 w 295275"/>
                <a:gd name="connsiteY7-410" fmla="*/ 599179 h 599179"/>
                <a:gd name="connsiteX8-411" fmla="*/ 0 w 295275"/>
                <a:gd name="connsiteY8-412" fmla="*/ 303904 h 599179"/>
                <a:gd name="connsiteX9-413" fmla="*/ 207995 w 295275"/>
                <a:gd name="connsiteY9-414" fmla="*/ 0 h 599179"/>
                <a:gd name="connsiteX0-415" fmla="*/ 207995 w 295275"/>
                <a:gd name="connsiteY0-416" fmla="*/ 0 h 599179"/>
                <a:gd name="connsiteX1-417" fmla="*/ 218480 w 295275"/>
                <a:gd name="connsiteY1-418" fmla="*/ 17025 h 599179"/>
                <a:gd name="connsiteX2-419" fmla="*/ 263922 w 295275"/>
                <a:gd name="connsiteY2-420" fmla="*/ 59952 h 599179"/>
                <a:gd name="connsiteX3-421" fmla="*/ 275967 w 295275"/>
                <a:gd name="connsiteY3-422" fmla="*/ 66705 h 599179"/>
                <a:gd name="connsiteX4-423" fmla="*/ 152376 w 295275"/>
                <a:gd name="connsiteY4-424" fmla="*/ 303904 h 599179"/>
                <a:gd name="connsiteX5-425" fmla="*/ 295275 w 295275"/>
                <a:gd name="connsiteY5-426" fmla="*/ 303904 h 599179"/>
                <a:gd name="connsiteX6-427" fmla="*/ 295275 w 295275"/>
                <a:gd name="connsiteY6-428" fmla="*/ 599179 h 599179"/>
                <a:gd name="connsiteX7-429" fmla="*/ 0 w 295275"/>
                <a:gd name="connsiteY7-430" fmla="*/ 599179 h 599179"/>
                <a:gd name="connsiteX8-431" fmla="*/ 0 w 295275"/>
                <a:gd name="connsiteY8-432" fmla="*/ 334942 h 599179"/>
                <a:gd name="connsiteX9-433" fmla="*/ 207995 w 295275"/>
                <a:gd name="connsiteY9-434" fmla="*/ 0 h 599179"/>
                <a:gd name="connsiteX0-435" fmla="*/ 207995 w 295275"/>
                <a:gd name="connsiteY0-436" fmla="*/ 0 h 599179"/>
                <a:gd name="connsiteX1-437" fmla="*/ 218480 w 295275"/>
                <a:gd name="connsiteY1-438" fmla="*/ 17025 h 599179"/>
                <a:gd name="connsiteX2-439" fmla="*/ 263922 w 295275"/>
                <a:gd name="connsiteY2-440" fmla="*/ 59952 h 599179"/>
                <a:gd name="connsiteX3-441" fmla="*/ 275967 w 295275"/>
                <a:gd name="connsiteY3-442" fmla="*/ 66705 h 599179"/>
                <a:gd name="connsiteX4-443" fmla="*/ 152376 w 295275"/>
                <a:gd name="connsiteY4-444" fmla="*/ 303904 h 599179"/>
                <a:gd name="connsiteX5-445" fmla="*/ 295275 w 295275"/>
                <a:gd name="connsiteY5-446" fmla="*/ 303904 h 599179"/>
                <a:gd name="connsiteX6-447" fmla="*/ 295275 w 295275"/>
                <a:gd name="connsiteY6-448" fmla="*/ 599179 h 599179"/>
                <a:gd name="connsiteX7-449" fmla="*/ 0 w 295275"/>
                <a:gd name="connsiteY7-450" fmla="*/ 599179 h 599179"/>
                <a:gd name="connsiteX8-451" fmla="*/ 0 w 295275"/>
                <a:gd name="connsiteY8-452" fmla="*/ 334942 h 599179"/>
                <a:gd name="connsiteX9-453" fmla="*/ 207995 w 295275"/>
                <a:gd name="connsiteY9-454" fmla="*/ 0 h 599179"/>
                <a:gd name="connsiteX0-455" fmla="*/ 207995 w 295275"/>
                <a:gd name="connsiteY0-456" fmla="*/ 0 h 599179"/>
                <a:gd name="connsiteX1-457" fmla="*/ 218480 w 295275"/>
                <a:gd name="connsiteY1-458" fmla="*/ 17025 h 599179"/>
                <a:gd name="connsiteX2-459" fmla="*/ 263922 w 295275"/>
                <a:gd name="connsiteY2-460" fmla="*/ 59952 h 599179"/>
                <a:gd name="connsiteX3-461" fmla="*/ 275967 w 295275"/>
                <a:gd name="connsiteY3-462" fmla="*/ 66705 h 599179"/>
                <a:gd name="connsiteX4-463" fmla="*/ 152376 w 295275"/>
                <a:gd name="connsiteY4-464" fmla="*/ 303904 h 599179"/>
                <a:gd name="connsiteX5-465" fmla="*/ 295275 w 295275"/>
                <a:gd name="connsiteY5-466" fmla="*/ 303904 h 599179"/>
                <a:gd name="connsiteX6-467" fmla="*/ 295275 w 295275"/>
                <a:gd name="connsiteY6-468" fmla="*/ 599179 h 599179"/>
                <a:gd name="connsiteX7-469" fmla="*/ 0 w 295275"/>
                <a:gd name="connsiteY7-470" fmla="*/ 599179 h 599179"/>
                <a:gd name="connsiteX8-471" fmla="*/ 0 w 295275"/>
                <a:gd name="connsiteY8-472" fmla="*/ 334942 h 599179"/>
                <a:gd name="connsiteX9-473" fmla="*/ 207995 w 295275"/>
                <a:gd name="connsiteY9-474" fmla="*/ 0 h 59917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295275" h="599179">
                  <a:moveTo>
                    <a:pt x="207995" y="0"/>
                  </a:moveTo>
                  <a:lnTo>
                    <a:pt x="218480" y="17025"/>
                  </a:lnTo>
                  <a:cubicBezTo>
                    <a:pt x="231034" y="32364"/>
                    <a:pt x="246314" y="46986"/>
                    <a:pt x="263922" y="59952"/>
                  </a:cubicBezTo>
                  <a:lnTo>
                    <a:pt x="275967" y="66705"/>
                  </a:lnTo>
                  <a:cubicBezTo>
                    <a:pt x="274744" y="66607"/>
                    <a:pt x="166924" y="148026"/>
                    <a:pt x="152376" y="303904"/>
                  </a:cubicBezTo>
                  <a:lnTo>
                    <a:pt x="295275" y="303904"/>
                  </a:lnTo>
                  <a:lnTo>
                    <a:pt x="295275" y="599179"/>
                  </a:lnTo>
                  <a:lnTo>
                    <a:pt x="0" y="599179"/>
                  </a:lnTo>
                  <a:lnTo>
                    <a:pt x="0" y="334942"/>
                  </a:lnTo>
                  <a:cubicBezTo>
                    <a:pt x="10368" y="113589"/>
                    <a:pt x="207637" y="2353"/>
                    <a:pt x="207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2" name="PA-任意多边形: 形状 9"/>
            <p:cNvSpPr>
              <a:spLocks noChangeAspect="1"/>
            </p:cNvSpPr>
            <p:nvPr/>
          </p:nvSpPr>
          <p:spPr>
            <a:xfrm>
              <a:off x="1581018" y="1347856"/>
              <a:ext cx="311295" cy="631688"/>
            </a:xfrm>
            <a:custGeom>
              <a:avLst/>
              <a:gdLst>
                <a:gd name="connsiteX0" fmla="*/ 207995 w 295275"/>
                <a:gd name="connsiteY0" fmla="*/ 0 h 599179"/>
                <a:gd name="connsiteX1" fmla="*/ 218480 w 295275"/>
                <a:gd name="connsiteY1" fmla="*/ 17025 h 599179"/>
                <a:gd name="connsiteX2" fmla="*/ 263922 w 295275"/>
                <a:gd name="connsiteY2" fmla="*/ 59952 h 599179"/>
                <a:gd name="connsiteX3" fmla="*/ 275967 w 295275"/>
                <a:gd name="connsiteY3" fmla="*/ 66705 h 599179"/>
                <a:gd name="connsiteX4" fmla="*/ 258864 w 295275"/>
                <a:gd name="connsiteY4" fmla="*/ 77309 h 599179"/>
                <a:gd name="connsiteX5" fmla="*/ 164932 w 295275"/>
                <a:gd name="connsiteY5" fmla="*/ 229252 h 599179"/>
                <a:gd name="connsiteX6" fmla="*/ 145322 w 295275"/>
                <a:gd name="connsiteY6" fmla="*/ 303904 h 599179"/>
                <a:gd name="connsiteX7" fmla="*/ 295275 w 295275"/>
                <a:gd name="connsiteY7" fmla="*/ 303904 h 599179"/>
                <a:gd name="connsiteX8" fmla="*/ 295275 w 295275"/>
                <a:gd name="connsiteY8" fmla="*/ 599179 h 599179"/>
                <a:gd name="connsiteX9" fmla="*/ 0 w 295275"/>
                <a:gd name="connsiteY9" fmla="*/ 599179 h 599179"/>
                <a:gd name="connsiteX10" fmla="*/ 0 w 295275"/>
                <a:gd name="connsiteY10" fmla="*/ 303904 h 599179"/>
                <a:gd name="connsiteX11" fmla="*/ 5952 w 295275"/>
                <a:gd name="connsiteY11" fmla="*/ 269304 h 599179"/>
                <a:gd name="connsiteX12" fmla="*/ 204540 w 295275"/>
                <a:gd name="connsiteY12" fmla="*/ 547 h 599179"/>
                <a:gd name="connsiteX0-1" fmla="*/ 207995 w 295275"/>
                <a:gd name="connsiteY0-2" fmla="*/ 0 h 599179"/>
                <a:gd name="connsiteX1-3" fmla="*/ 218480 w 295275"/>
                <a:gd name="connsiteY1-4" fmla="*/ 17025 h 599179"/>
                <a:gd name="connsiteX2-5" fmla="*/ 263922 w 295275"/>
                <a:gd name="connsiteY2-6" fmla="*/ 59952 h 599179"/>
                <a:gd name="connsiteX3-7" fmla="*/ 275967 w 295275"/>
                <a:gd name="connsiteY3-8" fmla="*/ 66705 h 599179"/>
                <a:gd name="connsiteX4-9" fmla="*/ 258864 w 295275"/>
                <a:gd name="connsiteY4-10" fmla="*/ 77309 h 599179"/>
                <a:gd name="connsiteX5-11" fmla="*/ 164932 w 295275"/>
                <a:gd name="connsiteY5-12" fmla="*/ 229252 h 599179"/>
                <a:gd name="connsiteX6-13" fmla="*/ 152376 w 295275"/>
                <a:gd name="connsiteY6-14" fmla="*/ 303904 h 599179"/>
                <a:gd name="connsiteX7-15" fmla="*/ 295275 w 295275"/>
                <a:gd name="connsiteY7-16" fmla="*/ 303904 h 599179"/>
                <a:gd name="connsiteX8-17" fmla="*/ 295275 w 295275"/>
                <a:gd name="connsiteY8-18" fmla="*/ 599179 h 599179"/>
                <a:gd name="connsiteX9-19" fmla="*/ 0 w 295275"/>
                <a:gd name="connsiteY9-20" fmla="*/ 599179 h 599179"/>
                <a:gd name="connsiteX10-21" fmla="*/ 0 w 295275"/>
                <a:gd name="connsiteY10-22" fmla="*/ 303904 h 599179"/>
                <a:gd name="connsiteX11-23" fmla="*/ 5952 w 295275"/>
                <a:gd name="connsiteY11-24" fmla="*/ 269304 h 599179"/>
                <a:gd name="connsiteX12-25" fmla="*/ 204540 w 295275"/>
                <a:gd name="connsiteY12-26" fmla="*/ 547 h 599179"/>
                <a:gd name="connsiteX13" fmla="*/ 207995 w 295275"/>
                <a:gd name="connsiteY13" fmla="*/ 0 h 599179"/>
                <a:gd name="connsiteX0-27" fmla="*/ 207995 w 295275"/>
                <a:gd name="connsiteY0-28" fmla="*/ 0 h 599179"/>
                <a:gd name="connsiteX1-29" fmla="*/ 218480 w 295275"/>
                <a:gd name="connsiteY1-30" fmla="*/ 17025 h 599179"/>
                <a:gd name="connsiteX2-31" fmla="*/ 263922 w 295275"/>
                <a:gd name="connsiteY2-32" fmla="*/ 59952 h 599179"/>
                <a:gd name="connsiteX3-33" fmla="*/ 275967 w 295275"/>
                <a:gd name="connsiteY3-34" fmla="*/ 66705 h 599179"/>
                <a:gd name="connsiteX4-35" fmla="*/ 258864 w 295275"/>
                <a:gd name="connsiteY4-36" fmla="*/ 77309 h 599179"/>
                <a:gd name="connsiteX5-37" fmla="*/ 164932 w 295275"/>
                <a:gd name="connsiteY5-38" fmla="*/ 229252 h 599179"/>
                <a:gd name="connsiteX6-39" fmla="*/ 152376 w 295275"/>
                <a:gd name="connsiteY6-40" fmla="*/ 303904 h 599179"/>
                <a:gd name="connsiteX7-41" fmla="*/ 295275 w 295275"/>
                <a:gd name="connsiteY7-42" fmla="*/ 303904 h 599179"/>
                <a:gd name="connsiteX8-43" fmla="*/ 295275 w 295275"/>
                <a:gd name="connsiteY8-44" fmla="*/ 599179 h 599179"/>
                <a:gd name="connsiteX9-45" fmla="*/ 0 w 295275"/>
                <a:gd name="connsiteY9-46" fmla="*/ 599179 h 599179"/>
                <a:gd name="connsiteX10-47" fmla="*/ 0 w 295275"/>
                <a:gd name="connsiteY10-48" fmla="*/ 303904 h 599179"/>
                <a:gd name="connsiteX11-49" fmla="*/ 5952 w 295275"/>
                <a:gd name="connsiteY11-50" fmla="*/ 269304 h 599179"/>
                <a:gd name="connsiteX12-51" fmla="*/ 204540 w 295275"/>
                <a:gd name="connsiteY12-52" fmla="*/ 547 h 599179"/>
                <a:gd name="connsiteX13-53" fmla="*/ 207995 w 295275"/>
                <a:gd name="connsiteY13-54" fmla="*/ 0 h 599179"/>
                <a:gd name="connsiteX0-55" fmla="*/ 207995 w 295275"/>
                <a:gd name="connsiteY0-56" fmla="*/ 0 h 599179"/>
                <a:gd name="connsiteX1-57" fmla="*/ 218480 w 295275"/>
                <a:gd name="connsiteY1-58" fmla="*/ 17025 h 599179"/>
                <a:gd name="connsiteX2-59" fmla="*/ 263922 w 295275"/>
                <a:gd name="connsiteY2-60" fmla="*/ 59952 h 599179"/>
                <a:gd name="connsiteX3-61" fmla="*/ 275967 w 295275"/>
                <a:gd name="connsiteY3-62" fmla="*/ 66705 h 599179"/>
                <a:gd name="connsiteX4-63" fmla="*/ 258864 w 295275"/>
                <a:gd name="connsiteY4-64" fmla="*/ 77309 h 599179"/>
                <a:gd name="connsiteX5-65" fmla="*/ 164932 w 295275"/>
                <a:gd name="connsiteY5-66" fmla="*/ 229252 h 599179"/>
                <a:gd name="connsiteX6-67" fmla="*/ 152376 w 295275"/>
                <a:gd name="connsiteY6-68" fmla="*/ 303904 h 599179"/>
                <a:gd name="connsiteX7-69" fmla="*/ 295275 w 295275"/>
                <a:gd name="connsiteY7-70" fmla="*/ 303904 h 599179"/>
                <a:gd name="connsiteX8-71" fmla="*/ 295275 w 295275"/>
                <a:gd name="connsiteY8-72" fmla="*/ 599179 h 599179"/>
                <a:gd name="connsiteX9-73" fmla="*/ 0 w 295275"/>
                <a:gd name="connsiteY9-74" fmla="*/ 599179 h 599179"/>
                <a:gd name="connsiteX10-75" fmla="*/ 0 w 295275"/>
                <a:gd name="connsiteY10-76" fmla="*/ 303904 h 599179"/>
                <a:gd name="connsiteX11-77" fmla="*/ 5952 w 295275"/>
                <a:gd name="connsiteY11-78" fmla="*/ 269304 h 599179"/>
                <a:gd name="connsiteX12-79" fmla="*/ 204540 w 295275"/>
                <a:gd name="connsiteY12-80" fmla="*/ 547 h 599179"/>
                <a:gd name="connsiteX13-81" fmla="*/ 207995 w 295275"/>
                <a:gd name="connsiteY13-82" fmla="*/ 0 h 599179"/>
                <a:gd name="connsiteX0-83" fmla="*/ 207995 w 295275"/>
                <a:gd name="connsiteY0-84" fmla="*/ 0 h 599179"/>
                <a:gd name="connsiteX1-85" fmla="*/ 218480 w 295275"/>
                <a:gd name="connsiteY1-86" fmla="*/ 17025 h 599179"/>
                <a:gd name="connsiteX2-87" fmla="*/ 263922 w 295275"/>
                <a:gd name="connsiteY2-88" fmla="*/ 59952 h 599179"/>
                <a:gd name="connsiteX3-89" fmla="*/ 275967 w 295275"/>
                <a:gd name="connsiteY3-90" fmla="*/ 66705 h 599179"/>
                <a:gd name="connsiteX4-91" fmla="*/ 258864 w 295275"/>
                <a:gd name="connsiteY4-92" fmla="*/ 77309 h 599179"/>
                <a:gd name="connsiteX5-93" fmla="*/ 152376 w 295275"/>
                <a:gd name="connsiteY5-94" fmla="*/ 303904 h 599179"/>
                <a:gd name="connsiteX6-95" fmla="*/ 295275 w 295275"/>
                <a:gd name="connsiteY6-96" fmla="*/ 303904 h 599179"/>
                <a:gd name="connsiteX7-97" fmla="*/ 295275 w 295275"/>
                <a:gd name="connsiteY7-98" fmla="*/ 599179 h 599179"/>
                <a:gd name="connsiteX8-99" fmla="*/ 0 w 295275"/>
                <a:gd name="connsiteY8-100" fmla="*/ 599179 h 599179"/>
                <a:gd name="connsiteX9-101" fmla="*/ 0 w 295275"/>
                <a:gd name="connsiteY9-102" fmla="*/ 303904 h 599179"/>
                <a:gd name="connsiteX10-103" fmla="*/ 5952 w 295275"/>
                <a:gd name="connsiteY10-104" fmla="*/ 269304 h 599179"/>
                <a:gd name="connsiteX11-105" fmla="*/ 204540 w 295275"/>
                <a:gd name="connsiteY11-106" fmla="*/ 547 h 599179"/>
                <a:gd name="connsiteX12-107" fmla="*/ 207995 w 295275"/>
                <a:gd name="connsiteY12-108" fmla="*/ 0 h 599179"/>
                <a:gd name="connsiteX0-109" fmla="*/ 207995 w 295275"/>
                <a:gd name="connsiteY0-110" fmla="*/ 0 h 599179"/>
                <a:gd name="connsiteX1-111" fmla="*/ 218480 w 295275"/>
                <a:gd name="connsiteY1-112" fmla="*/ 17025 h 599179"/>
                <a:gd name="connsiteX2-113" fmla="*/ 263922 w 295275"/>
                <a:gd name="connsiteY2-114" fmla="*/ 59952 h 599179"/>
                <a:gd name="connsiteX3-115" fmla="*/ 275967 w 295275"/>
                <a:gd name="connsiteY3-116" fmla="*/ 66705 h 599179"/>
                <a:gd name="connsiteX4-117" fmla="*/ 258864 w 295275"/>
                <a:gd name="connsiteY4-118" fmla="*/ 77309 h 599179"/>
                <a:gd name="connsiteX5-119" fmla="*/ 152376 w 295275"/>
                <a:gd name="connsiteY5-120" fmla="*/ 303904 h 599179"/>
                <a:gd name="connsiteX6-121" fmla="*/ 295275 w 295275"/>
                <a:gd name="connsiteY6-122" fmla="*/ 303904 h 599179"/>
                <a:gd name="connsiteX7-123" fmla="*/ 295275 w 295275"/>
                <a:gd name="connsiteY7-124" fmla="*/ 599179 h 599179"/>
                <a:gd name="connsiteX8-125" fmla="*/ 0 w 295275"/>
                <a:gd name="connsiteY8-126" fmla="*/ 599179 h 599179"/>
                <a:gd name="connsiteX9-127" fmla="*/ 0 w 295275"/>
                <a:gd name="connsiteY9-128" fmla="*/ 303904 h 599179"/>
                <a:gd name="connsiteX10-129" fmla="*/ 5952 w 295275"/>
                <a:gd name="connsiteY10-130" fmla="*/ 269304 h 599179"/>
                <a:gd name="connsiteX11-131" fmla="*/ 204540 w 295275"/>
                <a:gd name="connsiteY11-132" fmla="*/ 547 h 599179"/>
                <a:gd name="connsiteX12-133" fmla="*/ 207995 w 295275"/>
                <a:gd name="connsiteY12-134" fmla="*/ 0 h 599179"/>
                <a:gd name="connsiteX0-135" fmla="*/ 207995 w 295275"/>
                <a:gd name="connsiteY0-136" fmla="*/ 0 h 599179"/>
                <a:gd name="connsiteX1-137" fmla="*/ 218480 w 295275"/>
                <a:gd name="connsiteY1-138" fmla="*/ 17025 h 599179"/>
                <a:gd name="connsiteX2-139" fmla="*/ 263922 w 295275"/>
                <a:gd name="connsiteY2-140" fmla="*/ 59952 h 599179"/>
                <a:gd name="connsiteX3-141" fmla="*/ 275967 w 295275"/>
                <a:gd name="connsiteY3-142" fmla="*/ 66705 h 599179"/>
                <a:gd name="connsiteX4-143" fmla="*/ 152376 w 295275"/>
                <a:gd name="connsiteY4-144" fmla="*/ 303904 h 599179"/>
                <a:gd name="connsiteX5-145" fmla="*/ 295275 w 295275"/>
                <a:gd name="connsiteY5-146" fmla="*/ 303904 h 599179"/>
                <a:gd name="connsiteX6-147" fmla="*/ 295275 w 295275"/>
                <a:gd name="connsiteY6-148" fmla="*/ 599179 h 599179"/>
                <a:gd name="connsiteX7-149" fmla="*/ 0 w 295275"/>
                <a:gd name="connsiteY7-150" fmla="*/ 599179 h 599179"/>
                <a:gd name="connsiteX8-151" fmla="*/ 0 w 295275"/>
                <a:gd name="connsiteY8-152" fmla="*/ 303904 h 599179"/>
                <a:gd name="connsiteX9-153" fmla="*/ 5952 w 295275"/>
                <a:gd name="connsiteY9-154" fmla="*/ 269304 h 599179"/>
                <a:gd name="connsiteX10-155" fmla="*/ 204540 w 295275"/>
                <a:gd name="connsiteY10-156" fmla="*/ 547 h 599179"/>
                <a:gd name="connsiteX11-157" fmla="*/ 207995 w 295275"/>
                <a:gd name="connsiteY11-158" fmla="*/ 0 h 599179"/>
                <a:gd name="connsiteX0-159" fmla="*/ 207995 w 295275"/>
                <a:gd name="connsiteY0-160" fmla="*/ 0 h 599179"/>
                <a:gd name="connsiteX1-161" fmla="*/ 218480 w 295275"/>
                <a:gd name="connsiteY1-162" fmla="*/ 17025 h 599179"/>
                <a:gd name="connsiteX2-163" fmla="*/ 263922 w 295275"/>
                <a:gd name="connsiteY2-164" fmla="*/ 59952 h 599179"/>
                <a:gd name="connsiteX3-165" fmla="*/ 275967 w 295275"/>
                <a:gd name="connsiteY3-166" fmla="*/ 66705 h 599179"/>
                <a:gd name="connsiteX4-167" fmla="*/ 152376 w 295275"/>
                <a:gd name="connsiteY4-168" fmla="*/ 303904 h 599179"/>
                <a:gd name="connsiteX5-169" fmla="*/ 295275 w 295275"/>
                <a:gd name="connsiteY5-170" fmla="*/ 303904 h 599179"/>
                <a:gd name="connsiteX6-171" fmla="*/ 295275 w 295275"/>
                <a:gd name="connsiteY6-172" fmla="*/ 599179 h 599179"/>
                <a:gd name="connsiteX7-173" fmla="*/ 0 w 295275"/>
                <a:gd name="connsiteY7-174" fmla="*/ 599179 h 599179"/>
                <a:gd name="connsiteX8-175" fmla="*/ 0 w 295275"/>
                <a:gd name="connsiteY8-176" fmla="*/ 303904 h 599179"/>
                <a:gd name="connsiteX9-177" fmla="*/ 5952 w 295275"/>
                <a:gd name="connsiteY9-178" fmla="*/ 269304 h 599179"/>
                <a:gd name="connsiteX10-179" fmla="*/ 204540 w 295275"/>
                <a:gd name="connsiteY10-180" fmla="*/ 547 h 599179"/>
                <a:gd name="connsiteX11-181" fmla="*/ 207995 w 295275"/>
                <a:gd name="connsiteY11-182" fmla="*/ 0 h 599179"/>
                <a:gd name="connsiteX0-183" fmla="*/ 207995 w 295275"/>
                <a:gd name="connsiteY0-184" fmla="*/ 0 h 599179"/>
                <a:gd name="connsiteX1-185" fmla="*/ 218480 w 295275"/>
                <a:gd name="connsiteY1-186" fmla="*/ 17025 h 599179"/>
                <a:gd name="connsiteX2-187" fmla="*/ 263922 w 295275"/>
                <a:gd name="connsiteY2-188" fmla="*/ 59952 h 599179"/>
                <a:gd name="connsiteX3-189" fmla="*/ 275967 w 295275"/>
                <a:gd name="connsiteY3-190" fmla="*/ 66705 h 599179"/>
                <a:gd name="connsiteX4-191" fmla="*/ 152376 w 295275"/>
                <a:gd name="connsiteY4-192" fmla="*/ 303904 h 599179"/>
                <a:gd name="connsiteX5-193" fmla="*/ 295275 w 295275"/>
                <a:gd name="connsiteY5-194" fmla="*/ 303904 h 599179"/>
                <a:gd name="connsiteX6-195" fmla="*/ 295275 w 295275"/>
                <a:gd name="connsiteY6-196" fmla="*/ 599179 h 599179"/>
                <a:gd name="connsiteX7-197" fmla="*/ 0 w 295275"/>
                <a:gd name="connsiteY7-198" fmla="*/ 599179 h 599179"/>
                <a:gd name="connsiteX8-199" fmla="*/ 0 w 295275"/>
                <a:gd name="connsiteY8-200" fmla="*/ 303904 h 599179"/>
                <a:gd name="connsiteX9-201" fmla="*/ 5952 w 295275"/>
                <a:gd name="connsiteY9-202" fmla="*/ 269304 h 599179"/>
                <a:gd name="connsiteX10-203" fmla="*/ 204540 w 295275"/>
                <a:gd name="connsiteY10-204" fmla="*/ 547 h 599179"/>
                <a:gd name="connsiteX11-205" fmla="*/ 207995 w 295275"/>
                <a:gd name="connsiteY11-206" fmla="*/ 0 h 599179"/>
                <a:gd name="connsiteX0-207" fmla="*/ 207995 w 295275"/>
                <a:gd name="connsiteY0-208" fmla="*/ 0 h 599179"/>
                <a:gd name="connsiteX1-209" fmla="*/ 218480 w 295275"/>
                <a:gd name="connsiteY1-210" fmla="*/ 17025 h 599179"/>
                <a:gd name="connsiteX2-211" fmla="*/ 263922 w 295275"/>
                <a:gd name="connsiteY2-212" fmla="*/ 59952 h 599179"/>
                <a:gd name="connsiteX3-213" fmla="*/ 275967 w 295275"/>
                <a:gd name="connsiteY3-214" fmla="*/ 66705 h 599179"/>
                <a:gd name="connsiteX4-215" fmla="*/ 152376 w 295275"/>
                <a:gd name="connsiteY4-216" fmla="*/ 303904 h 599179"/>
                <a:gd name="connsiteX5-217" fmla="*/ 295275 w 295275"/>
                <a:gd name="connsiteY5-218" fmla="*/ 303904 h 599179"/>
                <a:gd name="connsiteX6-219" fmla="*/ 295275 w 295275"/>
                <a:gd name="connsiteY6-220" fmla="*/ 599179 h 599179"/>
                <a:gd name="connsiteX7-221" fmla="*/ 0 w 295275"/>
                <a:gd name="connsiteY7-222" fmla="*/ 599179 h 599179"/>
                <a:gd name="connsiteX8-223" fmla="*/ 0 w 295275"/>
                <a:gd name="connsiteY8-224" fmla="*/ 303904 h 599179"/>
                <a:gd name="connsiteX9-225" fmla="*/ 5952 w 295275"/>
                <a:gd name="connsiteY9-226" fmla="*/ 269304 h 599179"/>
                <a:gd name="connsiteX10-227" fmla="*/ 204540 w 295275"/>
                <a:gd name="connsiteY10-228" fmla="*/ 547 h 599179"/>
                <a:gd name="connsiteX11-229" fmla="*/ 207995 w 295275"/>
                <a:gd name="connsiteY11-230" fmla="*/ 0 h 599179"/>
                <a:gd name="connsiteX0-231" fmla="*/ 207995 w 295275"/>
                <a:gd name="connsiteY0-232" fmla="*/ 0 h 599179"/>
                <a:gd name="connsiteX1-233" fmla="*/ 218480 w 295275"/>
                <a:gd name="connsiteY1-234" fmla="*/ 17025 h 599179"/>
                <a:gd name="connsiteX2-235" fmla="*/ 263922 w 295275"/>
                <a:gd name="connsiteY2-236" fmla="*/ 59952 h 599179"/>
                <a:gd name="connsiteX3-237" fmla="*/ 275967 w 295275"/>
                <a:gd name="connsiteY3-238" fmla="*/ 66705 h 599179"/>
                <a:gd name="connsiteX4-239" fmla="*/ 152376 w 295275"/>
                <a:gd name="connsiteY4-240" fmla="*/ 303904 h 599179"/>
                <a:gd name="connsiteX5-241" fmla="*/ 295275 w 295275"/>
                <a:gd name="connsiteY5-242" fmla="*/ 303904 h 599179"/>
                <a:gd name="connsiteX6-243" fmla="*/ 295275 w 295275"/>
                <a:gd name="connsiteY6-244" fmla="*/ 599179 h 599179"/>
                <a:gd name="connsiteX7-245" fmla="*/ 0 w 295275"/>
                <a:gd name="connsiteY7-246" fmla="*/ 599179 h 599179"/>
                <a:gd name="connsiteX8-247" fmla="*/ 0 w 295275"/>
                <a:gd name="connsiteY8-248" fmla="*/ 303904 h 599179"/>
                <a:gd name="connsiteX9-249" fmla="*/ 204540 w 295275"/>
                <a:gd name="connsiteY9-250" fmla="*/ 547 h 599179"/>
                <a:gd name="connsiteX10-251" fmla="*/ 207995 w 295275"/>
                <a:gd name="connsiteY10-252" fmla="*/ 0 h 599179"/>
                <a:gd name="connsiteX0-253" fmla="*/ 207995 w 295275"/>
                <a:gd name="connsiteY0-254" fmla="*/ 0 h 599179"/>
                <a:gd name="connsiteX1-255" fmla="*/ 218480 w 295275"/>
                <a:gd name="connsiteY1-256" fmla="*/ 17025 h 599179"/>
                <a:gd name="connsiteX2-257" fmla="*/ 263922 w 295275"/>
                <a:gd name="connsiteY2-258" fmla="*/ 59952 h 599179"/>
                <a:gd name="connsiteX3-259" fmla="*/ 275967 w 295275"/>
                <a:gd name="connsiteY3-260" fmla="*/ 66705 h 599179"/>
                <a:gd name="connsiteX4-261" fmla="*/ 152376 w 295275"/>
                <a:gd name="connsiteY4-262" fmla="*/ 303904 h 599179"/>
                <a:gd name="connsiteX5-263" fmla="*/ 295275 w 295275"/>
                <a:gd name="connsiteY5-264" fmla="*/ 303904 h 599179"/>
                <a:gd name="connsiteX6-265" fmla="*/ 295275 w 295275"/>
                <a:gd name="connsiteY6-266" fmla="*/ 599179 h 599179"/>
                <a:gd name="connsiteX7-267" fmla="*/ 0 w 295275"/>
                <a:gd name="connsiteY7-268" fmla="*/ 599179 h 599179"/>
                <a:gd name="connsiteX8-269" fmla="*/ 0 w 295275"/>
                <a:gd name="connsiteY8-270" fmla="*/ 303904 h 599179"/>
                <a:gd name="connsiteX9-271" fmla="*/ 204540 w 295275"/>
                <a:gd name="connsiteY9-272" fmla="*/ 547 h 599179"/>
                <a:gd name="connsiteX10-273" fmla="*/ 207995 w 295275"/>
                <a:gd name="connsiteY10-274" fmla="*/ 0 h 599179"/>
                <a:gd name="connsiteX0-275" fmla="*/ 207995 w 295275"/>
                <a:gd name="connsiteY0-276" fmla="*/ 0 h 599179"/>
                <a:gd name="connsiteX1-277" fmla="*/ 218480 w 295275"/>
                <a:gd name="connsiteY1-278" fmla="*/ 17025 h 599179"/>
                <a:gd name="connsiteX2-279" fmla="*/ 263922 w 295275"/>
                <a:gd name="connsiteY2-280" fmla="*/ 59952 h 599179"/>
                <a:gd name="connsiteX3-281" fmla="*/ 275967 w 295275"/>
                <a:gd name="connsiteY3-282" fmla="*/ 66705 h 599179"/>
                <a:gd name="connsiteX4-283" fmla="*/ 152376 w 295275"/>
                <a:gd name="connsiteY4-284" fmla="*/ 303904 h 599179"/>
                <a:gd name="connsiteX5-285" fmla="*/ 295275 w 295275"/>
                <a:gd name="connsiteY5-286" fmla="*/ 303904 h 599179"/>
                <a:gd name="connsiteX6-287" fmla="*/ 295275 w 295275"/>
                <a:gd name="connsiteY6-288" fmla="*/ 599179 h 599179"/>
                <a:gd name="connsiteX7-289" fmla="*/ 0 w 295275"/>
                <a:gd name="connsiteY7-290" fmla="*/ 599179 h 599179"/>
                <a:gd name="connsiteX8-291" fmla="*/ 0 w 295275"/>
                <a:gd name="connsiteY8-292" fmla="*/ 303904 h 599179"/>
                <a:gd name="connsiteX9-293" fmla="*/ 207995 w 295275"/>
                <a:gd name="connsiteY9-294" fmla="*/ 0 h 599179"/>
                <a:gd name="connsiteX0-295" fmla="*/ 207995 w 295275"/>
                <a:gd name="connsiteY0-296" fmla="*/ 0 h 599179"/>
                <a:gd name="connsiteX1-297" fmla="*/ 218480 w 295275"/>
                <a:gd name="connsiteY1-298" fmla="*/ 17025 h 599179"/>
                <a:gd name="connsiteX2-299" fmla="*/ 263922 w 295275"/>
                <a:gd name="connsiteY2-300" fmla="*/ 59952 h 599179"/>
                <a:gd name="connsiteX3-301" fmla="*/ 275967 w 295275"/>
                <a:gd name="connsiteY3-302" fmla="*/ 66705 h 599179"/>
                <a:gd name="connsiteX4-303" fmla="*/ 152376 w 295275"/>
                <a:gd name="connsiteY4-304" fmla="*/ 303904 h 599179"/>
                <a:gd name="connsiteX5-305" fmla="*/ 295275 w 295275"/>
                <a:gd name="connsiteY5-306" fmla="*/ 303904 h 599179"/>
                <a:gd name="connsiteX6-307" fmla="*/ 295275 w 295275"/>
                <a:gd name="connsiteY6-308" fmla="*/ 599179 h 599179"/>
                <a:gd name="connsiteX7-309" fmla="*/ 0 w 295275"/>
                <a:gd name="connsiteY7-310" fmla="*/ 599179 h 599179"/>
                <a:gd name="connsiteX8-311" fmla="*/ 0 w 295275"/>
                <a:gd name="connsiteY8-312" fmla="*/ 303904 h 599179"/>
                <a:gd name="connsiteX9-313" fmla="*/ 207995 w 295275"/>
                <a:gd name="connsiteY9-314" fmla="*/ 0 h 599179"/>
                <a:gd name="connsiteX0-315" fmla="*/ 207995 w 295275"/>
                <a:gd name="connsiteY0-316" fmla="*/ 0 h 599179"/>
                <a:gd name="connsiteX1-317" fmla="*/ 218480 w 295275"/>
                <a:gd name="connsiteY1-318" fmla="*/ 17025 h 599179"/>
                <a:gd name="connsiteX2-319" fmla="*/ 263922 w 295275"/>
                <a:gd name="connsiteY2-320" fmla="*/ 59952 h 599179"/>
                <a:gd name="connsiteX3-321" fmla="*/ 275967 w 295275"/>
                <a:gd name="connsiteY3-322" fmla="*/ 66705 h 599179"/>
                <a:gd name="connsiteX4-323" fmla="*/ 152376 w 295275"/>
                <a:gd name="connsiteY4-324" fmla="*/ 303904 h 599179"/>
                <a:gd name="connsiteX5-325" fmla="*/ 295275 w 295275"/>
                <a:gd name="connsiteY5-326" fmla="*/ 303904 h 599179"/>
                <a:gd name="connsiteX6-327" fmla="*/ 295275 w 295275"/>
                <a:gd name="connsiteY6-328" fmla="*/ 599179 h 599179"/>
                <a:gd name="connsiteX7-329" fmla="*/ 0 w 295275"/>
                <a:gd name="connsiteY7-330" fmla="*/ 599179 h 599179"/>
                <a:gd name="connsiteX8-331" fmla="*/ 0 w 295275"/>
                <a:gd name="connsiteY8-332" fmla="*/ 303904 h 599179"/>
                <a:gd name="connsiteX9-333" fmla="*/ 207995 w 295275"/>
                <a:gd name="connsiteY9-334" fmla="*/ 0 h 599179"/>
                <a:gd name="connsiteX0-335" fmla="*/ 207995 w 295275"/>
                <a:gd name="connsiteY0-336" fmla="*/ 0 h 599179"/>
                <a:gd name="connsiteX1-337" fmla="*/ 218480 w 295275"/>
                <a:gd name="connsiteY1-338" fmla="*/ 17025 h 599179"/>
                <a:gd name="connsiteX2-339" fmla="*/ 263922 w 295275"/>
                <a:gd name="connsiteY2-340" fmla="*/ 59952 h 599179"/>
                <a:gd name="connsiteX3-341" fmla="*/ 275967 w 295275"/>
                <a:gd name="connsiteY3-342" fmla="*/ 66705 h 599179"/>
                <a:gd name="connsiteX4-343" fmla="*/ 152376 w 295275"/>
                <a:gd name="connsiteY4-344" fmla="*/ 303904 h 599179"/>
                <a:gd name="connsiteX5-345" fmla="*/ 295275 w 295275"/>
                <a:gd name="connsiteY5-346" fmla="*/ 303904 h 599179"/>
                <a:gd name="connsiteX6-347" fmla="*/ 295275 w 295275"/>
                <a:gd name="connsiteY6-348" fmla="*/ 599179 h 599179"/>
                <a:gd name="connsiteX7-349" fmla="*/ 0 w 295275"/>
                <a:gd name="connsiteY7-350" fmla="*/ 599179 h 599179"/>
                <a:gd name="connsiteX8-351" fmla="*/ 0 w 295275"/>
                <a:gd name="connsiteY8-352" fmla="*/ 303904 h 599179"/>
                <a:gd name="connsiteX9-353" fmla="*/ 207995 w 295275"/>
                <a:gd name="connsiteY9-354" fmla="*/ 0 h 599179"/>
                <a:gd name="connsiteX0-355" fmla="*/ 207995 w 295275"/>
                <a:gd name="connsiteY0-356" fmla="*/ 0 h 599179"/>
                <a:gd name="connsiteX1-357" fmla="*/ 218480 w 295275"/>
                <a:gd name="connsiteY1-358" fmla="*/ 17025 h 599179"/>
                <a:gd name="connsiteX2-359" fmla="*/ 263922 w 295275"/>
                <a:gd name="connsiteY2-360" fmla="*/ 59952 h 599179"/>
                <a:gd name="connsiteX3-361" fmla="*/ 275967 w 295275"/>
                <a:gd name="connsiteY3-362" fmla="*/ 66705 h 599179"/>
                <a:gd name="connsiteX4-363" fmla="*/ 152376 w 295275"/>
                <a:gd name="connsiteY4-364" fmla="*/ 303904 h 599179"/>
                <a:gd name="connsiteX5-365" fmla="*/ 295275 w 295275"/>
                <a:gd name="connsiteY5-366" fmla="*/ 303904 h 599179"/>
                <a:gd name="connsiteX6-367" fmla="*/ 295275 w 295275"/>
                <a:gd name="connsiteY6-368" fmla="*/ 599179 h 599179"/>
                <a:gd name="connsiteX7-369" fmla="*/ 0 w 295275"/>
                <a:gd name="connsiteY7-370" fmla="*/ 599179 h 599179"/>
                <a:gd name="connsiteX8-371" fmla="*/ 0 w 295275"/>
                <a:gd name="connsiteY8-372" fmla="*/ 303904 h 599179"/>
                <a:gd name="connsiteX9-373" fmla="*/ 207995 w 295275"/>
                <a:gd name="connsiteY9-374" fmla="*/ 0 h 599179"/>
                <a:gd name="connsiteX0-375" fmla="*/ 207995 w 295275"/>
                <a:gd name="connsiteY0-376" fmla="*/ 0 h 599179"/>
                <a:gd name="connsiteX1-377" fmla="*/ 218480 w 295275"/>
                <a:gd name="connsiteY1-378" fmla="*/ 17025 h 599179"/>
                <a:gd name="connsiteX2-379" fmla="*/ 263922 w 295275"/>
                <a:gd name="connsiteY2-380" fmla="*/ 59952 h 599179"/>
                <a:gd name="connsiteX3-381" fmla="*/ 275967 w 295275"/>
                <a:gd name="connsiteY3-382" fmla="*/ 66705 h 599179"/>
                <a:gd name="connsiteX4-383" fmla="*/ 152376 w 295275"/>
                <a:gd name="connsiteY4-384" fmla="*/ 303904 h 599179"/>
                <a:gd name="connsiteX5-385" fmla="*/ 295275 w 295275"/>
                <a:gd name="connsiteY5-386" fmla="*/ 303904 h 599179"/>
                <a:gd name="connsiteX6-387" fmla="*/ 295275 w 295275"/>
                <a:gd name="connsiteY6-388" fmla="*/ 599179 h 599179"/>
                <a:gd name="connsiteX7-389" fmla="*/ 0 w 295275"/>
                <a:gd name="connsiteY7-390" fmla="*/ 599179 h 599179"/>
                <a:gd name="connsiteX8-391" fmla="*/ 0 w 295275"/>
                <a:gd name="connsiteY8-392" fmla="*/ 303904 h 599179"/>
                <a:gd name="connsiteX9-393" fmla="*/ 207995 w 295275"/>
                <a:gd name="connsiteY9-394" fmla="*/ 0 h 599179"/>
                <a:gd name="connsiteX0-395" fmla="*/ 207995 w 295275"/>
                <a:gd name="connsiteY0-396" fmla="*/ 0 h 599179"/>
                <a:gd name="connsiteX1-397" fmla="*/ 218480 w 295275"/>
                <a:gd name="connsiteY1-398" fmla="*/ 17025 h 599179"/>
                <a:gd name="connsiteX2-399" fmla="*/ 263922 w 295275"/>
                <a:gd name="connsiteY2-400" fmla="*/ 59952 h 599179"/>
                <a:gd name="connsiteX3-401" fmla="*/ 275967 w 295275"/>
                <a:gd name="connsiteY3-402" fmla="*/ 66705 h 599179"/>
                <a:gd name="connsiteX4-403" fmla="*/ 152376 w 295275"/>
                <a:gd name="connsiteY4-404" fmla="*/ 303904 h 599179"/>
                <a:gd name="connsiteX5-405" fmla="*/ 295275 w 295275"/>
                <a:gd name="connsiteY5-406" fmla="*/ 303904 h 599179"/>
                <a:gd name="connsiteX6-407" fmla="*/ 295275 w 295275"/>
                <a:gd name="connsiteY6-408" fmla="*/ 599179 h 599179"/>
                <a:gd name="connsiteX7-409" fmla="*/ 0 w 295275"/>
                <a:gd name="connsiteY7-410" fmla="*/ 599179 h 599179"/>
                <a:gd name="connsiteX8-411" fmla="*/ 0 w 295275"/>
                <a:gd name="connsiteY8-412" fmla="*/ 303904 h 599179"/>
                <a:gd name="connsiteX9-413" fmla="*/ 207995 w 295275"/>
                <a:gd name="connsiteY9-414" fmla="*/ 0 h 599179"/>
                <a:gd name="connsiteX0-415" fmla="*/ 207995 w 295275"/>
                <a:gd name="connsiteY0-416" fmla="*/ 0 h 599179"/>
                <a:gd name="connsiteX1-417" fmla="*/ 218480 w 295275"/>
                <a:gd name="connsiteY1-418" fmla="*/ 17025 h 599179"/>
                <a:gd name="connsiteX2-419" fmla="*/ 263922 w 295275"/>
                <a:gd name="connsiteY2-420" fmla="*/ 59952 h 599179"/>
                <a:gd name="connsiteX3-421" fmla="*/ 275967 w 295275"/>
                <a:gd name="connsiteY3-422" fmla="*/ 66705 h 599179"/>
                <a:gd name="connsiteX4-423" fmla="*/ 152376 w 295275"/>
                <a:gd name="connsiteY4-424" fmla="*/ 303904 h 599179"/>
                <a:gd name="connsiteX5-425" fmla="*/ 295275 w 295275"/>
                <a:gd name="connsiteY5-426" fmla="*/ 303904 h 599179"/>
                <a:gd name="connsiteX6-427" fmla="*/ 295275 w 295275"/>
                <a:gd name="connsiteY6-428" fmla="*/ 599179 h 599179"/>
                <a:gd name="connsiteX7-429" fmla="*/ 0 w 295275"/>
                <a:gd name="connsiteY7-430" fmla="*/ 599179 h 599179"/>
                <a:gd name="connsiteX8-431" fmla="*/ 0 w 295275"/>
                <a:gd name="connsiteY8-432" fmla="*/ 334942 h 599179"/>
                <a:gd name="connsiteX9-433" fmla="*/ 207995 w 295275"/>
                <a:gd name="connsiteY9-434" fmla="*/ 0 h 599179"/>
                <a:gd name="connsiteX0-435" fmla="*/ 207995 w 295275"/>
                <a:gd name="connsiteY0-436" fmla="*/ 0 h 599179"/>
                <a:gd name="connsiteX1-437" fmla="*/ 218480 w 295275"/>
                <a:gd name="connsiteY1-438" fmla="*/ 17025 h 599179"/>
                <a:gd name="connsiteX2-439" fmla="*/ 263922 w 295275"/>
                <a:gd name="connsiteY2-440" fmla="*/ 59952 h 599179"/>
                <a:gd name="connsiteX3-441" fmla="*/ 275967 w 295275"/>
                <a:gd name="connsiteY3-442" fmla="*/ 66705 h 599179"/>
                <a:gd name="connsiteX4-443" fmla="*/ 152376 w 295275"/>
                <a:gd name="connsiteY4-444" fmla="*/ 303904 h 599179"/>
                <a:gd name="connsiteX5-445" fmla="*/ 295275 w 295275"/>
                <a:gd name="connsiteY5-446" fmla="*/ 303904 h 599179"/>
                <a:gd name="connsiteX6-447" fmla="*/ 295275 w 295275"/>
                <a:gd name="connsiteY6-448" fmla="*/ 599179 h 599179"/>
                <a:gd name="connsiteX7-449" fmla="*/ 0 w 295275"/>
                <a:gd name="connsiteY7-450" fmla="*/ 599179 h 599179"/>
                <a:gd name="connsiteX8-451" fmla="*/ 0 w 295275"/>
                <a:gd name="connsiteY8-452" fmla="*/ 334942 h 599179"/>
                <a:gd name="connsiteX9-453" fmla="*/ 207995 w 295275"/>
                <a:gd name="connsiteY9-454" fmla="*/ 0 h 599179"/>
                <a:gd name="connsiteX0-455" fmla="*/ 207995 w 295275"/>
                <a:gd name="connsiteY0-456" fmla="*/ 0 h 599179"/>
                <a:gd name="connsiteX1-457" fmla="*/ 218480 w 295275"/>
                <a:gd name="connsiteY1-458" fmla="*/ 17025 h 599179"/>
                <a:gd name="connsiteX2-459" fmla="*/ 263922 w 295275"/>
                <a:gd name="connsiteY2-460" fmla="*/ 59952 h 599179"/>
                <a:gd name="connsiteX3-461" fmla="*/ 275967 w 295275"/>
                <a:gd name="connsiteY3-462" fmla="*/ 66705 h 599179"/>
                <a:gd name="connsiteX4-463" fmla="*/ 152376 w 295275"/>
                <a:gd name="connsiteY4-464" fmla="*/ 303904 h 599179"/>
                <a:gd name="connsiteX5-465" fmla="*/ 295275 w 295275"/>
                <a:gd name="connsiteY5-466" fmla="*/ 303904 h 599179"/>
                <a:gd name="connsiteX6-467" fmla="*/ 295275 w 295275"/>
                <a:gd name="connsiteY6-468" fmla="*/ 599179 h 599179"/>
                <a:gd name="connsiteX7-469" fmla="*/ 0 w 295275"/>
                <a:gd name="connsiteY7-470" fmla="*/ 599179 h 599179"/>
                <a:gd name="connsiteX8-471" fmla="*/ 0 w 295275"/>
                <a:gd name="connsiteY8-472" fmla="*/ 334942 h 599179"/>
                <a:gd name="connsiteX9-473" fmla="*/ 207995 w 295275"/>
                <a:gd name="connsiteY9-474" fmla="*/ 0 h 59917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295275" h="599179">
                  <a:moveTo>
                    <a:pt x="207995" y="0"/>
                  </a:moveTo>
                  <a:lnTo>
                    <a:pt x="218480" y="17025"/>
                  </a:lnTo>
                  <a:cubicBezTo>
                    <a:pt x="231034" y="32364"/>
                    <a:pt x="246314" y="46986"/>
                    <a:pt x="263922" y="59952"/>
                  </a:cubicBezTo>
                  <a:lnTo>
                    <a:pt x="275967" y="66705"/>
                  </a:lnTo>
                  <a:cubicBezTo>
                    <a:pt x="274744" y="66607"/>
                    <a:pt x="166924" y="148026"/>
                    <a:pt x="152376" y="303904"/>
                  </a:cubicBezTo>
                  <a:lnTo>
                    <a:pt x="295275" y="303904"/>
                  </a:lnTo>
                  <a:lnTo>
                    <a:pt x="295275" y="599179"/>
                  </a:lnTo>
                  <a:lnTo>
                    <a:pt x="0" y="599179"/>
                  </a:lnTo>
                  <a:lnTo>
                    <a:pt x="0" y="334942"/>
                  </a:lnTo>
                  <a:cubicBezTo>
                    <a:pt x="10368" y="113589"/>
                    <a:pt x="207637" y="2353"/>
                    <a:pt x="207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13" name="PA-组合 19"/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 rot="10800000">
            <a:off x="8682355" y="1960873"/>
            <a:ext cx="541655" cy="473075"/>
            <a:chOff x="1168400" y="1347856"/>
            <a:chExt cx="723913" cy="631688"/>
          </a:xfrm>
          <a:solidFill>
            <a:schemeClr val="bg1">
              <a:lumMod val="85000"/>
            </a:schemeClr>
          </a:solidFill>
        </p:grpSpPr>
        <p:sp>
          <p:nvSpPr>
            <p:cNvPr id="14" name="PA-任意多边形: 形状 8"/>
            <p:cNvSpPr>
              <a:spLocks noChangeAspect="1"/>
            </p:cNvSpPr>
            <p:nvPr/>
          </p:nvSpPr>
          <p:spPr>
            <a:xfrm>
              <a:off x="1168400" y="1347856"/>
              <a:ext cx="311295" cy="631688"/>
            </a:xfrm>
            <a:custGeom>
              <a:avLst/>
              <a:gdLst>
                <a:gd name="connsiteX0" fmla="*/ 207995 w 295275"/>
                <a:gd name="connsiteY0" fmla="*/ 0 h 599179"/>
                <a:gd name="connsiteX1" fmla="*/ 218480 w 295275"/>
                <a:gd name="connsiteY1" fmla="*/ 17025 h 599179"/>
                <a:gd name="connsiteX2" fmla="*/ 263922 w 295275"/>
                <a:gd name="connsiteY2" fmla="*/ 59952 h 599179"/>
                <a:gd name="connsiteX3" fmla="*/ 275967 w 295275"/>
                <a:gd name="connsiteY3" fmla="*/ 66705 h 599179"/>
                <a:gd name="connsiteX4" fmla="*/ 258864 w 295275"/>
                <a:gd name="connsiteY4" fmla="*/ 77309 h 599179"/>
                <a:gd name="connsiteX5" fmla="*/ 164932 w 295275"/>
                <a:gd name="connsiteY5" fmla="*/ 229252 h 599179"/>
                <a:gd name="connsiteX6" fmla="*/ 145322 w 295275"/>
                <a:gd name="connsiteY6" fmla="*/ 303904 h 599179"/>
                <a:gd name="connsiteX7" fmla="*/ 295275 w 295275"/>
                <a:gd name="connsiteY7" fmla="*/ 303904 h 599179"/>
                <a:gd name="connsiteX8" fmla="*/ 295275 w 295275"/>
                <a:gd name="connsiteY8" fmla="*/ 599179 h 599179"/>
                <a:gd name="connsiteX9" fmla="*/ 0 w 295275"/>
                <a:gd name="connsiteY9" fmla="*/ 599179 h 599179"/>
                <a:gd name="connsiteX10" fmla="*/ 0 w 295275"/>
                <a:gd name="connsiteY10" fmla="*/ 303904 h 599179"/>
                <a:gd name="connsiteX11" fmla="*/ 5952 w 295275"/>
                <a:gd name="connsiteY11" fmla="*/ 269304 h 599179"/>
                <a:gd name="connsiteX12" fmla="*/ 204540 w 295275"/>
                <a:gd name="connsiteY12" fmla="*/ 547 h 599179"/>
                <a:gd name="connsiteX0-1" fmla="*/ 207995 w 295275"/>
                <a:gd name="connsiteY0-2" fmla="*/ 0 h 599179"/>
                <a:gd name="connsiteX1-3" fmla="*/ 218480 w 295275"/>
                <a:gd name="connsiteY1-4" fmla="*/ 17025 h 599179"/>
                <a:gd name="connsiteX2-5" fmla="*/ 263922 w 295275"/>
                <a:gd name="connsiteY2-6" fmla="*/ 59952 h 599179"/>
                <a:gd name="connsiteX3-7" fmla="*/ 275967 w 295275"/>
                <a:gd name="connsiteY3-8" fmla="*/ 66705 h 599179"/>
                <a:gd name="connsiteX4-9" fmla="*/ 258864 w 295275"/>
                <a:gd name="connsiteY4-10" fmla="*/ 77309 h 599179"/>
                <a:gd name="connsiteX5-11" fmla="*/ 164932 w 295275"/>
                <a:gd name="connsiteY5-12" fmla="*/ 229252 h 599179"/>
                <a:gd name="connsiteX6-13" fmla="*/ 152376 w 295275"/>
                <a:gd name="connsiteY6-14" fmla="*/ 303904 h 599179"/>
                <a:gd name="connsiteX7-15" fmla="*/ 295275 w 295275"/>
                <a:gd name="connsiteY7-16" fmla="*/ 303904 h 599179"/>
                <a:gd name="connsiteX8-17" fmla="*/ 295275 w 295275"/>
                <a:gd name="connsiteY8-18" fmla="*/ 599179 h 599179"/>
                <a:gd name="connsiteX9-19" fmla="*/ 0 w 295275"/>
                <a:gd name="connsiteY9-20" fmla="*/ 599179 h 599179"/>
                <a:gd name="connsiteX10-21" fmla="*/ 0 w 295275"/>
                <a:gd name="connsiteY10-22" fmla="*/ 303904 h 599179"/>
                <a:gd name="connsiteX11-23" fmla="*/ 5952 w 295275"/>
                <a:gd name="connsiteY11-24" fmla="*/ 269304 h 599179"/>
                <a:gd name="connsiteX12-25" fmla="*/ 204540 w 295275"/>
                <a:gd name="connsiteY12-26" fmla="*/ 547 h 599179"/>
                <a:gd name="connsiteX13" fmla="*/ 207995 w 295275"/>
                <a:gd name="connsiteY13" fmla="*/ 0 h 599179"/>
                <a:gd name="connsiteX0-27" fmla="*/ 207995 w 295275"/>
                <a:gd name="connsiteY0-28" fmla="*/ 0 h 599179"/>
                <a:gd name="connsiteX1-29" fmla="*/ 218480 w 295275"/>
                <a:gd name="connsiteY1-30" fmla="*/ 17025 h 599179"/>
                <a:gd name="connsiteX2-31" fmla="*/ 263922 w 295275"/>
                <a:gd name="connsiteY2-32" fmla="*/ 59952 h 599179"/>
                <a:gd name="connsiteX3-33" fmla="*/ 275967 w 295275"/>
                <a:gd name="connsiteY3-34" fmla="*/ 66705 h 599179"/>
                <a:gd name="connsiteX4-35" fmla="*/ 258864 w 295275"/>
                <a:gd name="connsiteY4-36" fmla="*/ 77309 h 599179"/>
                <a:gd name="connsiteX5-37" fmla="*/ 164932 w 295275"/>
                <a:gd name="connsiteY5-38" fmla="*/ 229252 h 599179"/>
                <a:gd name="connsiteX6-39" fmla="*/ 152376 w 295275"/>
                <a:gd name="connsiteY6-40" fmla="*/ 303904 h 599179"/>
                <a:gd name="connsiteX7-41" fmla="*/ 295275 w 295275"/>
                <a:gd name="connsiteY7-42" fmla="*/ 303904 h 599179"/>
                <a:gd name="connsiteX8-43" fmla="*/ 295275 w 295275"/>
                <a:gd name="connsiteY8-44" fmla="*/ 599179 h 599179"/>
                <a:gd name="connsiteX9-45" fmla="*/ 0 w 295275"/>
                <a:gd name="connsiteY9-46" fmla="*/ 599179 h 599179"/>
                <a:gd name="connsiteX10-47" fmla="*/ 0 w 295275"/>
                <a:gd name="connsiteY10-48" fmla="*/ 303904 h 599179"/>
                <a:gd name="connsiteX11-49" fmla="*/ 5952 w 295275"/>
                <a:gd name="connsiteY11-50" fmla="*/ 269304 h 599179"/>
                <a:gd name="connsiteX12-51" fmla="*/ 204540 w 295275"/>
                <a:gd name="connsiteY12-52" fmla="*/ 547 h 599179"/>
                <a:gd name="connsiteX13-53" fmla="*/ 207995 w 295275"/>
                <a:gd name="connsiteY13-54" fmla="*/ 0 h 599179"/>
                <a:gd name="connsiteX0-55" fmla="*/ 207995 w 295275"/>
                <a:gd name="connsiteY0-56" fmla="*/ 0 h 599179"/>
                <a:gd name="connsiteX1-57" fmla="*/ 218480 w 295275"/>
                <a:gd name="connsiteY1-58" fmla="*/ 17025 h 599179"/>
                <a:gd name="connsiteX2-59" fmla="*/ 263922 w 295275"/>
                <a:gd name="connsiteY2-60" fmla="*/ 59952 h 599179"/>
                <a:gd name="connsiteX3-61" fmla="*/ 275967 w 295275"/>
                <a:gd name="connsiteY3-62" fmla="*/ 66705 h 599179"/>
                <a:gd name="connsiteX4-63" fmla="*/ 258864 w 295275"/>
                <a:gd name="connsiteY4-64" fmla="*/ 77309 h 599179"/>
                <a:gd name="connsiteX5-65" fmla="*/ 164932 w 295275"/>
                <a:gd name="connsiteY5-66" fmla="*/ 229252 h 599179"/>
                <a:gd name="connsiteX6-67" fmla="*/ 152376 w 295275"/>
                <a:gd name="connsiteY6-68" fmla="*/ 303904 h 599179"/>
                <a:gd name="connsiteX7-69" fmla="*/ 295275 w 295275"/>
                <a:gd name="connsiteY7-70" fmla="*/ 303904 h 599179"/>
                <a:gd name="connsiteX8-71" fmla="*/ 295275 w 295275"/>
                <a:gd name="connsiteY8-72" fmla="*/ 599179 h 599179"/>
                <a:gd name="connsiteX9-73" fmla="*/ 0 w 295275"/>
                <a:gd name="connsiteY9-74" fmla="*/ 599179 h 599179"/>
                <a:gd name="connsiteX10-75" fmla="*/ 0 w 295275"/>
                <a:gd name="connsiteY10-76" fmla="*/ 303904 h 599179"/>
                <a:gd name="connsiteX11-77" fmla="*/ 5952 w 295275"/>
                <a:gd name="connsiteY11-78" fmla="*/ 269304 h 599179"/>
                <a:gd name="connsiteX12-79" fmla="*/ 204540 w 295275"/>
                <a:gd name="connsiteY12-80" fmla="*/ 547 h 599179"/>
                <a:gd name="connsiteX13-81" fmla="*/ 207995 w 295275"/>
                <a:gd name="connsiteY13-82" fmla="*/ 0 h 599179"/>
                <a:gd name="connsiteX0-83" fmla="*/ 207995 w 295275"/>
                <a:gd name="connsiteY0-84" fmla="*/ 0 h 599179"/>
                <a:gd name="connsiteX1-85" fmla="*/ 218480 w 295275"/>
                <a:gd name="connsiteY1-86" fmla="*/ 17025 h 599179"/>
                <a:gd name="connsiteX2-87" fmla="*/ 263922 w 295275"/>
                <a:gd name="connsiteY2-88" fmla="*/ 59952 h 599179"/>
                <a:gd name="connsiteX3-89" fmla="*/ 275967 w 295275"/>
                <a:gd name="connsiteY3-90" fmla="*/ 66705 h 599179"/>
                <a:gd name="connsiteX4-91" fmla="*/ 258864 w 295275"/>
                <a:gd name="connsiteY4-92" fmla="*/ 77309 h 599179"/>
                <a:gd name="connsiteX5-93" fmla="*/ 152376 w 295275"/>
                <a:gd name="connsiteY5-94" fmla="*/ 303904 h 599179"/>
                <a:gd name="connsiteX6-95" fmla="*/ 295275 w 295275"/>
                <a:gd name="connsiteY6-96" fmla="*/ 303904 h 599179"/>
                <a:gd name="connsiteX7-97" fmla="*/ 295275 w 295275"/>
                <a:gd name="connsiteY7-98" fmla="*/ 599179 h 599179"/>
                <a:gd name="connsiteX8-99" fmla="*/ 0 w 295275"/>
                <a:gd name="connsiteY8-100" fmla="*/ 599179 h 599179"/>
                <a:gd name="connsiteX9-101" fmla="*/ 0 w 295275"/>
                <a:gd name="connsiteY9-102" fmla="*/ 303904 h 599179"/>
                <a:gd name="connsiteX10-103" fmla="*/ 5952 w 295275"/>
                <a:gd name="connsiteY10-104" fmla="*/ 269304 h 599179"/>
                <a:gd name="connsiteX11-105" fmla="*/ 204540 w 295275"/>
                <a:gd name="connsiteY11-106" fmla="*/ 547 h 599179"/>
                <a:gd name="connsiteX12-107" fmla="*/ 207995 w 295275"/>
                <a:gd name="connsiteY12-108" fmla="*/ 0 h 599179"/>
                <a:gd name="connsiteX0-109" fmla="*/ 207995 w 295275"/>
                <a:gd name="connsiteY0-110" fmla="*/ 0 h 599179"/>
                <a:gd name="connsiteX1-111" fmla="*/ 218480 w 295275"/>
                <a:gd name="connsiteY1-112" fmla="*/ 17025 h 599179"/>
                <a:gd name="connsiteX2-113" fmla="*/ 263922 w 295275"/>
                <a:gd name="connsiteY2-114" fmla="*/ 59952 h 599179"/>
                <a:gd name="connsiteX3-115" fmla="*/ 275967 w 295275"/>
                <a:gd name="connsiteY3-116" fmla="*/ 66705 h 599179"/>
                <a:gd name="connsiteX4-117" fmla="*/ 258864 w 295275"/>
                <a:gd name="connsiteY4-118" fmla="*/ 77309 h 599179"/>
                <a:gd name="connsiteX5-119" fmla="*/ 152376 w 295275"/>
                <a:gd name="connsiteY5-120" fmla="*/ 303904 h 599179"/>
                <a:gd name="connsiteX6-121" fmla="*/ 295275 w 295275"/>
                <a:gd name="connsiteY6-122" fmla="*/ 303904 h 599179"/>
                <a:gd name="connsiteX7-123" fmla="*/ 295275 w 295275"/>
                <a:gd name="connsiteY7-124" fmla="*/ 599179 h 599179"/>
                <a:gd name="connsiteX8-125" fmla="*/ 0 w 295275"/>
                <a:gd name="connsiteY8-126" fmla="*/ 599179 h 599179"/>
                <a:gd name="connsiteX9-127" fmla="*/ 0 w 295275"/>
                <a:gd name="connsiteY9-128" fmla="*/ 303904 h 599179"/>
                <a:gd name="connsiteX10-129" fmla="*/ 5952 w 295275"/>
                <a:gd name="connsiteY10-130" fmla="*/ 269304 h 599179"/>
                <a:gd name="connsiteX11-131" fmla="*/ 204540 w 295275"/>
                <a:gd name="connsiteY11-132" fmla="*/ 547 h 599179"/>
                <a:gd name="connsiteX12-133" fmla="*/ 207995 w 295275"/>
                <a:gd name="connsiteY12-134" fmla="*/ 0 h 599179"/>
                <a:gd name="connsiteX0-135" fmla="*/ 207995 w 295275"/>
                <a:gd name="connsiteY0-136" fmla="*/ 0 h 599179"/>
                <a:gd name="connsiteX1-137" fmla="*/ 218480 w 295275"/>
                <a:gd name="connsiteY1-138" fmla="*/ 17025 h 599179"/>
                <a:gd name="connsiteX2-139" fmla="*/ 263922 w 295275"/>
                <a:gd name="connsiteY2-140" fmla="*/ 59952 h 599179"/>
                <a:gd name="connsiteX3-141" fmla="*/ 275967 w 295275"/>
                <a:gd name="connsiteY3-142" fmla="*/ 66705 h 599179"/>
                <a:gd name="connsiteX4-143" fmla="*/ 152376 w 295275"/>
                <a:gd name="connsiteY4-144" fmla="*/ 303904 h 599179"/>
                <a:gd name="connsiteX5-145" fmla="*/ 295275 w 295275"/>
                <a:gd name="connsiteY5-146" fmla="*/ 303904 h 599179"/>
                <a:gd name="connsiteX6-147" fmla="*/ 295275 w 295275"/>
                <a:gd name="connsiteY6-148" fmla="*/ 599179 h 599179"/>
                <a:gd name="connsiteX7-149" fmla="*/ 0 w 295275"/>
                <a:gd name="connsiteY7-150" fmla="*/ 599179 h 599179"/>
                <a:gd name="connsiteX8-151" fmla="*/ 0 w 295275"/>
                <a:gd name="connsiteY8-152" fmla="*/ 303904 h 599179"/>
                <a:gd name="connsiteX9-153" fmla="*/ 5952 w 295275"/>
                <a:gd name="connsiteY9-154" fmla="*/ 269304 h 599179"/>
                <a:gd name="connsiteX10-155" fmla="*/ 204540 w 295275"/>
                <a:gd name="connsiteY10-156" fmla="*/ 547 h 599179"/>
                <a:gd name="connsiteX11-157" fmla="*/ 207995 w 295275"/>
                <a:gd name="connsiteY11-158" fmla="*/ 0 h 599179"/>
                <a:gd name="connsiteX0-159" fmla="*/ 207995 w 295275"/>
                <a:gd name="connsiteY0-160" fmla="*/ 0 h 599179"/>
                <a:gd name="connsiteX1-161" fmla="*/ 218480 w 295275"/>
                <a:gd name="connsiteY1-162" fmla="*/ 17025 h 599179"/>
                <a:gd name="connsiteX2-163" fmla="*/ 263922 w 295275"/>
                <a:gd name="connsiteY2-164" fmla="*/ 59952 h 599179"/>
                <a:gd name="connsiteX3-165" fmla="*/ 275967 w 295275"/>
                <a:gd name="connsiteY3-166" fmla="*/ 66705 h 599179"/>
                <a:gd name="connsiteX4-167" fmla="*/ 152376 w 295275"/>
                <a:gd name="connsiteY4-168" fmla="*/ 303904 h 599179"/>
                <a:gd name="connsiteX5-169" fmla="*/ 295275 w 295275"/>
                <a:gd name="connsiteY5-170" fmla="*/ 303904 h 599179"/>
                <a:gd name="connsiteX6-171" fmla="*/ 295275 w 295275"/>
                <a:gd name="connsiteY6-172" fmla="*/ 599179 h 599179"/>
                <a:gd name="connsiteX7-173" fmla="*/ 0 w 295275"/>
                <a:gd name="connsiteY7-174" fmla="*/ 599179 h 599179"/>
                <a:gd name="connsiteX8-175" fmla="*/ 0 w 295275"/>
                <a:gd name="connsiteY8-176" fmla="*/ 303904 h 599179"/>
                <a:gd name="connsiteX9-177" fmla="*/ 5952 w 295275"/>
                <a:gd name="connsiteY9-178" fmla="*/ 269304 h 599179"/>
                <a:gd name="connsiteX10-179" fmla="*/ 204540 w 295275"/>
                <a:gd name="connsiteY10-180" fmla="*/ 547 h 599179"/>
                <a:gd name="connsiteX11-181" fmla="*/ 207995 w 295275"/>
                <a:gd name="connsiteY11-182" fmla="*/ 0 h 599179"/>
                <a:gd name="connsiteX0-183" fmla="*/ 207995 w 295275"/>
                <a:gd name="connsiteY0-184" fmla="*/ 0 h 599179"/>
                <a:gd name="connsiteX1-185" fmla="*/ 218480 w 295275"/>
                <a:gd name="connsiteY1-186" fmla="*/ 17025 h 599179"/>
                <a:gd name="connsiteX2-187" fmla="*/ 263922 w 295275"/>
                <a:gd name="connsiteY2-188" fmla="*/ 59952 h 599179"/>
                <a:gd name="connsiteX3-189" fmla="*/ 275967 w 295275"/>
                <a:gd name="connsiteY3-190" fmla="*/ 66705 h 599179"/>
                <a:gd name="connsiteX4-191" fmla="*/ 152376 w 295275"/>
                <a:gd name="connsiteY4-192" fmla="*/ 303904 h 599179"/>
                <a:gd name="connsiteX5-193" fmla="*/ 295275 w 295275"/>
                <a:gd name="connsiteY5-194" fmla="*/ 303904 h 599179"/>
                <a:gd name="connsiteX6-195" fmla="*/ 295275 w 295275"/>
                <a:gd name="connsiteY6-196" fmla="*/ 599179 h 599179"/>
                <a:gd name="connsiteX7-197" fmla="*/ 0 w 295275"/>
                <a:gd name="connsiteY7-198" fmla="*/ 599179 h 599179"/>
                <a:gd name="connsiteX8-199" fmla="*/ 0 w 295275"/>
                <a:gd name="connsiteY8-200" fmla="*/ 303904 h 599179"/>
                <a:gd name="connsiteX9-201" fmla="*/ 5952 w 295275"/>
                <a:gd name="connsiteY9-202" fmla="*/ 269304 h 599179"/>
                <a:gd name="connsiteX10-203" fmla="*/ 204540 w 295275"/>
                <a:gd name="connsiteY10-204" fmla="*/ 547 h 599179"/>
                <a:gd name="connsiteX11-205" fmla="*/ 207995 w 295275"/>
                <a:gd name="connsiteY11-206" fmla="*/ 0 h 599179"/>
                <a:gd name="connsiteX0-207" fmla="*/ 207995 w 295275"/>
                <a:gd name="connsiteY0-208" fmla="*/ 0 h 599179"/>
                <a:gd name="connsiteX1-209" fmla="*/ 218480 w 295275"/>
                <a:gd name="connsiteY1-210" fmla="*/ 17025 h 599179"/>
                <a:gd name="connsiteX2-211" fmla="*/ 263922 w 295275"/>
                <a:gd name="connsiteY2-212" fmla="*/ 59952 h 599179"/>
                <a:gd name="connsiteX3-213" fmla="*/ 275967 w 295275"/>
                <a:gd name="connsiteY3-214" fmla="*/ 66705 h 599179"/>
                <a:gd name="connsiteX4-215" fmla="*/ 152376 w 295275"/>
                <a:gd name="connsiteY4-216" fmla="*/ 303904 h 599179"/>
                <a:gd name="connsiteX5-217" fmla="*/ 295275 w 295275"/>
                <a:gd name="connsiteY5-218" fmla="*/ 303904 h 599179"/>
                <a:gd name="connsiteX6-219" fmla="*/ 295275 w 295275"/>
                <a:gd name="connsiteY6-220" fmla="*/ 599179 h 599179"/>
                <a:gd name="connsiteX7-221" fmla="*/ 0 w 295275"/>
                <a:gd name="connsiteY7-222" fmla="*/ 599179 h 599179"/>
                <a:gd name="connsiteX8-223" fmla="*/ 0 w 295275"/>
                <a:gd name="connsiteY8-224" fmla="*/ 303904 h 599179"/>
                <a:gd name="connsiteX9-225" fmla="*/ 5952 w 295275"/>
                <a:gd name="connsiteY9-226" fmla="*/ 269304 h 599179"/>
                <a:gd name="connsiteX10-227" fmla="*/ 204540 w 295275"/>
                <a:gd name="connsiteY10-228" fmla="*/ 547 h 599179"/>
                <a:gd name="connsiteX11-229" fmla="*/ 207995 w 295275"/>
                <a:gd name="connsiteY11-230" fmla="*/ 0 h 599179"/>
                <a:gd name="connsiteX0-231" fmla="*/ 207995 w 295275"/>
                <a:gd name="connsiteY0-232" fmla="*/ 0 h 599179"/>
                <a:gd name="connsiteX1-233" fmla="*/ 218480 w 295275"/>
                <a:gd name="connsiteY1-234" fmla="*/ 17025 h 599179"/>
                <a:gd name="connsiteX2-235" fmla="*/ 263922 w 295275"/>
                <a:gd name="connsiteY2-236" fmla="*/ 59952 h 599179"/>
                <a:gd name="connsiteX3-237" fmla="*/ 275967 w 295275"/>
                <a:gd name="connsiteY3-238" fmla="*/ 66705 h 599179"/>
                <a:gd name="connsiteX4-239" fmla="*/ 152376 w 295275"/>
                <a:gd name="connsiteY4-240" fmla="*/ 303904 h 599179"/>
                <a:gd name="connsiteX5-241" fmla="*/ 295275 w 295275"/>
                <a:gd name="connsiteY5-242" fmla="*/ 303904 h 599179"/>
                <a:gd name="connsiteX6-243" fmla="*/ 295275 w 295275"/>
                <a:gd name="connsiteY6-244" fmla="*/ 599179 h 599179"/>
                <a:gd name="connsiteX7-245" fmla="*/ 0 w 295275"/>
                <a:gd name="connsiteY7-246" fmla="*/ 599179 h 599179"/>
                <a:gd name="connsiteX8-247" fmla="*/ 0 w 295275"/>
                <a:gd name="connsiteY8-248" fmla="*/ 303904 h 599179"/>
                <a:gd name="connsiteX9-249" fmla="*/ 204540 w 295275"/>
                <a:gd name="connsiteY9-250" fmla="*/ 547 h 599179"/>
                <a:gd name="connsiteX10-251" fmla="*/ 207995 w 295275"/>
                <a:gd name="connsiteY10-252" fmla="*/ 0 h 599179"/>
                <a:gd name="connsiteX0-253" fmla="*/ 207995 w 295275"/>
                <a:gd name="connsiteY0-254" fmla="*/ 0 h 599179"/>
                <a:gd name="connsiteX1-255" fmla="*/ 218480 w 295275"/>
                <a:gd name="connsiteY1-256" fmla="*/ 17025 h 599179"/>
                <a:gd name="connsiteX2-257" fmla="*/ 263922 w 295275"/>
                <a:gd name="connsiteY2-258" fmla="*/ 59952 h 599179"/>
                <a:gd name="connsiteX3-259" fmla="*/ 275967 w 295275"/>
                <a:gd name="connsiteY3-260" fmla="*/ 66705 h 599179"/>
                <a:gd name="connsiteX4-261" fmla="*/ 152376 w 295275"/>
                <a:gd name="connsiteY4-262" fmla="*/ 303904 h 599179"/>
                <a:gd name="connsiteX5-263" fmla="*/ 295275 w 295275"/>
                <a:gd name="connsiteY5-264" fmla="*/ 303904 h 599179"/>
                <a:gd name="connsiteX6-265" fmla="*/ 295275 w 295275"/>
                <a:gd name="connsiteY6-266" fmla="*/ 599179 h 599179"/>
                <a:gd name="connsiteX7-267" fmla="*/ 0 w 295275"/>
                <a:gd name="connsiteY7-268" fmla="*/ 599179 h 599179"/>
                <a:gd name="connsiteX8-269" fmla="*/ 0 w 295275"/>
                <a:gd name="connsiteY8-270" fmla="*/ 303904 h 599179"/>
                <a:gd name="connsiteX9-271" fmla="*/ 204540 w 295275"/>
                <a:gd name="connsiteY9-272" fmla="*/ 547 h 599179"/>
                <a:gd name="connsiteX10-273" fmla="*/ 207995 w 295275"/>
                <a:gd name="connsiteY10-274" fmla="*/ 0 h 599179"/>
                <a:gd name="connsiteX0-275" fmla="*/ 207995 w 295275"/>
                <a:gd name="connsiteY0-276" fmla="*/ 0 h 599179"/>
                <a:gd name="connsiteX1-277" fmla="*/ 218480 w 295275"/>
                <a:gd name="connsiteY1-278" fmla="*/ 17025 h 599179"/>
                <a:gd name="connsiteX2-279" fmla="*/ 263922 w 295275"/>
                <a:gd name="connsiteY2-280" fmla="*/ 59952 h 599179"/>
                <a:gd name="connsiteX3-281" fmla="*/ 275967 w 295275"/>
                <a:gd name="connsiteY3-282" fmla="*/ 66705 h 599179"/>
                <a:gd name="connsiteX4-283" fmla="*/ 152376 w 295275"/>
                <a:gd name="connsiteY4-284" fmla="*/ 303904 h 599179"/>
                <a:gd name="connsiteX5-285" fmla="*/ 295275 w 295275"/>
                <a:gd name="connsiteY5-286" fmla="*/ 303904 h 599179"/>
                <a:gd name="connsiteX6-287" fmla="*/ 295275 w 295275"/>
                <a:gd name="connsiteY6-288" fmla="*/ 599179 h 599179"/>
                <a:gd name="connsiteX7-289" fmla="*/ 0 w 295275"/>
                <a:gd name="connsiteY7-290" fmla="*/ 599179 h 599179"/>
                <a:gd name="connsiteX8-291" fmla="*/ 0 w 295275"/>
                <a:gd name="connsiteY8-292" fmla="*/ 303904 h 599179"/>
                <a:gd name="connsiteX9-293" fmla="*/ 207995 w 295275"/>
                <a:gd name="connsiteY9-294" fmla="*/ 0 h 599179"/>
                <a:gd name="connsiteX0-295" fmla="*/ 207995 w 295275"/>
                <a:gd name="connsiteY0-296" fmla="*/ 0 h 599179"/>
                <a:gd name="connsiteX1-297" fmla="*/ 218480 w 295275"/>
                <a:gd name="connsiteY1-298" fmla="*/ 17025 h 599179"/>
                <a:gd name="connsiteX2-299" fmla="*/ 263922 w 295275"/>
                <a:gd name="connsiteY2-300" fmla="*/ 59952 h 599179"/>
                <a:gd name="connsiteX3-301" fmla="*/ 275967 w 295275"/>
                <a:gd name="connsiteY3-302" fmla="*/ 66705 h 599179"/>
                <a:gd name="connsiteX4-303" fmla="*/ 152376 w 295275"/>
                <a:gd name="connsiteY4-304" fmla="*/ 303904 h 599179"/>
                <a:gd name="connsiteX5-305" fmla="*/ 295275 w 295275"/>
                <a:gd name="connsiteY5-306" fmla="*/ 303904 h 599179"/>
                <a:gd name="connsiteX6-307" fmla="*/ 295275 w 295275"/>
                <a:gd name="connsiteY6-308" fmla="*/ 599179 h 599179"/>
                <a:gd name="connsiteX7-309" fmla="*/ 0 w 295275"/>
                <a:gd name="connsiteY7-310" fmla="*/ 599179 h 599179"/>
                <a:gd name="connsiteX8-311" fmla="*/ 0 w 295275"/>
                <a:gd name="connsiteY8-312" fmla="*/ 303904 h 599179"/>
                <a:gd name="connsiteX9-313" fmla="*/ 207995 w 295275"/>
                <a:gd name="connsiteY9-314" fmla="*/ 0 h 599179"/>
                <a:gd name="connsiteX0-315" fmla="*/ 207995 w 295275"/>
                <a:gd name="connsiteY0-316" fmla="*/ 0 h 599179"/>
                <a:gd name="connsiteX1-317" fmla="*/ 218480 w 295275"/>
                <a:gd name="connsiteY1-318" fmla="*/ 17025 h 599179"/>
                <a:gd name="connsiteX2-319" fmla="*/ 263922 w 295275"/>
                <a:gd name="connsiteY2-320" fmla="*/ 59952 h 599179"/>
                <a:gd name="connsiteX3-321" fmla="*/ 275967 w 295275"/>
                <a:gd name="connsiteY3-322" fmla="*/ 66705 h 599179"/>
                <a:gd name="connsiteX4-323" fmla="*/ 152376 w 295275"/>
                <a:gd name="connsiteY4-324" fmla="*/ 303904 h 599179"/>
                <a:gd name="connsiteX5-325" fmla="*/ 295275 w 295275"/>
                <a:gd name="connsiteY5-326" fmla="*/ 303904 h 599179"/>
                <a:gd name="connsiteX6-327" fmla="*/ 295275 w 295275"/>
                <a:gd name="connsiteY6-328" fmla="*/ 599179 h 599179"/>
                <a:gd name="connsiteX7-329" fmla="*/ 0 w 295275"/>
                <a:gd name="connsiteY7-330" fmla="*/ 599179 h 599179"/>
                <a:gd name="connsiteX8-331" fmla="*/ 0 w 295275"/>
                <a:gd name="connsiteY8-332" fmla="*/ 303904 h 599179"/>
                <a:gd name="connsiteX9-333" fmla="*/ 207995 w 295275"/>
                <a:gd name="connsiteY9-334" fmla="*/ 0 h 599179"/>
                <a:gd name="connsiteX0-335" fmla="*/ 207995 w 295275"/>
                <a:gd name="connsiteY0-336" fmla="*/ 0 h 599179"/>
                <a:gd name="connsiteX1-337" fmla="*/ 218480 w 295275"/>
                <a:gd name="connsiteY1-338" fmla="*/ 17025 h 599179"/>
                <a:gd name="connsiteX2-339" fmla="*/ 263922 w 295275"/>
                <a:gd name="connsiteY2-340" fmla="*/ 59952 h 599179"/>
                <a:gd name="connsiteX3-341" fmla="*/ 275967 w 295275"/>
                <a:gd name="connsiteY3-342" fmla="*/ 66705 h 599179"/>
                <a:gd name="connsiteX4-343" fmla="*/ 152376 w 295275"/>
                <a:gd name="connsiteY4-344" fmla="*/ 303904 h 599179"/>
                <a:gd name="connsiteX5-345" fmla="*/ 295275 w 295275"/>
                <a:gd name="connsiteY5-346" fmla="*/ 303904 h 599179"/>
                <a:gd name="connsiteX6-347" fmla="*/ 295275 w 295275"/>
                <a:gd name="connsiteY6-348" fmla="*/ 599179 h 599179"/>
                <a:gd name="connsiteX7-349" fmla="*/ 0 w 295275"/>
                <a:gd name="connsiteY7-350" fmla="*/ 599179 h 599179"/>
                <a:gd name="connsiteX8-351" fmla="*/ 0 w 295275"/>
                <a:gd name="connsiteY8-352" fmla="*/ 303904 h 599179"/>
                <a:gd name="connsiteX9-353" fmla="*/ 207995 w 295275"/>
                <a:gd name="connsiteY9-354" fmla="*/ 0 h 599179"/>
                <a:gd name="connsiteX0-355" fmla="*/ 207995 w 295275"/>
                <a:gd name="connsiteY0-356" fmla="*/ 0 h 599179"/>
                <a:gd name="connsiteX1-357" fmla="*/ 218480 w 295275"/>
                <a:gd name="connsiteY1-358" fmla="*/ 17025 h 599179"/>
                <a:gd name="connsiteX2-359" fmla="*/ 263922 w 295275"/>
                <a:gd name="connsiteY2-360" fmla="*/ 59952 h 599179"/>
                <a:gd name="connsiteX3-361" fmla="*/ 275967 w 295275"/>
                <a:gd name="connsiteY3-362" fmla="*/ 66705 h 599179"/>
                <a:gd name="connsiteX4-363" fmla="*/ 152376 w 295275"/>
                <a:gd name="connsiteY4-364" fmla="*/ 303904 h 599179"/>
                <a:gd name="connsiteX5-365" fmla="*/ 295275 w 295275"/>
                <a:gd name="connsiteY5-366" fmla="*/ 303904 h 599179"/>
                <a:gd name="connsiteX6-367" fmla="*/ 295275 w 295275"/>
                <a:gd name="connsiteY6-368" fmla="*/ 599179 h 599179"/>
                <a:gd name="connsiteX7-369" fmla="*/ 0 w 295275"/>
                <a:gd name="connsiteY7-370" fmla="*/ 599179 h 599179"/>
                <a:gd name="connsiteX8-371" fmla="*/ 0 w 295275"/>
                <a:gd name="connsiteY8-372" fmla="*/ 303904 h 599179"/>
                <a:gd name="connsiteX9-373" fmla="*/ 207995 w 295275"/>
                <a:gd name="connsiteY9-374" fmla="*/ 0 h 599179"/>
                <a:gd name="connsiteX0-375" fmla="*/ 207995 w 295275"/>
                <a:gd name="connsiteY0-376" fmla="*/ 0 h 599179"/>
                <a:gd name="connsiteX1-377" fmla="*/ 218480 w 295275"/>
                <a:gd name="connsiteY1-378" fmla="*/ 17025 h 599179"/>
                <a:gd name="connsiteX2-379" fmla="*/ 263922 w 295275"/>
                <a:gd name="connsiteY2-380" fmla="*/ 59952 h 599179"/>
                <a:gd name="connsiteX3-381" fmla="*/ 275967 w 295275"/>
                <a:gd name="connsiteY3-382" fmla="*/ 66705 h 599179"/>
                <a:gd name="connsiteX4-383" fmla="*/ 152376 w 295275"/>
                <a:gd name="connsiteY4-384" fmla="*/ 303904 h 599179"/>
                <a:gd name="connsiteX5-385" fmla="*/ 295275 w 295275"/>
                <a:gd name="connsiteY5-386" fmla="*/ 303904 h 599179"/>
                <a:gd name="connsiteX6-387" fmla="*/ 295275 w 295275"/>
                <a:gd name="connsiteY6-388" fmla="*/ 599179 h 599179"/>
                <a:gd name="connsiteX7-389" fmla="*/ 0 w 295275"/>
                <a:gd name="connsiteY7-390" fmla="*/ 599179 h 599179"/>
                <a:gd name="connsiteX8-391" fmla="*/ 0 w 295275"/>
                <a:gd name="connsiteY8-392" fmla="*/ 303904 h 599179"/>
                <a:gd name="connsiteX9-393" fmla="*/ 207995 w 295275"/>
                <a:gd name="connsiteY9-394" fmla="*/ 0 h 599179"/>
                <a:gd name="connsiteX0-395" fmla="*/ 207995 w 295275"/>
                <a:gd name="connsiteY0-396" fmla="*/ 0 h 599179"/>
                <a:gd name="connsiteX1-397" fmla="*/ 218480 w 295275"/>
                <a:gd name="connsiteY1-398" fmla="*/ 17025 h 599179"/>
                <a:gd name="connsiteX2-399" fmla="*/ 263922 w 295275"/>
                <a:gd name="connsiteY2-400" fmla="*/ 59952 h 599179"/>
                <a:gd name="connsiteX3-401" fmla="*/ 275967 w 295275"/>
                <a:gd name="connsiteY3-402" fmla="*/ 66705 h 599179"/>
                <a:gd name="connsiteX4-403" fmla="*/ 152376 w 295275"/>
                <a:gd name="connsiteY4-404" fmla="*/ 303904 h 599179"/>
                <a:gd name="connsiteX5-405" fmla="*/ 295275 w 295275"/>
                <a:gd name="connsiteY5-406" fmla="*/ 303904 h 599179"/>
                <a:gd name="connsiteX6-407" fmla="*/ 295275 w 295275"/>
                <a:gd name="connsiteY6-408" fmla="*/ 599179 h 599179"/>
                <a:gd name="connsiteX7-409" fmla="*/ 0 w 295275"/>
                <a:gd name="connsiteY7-410" fmla="*/ 599179 h 599179"/>
                <a:gd name="connsiteX8-411" fmla="*/ 0 w 295275"/>
                <a:gd name="connsiteY8-412" fmla="*/ 303904 h 599179"/>
                <a:gd name="connsiteX9-413" fmla="*/ 207995 w 295275"/>
                <a:gd name="connsiteY9-414" fmla="*/ 0 h 599179"/>
                <a:gd name="connsiteX0-415" fmla="*/ 207995 w 295275"/>
                <a:gd name="connsiteY0-416" fmla="*/ 0 h 599179"/>
                <a:gd name="connsiteX1-417" fmla="*/ 218480 w 295275"/>
                <a:gd name="connsiteY1-418" fmla="*/ 17025 h 599179"/>
                <a:gd name="connsiteX2-419" fmla="*/ 263922 w 295275"/>
                <a:gd name="connsiteY2-420" fmla="*/ 59952 h 599179"/>
                <a:gd name="connsiteX3-421" fmla="*/ 275967 w 295275"/>
                <a:gd name="connsiteY3-422" fmla="*/ 66705 h 599179"/>
                <a:gd name="connsiteX4-423" fmla="*/ 152376 w 295275"/>
                <a:gd name="connsiteY4-424" fmla="*/ 303904 h 599179"/>
                <a:gd name="connsiteX5-425" fmla="*/ 295275 w 295275"/>
                <a:gd name="connsiteY5-426" fmla="*/ 303904 h 599179"/>
                <a:gd name="connsiteX6-427" fmla="*/ 295275 w 295275"/>
                <a:gd name="connsiteY6-428" fmla="*/ 599179 h 599179"/>
                <a:gd name="connsiteX7-429" fmla="*/ 0 w 295275"/>
                <a:gd name="connsiteY7-430" fmla="*/ 599179 h 599179"/>
                <a:gd name="connsiteX8-431" fmla="*/ 0 w 295275"/>
                <a:gd name="connsiteY8-432" fmla="*/ 334942 h 599179"/>
                <a:gd name="connsiteX9-433" fmla="*/ 207995 w 295275"/>
                <a:gd name="connsiteY9-434" fmla="*/ 0 h 599179"/>
                <a:gd name="connsiteX0-435" fmla="*/ 207995 w 295275"/>
                <a:gd name="connsiteY0-436" fmla="*/ 0 h 599179"/>
                <a:gd name="connsiteX1-437" fmla="*/ 218480 w 295275"/>
                <a:gd name="connsiteY1-438" fmla="*/ 17025 h 599179"/>
                <a:gd name="connsiteX2-439" fmla="*/ 263922 w 295275"/>
                <a:gd name="connsiteY2-440" fmla="*/ 59952 h 599179"/>
                <a:gd name="connsiteX3-441" fmla="*/ 275967 w 295275"/>
                <a:gd name="connsiteY3-442" fmla="*/ 66705 h 599179"/>
                <a:gd name="connsiteX4-443" fmla="*/ 152376 w 295275"/>
                <a:gd name="connsiteY4-444" fmla="*/ 303904 h 599179"/>
                <a:gd name="connsiteX5-445" fmla="*/ 295275 w 295275"/>
                <a:gd name="connsiteY5-446" fmla="*/ 303904 h 599179"/>
                <a:gd name="connsiteX6-447" fmla="*/ 295275 w 295275"/>
                <a:gd name="connsiteY6-448" fmla="*/ 599179 h 599179"/>
                <a:gd name="connsiteX7-449" fmla="*/ 0 w 295275"/>
                <a:gd name="connsiteY7-450" fmla="*/ 599179 h 599179"/>
                <a:gd name="connsiteX8-451" fmla="*/ 0 w 295275"/>
                <a:gd name="connsiteY8-452" fmla="*/ 334942 h 599179"/>
                <a:gd name="connsiteX9-453" fmla="*/ 207995 w 295275"/>
                <a:gd name="connsiteY9-454" fmla="*/ 0 h 599179"/>
                <a:gd name="connsiteX0-455" fmla="*/ 207995 w 295275"/>
                <a:gd name="connsiteY0-456" fmla="*/ 0 h 599179"/>
                <a:gd name="connsiteX1-457" fmla="*/ 218480 w 295275"/>
                <a:gd name="connsiteY1-458" fmla="*/ 17025 h 599179"/>
                <a:gd name="connsiteX2-459" fmla="*/ 263922 w 295275"/>
                <a:gd name="connsiteY2-460" fmla="*/ 59952 h 599179"/>
                <a:gd name="connsiteX3-461" fmla="*/ 275967 w 295275"/>
                <a:gd name="connsiteY3-462" fmla="*/ 66705 h 599179"/>
                <a:gd name="connsiteX4-463" fmla="*/ 152376 w 295275"/>
                <a:gd name="connsiteY4-464" fmla="*/ 303904 h 599179"/>
                <a:gd name="connsiteX5-465" fmla="*/ 295275 w 295275"/>
                <a:gd name="connsiteY5-466" fmla="*/ 303904 h 599179"/>
                <a:gd name="connsiteX6-467" fmla="*/ 295275 w 295275"/>
                <a:gd name="connsiteY6-468" fmla="*/ 599179 h 599179"/>
                <a:gd name="connsiteX7-469" fmla="*/ 0 w 295275"/>
                <a:gd name="connsiteY7-470" fmla="*/ 599179 h 599179"/>
                <a:gd name="connsiteX8-471" fmla="*/ 0 w 295275"/>
                <a:gd name="connsiteY8-472" fmla="*/ 334942 h 599179"/>
                <a:gd name="connsiteX9-473" fmla="*/ 207995 w 295275"/>
                <a:gd name="connsiteY9-474" fmla="*/ 0 h 59917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295275" h="599179">
                  <a:moveTo>
                    <a:pt x="207995" y="0"/>
                  </a:moveTo>
                  <a:lnTo>
                    <a:pt x="218480" y="17025"/>
                  </a:lnTo>
                  <a:cubicBezTo>
                    <a:pt x="231034" y="32364"/>
                    <a:pt x="246314" y="46986"/>
                    <a:pt x="263922" y="59952"/>
                  </a:cubicBezTo>
                  <a:lnTo>
                    <a:pt x="275967" y="66705"/>
                  </a:lnTo>
                  <a:cubicBezTo>
                    <a:pt x="274744" y="66607"/>
                    <a:pt x="166924" y="148026"/>
                    <a:pt x="152376" y="303904"/>
                  </a:cubicBezTo>
                  <a:lnTo>
                    <a:pt x="295275" y="303904"/>
                  </a:lnTo>
                  <a:lnTo>
                    <a:pt x="295275" y="599179"/>
                  </a:lnTo>
                  <a:lnTo>
                    <a:pt x="0" y="599179"/>
                  </a:lnTo>
                  <a:lnTo>
                    <a:pt x="0" y="334942"/>
                  </a:lnTo>
                  <a:cubicBezTo>
                    <a:pt x="10368" y="113589"/>
                    <a:pt x="207637" y="2353"/>
                    <a:pt x="207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5" name="PA-任意多边形: 形状 9"/>
            <p:cNvSpPr>
              <a:spLocks noChangeAspect="1"/>
            </p:cNvSpPr>
            <p:nvPr/>
          </p:nvSpPr>
          <p:spPr>
            <a:xfrm>
              <a:off x="1581018" y="1347856"/>
              <a:ext cx="311295" cy="631688"/>
            </a:xfrm>
            <a:custGeom>
              <a:avLst/>
              <a:gdLst>
                <a:gd name="connsiteX0" fmla="*/ 207995 w 295275"/>
                <a:gd name="connsiteY0" fmla="*/ 0 h 599179"/>
                <a:gd name="connsiteX1" fmla="*/ 218480 w 295275"/>
                <a:gd name="connsiteY1" fmla="*/ 17025 h 599179"/>
                <a:gd name="connsiteX2" fmla="*/ 263922 w 295275"/>
                <a:gd name="connsiteY2" fmla="*/ 59952 h 599179"/>
                <a:gd name="connsiteX3" fmla="*/ 275967 w 295275"/>
                <a:gd name="connsiteY3" fmla="*/ 66705 h 599179"/>
                <a:gd name="connsiteX4" fmla="*/ 258864 w 295275"/>
                <a:gd name="connsiteY4" fmla="*/ 77309 h 599179"/>
                <a:gd name="connsiteX5" fmla="*/ 164932 w 295275"/>
                <a:gd name="connsiteY5" fmla="*/ 229252 h 599179"/>
                <a:gd name="connsiteX6" fmla="*/ 145322 w 295275"/>
                <a:gd name="connsiteY6" fmla="*/ 303904 h 599179"/>
                <a:gd name="connsiteX7" fmla="*/ 295275 w 295275"/>
                <a:gd name="connsiteY7" fmla="*/ 303904 h 599179"/>
                <a:gd name="connsiteX8" fmla="*/ 295275 w 295275"/>
                <a:gd name="connsiteY8" fmla="*/ 599179 h 599179"/>
                <a:gd name="connsiteX9" fmla="*/ 0 w 295275"/>
                <a:gd name="connsiteY9" fmla="*/ 599179 h 599179"/>
                <a:gd name="connsiteX10" fmla="*/ 0 w 295275"/>
                <a:gd name="connsiteY10" fmla="*/ 303904 h 599179"/>
                <a:gd name="connsiteX11" fmla="*/ 5952 w 295275"/>
                <a:gd name="connsiteY11" fmla="*/ 269304 h 599179"/>
                <a:gd name="connsiteX12" fmla="*/ 204540 w 295275"/>
                <a:gd name="connsiteY12" fmla="*/ 547 h 599179"/>
                <a:gd name="connsiteX0-1" fmla="*/ 207995 w 295275"/>
                <a:gd name="connsiteY0-2" fmla="*/ 0 h 599179"/>
                <a:gd name="connsiteX1-3" fmla="*/ 218480 w 295275"/>
                <a:gd name="connsiteY1-4" fmla="*/ 17025 h 599179"/>
                <a:gd name="connsiteX2-5" fmla="*/ 263922 w 295275"/>
                <a:gd name="connsiteY2-6" fmla="*/ 59952 h 599179"/>
                <a:gd name="connsiteX3-7" fmla="*/ 275967 w 295275"/>
                <a:gd name="connsiteY3-8" fmla="*/ 66705 h 599179"/>
                <a:gd name="connsiteX4-9" fmla="*/ 258864 w 295275"/>
                <a:gd name="connsiteY4-10" fmla="*/ 77309 h 599179"/>
                <a:gd name="connsiteX5-11" fmla="*/ 164932 w 295275"/>
                <a:gd name="connsiteY5-12" fmla="*/ 229252 h 599179"/>
                <a:gd name="connsiteX6-13" fmla="*/ 152376 w 295275"/>
                <a:gd name="connsiteY6-14" fmla="*/ 303904 h 599179"/>
                <a:gd name="connsiteX7-15" fmla="*/ 295275 w 295275"/>
                <a:gd name="connsiteY7-16" fmla="*/ 303904 h 599179"/>
                <a:gd name="connsiteX8-17" fmla="*/ 295275 w 295275"/>
                <a:gd name="connsiteY8-18" fmla="*/ 599179 h 599179"/>
                <a:gd name="connsiteX9-19" fmla="*/ 0 w 295275"/>
                <a:gd name="connsiteY9-20" fmla="*/ 599179 h 599179"/>
                <a:gd name="connsiteX10-21" fmla="*/ 0 w 295275"/>
                <a:gd name="connsiteY10-22" fmla="*/ 303904 h 599179"/>
                <a:gd name="connsiteX11-23" fmla="*/ 5952 w 295275"/>
                <a:gd name="connsiteY11-24" fmla="*/ 269304 h 599179"/>
                <a:gd name="connsiteX12-25" fmla="*/ 204540 w 295275"/>
                <a:gd name="connsiteY12-26" fmla="*/ 547 h 599179"/>
                <a:gd name="connsiteX13" fmla="*/ 207995 w 295275"/>
                <a:gd name="connsiteY13" fmla="*/ 0 h 599179"/>
                <a:gd name="connsiteX0-27" fmla="*/ 207995 w 295275"/>
                <a:gd name="connsiteY0-28" fmla="*/ 0 h 599179"/>
                <a:gd name="connsiteX1-29" fmla="*/ 218480 w 295275"/>
                <a:gd name="connsiteY1-30" fmla="*/ 17025 h 599179"/>
                <a:gd name="connsiteX2-31" fmla="*/ 263922 w 295275"/>
                <a:gd name="connsiteY2-32" fmla="*/ 59952 h 599179"/>
                <a:gd name="connsiteX3-33" fmla="*/ 275967 w 295275"/>
                <a:gd name="connsiteY3-34" fmla="*/ 66705 h 599179"/>
                <a:gd name="connsiteX4-35" fmla="*/ 258864 w 295275"/>
                <a:gd name="connsiteY4-36" fmla="*/ 77309 h 599179"/>
                <a:gd name="connsiteX5-37" fmla="*/ 164932 w 295275"/>
                <a:gd name="connsiteY5-38" fmla="*/ 229252 h 599179"/>
                <a:gd name="connsiteX6-39" fmla="*/ 152376 w 295275"/>
                <a:gd name="connsiteY6-40" fmla="*/ 303904 h 599179"/>
                <a:gd name="connsiteX7-41" fmla="*/ 295275 w 295275"/>
                <a:gd name="connsiteY7-42" fmla="*/ 303904 h 599179"/>
                <a:gd name="connsiteX8-43" fmla="*/ 295275 w 295275"/>
                <a:gd name="connsiteY8-44" fmla="*/ 599179 h 599179"/>
                <a:gd name="connsiteX9-45" fmla="*/ 0 w 295275"/>
                <a:gd name="connsiteY9-46" fmla="*/ 599179 h 599179"/>
                <a:gd name="connsiteX10-47" fmla="*/ 0 w 295275"/>
                <a:gd name="connsiteY10-48" fmla="*/ 303904 h 599179"/>
                <a:gd name="connsiteX11-49" fmla="*/ 5952 w 295275"/>
                <a:gd name="connsiteY11-50" fmla="*/ 269304 h 599179"/>
                <a:gd name="connsiteX12-51" fmla="*/ 204540 w 295275"/>
                <a:gd name="connsiteY12-52" fmla="*/ 547 h 599179"/>
                <a:gd name="connsiteX13-53" fmla="*/ 207995 w 295275"/>
                <a:gd name="connsiteY13-54" fmla="*/ 0 h 599179"/>
                <a:gd name="connsiteX0-55" fmla="*/ 207995 w 295275"/>
                <a:gd name="connsiteY0-56" fmla="*/ 0 h 599179"/>
                <a:gd name="connsiteX1-57" fmla="*/ 218480 w 295275"/>
                <a:gd name="connsiteY1-58" fmla="*/ 17025 h 599179"/>
                <a:gd name="connsiteX2-59" fmla="*/ 263922 w 295275"/>
                <a:gd name="connsiteY2-60" fmla="*/ 59952 h 599179"/>
                <a:gd name="connsiteX3-61" fmla="*/ 275967 w 295275"/>
                <a:gd name="connsiteY3-62" fmla="*/ 66705 h 599179"/>
                <a:gd name="connsiteX4-63" fmla="*/ 258864 w 295275"/>
                <a:gd name="connsiteY4-64" fmla="*/ 77309 h 599179"/>
                <a:gd name="connsiteX5-65" fmla="*/ 164932 w 295275"/>
                <a:gd name="connsiteY5-66" fmla="*/ 229252 h 599179"/>
                <a:gd name="connsiteX6-67" fmla="*/ 152376 w 295275"/>
                <a:gd name="connsiteY6-68" fmla="*/ 303904 h 599179"/>
                <a:gd name="connsiteX7-69" fmla="*/ 295275 w 295275"/>
                <a:gd name="connsiteY7-70" fmla="*/ 303904 h 599179"/>
                <a:gd name="connsiteX8-71" fmla="*/ 295275 w 295275"/>
                <a:gd name="connsiteY8-72" fmla="*/ 599179 h 599179"/>
                <a:gd name="connsiteX9-73" fmla="*/ 0 w 295275"/>
                <a:gd name="connsiteY9-74" fmla="*/ 599179 h 599179"/>
                <a:gd name="connsiteX10-75" fmla="*/ 0 w 295275"/>
                <a:gd name="connsiteY10-76" fmla="*/ 303904 h 599179"/>
                <a:gd name="connsiteX11-77" fmla="*/ 5952 w 295275"/>
                <a:gd name="connsiteY11-78" fmla="*/ 269304 h 599179"/>
                <a:gd name="connsiteX12-79" fmla="*/ 204540 w 295275"/>
                <a:gd name="connsiteY12-80" fmla="*/ 547 h 599179"/>
                <a:gd name="connsiteX13-81" fmla="*/ 207995 w 295275"/>
                <a:gd name="connsiteY13-82" fmla="*/ 0 h 599179"/>
                <a:gd name="connsiteX0-83" fmla="*/ 207995 w 295275"/>
                <a:gd name="connsiteY0-84" fmla="*/ 0 h 599179"/>
                <a:gd name="connsiteX1-85" fmla="*/ 218480 w 295275"/>
                <a:gd name="connsiteY1-86" fmla="*/ 17025 h 599179"/>
                <a:gd name="connsiteX2-87" fmla="*/ 263922 w 295275"/>
                <a:gd name="connsiteY2-88" fmla="*/ 59952 h 599179"/>
                <a:gd name="connsiteX3-89" fmla="*/ 275967 w 295275"/>
                <a:gd name="connsiteY3-90" fmla="*/ 66705 h 599179"/>
                <a:gd name="connsiteX4-91" fmla="*/ 258864 w 295275"/>
                <a:gd name="connsiteY4-92" fmla="*/ 77309 h 599179"/>
                <a:gd name="connsiteX5-93" fmla="*/ 152376 w 295275"/>
                <a:gd name="connsiteY5-94" fmla="*/ 303904 h 599179"/>
                <a:gd name="connsiteX6-95" fmla="*/ 295275 w 295275"/>
                <a:gd name="connsiteY6-96" fmla="*/ 303904 h 599179"/>
                <a:gd name="connsiteX7-97" fmla="*/ 295275 w 295275"/>
                <a:gd name="connsiteY7-98" fmla="*/ 599179 h 599179"/>
                <a:gd name="connsiteX8-99" fmla="*/ 0 w 295275"/>
                <a:gd name="connsiteY8-100" fmla="*/ 599179 h 599179"/>
                <a:gd name="connsiteX9-101" fmla="*/ 0 w 295275"/>
                <a:gd name="connsiteY9-102" fmla="*/ 303904 h 599179"/>
                <a:gd name="connsiteX10-103" fmla="*/ 5952 w 295275"/>
                <a:gd name="connsiteY10-104" fmla="*/ 269304 h 599179"/>
                <a:gd name="connsiteX11-105" fmla="*/ 204540 w 295275"/>
                <a:gd name="connsiteY11-106" fmla="*/ 547 h 599179"/>
                <a:gd name="connsiteX12-107" fmla="*/ 207995 w 295275"/>
                <a:gd name="connsiteY12-108" fmla="*/ 0 h 599179"/>
                <a:gd name="connsiteX0-109" fmla="*/ 207995 w 295275"/>
                <a:gd name="connsiteY0-110" fmla="*/ 0 h 599179"/>
                <a:gd name="connsiteX1-111" fmla="*/ 218480 w 295275"/>
                <a:gd name="connsiteY1-112" fmla="*/ 17025 h 599179"/>
                <a:gd name="connsiteX2-113" fmla="*/ 263922 w 295275"/>
                <a:gd name="connsiteY2-114" fmla="*/ 59952 h 599179"/>
                <a:gd name="connsiteX3-115" fmla="*/ 275967 w 295275"/>
                <a:gd name="connsiteY3-116" fmla="*/ 66705 h 599179"/>
                <a:gd name="connsiteX4-117" fmla="*/ 258864 w 295275"/>
                <a:gd name="connsiteY4-118" fmla="*/ 77309 h 599179"/>
                <a:gd name="connsiteX5-119" fmla="*/ 152376 w 295275"/>
                <a:gd name="connsiteY5-120" fmla="*/ 303904 h 599179"/>
                <a:gd name="connsiteX6-121" fmla="*/ 295275 w 295275"/>
                <a:gd name="connsiteY6-122" fmla="*/ 303904 h 599179"/>
                <a:gd name="connsiteX7-123" fmla="*/ 295275 w 295275"/>
                <a:gd name="connsiteY7-124" fmla="*/ 599179 h 599179"/>
                <a:gd name="connsiteX8-125" fmla="*/ 0 w 295275"/>
                <a:gd name="connsiteY8-126" fmla="*/ 599179 h 599179"/>
                <a:gd name="connsiteX9-127" fmla="*/ 0 w 295275"/>
                <a:gd name="connsiteY9-128" fmla="*/ 303904 h 599179"/>
                <a:gd name="connsiteX10-129" fmla="*/ 5952 w 295275"/>
                <a:gd name="connsiteY10-130" fmla="*/ 269304 h 599179"/>
                <a:gd name="connsiteX11-131" fmla="*/ 204540 w 295275"/>
                <a:gd name="connsiteY11-132" fmla="*/ 547 h 599179"/>
                <a:gd name="connsiteX12-133" fmla="*/ 207995 w 295275"/>
                <a:gd name="connsiteY12-134" fmla="*/ 0 h 599179"/>
                <a:gd name="connsiteX0-135" fmla="*/ 207995 w 295275"/>
                <a:gd name="connsiteY0-136" fmla="*/ 0 h 599179"/>
                <a:gd name="connsiteX1-137" fmla="*/ 218480 w 295275"/>
                <a:gd name="connsiteY1-138" fmla="*/ 17025 h 599179"/>
                <a:gd name="connsiteX2-139" fmla="*/ 263922 w 295275"/>
                <a:gd name="connsiteY2-140" fmla="*/ 59952 h 599179"/>
                <a:gd name="connsiteX3-141" fmla="*/ 275967 w 295275"/>
                <a:gd name="connsiteY3-142" fmla="*/ 66705 h 599179"/>
                <a:gd name="connsiteX4-143" fmla="*/ 152376 w 295275"/>
                <a:gd name="connsiteY4-144" fmla="*/ 303904 h 599179"/>
                <a:gd name="connsiteX5-145" fmla="*/ 295275 w 295275"/>
                <a:gd name="connsiteY5-146" fmla="*/ 303904 h 599179"/>
                <a:gd name="connsiteX6-147" fmla="*/ 295275 w 295275"/>
                <a:gd name="connsiteY6-148" fmla="*/ 599179 h 599179"/>
                <a:gd name="connsiteX7-149" fmla="*/ 0 w 295275"/>
                <a:gd name="connsiteY7-150" fmla="*/ 599179 h 599179"/>
                <a:gd name="connsiteX8-151" fmla="*/ 0 w 295275"/>
                <a:gd name="connsiteY8-152" fmla="*/ 303904 h 599179"/>
                <a:gd name="connsiteX9-153" fmla="*/ 5952 w 295275"/>
                <a:gd name="connsiteY9-154" fmla="*/ 269304 h 599179"/>
                <a:gd name="connsiteX10-155" fmla="*/ 204540 w 295275"/>
                <a:gd name="connsiteY10-156" fmla="*/ 547 h 599179"/>
                <a:gd name="connsiteX11-157" fmla="*/ 207995 w 295275"/>
                <a:gd name="connsiteY11-158" fmla="*/ 0 h 599179"/>
                <a:gd name="connsiteX0-159" fmla="*/ 207995 w 295275"/>
                <a:gd name="connsiteY0-160" fmla="*/ 0 h 599179"/>
                <a:gd name="connsiteX1-161" fmla="*/ 218480 w 295275"/>
                <a:gd name="connsiteY1-162" fmla="*/ 17025 h 599179"/>
                <a:gd name="connsiteX2-163" fmla="*/ 263922 w 295275"/>
                <a:gd name="connsiteY2-164" fmla="*/ 59952 h 599179"/>
                <a:gd name="connsiteX3-165" fmla="*/ 275967 w 295275"/>
                <a:gd name="connsiteY3-166" fmla="*/ 66705 h 599179"/>
                <a:gd name="connsiteX4-167" fmla="*/ 152376 w 295275"/>
                <a:gd name="connsiteY4-168" fmla="*/ 303904 h 599179"/>
                <a:gd name="connsiteX5-169" fmla="*/ 295275 w 295275"/>
                <a:gd name="connsiteY5-170" fmla="*/ 303904 h 599179"/>
                <a:gd name="connsiteX6-171" fmla="*/ 295275 w 295275"/>
                <a:gd name="connsiteY6-172" fmla="*/ 599179 h 599179"/>
                <a:gd name="connsiteX7-173" fmla="*/ 0 w 295275"/>
                <a:gd name="connsiteY7-174" fmla="*/ 599179 h 599179"/>
                <a:gd name="connsiteX8-175" fmla="*/ 0 w 295275"/>
                <a:gd name="connsiteY8-176" fmla="*/ 303904 h 599179"/>
                <a:gd name="connsiteX9-177" fmla="*/ 5952 w 295275"/>
                <a:gd name="connsiteY9-178" fmla="*/ 269304 h 599179"/>
                <a:gd name="connsiteX10-179" fmla="*/ 204540 w 295275"/>
                <a:gd name="connsiteY10-180" fmla="*/ 547 h 599179"/>
                <a:gd name="connsiteX11-181" fmla="*/ 207995 w 295275"/>
                <a:gd name="connsiteY11-182" fmla="*/ 0 h 599179"/>
                <a:gd name="connsiteX0-183" fmla="*/ 207995 w 295275"/>
                <a:gd name="connsiteY0-184" fmla="*/ 0 h 599179"/>
                <a:gd name="connsiteX1-185" fmla="*/ 218480 w 295275"/>
                <a:gd name="connsiteY1-186" fmla="*/ 17025 h 599179"/>
                <a:gd name="connsiteX2-187" fmla="*/ 263922 w 295275"/>
                <a:gd name="connsiteY2-188" fmla="*/ 59952 h 599179"/>
                <a:gd name="connsiteX3-189" fmla="*/ 275967 w 295275"/>
                <a:gd name="connsiteY3-190" fmla="*/ 66705 h 599179"/>
                <a:gd name="connsiteX4-191" fmla="*/ 152376 w 295275"/>
                <a:gd name="connsiteY4-192" fmla="*/ 303904 h 599179"/>
                <a:gd name="connsiteX5-193" fmla="*/ 295275 w 295275"/>
                <a:gd name="connsiteY5-194" fmla="*/ 303904 h 599179"/>
                <a:gd name="connsiteX6-195" fmla="*/ 295275 w 295275"/>
                <a:gd name="connsiteY6-196" fmla="*/ 599179 h 599179"/>
                <a:gd name="connsiteX7-197" fmla="*/ 0 w 295275"/>
                <a:gd name="connsiteY7-198" fmla="*/ 599179 h 599179"/>
                <a:gd name="connsiteX8-199" fmla="*/ 0 w 295275"/>
                <a:gd name="connsiteY8-200" fmla="*/ 303904 h 599179"/>
                <a:gd name="connsiteX9-201" fmla="*/ 5952 w 295275"/>
                <a:gd name="connsiteY9-202" fmla="*/ 269304 h 599179"/>
                <a:gd name="connsiteX10-203" fmla="*/ 204540 w 295275"/>
                <a:gd name="connsiteY10-204" fmla="*/ 547 h 599179"/>
                <a:gd name="connsiteX11-205" fmla="*/ 207995 w 295275"/>
                <a:gd name="connsiteY11-206" fmla="*/ 0 h 599179"/>
                <a:gd name="connsiteX0-207" fmla="*/ 207995 w 295275"/>
                <a:gd name="connsiteY0-208" fmla="*/ 0 h 599179"/>
                <a:gd name="connsiteX1-209" fmla="*/ 218480 w 295275"/>
                <a:gd name="connsiteY1-210" fmla="*/ 17025 h 599179"/>
                <a:gd name="connsiteX2-211" fmla="*/ 263922 w 295275"/>
                <a:gd name="connsiteY2-212" fmla="*/ 59952 h 599179"/>
                <a:gd name="connsiteX3-213" fmla="*/ 275967 w 295275"/>
                <a:gd name="connsiteY3-214" fmla="*/ 66705 h 599179"/>
                <a:gd name="connsiteX4-215" fmla="*/ 152376 w 295275"/>
                <a:gd name="connsiteY4-216" fmla="*/ 303904 h 599179"/>
                <a:gd name="connsiteX5-217" fmla="*/ 295275 w 295275"/>
                <a:gd name="connsiteY5-218" fmla="*/ 303904 h 599179"/>
                <a:gd name="connsiteX6-219" fmla="*/ 295275 w 295275"/>
                <a:gd name="connsiteY6-220" fmla="*/ 599179 h 599179"/>
                <a:gd name="connsiteX7-221" fmla="*/ 0 w 295275"/>
                <a:gd name="connsiteY7-222" fmla="*/ 599179 h 599179"/>
                <a:gd name="connsiteX8-223" fmla="*/ 0 w 295275"/>
                <a:gd name="connsiteY8-224" fmla="*/ 303904 h 599179"/>
                <a:gd name="connsiteX9-225" fmla="*/ 5952 w 295275"/>
                <a:gd name="connsiteY9-226" fmla="*/ 269304 h 599179"/>
                <a:gd name="connsiteX10-227" fmla="*/ 204540 w 295275"/>
                <a:gd name="connsiteY10-228" fmla="*/ 547 h 599179"/>
                <a:gd name="connsiteX11-229" fmla="*/ 207995 w 295275"/>
                <a:gd name="connsiteY11-230" fmla="*/ 0 h 599179"/>
                <a:gd name="connsiteX0-231" fmla="*/ 207995 w 295275"/>
                <a:gd name="connsiteY0-232" fmla="*/ 0 h 599179"/>
                <a:gd name="connsiteX1-233" fmla="*/ 218480 w 295275"/>
                <a:gd name="connsiteY1-234" fmla="*/ 17025 h 599179"/>
                <a:gd name="connsiteX2-235" fmla="*/ 263922 w 295275"/>
                <a:gd name="connsiteY2-236" fmla="*/ 59952 h 599179"/>
                <a:gd name="connsiteX3-237" fmla="*/ 275967 w 295275"/>
                <a:gd name="connsiteY3-238" fmla="*/ 66705 h 599179"/>
                <a:gd name="connsiteX4-239" fmla="*/ 152376 w 295275"/>
                <a:gd name="connsiteY4-240" fmla="*/ 303904 h 599179"/>
                <a:gd name="connsiteX5-241" fmla="*/ 295275 w 295275"/>
                <a:gd name="connsiteY5-242" fmla="*/ 303904 h 599179"/>
                <a:gd name="connsiteX6-243" fmla="*/ 295275 w 295275"/>
                <a:gd name="connsiteY6-244" fmla="*/ 599179 h 599179"/>
                <a:gd name="connsiteX7-245" fmla="*/ 0 w 295275"/>
                <a:gd name="connsiteY7-246" fmla="*/ 599179 h 599179"/>
                <a:gd name="connsiteX8-247" fmla="*/ 0 w 295275"/>
                <a:gd name="connsiteY8-248" fmla="*/ 303904 h 599179"/>
                <a:gd name="connsiteX9-249" fmla="*/ 204540 w 295275"/>
                <a:gd name="connsiteY9-250" fmla="*/ 547 h 599179"/>
                <a:gd name="connsiteX10-251" fmla="*/ 207995 w 295275"/>
                <a:gd name="connsiteY10-252" fmla="*/ 0 h 599179"/>
                <a:gd name="connsiteX0-253" fmla="*/ 207995 w 295275"/>
                <a:gd name="connsiteY0-254" fmla="*/ 0 h 599179"/>
                <a:gd name="connsiteX1-255" fmla="*/ 218480 w 295275"/>
                <a:gd name="connsiteY1-256" fmla="*/ 17025 h 599179"/>
                <a:gd name="connsiteX2-257" fmla="*/ 263922 w 295275"/>
                <a:gd name="connsiteY2-258" fmla="*/ 59952 h 599179"/>
                <a:gd name="connsiteX3-259" fmla="*/ 275967 w 295275"/>
                <a:gd name="connsiteY3-260" fmla="*/ 66705 h 599179"/>
                <a:gd name="connsiteX4-261" fmla="*/ 152376 w 295275"/>
                <a:gd name="connsiteY4-262" fmla="*/ 303904 h 599179"/>
                <a:gd name="connsiteX5-263" fmla="*/ 295275 w 295275"/>
                <a:gd name="connsiteY5-264" fmla="*/ 303904 h 599179"/>
                <a:gd name="connsiteX6-265" fmla="*/ 295275 w 295275"/>
                <a:gd name="connsiteY6-266" fmla="*/ 599179 h 599179"/>
                <a:gd name="connsiteX7-267" fmla="*/ 0 w 295275"/>
                <a:gd name="connsiteY7-268" fmla="*/ 599179 h 599179"/>
                <a:gd name="connsiteX8-269" fmla="*/ 0 w 295275"/>
                <a:gd name="connsiteY8-270" fmla="*/ 303904 h 599179"/>
                <a:gd name="connsiteX9-271" fmla="*/ 204540 w 295275"/>
                <a:gd name="connsiteY9-272" fmla="*/ 547 h 599179"/>
                <a:gd name="connsiteX10-273" fmla="*/ 207995 w 295275"/>
                <a:gd name="connsiteY10-274" fmla="*/ 0 h 599179"/>
                <a:gd name="connsiteX0-275" fmla="*/ 207995 w 295275"/>
                <a:gd name="connsiteY0-276" fmla="*/ 0 h 599179"/>
                <a:gd name="connsiteX1-277" fmla="*/ 218480 w 295275"/>
                <a:gd name="connsiteY1-278" fmla="*/ 17025 h 599179"/>
                <a:gd name="connsiteX2-279" fmla="*/ 263922 w 295275"/>
                <a:gd name="connsiteY2-280" fmla="*/ 59952 h 599179"/>
                <a:gd name="connsiteX3-281" fmla="*/ 275967 w 295275"/>
                <a:gd name="connsiteY3-282" fmla="*/ 66705 h 599179"/>
                <a:gd name="connsiteX4-283" fmla="*/ 152376 w 295275"/>
                <a:gd name="connsiteY4-284" fmla="*/ 303904 h 599179"/>
                <a:gd name="connsiteX5-285" fmla="*/ 295275 w 295275"/>
                <a:gd name="connsiteY5-286" fmla="*/ 303904 h 599179"/>
                <a:gd name="connsiteX6-287" fmla="*/ 295275 w 295275"/>
                <a:gd name="connsiteY6-288" fmla="*/ 599179 h 599179"/>
                <a:gd name="connsiteX7-289" fmla="*/ 0 w 295275"/>
                <a:gd name="connsiteY7-290" fmla="*/ 599179 h 599179"/>
                <a:gd name="connsiteX8-291" fmla="*/ 0 w 295275"/>
                <a:gd name="connsiteY8-292" fmla="*/ 303904 h 599179"/>
                <a:gd name="connsiteX9-293" fmla="*/ 207995 w 295275"/>
                <a:gd name="connsiteY9-294" fmla="*/ 0 h 599179"/>
                <a:gd name="connsiteX0-295" fmla="*/ 207995 w 295275"/>
                <a:gd name="connsiteY0-296" fmla="*/ 0 h 599179"/>
                <a:gd name="connsiteX1-297" fmla="*/ 218480 w 295275"/>
                <a:gd name="connsiteY1-298" fmla="*/ 17025 h 599179"/>
                <a:gd name="connsiteX2-299" fmla="*/ 263922 w 295275"/>
                <a:gd name="connsiteY2-300" fmla="*/ 59952 h 599179"/>
                <a:gd name="connsiteX3-301" fmla="*/ 275967 w 295275"/>
                <a:gd name="connsiteY3-302" fmla="*/ 66705 h 599179"/>
                <a:gd name="connsiteX4-303" fmla="*/ 152376 w 295275"/>
                <a:gd name="connsiteY4-304" fmla="*/ 303904 h 599179"/>
                <a:gd name="connsiteX5-305" fmla="*/ 295275 w 295275"/>
                <a:gd name="connsiteY5-306" fmla="*/ 303904 h 599179"/>
                <a:gd name="connsiteX6-307" fmla="*/ 295275 w 295275"/>
                <a:gd name="connsiteY6-308" fmla="*/ 599179 h 599179"/>
                <a:gd name="connsiteX7-309" fmla="*/ 0 w 295275"/>
                <a:gd name="connsiteY7-310" fmla="*/ 599179 h 599179"/>
                <a:gd name="connsiteX8-311" fmla="*/ 0 w 295275"/>
                <a:gd name="connsiteY8-312" fmla="*/ 303904 h 599179"/>
                <a:gd name="connsiteX9-313" fmla="*/ 207995 w 295275"/>
                <a:gd name="connsiteY9-314" fmla="*/ 0 h 599179"/>
                <a:gd name="connsiteX0-315" fmla="*/ 207995 w 295275"/>
                <a:gd name="connsiteY0-316" fmla="*/ 0 h 599179"/>
                <a:gd name="connsiteX1-317" fmla="*/ 218480 w 295275"/>
                <a:gd name="connsiteY1-318" fmla="*/ 17025 h 599179"/>
                <a:gd name="connsiteX2-319" fmla="*/ 263922 w 295275"/>
                <a:gd name="connsiteY2-320" fmla="*/ 59952 h 599179"/>
                <a:gd name="connsiteX3-321" fmla="*/ 275967 w 295275"/>
                <a:gd name="connsiteY3-322" fmla="*/ 66705 h 599179"/>
                <a:gd name="connsiteX4-323" fmla="*/ 152376 w 295275"/>
                <a:gd name="connsiteY4-324" fmla="*/ 303904 h 599179"/>
                <a:gd name="connsiteX5-325" fmla="*/ 295275 w 295275"/>
                <a:gd name="connsiteY5-326" fmla="*/ 303904 h 599179"/>
                <a:gd name="connsiteX6-327" fmla="*/ 295275 w 295275"/>
                <a:gd name="connsiteY6-328" fmla="*/ 599179 h 599179"/>
                <a:gd name="connsiteX7-329" fmla="*/ 0 w 295275"/>
                <a:gd name="connsiteY7-330" fmla="*/ 599179 h 599179"/>
                <a:gd name="connsiteX8-331" fmla="*/ 0 w 295275"/>
                <a:gd name="connsiteY8-332" fmla="*/ 303904 h 599179"/>
                <a:gd name="connsiteX9-333" fmla="*/ 207995 w 295275"/>
                <a:gd name="connsiteY9-334" fmla="*/ 0 h 599179"/>
                <a:gd name="connsiteX0-335" fmla="*/ 207995 w 295275"/>
                <a:gd name="connsiteY0-336" fmla="*/ 0 h 599179"/>
                <a:gd name="connsiteX1-337" fmla="*/ 218480 w 295275"/>
                <a:gd name="connsiteY1-338" fmla="*/ 17025 h 599179"/>
                <a:gd name="connsiteX2-339" fmla="*/ 263922 w 295275"/>
                <a:gd name="connsiteY2-340" fmla="*/ 59952 h 599179"/>
                <a:gd name="connsiteX3-341" fmla="*/ 275967 w 295275"/>
                <a:gd name="connsiteY3-342" fmla="*/ 66705 h 599179"/>
                <a:gd name="connsiteX4-343" fmla="*/ 152376 w 295275"/>
                <a:gd name="connsiteY4-344" fmla="*/ 303904 h 599179"/>
                <a:gd name="connsiteX5-345" fmla="*/ 295275 w 295275"/>
                <a:gd name="connsiteY5-346" fmla="*/ 303904 h 599179"/>
                <a:gd name="connsiteX6-347" fmla="*/ 295275 w 295275"/>
                <a:gd name="connsiteY6-348" fmla="*/ 599179 h 599179"/>
                <a:gd name="connsiteX7-349" fmla="*/ 0 w 295275"/>
                <a:gd name="connsiteY7-350" fmla="*/ 599179 h 599179"/>
                <a:gd name="connsiteX8-351" fmla="*/ 0 w 295275"/>
                <a:gd name="connsiteY8-352" fmla="*/ 303904 h 599179"/>
                <a:gd name="connsiteX9-353" fmla="*/ 207995 w 295275"/>
                <a:gd name="connsiteY9-354" fmla="*/ 0 h 599179"/>
                <a:gd name="connsiteX0-355" fmla="*/ 207995 w 295275"/>
                <a:gd name="connsiteY0-356" fmla="*/ 0 h 599179"/>
                <a:gd name="connsiteX1-357" fmla="*/ 218480 w 295275"/>
                <a:gd name="connsiteY1-358" fmla="*/ 17025 h 599179"/>
                <a:gd name="connsiteX2-359" fmla="*/ 263922 w 295275"/>
                <a:gd name="connsiteY2-360" fmla="*/ 59952 h 599179"/>
                <a:gd name="connsiteX3-361" fmla="*/ 275967 w 295275"/>
                <a:gd name="connsiteY3-362" fmla="*/ 66705 h 599179"/>
                <a:gd name="connsiteX4-363" fmla="*/ 152376 w 295275"/>
                <a:gd name="connsiteY4-364" fmla="*/ 303904 h 599179"/>
                <a:gd name="connsiteX5-365" fmla="*/ 295275 w 295275"/>
                <a:gd name="connsiteY5-366" fmla="*/ 303904 h 599179"/>
                <a:gd name="connsiteX6-367" fmla="*/ 295275 w 295275"/>
                <a:gd name="connsiteY6-368" fmla="*/ 599179 h 599179"/>
                <a:gd name="connsiteX7-369" fmla="*/ 0 w 295275"/>
                <a:gd name="connsiteY7-370" fmla="*/ 599179 h 599179"/>
                <a:gd name="connsiteX8-371" fmla="*/ 0 w 295275"/>
                <a:gd name="connsiteY8-372" fmla="*/ 303904 h 599179"/>
                <a:gd name="connsiteX9-373" fmla="*/ 207995 w 295275"/>
                <a:gd name="connsiteY9-374" fmla="*/ 0 h 599179"/>
                <a:gd name="connsiteX0-375" fmla="*/ 207995 w 295275"/>
                <a:gd name="connsiteY0-376" fmla="*/ 0 h 599179"/>
                <a:gd name="connsiteX1-377" fmla="*/ 218480 w 295275"/>
                <a:gd name="connsiteY1-378" fmla="*/ 17025 h 599179"/>
                <a:gd name="connsiteX2-379" fmla="*/ 263922 w 295275"/>
                <a:gd name="connsiteY2-380" fmla="*/ 59952 h 599179"/>
                <a:gd name="connsiteX3-381" fmla="*/ 275967 w 295275"/>
                <a:gd name="connsiteY3-382" fmla="*/ 66705 h 599179"/>
                <a:gd name="connsiteX4-383" fmla="*/ 152376 w 295275"/>
                <a:gd name="connsiteY4-384" fmla="*/ 303904 h 599179"/>
                <a:gd name="connsiteX5-385" fmla="*/ 295275 w 295275"/>
                <a:gd name="connsiteY5-386" fmla="*/ 303904 h 599179"/>
                <a:gd name="connsiteX6-387" fmla="*/ 295275 w 295275"/>
                <a:gd name="connsiteY6-388" fmla="*/ 599179 h 599179"/>
                <a:gd name="connsiteX7-389" fmla="*/ 0 w 295275"/>
                <a:gd name="connsiteY7-390" fmla="*/ 599179 h 599179"/>
                <a:gd name="connsiteX8-391" fmla="*/ 0 w 295275"/>
                <a:gd name="connsiteY8-392" fmla="*/ 303904 h 599179"/>
                <a:gd name="connsiteX9-393" fmla="*/ 207995 w 295275"/>
                <a:gd name="connsiteY9-394" fmla="*/ 0 h 599179"/>
                <a:gd name="connsiteX0-395" fmla="*/ 207995 w 295275"/>
                <a:gd name="connsiteY0-396" fmla="*/ 0 h 599179"/>
                <a:gd name="connsiteX1-397" fmla="*/ 218480 w 295275"/>
                <a:gd name="connsiteY1-398" fmla="*/ 17025 h 599179"/>
                <a:gd name="connsiteX2-399" fmla="*/ 263922 w 295275"/>
                <a:gd name="connsiteY2-400" fmla="*/ 59952 h 599179"/>
                <a:gd name="connsiteX3-401" fmla="*/ 275967 w 295275"/>
                <a:gd name="connsiteY3-402" fmla="*/ 66705 h 599179"/>
                <a:gd name="connsiteX4-403" fmla="*/ 152376 w 295275"/>
                <a:gd name="connsiteY4-404" fmla="*/ 303904 h 599179"/>
                <a:gd name="connsiteX5-405" fmla="*/ 295275 w 295275"/>
                <a:gd name="connsiteY5-406" fmla="*/ 303904 h 599179"/>
                <a:gd name="connsiteX6-407" fmla="*/ 295275 w 295275"/>
                <a:gd name="connsiteY6-408" fmla="*/ 599179 h 599179"/>
                <a:gd name="connsiteX7-409" fmla="*/ 0 w 295275"/>
                <a:gd name="connsiteY7-410" fmla="*/ 599179 h 599179"/>
                <a:gd name="connsiteX8-411" fmla="*/ 0 w 295275"/>
                <a:gd name="connsiteY8-412" fmla="*/ 303904 h 599179"/>
                <a:gd name="connsiteX9-413" fmla="*/ 207995 w 295275"/>
                <a:gd name="connsiteY9-414" fmla="*/ 0 h 599179"/>
                <a:gd name="connsiteX0-415" fmla="*/ 207995 w 295275"/>
                <a:gd name="connsiteY0-416" fmla="*/ 0 h 599179"/>
                <a:gd name="connsiteX1-417" fmla="*/ 218480 w 295275"/>
                <a:gd name="connsiteY1-418" fmla="*/ 17025 h 599179"/>
                <a:gd name="connsiteX2-419" fmla="*/ 263922 w 295275"/>
                <a:gd name="connsiteY2-420" fmla="*/ 59952 h 599179"/>
                <a:gd name="connsiteX3-421" fmla="*/ 275967 w 295275"/>
                <a:gd name="connsiteY3-422" fmla="*/ 66705 h 599179"/>
                <a:gd name="connsiteX4-423" fmla="*/ 152376 w 295275"/>
                <a:gd name="connsiteY4-424" fmla="*/ 303904 h 599179"/>
                <a:gd name="connsiteX5-425" fmla="*/ 295275 w 295275"/>
                <a:gd name="connsiteY5-426" fmla="*/ 303904 h 599179"/>
                <a:gd name="connsiteX6-427" fmla="*/ 295275 w 295275"/>
                <a:gd name="connsiteY6-428" fmla="*/ 599179 h 599179"/>
                <a:gd name="connsiteX7-429" fmla="*/ 0 w 295275"/>
                <a:gd name="connsiteY7-430" fmla="*/ 599179 h 599179"/>
                <a:gd name="connsiteX8-431" fmla="*/ 0 w 295275"/>
                <a:gd name="connsiteY8-432" fmla="*/ 334942 h 599179"/>
                <a:gd name="connsiteX9-433" fmla="*/ 207995 w 295275"/>
                <a:gd name="connsiteY9-434" fmla="*/ 0 h 599179"/>
                <a:gd name="connsiteX0-435" fmla="*/ 207995 w 295275"/>
                <a:gd name="connsiteY0-436" fmla="*/ 0 h 599179"/>
                <a:gd name="connsiteX1-437" fmla="*/ 218480 w 295275"/>
                <a:gd name="connsiteY1-438" fmla="*/ 17025 h 599179"/>
                <a:gd name="connsiteX2-439" fmla="*/ 263922 w 295275"/>
                <a:gd name="connsiteY2-440" fmla="*/ 59952 h 599179"/>
                <a:gd name="connsiteX3-441" fmla="*/ 275967 w 295275"/>
                <a:gd name="connsiteY3-442" fmla="*/ 66705 h 599179"/>
                <a:gd name="connsiteX4-443" fmla="*/ 152376 w 295275"/>
                <a:gd name="connsiteY4-444" fmla="*/ 303904 h 599179"/>
                <a:gd name="connsiteX5-445" fmla="*/ 295275 w 295275"/>
                <a:gd name="connsiteY5-446" fmla="*/ 303904 h 599179"/>
                <a:gd name="connsiteX6-447" fmla="*/ 295275 w 295275"/>
                <a:gd name="connsiteY6-448" fmla="*/ 599179 h 599179"/>
                <a:gd name="connsiteX7-449" fmla="*/ 0 w 295275"/>
                <a:gd name="connsiteY7-450" fmla="*/ 599179 h 599179"/>
                <a:gd name="connsiteX8-451" fmla="*/ 0 w 295275"/>
                <a:gd name="connsiteY8-452" fmla="*/ 334942 h 599179"/>
                <a:gd name="connsiteX9-453" fmla="*/ 207995 w 295275"/>
                <a:gd name="connsiteY9-454" fmla="*/ 0 h 599179"/>
                <a:gd name="connsiteX0-455" fmla="*/ 207995 w 295275"/>
                <a:gd name="connsiteY0-456" fmla="*/ 0 h 599179"/>
                <a:gd name="connsiteX1-457" fmla="*/ 218480 w 295275"/>
                <a:gd name="connsiteY1-458" fmla="*/ 17025 h 599179"/>
                <a:gd name="connsiteX2-459" fmla="*/ 263922 w 295275"/>
                <a:gd name="connsiteY2-460" fmla="*/ 59952 h 599179"/>
                <a:gd name="connsiteX3-461" fmla="*/ 275967 w 295275"/>
                <a:gd name="connsiteY3-462" fmla="*/ 66705 h 599179"/>
                <a:gd name="connsiteX4-463" fmla="*/ 152376 w 295275"/>
                <a:gd name="connsiteY4-464" fmla="*/ 303904 h 599179"/>
                <a:gd name="connsiteX5-465" fmla="*/ 295275 w 295275"/>
                <a:gd name="connsiteY5-466" fmla="*/ 303904 h 599179"/>
                <a:gd name="connsiteX6-467" fmla="*/ 295275 w 295275"/>
                <a:gd name="connsiteY6-468" fmla="*/ 599179 h 599179"/>
                <a:gd name="connsiteX7-469" fmla="*/ 0 w 295275"/>
                <a:gd name="connsiteY7-470" fmla="*/ 599179 h 599179"/>
                <a:gd name="connsiteX8-471" fmla="*/ 0 w 295275"/>
                <a:gd name="connsiteY8-472" fmla="*/ 334942 h 599179"/>
                <a:gd name="connsiteX9-473" fmla="*/ 207995 w 295275"/>
                <a:gd name="connsiteY9-474" fmla="*/ 0 h 59917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295275" h="599179">
                  <a:moveTo>
                    <a:pt x="207995" y="0"/>
                  </a:moveTo>
                  <a:lnTo>
                    <a:pt x="218480" y="17025"/>
                  </a:lnTo>
                  <a:cubicBezTo>
                    <a:pt x="231034" y="32364"/>
                    <a:pt x="246314" y="46986"/>
                    <a:pt x="263922" y="59952"/>
                  </a:cubicBezTo>
                  <a:lnTo>
                    <a:pt x="275967" y="66705"/>
                  </a:lnTo>
                  <a:cubicBezTo>
                    <a:pt x="274744" y="66607"/>
                    <a:pt x="166924" y="148026"/>
                    <a:pt x="152376" y="303904"/>
                  </a:cubicBezTo>
                  <a:lnTo>
                    <a:pt x="295275" y="303904"/>
                  </a:lnTo>
                  <a:lnTo>
                    <a:pt x="295275" y="599179"/>
                  </a:lnTo>
                  <a:lnTo>
                    <a:pt x="0" y="599179"/>
                  </a:lnTo>
                  <a:lnTo>
                    <a:pt x="0" y="334942"/>
                  </a:lnTo>
                  <a:cubicBezTo>
                    <a:pt x="10368" y="113589"/>
                    <a:pt x="207637" y="2353"/>
                    <a:pt x="2079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2023/5/28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组合 7"/>
          <p:cNvGrpSpPr/>
          <p:nvPr/>
        </p:nvGrpSpPr>
        <p:grpSpPr>
          <a:xfrm>
            <a:off x="0" y="-7937"/>
            <a:ext cx="12192000" cy="963612"/>
            <a:chOff x="0" y="-7620"/>
            <a:chExt cx="12192000" cy="962660"/>
          </a:xfrm>
        </p:grpSpPr>
        <p:pic>
          <p:nvPicPr>
            <p:cNvPr id="5124" name="图片 9" descr="图层 3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10800000">
              <a:off x="10440670" y="-7620"/>
              <a:ext cx="1751330" cy="716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125" name="图片 10" descr="图层 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0" y="-7620"/>
              <a:ext cx="1053465" cy="962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sz="160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sz="160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sz="160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sz="16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2023/5/28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组合 9"/>
          <p:cNvGrpSpPr/>
          <p:nvPr/>
        </p:nvGrpSpPr>
        <p:grpSpPr>
          <a:xfrm>
            <a:off x="0" y="-7937"/>
            <a:ext cx="12192000" cy="963612"/>
            <a:chOff x="0" y="-7620"/>
            <a:chExt cx="12192000" cy="962660"/>
          </a:xfrm>
        </p:grpSpPr>
        <p:pic>
          <p:nvPicPr>
            <p:cNvPr id="6148" name="图片 10" descr="图层 3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10800000">
              <a:off x="10440670" y="-7620"/>
              <a:ext cx="1751330" cy="716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49" name="图片 11" descr="图层 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0" y="-7620"/>
              <a:ext cx="1053465" cy="962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9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2023/5/28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pattFill prst="cross">
          <a:fgClr>
            <a:srgbClr val="F2F2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图片 5" descr="图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0" y="-41275"/>
            <a:ext cx="12192000" cy="6899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9718675" y="4854575"/>
            <a:ext cx="2138363" cy="2197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2016125" y="914400"/>
            <a:ext cx="8159750" cy="849313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charset="-122"/>
              <a:ea typeface="等线" charset="-122"/>
              <a:cs typeface="+mn-cs"/>
            </a:endParaRPr>
          </a:p>
        </p:txBody>
      </p:sp>
      <p:grpSp>
        <p:nvGrpSpPr>
          <p:cNvPr id="7174" name="组合 8"/>
          <p:cNvGrpSpPr/>
          <p:nvPr/>
        </p:nvGrpSpPr>
        <p:grpSpPr>
          <a:xfrm>
            <a:off x="3873500" y="536575"/>
            <a:ext cx="635000" cy="568325"/>
            <a:chOff x="4052094" y="7246145"/>
            <a:chExt cx="1625600" cy="1458911"/>
          </a:xfrm>
        </p:grpSpPr>
        <p:sp>
          <p:nvSpPr>
            <p:cNvPr id="10" name="矩形 9"/>
            <p:cNvSpPr/>
            <p:nvPr>
              <p:custDataLst>
                <p:tags r:id="rId16"/>
              </p:custDataLst>
            </p:nvPr>
          </p:nvSpPr>
          <p:spPr>
            <a:xfrm>
              <a:off x="4052094" y="7828756"/>
              <a:ext cx="1625600" cy="876300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17"/>
              </p:custDataLst>
            </p:nvPr>
          </p:nvSpPr>
          <p:spPr>
            <a:xfrm>
              <a:off x="4052094" y="7828756"/>
              <a:ext cx="1625600" cy="386556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cxnSp>
          <p:nvCxnSpPr>
            <p:cNvPr id="12" name="直接连接符 11"/>
            <p:cNvCxnSpPr/>
            <p:nvPr>
              <p:custDataLst>
                <p:tags r:id="rId18"/>
              </p:custDataLst>
            </p:nvPr>
          </p:nvCxnSpPr>
          <p:spPr>
            <a:xfrm>
              <a:off x="4395788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19"/>
              </p:custDataLst>
            </p:nvPr>
          </p:nvCxnSpPr>
          <p:spPr>
            <a:xfrm>
              <a:off x="5155407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20"/>
              </p:custDataLst>
            </p:nvPr>
          </p:nvCxnSpPr>
          <p:spPr>
            <a:xfrm>
              <a:off x="5286376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任意多边形: 形状 17"/>
            <p:cNvSpPr/>
            <p:nvPr>
              <p:custDataLst>
                <p:tags r:id="rId21"/>
              </p:custDataLst>
            </p:nvPr>
          </p:nvSpPr>
          <p:spPr>
            <a:xfrm>
              <a:off x="4395795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16" name="任意多边形: 形状 20"/>
            <p:cNvSpPr/>
            <p:nvPr>
              <p:custDataLst>
                <p:tags r:id="rId22"/>
              </p:custDataLst>
            </p:nvPr>
          </p:nvSpPr>
          <p:spPr>
            <a:xfrm>
              <a:off x="4526764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</p:grpSp>
      <p:grpSp>
        <p:nvGrpSpPr>
          <p:cNvPr id="7182" name="组合 16"/>
          <p:cNvGrpSpPr/>
          <p:nvPr/>
        </p:nvGrpSpPr>
        <p:grpSpPr>
          <a:xfrm>
            <a:off x="7620000" y="536575"/>
            <a:ext cx="633413" cy="568325"/>
            <a:chOff x="4052094" y="7246145"/>
            <a:chExt cx="1625600" cy="1458911"/>
          </a:xfrm>
        </p:grpSpPr>
        <p:sp>
          <p:nvSpPr>
            <p:cNvPr id="18" name="矩形 17"/>
            <p:cNvSpPr/>
            <p:nvPr>
              <p:custDataLst>
                <p:tags r:id="rId9"/>
              </p:custDataLst>
            </p:nvPr>
          </p:nvSpPr>
          <p:spPr>
            <a:xfrm>
              <a:off x="4052094" y="7828756"/>
              <a:ext cx="1625600" cy="876300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19" name="矩形 18"/>
            <p:cNvSpPr/>
            <p:nvPr>
              <p:custDataLst>
                <p:tags r:id="rId10"/>
              </p:custDataLst>
            </p:nvPr>
          </p:nvSpPr>
          <p:spPr>
            <a:xfrm>
              <a:off x="4052094" y="7828756"/>
              <a:ext cx="1625600" cy="386556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cxnSp>
          <p:nvCxnSpPr>
            <p:cNvPr id="20" name="直接连接符 19"/>
            <p:cNvCxnSpPr/>
            <p:nvPr>
              <p:custDataLst>
                <p:tags r:id="rId11"/>
              </p:custDataLst>
            </p:nvPr>
          </p:nvCxnSpPr>
          <p:spPr>
            <a:xfrm>
              <a:off x="4395788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>
              <p:custDataLst>
                <p:tags r:id="rId12"/>
              </p:custDataLst>
            </p:nvPr>
          </p:nvCxnSpPr>
          <p:spPr>
            <a:xfrm>
              <a:off x="5155407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>
              <p:custDataLst>
                <p:tags r:id="rId13"/>
              </p:custDataLst>
            </p:nvPr>
          </p:nvCxnSpPr>
          <p:spPr>
            <a:xfrm>
              <a:off x="5286376" y="7828756"/>
              <a:ext cx="0" cy="386556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任意多边形: 形状 29"/>
            <p:cNvSpPr/>
            <p:nvPr>
              <p:custDataLst>
                <p:tags r:id="rId14"/>
              </p:custDataLst>
            </p:nvPr>
          </p:nvSpPr>
          <p:spPr>
            <a:xfrm>
              <a:off x="4395795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  <p:sp>
          <p:nvSpPr>
            <p:cNvPr id="24" name="任意多边形: 形状 30"/>
            <p:cNvSpPr/>
            <p:nvPr>
              <p:custDataLst>
                <p:tags r:id="rId15"/>
              </p:custDataLst>
            </p:nvPr>
          </p:nvSpPr>
          <p:spPr>
            <a:xfrm>
              <a:off x="4526764" y="7246145"/>
              <a:ext cx="759612" cy="582611"/>
            </a:xfrm>
            <a:custGeom>
              <a:avLst/>
              <a:gdLst>
                <a:gd name="connsiteX0" fmla="*/ 379806 w 759612"/>
                <a:gd name="connsiteY0" fmla="*/ 0 h 582611"/>
                <a:gd name="connsiteX1" fmla="*/ 759612 w 759612"/>
                <a:gd name="connsiteY1" fmla="*/ 575072 h 582611"/>
                <a:gd name="connsiteX2" fmla="*/ 759110 w 759612"/>
                <a:gd name="connsiteY2" fmla="*/ 582611 h 582611"/>
                <a:gd name="connsiteX3" fmla="*/ 502 w 759612"/>
                <a:gd name="connsiteY3" fmla="*/ 582611 h 582611"/>
                <a:gd name="connsiteX4" fmla="*/ 0 w 759612"/>
                <a:gd name="connsiteY4" fmla="*/ 575072 h 582611"/>
                <a:gd name="connsiteX5" fmla="*/ 379806 w 759612"/>
                <a:gd name="connsiteY5" fmla="*/ 0 h 58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612" h="582611">
                  <a:moveTo>
                    <a:pt x="379806" y="0"/>
                  </a:moveTo>
                  <a:cubicBezTo>
                    <a:pt x="589567" y="0"/>
                    <a:pt x="759612" y="257469"/>
                    <a:pt x="759612" y="575072"/>
                  </a:cubicBezTo>
                  <a:lnTo>
                    <a:pt x="759110" y="582611"/>
                  </a:lnTo>
                  <a:lnTo>
                    <a:pt x="502" y="582611"/>
                  </a:lnTo>
                  <a:lnTo>
                    <a:pt x="0" y="575072"/>
                  </a:lnTo>
                  <a:cubicBezTo>
                    <a:pt x="0" y="257469"/>
                    <a:pt x="170045" y="0"/>
                    <a:pt x="379806" y="0"/>
                  </a:cubicBezTo>
                  <a:close/>
                </a:path>
              </a:pathLst>
            </a:custGeom>
            <a:noFill/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endParaRPr>
            </a:p>
          </p:txBody>
        </p:sp>
      </p:grpSp>
      <p:cxnSp>
        <p:nvCxnSpPr>
          <p:cNvPr id="25" name="直接连接符 24"/>
          <p:cNvCxnSpPr/>
          <p:nvPr>
            <p:custDataLst>
              <p:tags r:id="rId4"/>
            </p:custDataLst>
          </p:nvPr>
        </p:nvCxnSpPr>
        <p:spPr>
          <a:xfrm flipV="1">
            <a:off x="4186238" y="0"/>
            <a:ext cx="0" cy="53657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5"/>
            </p:custDataLst>
          </p:nvPr>
        </p:nvCxnSpPr>
        <p:spPr>
          <a:xfrm flipV="1">
            <a:off x="7935913" y="0"/>
            <a:ext cx="0" cy="53657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2023/5/28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2023/5/28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组合 7"/>
          <p:cNvGrpSpPr/>
          <p:nvPr/>
        </p:nvGrpSpPr>
        <p:grpSpPr>
          <a:xfrm>
            <a:off x="0" y="-7937"/>
            <a:ext cx="12192000" cy="963612"/>
            <a:chOff x="0" y="-7620"/>
            <a:chExt cx="12192000" cy="962660"/>
          </a:xfrm>
        </p:grpSpPr>
        <p:pic>
          <p:nvPicPr>
            <p:cNvPr id="8196" name="图片 9" descr="图层 3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10800000">
              <a:off x="10440670" y="-7620"/>
              <a:ext cx="1751330" cy="716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197" name="图片 10" descr="图层 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0" y="-7620"/>
              <a:ext cx="1053465" cy="962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9EFD9D74-47D9-4702-A33C-335B63B48DBF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2023/5/28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FABC47A4-756D-490B-A52F-7D9E2C9FC05F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组合 6"/>
          <p:cNvGrpSpPr/>
          <p:nvPr/>
        </p:nvGrpSpPr>
        <p:grpSpPr>
          <a:xfrm>
            <a:off x="0" y="-7937"/>
            <a:ext cx="12192000" cy="963612"/>
            <a:chOff x="0" y="-7620"/>
            <a:chExt cx="12192000" cy="962660"/>
          </a:xfrm>
        </p:grpSpPr>
        <p:pic>
          <p:nvPicPr>
            <p:cNvPr id="9220" name="图片 9" descr="图层 3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10800000">
              <a:off x="10440670" y="-7620"/>
              <a:ext cx="1751330" cy="716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221" name="图片 10" descr="图层 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0" y="-7620"/>
              <a:ext cx="1053465" cy="962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2023/5/28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3" name="组合 5"/>
          <p:cNvGrpSpPr/>
          <p:nvPr/>
        </p:nvGrpSpPr>
        <p:grpSpPr>
          <a:xfrm>
            <a:off x="0" y="-7937"/>
            <a:ext cx="12192000" cy="963612"/>
            <a:chOff x="0" y="-7620"/>
            <a:chExt cx="12192000" cy="962660"/>
          </a:xfrm>
        </p:grpSpPr>
        <p:pic>
          <p:nvPicPr>
            <p:cNvPr id="10244" name="图片 9" descr="图层 3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10800000">
              <a:off x="10440670" y="-7620"/>
              <a:ext cx="1751330" cy="716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45" name="图片 10" descr="图层 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0" y="-7620"/>
              <a:ext cx="1053465" cy="962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2023/5/28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pattFill prst="cross">
          <a:fgClr>
            <a:srgbClr val="F2F2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527050" y="652463"/>
            <a:ext cx="10953750" cy="5618163"/>
          </a:xfrm>
          <a:prstGeom prst="rect">
            <a:avLst/>
          </a:prstGeom>
          <a:solidFill>
            <a:schemeClr val="accent6"/>
          </a:solidFill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charset="-122"/>
              <a:ea typeface="等线" charset="-122"/>
              <a:cs typeface="+mn-cs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711200" y="906463"/>
            <a:ext cx="10953750" cy="5570538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charset="-122"/>
              <a:ea typeface="等线" charset="-122"/>
              <a:cs typeface="+mn-cs"/>
            </a:endParaRPr>
          </a:p>
        </p:txBody>
      </p:sp>
      <p:grpSp>
        <p:nvGrpSpPr>
          <p:cNvPr id="11269" name="组合 7"/>
          <p:cNvGrpSpPr/>
          <p:nvPr/>
        </p:nvGrpSpPr>
        <p:grpSpPr>
          <a:xfrm>
            <a:off x="2079625" y="-12700"/>
            <a:ext cx="1041400" cy="1238250"/>
            <a:chOff x="2471687" y="0"/>
            <a:chExt cx="918749" cy="1091504"/>
          </a:xfrm>
        </p:grpSpPr>
        <p:grpSp>
          <p:nvGrpSpPr>
            <p:cNvPr id="11270" name="组合 8"/>
            <p:cNvGrpSpPr/>
            <p:nvPr/>
          </p:nvGrpSpPr>
          <p:grpSpPr>
            <a:xfrm>
              <a:off x="2471687" y="251208"/>
              <a:ext cx="918749" cy="840296"/>
              <a:chOff x="4052089" y="7246140"/>
              <a:chExt cx="1625600" cy="1458925"/>
            </a:xfrm>
          </p:grpSpPr>
          <p:sp>
            <p:nvSpPr>
              <p:cNvPr id="11" name="矩形 10"/>
              <p:cNvSpPr/>
              <p:nvPr>
                <p:custDataLst>
                  <p:tags r:id="rId17"/>
                </p:custDataLst>
              </p:nvPr>
            </p:nvSpPr>
            <p:spPr>
              <a:xfrm>
                <a:off x="4052089" y="7828764"/>
                <a:ext cx="1625598" cy="876301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>
                <p:custDataLst>
                  <p:tags r:id="rId18"/>
                </p:custDataLst>
              </p:nvPr>
            </p:nvSpPr>
            <p:spPr>
              <a:xfrm>
                <a:off x="4052091" y="7828766"/>
                <a:ext cx="1625598" cy="386557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cxnSp>
            <p:nvCxnSpPr>
              <p:cNvPr id="13" name="直接连接符 12"/>
              <p:cNvCxnSpPr/>
              <p:nvPr>
                <p:custDataLst>
                  <p:tags r:id="rId19"/>
                </p:custDataLst>
              </p:nvPr>
            </p:nvCxnSpPr>
            <p:spPr>
              <a:xfrm>
                <a:off x="4395786" y="7828764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>
                <p:custDataLst>
                  <p:tags r:id="rId20"/>
                </p:custDataLst>
              </p:nvPr>
            </p:nvCxnSpPr>
            <p:spPr>
              <a:xfrm>
                <a:off x="5155404" y="7828759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>
                <p:custDataLst>
                  <p:tags r:id="rId21"/>
                </p:custDataLst>
              </p:nvPr>
            </p:nvCxnSpPr>
            <p:spPr>
              <a:xfrm>
                <a:off x="5286374" y="7828756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任意多边形: 形状 15"/>
              <p:cNvSpPr/>
              <p:nvPr>
                <p:custDataLst>
                  <p:tags r:id="rId22"/>
                </p:custDataLst>
              </p:nvPr>
            </p:nvSpPr>
            <p:spPr>
              <a:xfrm>
                <a:off x="4395795" y="7246140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17" name="任意多边形: 形状 16"/>
              <p:cNvSpPr/>
              <p:nvPr>
                <p:custDataLst>
                  <p:tags r:id="rId23"/>
                </p:custDataLst>
              </p:nvPr>
            </p:nvSpPr>
            <p:spPr>
              <a:xfrm>
                <a:off x="4526764" y="7246145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</p:grpSp>
        <p:cxnSp>
          <p:nvCxnSpPr>
            <p:cNvPr id="10" name="直接连接符 9"/>
            <p:cNvCxnSpPr/>
            <p:nvPr>
              <p:custDataLst>
                <p:tags r:id="rId16"/>
              </p:custDataLst>
            </p:nvPr>
          </p:nvCxnSpPr>
          <p:spPr>
            <a:xfrm flipV="1">
              <a:off x="2926041" y="0"/>
              <a:ext cx="0" cy="251209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79" name="组合 17"/>
          <p:cNvGrpSpPr/>
          <p:nvPr/>
        </p:nvGrpSpPr>
        <p:grpSpPr>
          <a:xfrm>
            <a:off x="9121775" y="-12700"/>
            <a:ext cx="1041400" cy="1238250"/>
            <a:chOff x="2471687" y="0"/>
            <a:chExt cx="918749" cy="1091504"/>
          </a:xfrm>
        </p:grpSpPr>
        <p:grpSp>
          <p:nvGrpSpPr>
            <p:cNvPr id="11280" name="组合 18"/>
            <p:cNvGrpSpPr/>
            <p:nvPr/>
          </p:nvGrpSpPr>
          <p:grpSpPr>
            <a:xfrm>
              <a:off x="2471687" y="251208"/>
              <a:ext cx="918749" cy="840296"/>
              <a:chOff x="4052089" y="7246140"/>
              <a:chExt cx="1625600" cy="1458925"/>
            </a:xfrm>
          </p:grpSpPr>
          <p:sp>
            <p:nvSpPr>
              <p:cNvPr id="21" name="矩形 20"/>
              <p:cNvSpPr/>
              <p:nvPr>
                <p:custDataLst>
                  <p:tags r:id="rId9"/>
                </p:custDataLst>
              </p:nvPr>
            </p:nvSpPr>
            <p:spPr>
              <a:xfrm>
                <a:off x="4052089" y="7828764"/>
                <a:ext cx="1625598" cy="876301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22" name="矩形 21"/>
              <p:cNvSpPr/>
              <p:nvPr>
                <p:custDataLst>
                  <p:tags r:id="rId10"/>
                </p:custDataLst>
              </p:nvPr>
            </p:nvSpPr>
            <p:spPr>
              <a:xfrm>
                <a:off x="4052091" y="7828766"/>
                <a:ext cx="1625598" cy="386557"/>
              </a:xfrm>
              <a:prstGeom prst="rect">
                <a:avLst/>
              </a:prstGeom>
              <a:solidFill>
                <a:schemeClr val="accent2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cxnSp>
            <p:nvCxnSpPr>
              <p:cNvPr id="23" name="直接连接符 22"/>
              <p:cNvCxnSpPr/>
              <p:nvPr>
                <p:custDataLst>
                  <p:tags r:id="rId11"/>
                </p:custDataLst>
              </p:nvPr>
            </p:nvCxnSpPr>
            <p:spPr>
              <a:xfrm>
                <a:off x="4395786" y="7828764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>
                <p:custDataLst>
                  <p:tags r:id="rId12"/>
                </p:custDataLst>
              </p:nvPr>
            </p:nvCxnSpPr>
            <p:spPr>
              <a:xfrm>
                <a:off x="5155404" y="7828759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>
                <p:custDataLst>
                  <p:tags r:id="rId13"/>
                </p:custDataLst>
              </p:nvPr>
            </p:nvCxnSpPr>
            <p:spPr>
              <a:xfrm>
                <a:off x="5286374" y="7828756"/>
                <a:ext cx="0" cy="38655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任意多边形: 形状 25"/>
              <p:cNvSpPr/>
              <p:nvPr>
                <p:custDataLst>
                  <p:tags r:id="rId14"/>
                </p:custDataLst>
              </p:nvPr>
            </p:nvSpPr>
            <p:spPr>
              <a:xfrm>
                <a:off x="4395795" y="7246140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  <p:sp>
            <p:nvSpPr>
              <p:cNvPr id="27" name="任意多边形: 形状 26"/>
              <p:cNvSpPr/>
              <p:nvPr>
                <p:custDataLst>
                  <p:tags r:id="rId15"/>
                </p:custDataLst>
              </p:nvPr>
            </p:nvSpPr>
            <p:spPr>
              <a:xfrm>
                <a:off x="4526764" y="7246145"/>
                <a:ext cx="759612" cy="582611"/>
              </a:xfrm>
              <a:custGeom>
                <a:avLst/>
                <a:gdLst>
                  <a:gd name="connsiteX0" fmla="*/ 379806 w 759612"/>
                  <a:gd name="connsiteY0" fmla="*/ 0 h 582611"/>
                  <a:gd name="connsiteX1" fmla="*/ 759612 w 759612"/>
                  <a:gd name="connsiteY1" fmla="*/ 575072 h 582611"/>
                  <a:gd name="connsiteX2" fmla="*/ 759110 w 759612"/>
                  <a:gd name="connsiteY2" fmla="*/ 582611 h 582611"/>
                  <a:gd name="connsiteX3" fmla="*/ 502 w 759612"/>
                  <a:gd name="connsiteY3" fmla="*/ 582611 h 582611"/>
                  <a:gd name="connsiteX4" fmla="*/ 0 w 759612"/>
                  <a:gd name="connsiteY4" fmla="*/ 575072 h 582611"/>
                  <a:gd name="connsiteX5" fmla="*/ 379806 w 759612"/>
                  <a:gd name="connsiteY5" fmla="*/ 0 h 58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612" h="582611">
                    <a:moveTo>
                      <a:pt x="379806" y="0"/>
                    </a:moveTo>
                    <a:cubicBezTo>
                      <a:pt x="589567" y="0"/>
                      <a:pt x="759612" y="257469"/>
                      <a:pt x="759612" y="575072"/>
                    </a:cubicBezTo>
                    <a:lnTo>
                      <a:pt x="759110" y="582611"/>
                    </a:lnTo>
                    <a:lnTo>
                      <a:pt x="502" y="582611"/>
                    </a:lnTo>
                    <a:lnTo>
                      <a:pt x="0" y="575072"/>
                    </a:lnTo>
                    <a:cubicBezTo>
                      <a:pt x="0" y="257469"/>
                      <a:pt x="170045" y="0"/>
                      <a:pt x="379806" y="0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charset="-122"/>
                  <a:ea typeface="等线" charset="-122"/>
                  <a:cs typeface="+mn-cs"/>
                </a:endParaRPr>
              </a:p>
            </p:txBody>
          </p:sp>
        </p:grpSp>
        <p:cxnSp>
          <p:nvCxnSpPr>
            <p:cNvPr id="20" name="直接连接符 19"/>
            <p:cNvCxnSpPr/>
            <p:nvPr>
              <p:custDataLst>
                <p:tags r:id="rId8"/>
              </p:custDataLst>
            </p:nvPr>
          </p:nvCxnSpPr>
          <p:spPr>
            <a:xfrm flipV="1">
              <a:off x="2926041" y="0"/>
              <a:ext cx="0" cy="251209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直接连接符 27"/>
          <p:cNvCxnSpPr/>
          <p:nvPr>
            <p:custDataLst>
              <p:tags r:id="rId3"/>
            </p:custDataLst>
          </p:nvPr>
        </p:nvCxnSpPr>
        <p:spPr>
          <a:xfrm>
            <a:off x="4587875" y="3857625"/>
            <a:ext cx="3232150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90" name="图片 2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711200" y="471488"/>
            <a:ext cx="10953750" cy="5981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101253" y="2032001"/>
            <a:ext cx="8206028" cy="1699260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88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90204" pitchFamily="34" charset="0"/>
                <a:ea typeface="汉仪乐喵体W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编辑标题</a:t>
            </a:r>
          </a:p>
        </p:txBody>
      </p:sp>
      <p:sp>
        <p:nvSpPr>
          <p:cNvPr id="31" name="文本占位符 30"/>
          <p:cNvSpPr>
            <a:spLocks noGrp="1"/>
          </p:cNvSpPr>
          <p:nvPr>
            <p:ph type="body" sz="quarter" idx="13" hasCustomPrompt="1"/>
          </p:nvPr>
        </p:nvSpPr>
        <p:spPr>
          <a:xfrm>
            <a:off x="3466335" y="4029412"/>
            <a:ext cx="5443311" cy="1163638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buNone/>
              <a:defRPr sz="3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单击此处编辑文本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2023/5/28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1" name="组合 7"/>
          <p:cNvGrpSpPr/>
          <p:nvPr/>
        </p:nvGrpSpPr>
        <p:grpSpPr>
          <a:xfrm>
            <a:off x="-19050" y="5789613"/>
            <a:ext cx="12093575" cy="1068387"/>
            <a:chOff x="-18415" y="5789295"/>
            <a:chExt cx="12093575" cy="1068705"/>
          </a:xfrm>
        </p:grpSpPr>
        <p:pic>
          <p:nvPicPr>
            <p:cNvPr id="12292" name="图片 5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0839450" y="5789295"/>
              <a:ext cx="1235710" cy="10687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293" name="图片 6" descr="图层 3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-18415" y="5976620"/>
              <a:ext cx="2155825" cy="88138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2023/5/28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292100" y="304800"/>
            <a:ext cx="11607800" cy="624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grpSp>
        <p:nvGrpSpPr>
          <p:cNvPr id="13316" name="组合 5"/>
          <p:cNvGrpSpPr/>
          <p:nvPr/>
        </p:nvGrpSpPr>
        <p:grpSpPr>
          <a:xfrm>
            <a:off x="3175" y="63500"/>
            <a:ext cx="12188825" cy="6794500"/>
            <a:chOff x="3810" y="64135"/>
            <a:chExt cx="12188190" cy="6793865"/>
          </a:xfrm>
        </p:grpSpPr>
        <p:pic>
          <p:nvPicPr>
            <p:cNvPr id="13317" name="图片 8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3810" y="64135"/>
              <a:ext cx="1153160" cy="118491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18" name="内容占位符 18" descr="图层 4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0121265" y="4966970"/>
              <a:ext cx="2070735" cy="189103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2023/5/28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0"/>
            <a:ext cx="4822825" cy="686593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auto"/>
            <a:endParaRPr lang="en-US" altLang="zh-CN" strike="noStrike" noProof="1">
              <a:sym typeface="+mn-ea"/>
            </a:endParaRPr>
          </a:p>
        </p:txBody>
      </p:sp>
      <p:pic>
        <p:nvPicPr>
          <p:cNvPr id="14340" name="图片 9" descr="图层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10552113" y="6189663"/>
            <a:ext cx="1655762" cy="676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2023/5/28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266382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auto"/>
            <a:endParaRPr lang="en-US" altLang="zh-CN" strike="noStrike" noProof="1">
              <a:sym typeface="+mn-ea"/>
            </a:endParaRPr>
          </a:p>
        </p:txBody>
      </p:sp>
      <p:pic>
        <p:nvPicPr>
          <p:cNvPr id="15364" name="图片 10" descr="图层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763" y="6303963"/>
            <a:ext cx="1354137" cy="554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2023/5/28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5029200"/>
            <a:ext cx="12192000" cy="1828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auto"/>
            <a:endParaRPr lang="en-US" altLang="zh-CN" strike="noStrike" noProof="1">
              <a:sym typeface="+mn-ea"/>
            </a:endParaRPr>
          </a:p>
        </p:txBody>
      </p:sp>
      <p:grpSp>
        <p:nvGrpSpPr>
          <p:cNvPr id="16388" name="组合 5"/>
          <p:cNvGrpSpPr/>
          <p:nvPr/>
        </p:nvGrpSpPr>
        <p:grpSpPr>
          <a:xfrm>
            <a:off x="0" y="-7937"/>
            <a:ext cx="12192000" cy="963612"/>
            <a:chOff x="0" y="-7620"/>
            <a:chExt cx="12192000" cy="962660"/>
          </a:xfrm>
        </p:grpSpPr>
        <p:pic>
          <p:nvPicPr>
            <p:cNvPr id="16389" name="图片 9" descr="图层 3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rot="10800000">
              <a:off x="10440670" y="-7620"/>
              <a:ext cx="1751330" cy="716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390" name="图片 10" descr="图层 4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9"/>
            <a:stretch>
              <a:fillRect/>
            </a:stretch>
          </p:blipFill>
          <p:spPr>
            <a:xfrm rot="10800000">
              <a:off x="0" y="-7620"/>
              <a:ext cx="1053465" cy="962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2023/5/28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auto"/>
            <a:endParaRPr lang="en-US" altLang="zh-CN" strike="noStrike" noProof="1">
              <a:sym typeface="+mn-ea"/>
            </a:endParaRPr>
          </a:p>
        </p:txBody>
      </p:sp>
      <p:grpSp>
        <p:nvGrpSpPr>
          <p:cNvPr id="17412" name="组合 5"/>
          <p:cNvGrpSpPr/>
          <p:nvPr/>
        </p:nvGrpSpPr>
        <p:grpSpPr>
          <a:xfrm>
            <a:off x="4763" y="5516563"/>
            <a:ext cx="12190412" cy="1341437"/>
            <a:chOff x="4445" y="5516880"/>
            <a:chExt cx="12190095" cy="1341120"/>
          </a:xfrm>
        </p:grpSpPr>
        <p:pic>
          <p:nvPicPr>
            <p:cNvPr id="17413" name="图片 11" descr="图层 3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4445" y="5993130"/>
              <a:ext cx="2114550" cy="8648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7414" name="图片 13" descr="图层 4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0727055" y="5516880"/>
              <a:ext cx="1467485" cy="1341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2023/5/28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958850"/>
            <a:ext cx="12192000" cy="49403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auto"/>
            <a:endParaRPr lang="en-US" altLang="zh-CN" strike="noStrike" noProof="1">
              <a:sym typeface="+mn-ea"/>
            </a:endParaRPr>
          </a:p>
        </p:txBody>
      </p:sp>
      <p:grpSp>
        <p:nvGrpSpPr>
          <p:cNvPr id="18436" name="组合 5"/>
          <p:cNvGrpSpPr/>
          <p:nvPr/>
        </p:nvGrpSpPr>
        <p:grpSpPr>
          <a:xfrm>
            <a:off x="0" y="-7937"/>
            <a:ext cx="12195175" cy="6865937"/>
            <a:chOff x="0" y="-7620"/>
            <a:chExt cx="12194540" cy="6865620"/>
          </a:xfrm>
        </p:grpSpPr>
        <p:pic>
          <p:nvPicPr>
            <p:cNvPr id="18437" name="图片 7" descr="图层 4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10014585" y="4865370"/>
              <a:ext cx="2179955" cy="199263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8438" name="图片 8" descr="图层 4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9"/>
            <a:stretch>
              <a:fillRect/>
            </a:stretch>
          </p:blipFill>
          <p:spPr>
            <a:xfrm rot="10800000">
              <a:off x="0" y="-7620"/>
              <a:ext cx="1941830" cy="177482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2023/5/28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ags" Target="../tags/tag1.xml"/><Relationship Id="rId21" Type="http://schemas.openxmlformats.org/officeDocument/2006/relationships/tags" Target="../tags/tag2.xml"/><Relationship Id="rId22" Type="http://schemas.openxmlformats.org/officeDocument/2006/relationships/tags" Target="../tags/tag3.xml"/><Relationship Id="rId23" Type="http://schemas.openxmlformats.org/officeDocument/2006/relationships/tags" Target="../tags/tag4.xml"/><Relationship Id="rId24" Type="http://schemas.openxmlformats.org/officeDocument/2006/relationships/tags" Target="../tags/tag5.xml"/><Relationship Id="rId25" Type="http://schemas.openxmlformats.org/officeDocument/2006/relationships/tags" Target="../tags/tag6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925" y="442913"/>
            <a:ext cx="10852150" cy="442912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21"/>
            </p:custDataLst>
          </p:nvPr>
        </p:nvSpPr>
        <p:spPr>
          <a:xfrm>
            <a:off x="669925" y="952500"/>
            <a:ext cx="10852150" cy="5389563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lstStyle/>
          <a:p>
            <a:pPr lvl="0" indent="-228600"/>
            <a:r>
              <a:rPr lang="zh-CN" altLang="en-US" dirty="0"/>
              <a:t>单击此处编辑母版文本样式</a:t>
            </a:r>
          </a:p>
          <a:p>
            <a:pPr lvl="1" indent="-22860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2023/5/28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幼圆" pitchFamily="49" charset="-122"/>
              </a:defRPr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90204" pitchFamily="34" charset="0"/>
                <a:ea typeface="幼圆" pitchFamily="49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90204" pitchFamily="34" charset="0"/>
          <a:ea typeface="幼圆" pitchFamily="49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幼圆" pitchFamily="49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幼圆" pitchFamily="49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幼圆" pitchFamily="49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幼圆" pitchFamily="49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幼圆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标题 3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252909" y="1770434"/>
            <a:ext cx="10017125" cy="2122791"/>
          </a:xfrm>
        </p:spPr>
        <p:txBody>
          <a:bodyPr vert="horz" lIns="90000" tIns="46800" rIns="90000" bIns="46800" anchor="b" anchorCtr="0">
            <a:normAutofit fontScale="90000"/>
          </a:bodyPr>
          <a:lstStyle/>
          <a:p>
            <a:pPr defTabSz="914400" fontAlgn="auto">
              <a:buNone/>
            </a:pPr>
            <a:r>
              <a:rPr lang="en-US" altLang="zh-CN" sz="4800" b="0" kern="1200" spc="200" normalizeH="0" baseline="0" dirty="0" smtClean="0">
                <a:latin typeface="Times New Roman" panose="02020703060505090304" charset="0"/>
                <a:ea typeface="汉仪乐喵体W" pitchFamily="18" charset="-122"/>
                <a:cs typeface="+mj-cs"/>
              </a:rPr>
              <a:t>Lesson</a:t>
            </a:r>
            <a:r>
              <a:rPr lang="en-US" altLang="zh-CN" sz="4800" b="0" kern="1200" spc="200" normalizeH="0" dirty="0" smtClean="0">
                <a:latin typeface="Times New Roman" panose="02020703060505090304" charset="0"/>
                <a:ea typeface="汉仪乐喵体W" pitchFamily="18" charset="-122"/>
                <a:cs typeface="+mj-cs"/>
              </a:rPr>
              <a:t> </a:t>
            </a:r>
            <a:r>
              <a:rPr lang="en-US" altLang="zh-CN" sz="4800" b="0" kern="1200" spc="200" normalizeH="0" smtClean="0">
                <a:latin typeface="Times New Roman" panose="02020703060505090304" charset="0"/>
                <a:ea typeface="汉仪乐喵体W" pitchFamily="18" charset="-122"/>
                <a:cs typeface="+mj-cs"/>
              </a:rPr>
              <a:t>99 </a:t>
            </a:r>
            <a:br>
              <a:rPr lang="en-US" altLang="zh-CN" sz="4800" b="0" kern="1200" spc="200" normalizeH="0" smtClean="0">
                <a:latin typeface="Times New Roman" panose="02020703060505090304" charset="0"/>
                <a:ea typeface="汉仪乐喵体W" pitchFamily="18" charset="-122"/>
                <a:cs typeface="+mj-cs"/>
              </a:rPr>
            </a:br>
            <a:r>
              <a:rPr lang="en-US" altLang="zh-CN" sz="4800" b="0" kern="1200" spc="200" normalizeH="0" smtClean="0">
                <a:latin typeface="Times New Roman" panose="02020703060505090304" charset="0"/>
                <a:ea typeface="汉仪乐喵体W" pitchFamily="18" charset="-122"/>
                <a:cs typeface="+mj-cs"/>
              </a:rPr>
              <a:t>Ow</a:t>
            </a:r>
            <a:r>
              <a:rPr lang="en-US" altLang="zh-CN" sz="4800" b="0" kern="1200" spc="200" normalizeH="0" dirty="0" smtClean="0">
                <a:latin typeface="Times New Roman" panose="02020703060505090304" charset="0"/>
                <a:ea typeface="汉仪乐喵体W" pitchFamily="18" charset="-122"/>
                <a:cs typeface="+mj-cs"/>
              </a:rPr>
              <a:t>!</a:t>
            </a:r>
            <a:r>
              <a:rPr lang="zh-CN" altLang="en-US" sz="4800" b="0" kern="1200" spc="200" normalizeH="0" baseline="0" dirty="0">
                <a:latin typeface="Times New Roman" panose="02020703060505090304" charset="0"/>
                <a:ea typeface="汉仪乐喵体W" pitchFamily="18" charset="-122"/>
                <a:cs typeface="+mj-cs"/>
              </a:rPr>
              <a:t/>
            </a:r>
            <a:br>
              <a:rPr lang="zh-CN" altLang="en-US" sz="4800" b="0" kern="1200" spc="200" normalizeH="0" baseline="0" dirty="0">
                <a:latin typeface="Times New Roman" panose="02020703060505090304" charset="0"/>
                <a:ea typeface="汉仪乐喵体W" pitchFamily="18" charset="-122"/>
                <a:cs typeface="+mj-cs"/>
              </a:rPr>
            </a:br>
            <a:endParaRPr lang="zh-CN" altLang="en-US" sz="4800" b="0" strike="noStrike" kern="1200" spc="200" normalizeH="0" baseline="0" noProof="1">
              <a:latin typeface="Times New Roman" panose="02020703060505090304" charset="0"/>
              <a:ea typeface="汉仪乐喵体W" pitchFamily="18" charset="-122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内容占位符 1"/>
          <p:cNvSpPr>
            <a:spLocks noGrp="1"/>
          </p:cNvSpPr>
          <p:nvPr>
            <p:ph sz="quarter" idx="13"/>
          </p:nvPr>
        </p:nvSpPr>
        <p:spPr>
          <a:xfrm>
            <a:off x="0" y="1375922"/>
            <a:ext cx="6888195" cy="5026025"/>
          </a:xfrm>
          <a:ln/>
        </p:spPr>
        <p:txBody>
          <a:bodyPr vert="horz" lIns="101600" tIns="0" rIns="82550" bIns="0" anchor="t"/>
          <a:lstStyle/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ow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 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/au/    int.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哎呦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slip /</a:t>
            </a:r>
            <a:r>
              <a:rPr lang="nl-NL" altLang="zh-CN" sz="2800" dirty="0" err="1">
                <a:latin typeface="Times New Roman" panose="02020703060505090304" charset="0"/>
                <a:ea typeface="楷体" panose="02010609060101010101" charset="-122"/>
              </a:rPr>
              <a:t>slɪp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   v.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滑倒，滑了一脚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fall /</a:t>
            </a:r>
            <a:r>
              <a:rPr lang="mr-IN" altLang="zh-CN" sz="2800" dirty="0" err="1">
                <a:latin typeface="Times New Roman" panose="02020703060505090304" charset="0"/>
                <a:ea typeface="楷体" panose="02010609060101010101" charset="-122"/>
              </a:rPr>
              <a:t>fɔːl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(fell /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fel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/, fallen /ˈ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fɔːlən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/) </a:t>
            </a:r>
          </a:p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v.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落下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,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跌倒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downstairs /ˌ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daunˈsteəz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   adv.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下楼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hurt /</a:t>
            </a:r>
            <a:r>
              <a:rPr lang="mr-IN" altLang="zh-CN" sz="2800" dirty="0" err="1">
                <a:latin typeface="Times New Roman" panose="02020703060505090304" charset="0"/>
                <a:ea typeface="楷体" panose="02010609060101010101" charset="-122"/>
              </a:rPr>
              <a:t>hɜːt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(hurt, hurt) v.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伤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,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伤害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,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疼痛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back /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bæk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背</a:t>
            </a:r>
          </a:p>
        </p:txBody>
      </p:sp>
      <p:sp>
        <p:nvSpPr>
          <p:cNvPr id="22530" name="文本框 3"/>
          <p:cNvSpPr txBox="1"/>
          <p:nvPr/>
        </p:nvSpPr>
        <p:spPr>
          <a:xfrm>
            <a:off x="436563" y="668338"/>
            <a:ext cx="5114925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/>
            <a:r>
              <a:rPr lang="en-US" altLang="zh-CN" sz="2400" b="1" dirty="0">
                <a:latin typeface="Times New Roman" panose="02020703060505090304" charset="0"/>
                <a:ea typeface="微软雅黑" panose="020B0503020204020204" charset="-122"/>
              </a:rPr>
              <a:t>New Words and </a:t>
            </a:r>
            <a:r>
              <a:rPr lang="en-US" altLang="zh-CN" sz="2800" b="1" dirty="0">
                <a:latin typeface="Times New Roman" panose="02020703060505090304" charset="0"/>
                <a:ea typeface="微软雅黑" panose="020B0503020204020204" charset="-122"/>
              </a:rPr>
              <a:t>expressions</a:t>
            </a:r>
          </a:p>
        </p:txBody>
      </p:sp>
      <p:sp>
        <p:nvSpPr>
          <p:cNvPr id="4" name="内容占位符 1"/>
          <p:cNvSpPr txBox="1">
            <a:spLocks/>
          </p:cNvSpPr>
          <p:nvPr/>
        </p:nvSpPr>
        <p:spPr>
          <a:xfrm>
            <a:off x="6487335" y="1378625"/>
            <a:ext cx="5935123" cy="502602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stand up /ˈ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stænd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 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ʌp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起立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,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站起来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help /help/    v.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帮助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at once   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立即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sure /</a:t>
            </a:r>
            <a:r>
              <a:rPr lang="mr-IN" altLang="zh-CN" sz="2800" dirty="0" err="1">
                <a:latin typeface="Times New Roman" panose="02020703060505090304" charset="0"/>
                <a:ea typeface="楷体" panose="02010609060101010101" charset="-122"/>
              </a:rPr>
              <a:t>ʃ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u</a:t>
            </a:r>
            <a:r>
              <a:rPr lang="mr-IN" altLang="zh-CN" sz="2800" dirty="0" err="1">
                <a:latin typeface="Times New Roman" panose="02020703060505090304" charset="0"/>
                <a:ea typeface="楷体" panose="02010609060101010101" charset="-122"/>
              </a:rPr>
              <a:t>ə</a:t>
            </a:r>
            <a:r>
              <a:rPr lang="mr-IN" altLang="zh-CN" sz="2800" dirty="0">
                <a:latin typeface="Times New Roman" panose="02020703060505090304" charset="0"/>
                <a:ea typeface="楷体" panose="02010609060101010101" charset="-122"/>
              </a:rPr>
              <a:t>(</a:t>
            </a:r>
            <a:r>
              <a:rPr lang="mr-IN" altLang="zh-CN" sz="2800" dirty="0" err="1">
                <a:latin typeface="Times New Roman" panose="02020703060505090304" charset="0"/>
                <a:ea typeface="楷体" panose="02010609060101010101" charset="-122"/>
              </a:rPr>
              <a:t>r</a:t>
            </a:r>
            <a:r>
              <a:rPr lang="mr-IN" altLang="zh-CN" sz="2800" dirty="0">
                <a:latin typeface="Times New Roman" panose="02020703060505090304" charset="0"/>
                <a:ea typeface="楷体" panose="02010609060101010101" charset="-122"/>
              </a:rPr>
              <a:t>)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   adj.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一定的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,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确信的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X-ray /ˈ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eks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 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reɪ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   n. X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光透视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内容占位符 1"/>
          <p:cNvSpPr>
            <a:spLocks noGrp="1"/>
          </p:cNvSpPr>
          <p:nvPr>
            <p:ph sz="quarter" idx="13"/>
          </p:nvPr>
        </p:nvSpPr>
        <p:spPr>
          <a:xfrm>
            <a:off x="245327" y="1442829"/>
            <a:ext cx="6888195" cy="5026025"/>
          </a:xfrm>
          <a:ln/>
        </p:spPr>
        <p:txBody>
          <a:bodyPr vert="horz" lIns="101600" tIns="0" rIns="82550" bIns="0" anchor="t"/>
          <a:lstStyle/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ow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 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/au/    int.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哎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呦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59005" y="602166"/>
            <a:ext cx="4592483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b="1" dirty="0" smtClean="0">
                <a:latin typeface="Times New Roman" panose="02020703060505090304" charset="0"/>
              </a:rPr>
              <a:t>ow</a:t>
            </a:r>
            <a:endParaRPr lang="en-US" altLang="zh-CN" sz="2800" b="1" dirty="0">
              <a:latin typeface="Times New Roman" panose="0202070306050509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906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内容占位符 1"/>
          <p:cNvSpPr>
            <a:spLocks noGrp="1"/>
          </p:cNvSpPr>
          <p:nvPr>
            <p:ph sz="quarter" idx="13"/>
          </p:nvPr>
        </p:nvSpPr>
        <p:spPr>
          <a:xfrm>
            <a:off x="245327" y="1442829"/>
            <a:ext cx="6888195" cy="5026025"/>
          </a:xfrm>
          <a:ln/>
        </p:spPr>
        <p:txBody>
          <a:bodyPr vert="horz" lIns="101600" tIns="0" rIns="82550" bIns="0" anchor="t"/>
          <a:lstStyle/>
          <a:p>
            <a:pPr marL="0" indent="0"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slip 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</a:t>
            </a:r>
            <a:r>
              <a:rPr lang="nl-NL" altLang="zh-CN" sz="2800" dirty="0" err="1">
                <a:latin typeface="Times New Roman" panose="02020703060505090304" charset="0"/>
                <a:ea typeface="楷体" panose="02010609060101010101" charset="-122"/>
              </a:rPr>
              <a:t>slɪp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   v.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滑倒，滑了一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脚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slipper  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n.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拖鞋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59005" y="602166"/>
            <a:ext cx="4592483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b="1" dirty="0" smtClean="0">
                <a:latin typeface="Times New Roman" panose="02020703060505090304" charset="0"/>
              </a:rPr>
              <a:t>slip</a:t>
            </a:r>
            <a:endParaRPr lang="en-US" altLang="zh-CN" sz="2800" b="1" dirty="0">
              <a:latin typeface="Times New Roman" panose="0202070306050509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052" y="863776"/>
            <a:ext cx="2386582" cy="221382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052" y="3955841"/>
            <a:ext cx="2386581" cy="222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957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内容占位符 1"/>
          <p:cNvSpPr>
            <a:spLocks noGrp="1"/>
          </p:cNvSpPr>
          <p:nvPr>
            <p:ph sz="quarter" idx="13"/>
          </p:nvPr>
        </p:nvSpPr>
        <p:spPr>
          <a:xfrm>
            <a:off x="245327" y="1442829"/>
            <a:ext cx="10284561" cy="5026025"/>
          </a:xfrm>
          <a:ln/>
        </p:spPr>
        <p:txBody>
          <a:bodyPr vert="horz" lIns="101600" tIns="0" rIns="82550" bIns="0" anchor="t"/>
          <a:lstStyle/>
          <a:p>
            <a:pPr marL="0" indent="0"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fall 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</a:t>
            </a:r>
            <a:r>
              <a:rPr lang="mr-IN" altLang="zh-CN" sz="2800" dirty="0" err="1">
                <a:latin typeface="Times New Roman" panose="02020703060505090304" charset="0"/>
                <a:ea typeface="楷体" panose="02010609060101010101" charset="-122"/>
              </a:rPr>
              <a:t>fɔːl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(fell /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fel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/, fallen /ˈ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fɔːlən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/) 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  v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落下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,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跌倒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 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 n.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秋天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59005" y="602166"/>
            <a:ext cx="4592483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b="1" dirty="0" smtClean="0">
                <a:latin typeface="Times New Roman" panose="02020703060505090304" charset="0"/>
              </a:rPr>
              <a:t>fall</a:t>
            </a:r>
            <a:endParaRPr lang="en-US" altLang="zh-CN" sz="2800" b="1" dirty="0">
              <a:latin typeface="Times New Roman" panose="02020703060505090304" charset="0"/>
            </a:endParaRPr>
          </a:p>
        </p:txBody>
      </p:sp>
      <p:sp>
        <p:nvSpPr>
          <p:cNvPr id="3" name="下箭头 2"/>
          <p:cNvSpPr/>
          <p:nvPr/>
        </p:nvSpPr>
        <p:spPr>
          <a:xfrm>
            <a:off x="10722763" y="2693249"/>
            <a:ext cx="242887" cy="74295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 flipV="1">
            <a:off x="9858370" y="3509141"/>
            <a:ext cx="1971675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12749">
            <a:off x="10214762" y="1202469"/>
            <a:ext cx="1258887" cy="122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20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内容占位符 1"/>
          <p:cNvSpPr>
            <a:spLocks noGrp="1"/>
          </p:cNvSpPr>
          <p:nvPr>
            <p:ph sz="quarter" idx="13"/>
          </p:nvPr>
        </p:nvSpPr>
        <p:spPr>
          <a:xfrm>
            <a:off x="245327" y="1442829"/>
            <a:ext cx="6888195" cy="5026025"/>
          </a:xfrm>
          <a:ln/>
        </p:spPr>
        <p:txBody>
          <a:bodyPr vert="horz" lIns="101600" tIns="0" rIns="82550" bIns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downstairs 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/ˌ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daunˈsteəz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   adv.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下楼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(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反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) 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upstairs /ˌ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ʌpˈsteəz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   adv.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上楼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59005" y="602166"/>
            <a:ext cx="4592483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b="1" dirty="0" smtClean="0">
                <a:latin typeface="Times New Roman" panose="02020703060505090304" charset="0"/>
                <a:ea typeface="楷体" panose="02010609060101010101" charset="-122"/>
              </a:rPr>
              <a:t>downstairs</a:t>
            </a:r>
            <a:endParaRPr lang="en-US" altLang="zh-CN" sz="2800" b="1" dirty="0">
              <a:latin typeface="Times New Roman" panose="0202070306050509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2985" y="1125386"/>
            <a:ext cx="1919245" cy="195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29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内容占位符 1"/>
          <p:cNvSpPr>
            <a:spLocks noGrp="1"/>
          </p:cNvSpPr>
          <p:nvPr>
            <p:ph sz="quarter" idx="13"/>
          </p:nvPr>
        </p:nvSpPr>
        <p:spPr>
          <a:xfrm>
            <a:off x="245327" y="1442829"/>
            <a:ext cx="6888195" cy="5026025"/>
          </a:xfrm>
          <a:ln/>
        </p:spPr>
        <p:txBody>
          <a:bodyPr vert="horz" lIns="101600" tIns="0" rIns="82550" bIns="0" anchor="t"/>
          <a:lstStyle/>
          <a:p>
            <a:pPr marL="0" indent="0"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hurt 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</a:t>
            </a:r>
            <a:r>
              <a:rPr lang="mr-IN" altLang="zh-CN" sz="2800" dirty="0" err="1">
                <a:latin typeface="Times New Roman" panose="02020703060505090304" charset="0"/>
                <a:ea typeface="楷体" panose="02010609060101010101" charset="-122"/>
              </a:rPr>
              <a:t>hɜːt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(hurt, hurt) v.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伤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,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伤害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,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疼痛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59005" y="602166"/>
            <a:ext cx="4592483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b="1" dirty="0" smtClean="0">
                <a:latin typeface="Times New Roman" panose="02020703060505090304" charset="0"/>
              </a:rPr>
              <a:t>hurt</a:t>
            </a:r>
            <a:endParaRPr lang="en-US" altLang="zh-CN" sz="2800" b="1" dirty="0">
              <a:latin typeface="Times New Roman" panose="0202070306050509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197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内容占位符 1"/>
          <p:cNvSpPr>
            <a:spLocks noGrp="1"/>
          </p:cNvSpPr>
          <p:nvPr>
            <p:ph sz="quarter" idx="13"/>
          </p:nvPr>
        </p:nvSpPr>
        <p:spPr>
          <a:xfrm>
            <a:off x="245327" y="1442829"/>
            <a:ext cx="7955698" cy="5026025"/>
          </a:xfrm>
          <a:ln/>
        </p:spPr>
        <p:txBody>
          <a:bodyPr vert="horz" lIns="101600" tIns="0" rIns="82550" bIns="0" anchor="t"/>
          <a:lstStyle/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back /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bæk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背，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背面   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adv.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回原处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(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反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)  front /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frʌnt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  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n.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正面，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前面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backpack /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 ˈ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bækpæk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背包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endParaRPr lang="zh-CN" altLang="en-US" sz="2800" dirty="0">
              <a:latin typeface="Times New Roman" panose="02020703060505090304" charset="0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59005" y="602166"/>
            <a:ext cx="4592483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b="1" dirty="0" smtClean="0">
                <a:latin typeface="Times New Roman" panose="02020703060505090304" charset="0"/>
              </a:rPr>
              <a:t>back</a:t>
            </a:r>
            <a:endParaRPr lang="en-US" altLang="zh-CN" sz="2800" b="1" dirty="0">
              <a:latin typeface="Times New Roman" panose="0202070306050509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300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1"/>
          <p:cNvSpPr txBox="1">
            <a:spLocks/>
          </p:cNvSpPr>
          <p:nvPr/>
        </p:nvSpPr>
        <p:spPr>
          <a:xfrm>
            <a:off x="436563" y="1512440"/>
            <a:ext cx="5935123" cy="502602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stand up /ˈ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stænd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 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ʌp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起立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,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站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起来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959005" y="602166"/>
            <a:ext cx="4592483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b="1" dirty="0" smtClean="0">
                <a:latin typeface="Times New Roman" panose="02020703060505090304" charset="0"/>
              </a:rPr>
              <a:t>stand up</a:t>
            </a:r>
            <a:endParaRPr lang="en-US" altLang="zh-CN" sz="2800" b="1" dirty="0">
              <a:latin typeface="Times New Roman" panose="0202070306050509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607" y="602166"/>
            <a:ext cx="1790442" cy="307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957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1"/>
          <p:cNvSpPr txBox="1">
            <a:spLocks/>
          </p:cNvSpPr>
          <p:nvPr/>
        </p:nvSpPr>
        <p:spPr>
          <a:xfrm>
            <a:off x="393700" y="1283840"/>
            <a:ext cx="11250613" cy="502602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help 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/help/    v.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帮助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help </a:t>
            </a:r>
            <a:r>
              <a:rPr lang="en-US" altLang="zh-CN" sz="2800" dirty="0" err="1" smtClean="0">
                <a:latin typeface="Times New Roman" panose="02020703060505090304" charset="0"/>
                <a:ea typeface="楷体" panose="02010609060101010101" charset="-122"/>
              </a:rPr>
              <a:t>sb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(somebody) do(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动词原形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) </a:t>
            </a:r>
            <a:r>
              <a:rPr lang="en-US" altLang="zh-CN" sz="2800" dirty="0" err="1" smtClean="0">
                <a:latin typeface="Times New Roman" panose="02020703060505090304" charset="0"/>
                <a:ea typeface="楷体" panose="02010609060101010101" charset="-122"/>
              </a:rPr>
              <a:t>sth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(something) 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帮助某人做某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事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E.g. He is helping Tim paint the wall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.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他正在帮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Tim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粉刷墙面。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help </a:t>
            </a:r>
            <a:r>
              <a:rPr lang="en-US" altLang="zh-CN" sz="2800" dirty="0" err="1" smtClean="0">
                <a:latin typeface="Times New Roman" panose="02020703060505090304" charset="0"/>
                <a:ea typeface="楷体" panose="02010609060101010101" charset="-122"/>
              </a:rPr>
              <a:t>sb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 with </a:t>
            </a:r>
            <a:r>
              <a:rPr lang="en-US" altLang="zh-CN" sz="2800" dirty="0" err="1" smtClean="0">
                <a:latin typeface="Times New Roman" panose="02020703060505090304" charset="0"/>
                <a:ea typeface="楷体" panose="02010609060101010101" charset="-122"/>
              </a:rPr>
              <a:t>sth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 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帮助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(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做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)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某人某事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E.g. She 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is helping me with my 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math problem.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她正在帮我解答数学问题。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959005" y="602166"/>
            <a:ext cx="4592483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b="1" dirty="0" smtClean="0">
                <a:latin typeface="Times New Roman" panose="02020703060505090304" charset="0"/>
              </a:rPr>
              <a:t>help</a:t>
            </a:r>
            <a:endParaRPr lang="en-US" altLang="zh-CN" sz="2800" b="1" dirty="0">
              <a:latin typeface="Times New Roman" panose="0202070306050509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34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1"/>
          <p:cNvSpPr txBox="1">
            <a:spLocks/>
          </p:cNvSpPr>
          <p:nvPr/>
        </p:nvSpPr>
        <p:spPr>
          <a:xfrm>
            <a:off x="436563" y="1512440"/>
            <a:ext cx="5935123" cy="502602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at 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once   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立即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959005" y="602166"/>
            <a:ext cx="4592483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b="1" dirty="0" smtClean="0">
                <a:latin typeface="Times New Roman" panose="02020703060505090304" charset="0"/>
              </a:rPr>
              <a:t>at once</a:t>
            </a:r>
            <a:endParaRPr lang="en-US" altLang="zh-CN" sz="2800" b="1" dirty="0">
              <a:latin typeface="Times New Roman" panose="0202070306050509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40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1"/>
          <p:cNvSpPr txBox="1">
            <a:spLocks/>
          </p:cNvSpPr>
          <p:nvPr/>
        </p:nvSpPr>
        <p:spPr>
          <a:xfrm>
            <a:off x="436563" y="1512440"/>
            <a:ext cx="5935123" cy="502602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sure 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</a:t>
            </a:r>
            <a:r>
              <a:rPr lang="mr-IN" altLang="zh-CN" sz="2800" dirty="0" err="1">
                <a:latin typeface="Times New Roman" panose="02020703060505090304" charset="0"/>
                <a:ea typeface="楷体" panose="02010609060101010101" charset="-122"/>
              </a:rPr>
              <a:t>ʃ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u</a:t>
            </a:r>
            <a:r>
              <a:rPr lang="mr-IN" altLang="zh-CN" sz="2800" dirty="0" err="1">
                <a:latin typeface="Times New Roman" panose="02020703060505090304" charset="0"/>
                <a:ea typeface="楷体" panose="02010609060101010101" charset="-122"/>
              </a:rPr>
              <a:t>ə</a:t>
            </a:r>
            <a:r>
              <a:rPr lang="mr-IN" altLang="zh-CN" sz="2800" dirty="0">
                <a:latin typeface="Times New Roman" panose="02020703060505090304" charset="0"/>
                <a:ea typeface="楷体" panose="02010609060101010101" charset="-122"/>
              </a:rPr>
              <a:t>(</a:t>
            </a:r>
            <a:r>
              <a:rPr lang="mr-IN" altLang="zh-CN" sz="2800" dirty="0" err="1">
                <a:latin typeface="Times New Roman" panose="02020703060505090304" charset="0"/>
                <a:ea typeface="楷体" panose="02010609060101010101" charset="-122"/>
              </a:rPr>
              <a:t>r</a:t>
            </a:r>
            <a:r>
              <a:rPr lang="mr-IN" altLang="zh-CN" sz="2800" dirty="0">
                <a:latin typeface="Times New Roman" panose="02020703060505090304" charset="0"/>
                <a:ea typeface="楷体" panose="02010609060101010101" charset="-122"/>
              </a:rPr>
              <a:t>)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   adj.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一定的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, 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确信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的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for sure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 </a:t>
            </a: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 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确实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959005" y="602166"/>
            <a:ext cx="4592483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b="1" dirty="0" smtClean="0">
                <a:latin typeface="Times New Roman" panose="02020703060505090304" charset="0"/>
                <a:ea typeface="楷体" panose="02010609060101010101" charset="-122"/>
              </a:rPr>
              <a:t>sure</a:t>
            </a:r>
            <a:endParaRPr lang="en-US" altLang="zh-CN" sz="2800" b="1" dirty="0">
              <a:latin typeface="Times New Roman" panose="0202070306050509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41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3"/>
          <p:cNvSpPr txBox="1"/>
          <p:nvPr/>
        </p:nvSpPr>
        <p:spPr>
          <a:xfrm>
            <a:off x="959005" y="602166"/>
            <a:ext cx="4592483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b="1" dirty="0">
                <a:latin typeface="Times New Roman" panose="02020703060505090304" charset="0"/>
                <a:ea typeface="楷体" panose="02010609060101010101" charset="-122"/>
              </a:rPr>
              <a:t>X-ray</a:t>
            </a:r>
            <a:endParaRPr lang="en-US" altLang="zh-CN" sz="2800" b="1" dirty="0">
              <a:latin typeface="Times New Roman" panose="02020703060505090304" charset="0"/>
            </a:endParaRPr>
          </a:p>
        </p:txBody>
      </p:sp>
      <p:sp>
        <p:nvSpPr>
          <p:cNvPr id="4" name="内容占位符 1"/>
          <p:cNvSpPr txBox="1">
            <a:spLocks/>
          </p:cNvSpPr>
          <p:nvPr/>
        </p:nvSpPr>
        <p:spPr>
          <a:xfrm>
            <a:off x="436563" y="1512440"/>
            <a:ext cx="5935123" cy="502602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X-ray 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/ˈ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eks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 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reɪ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   n. X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光透视</a:t>
            </a:r>
          </a:p>
        </p:txBody>
      </p:sp>
    </p:spTree>
    <p:extLst>
      <p:ext uri="{BB962C8B-B14F-4D97-AF65-F5344CB8AC3E}">
        <p14:creationId xmlns:p14="http://schemas.microsoft.com/office/powerpoint/2010/main" val="104356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文本框 2"/>
          <p:cNvSpPr txBox="1"/>
          <p:nvPr/>
        </p:nvSpPr>
        <p:spPr>
          <a:xfrm>
            <a:off x="573088" y="1552575"/>
            <a:ext cx="9131300" cy="6140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/>
            <a:r>
              <a:rPr lang="en-US" altLang="zh-CN" sz="3400" dirty="0">
                <a:solidFill>
                  <a:srgbClr val="00B050"/>
                </a:solidFill>
                <a:latin typeface="Times New Roman" panose="02020703060505090304"/>
                <a:ea typeface="微软雅黑" panose="020B0503020204020204" charset="-122"/>
              </a:rPr>
              <a:t>Listen and answer the question: </a:t>
            </a:r>
          </a:p>
        </p:txBody>
      </p:sp>
      <p:sp>
        <p:nvSpPr>
          <p:cNvPr id="25602" name="文本框 4"/>
          <p:cNvSpPr txBox="1"/>
          <p:nvPr/>
        </p:nvSpPr>
        <p:spPr>
          <a:xfrm>
            <a:off x="1741488" y="3249613"/>
            <a:ext cx="5857757" cy="61555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indent="0"/>
            <a:r>
              <a:rPr lang="en-US" altLang="zh-CN" sz="3400" dirty="0" smtClean="0">
                <a:latin typeface="Times New Roman" panose="02020703060505090304"/>
                <a:ea typeface="微软雅黑" panose="020B0503020204020204" charset="-122"/>
                <a:sym typeface="微软雅黑" panose="020B0503020204020204" charset="-122"/>
              </a:rPr>
              <a:t>Must Andy go to see the doctor?</a:t>
            </a:r>
            <a:endParaRPr lang="en-US" altLang="zh-CN" sz="3400" dirty="0">
              <a:latin typeface="Times New Roman" panose="02020703060505090304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805" y="1090617"/>
            <a:ext cx="3226070" cy="4946641"/>
          </a:xfrm>
          <a:prstGeom prst="rect">
            <a:avLst/>
          </a:prstGeom>
        </p:spPr>
      </p:pic>
      <p:sp>
        <p:nvSpPr>
          <p:cNvPr id="5" name="内容占位符 1"/>
          <p:cNvSpPr txBox="1">
            <a:spLocks/>
          </p:cNvSpPr>
          <p:nvPr/>
        </p:nvSpPr>
        <p:spPr>
          <a:xfrm>
            <a:off x="227418" y="820518"/>
            <a:ext cx="8235646" cy="544409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90204" pitchFamily="34" charset="0"/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ANDY: Ow!</a:t>
            </a:r>
          </a:p>
          <a:p>
            <a:pPr marL="0" indent="0">
              <a:buFont typeface="Arial" panose="020B0604020202090204" pitchFamily="34" charset="0"/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            </a:t>
            </a:r>
          </a:p>
          <a:p>
            <a:pPr marL="0" indent="0">
              <a:buFont typeface="Arial" panose="020B0604020202090204" pitchFamily="34" charset="0"/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LUCY: What’s the matter, Andy? </a:t>
            </a:r>
          </a:p>
          <a:p>
            <a:pPr marL="0" indent="0">
              <a:buFont typeface="Arial" panose="020B0604020202090204" pitchFamily="34" charset="0"/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ANDY: I slipped and fell downstairs. </a:t>
            </a:r>
          </a:p>
          <a:p>
            <a:pPr marL="0" indent="0">
              <a:buFont typeface="Arial" panose="020B0604020202090204" pitchFamily="34" charset="0"/>
              <a:buNone/>
            </a:pPr>
            <a:endParaRPr lang="en-US" altLang="zh-CN" sz="2800" dirty="0">
              <a:solidFill>
                <a:srgbClr val="000000"/>
              </a:solidFill>
              <a:latin typeface="Times New Roman" panose="02020703060505090304"/>
            </a:endParaRPr>
          </a:p>
          <a:p>
            <a:pPr marL="0" indent="0">
              <a:buNone/>
            </a:pPr>
            <a:r>
              <a:rPr lang="en-US" altLang="zh-CN" sz="2800" dirty="0">
                <a:solidFill>
                  <a:srgbClr val="000000"/>
                </a:solidFill>
                <a:latin typeface="Times New Roman" panose="02020703060505090304"/>
              </a:rPr>
              <a:t>LUCY: Have you hurt yourself?</a:t>
            </a:r>
          </a:p>
          <a:p>
            <a:pPr marL="0" indent="0">
              <a:buNone/>
            </a:pPr>
            <a:r>
              <a:rPr lang="en-US" altLang="zh-CN" sz="2800" dirty="0">
                <a:solidFill>
                  <a:srgbClr val="000000"/>
                </a:solidFill>
                <a:latin typeface="Times New Roman" panose="02020703060505090304"/>
              </a:rPr>
              <a:t>ANDY: Yes, I have. </a:t>
            </a:r>
          </a:p>
          <a:p>
            <a:pPr marL="0" indent="0">
              <a:buNone/>
            </a:pPr>
            <a:r>
              <a:rPr lang="en-US" altLang="zh-CN" sz="2800" dirty="0">
                <a:solidFill>
                  <a:srgbClr val="000000"/>
                </a:solidFill>
                <a:latin typeface="Times New Roman" panose="02020703060505090304"/>
              </a:rPr>
              <a:t>            I think that I’ve hurt my back.</a:t>
            </a:r>
          </a:p>
          <a:p>
            <a:pPr marL="0" indent="0">
              <a:buFont typeface="Arial" panose="020B0604020202090204" pitchFamily="34" charset="0"/>
              <a:buNone/>
            </a:pPr>
            <a:endParaRPr lang="zh-CN" altLang="en-US" sz="2800" dirty="0">
              <a:solidFill>
                <a:srgbClr val="000000"/>
              </a:solidFill>
              <a:latin typeface="Times New Roman" panose="02020703060505090304"/>
            </a:endParaRPr>
          </a:p>
        </p:txBody>
      </p:sp>
      <p:sp>
        <p:nvSpPr>
          <p:cNvPr id="4" name="文本框 10"/>
          <p:cNvSpPr txBox="1">
            <a:spLocks noChangeArrowheads="1"/>
          </p:cNvSpPr>
          <p:nvPr/>
        </p:nvSpPr>
        <p:spPr bwMode="auto">
          <a:xfrm>
            <a:off x="0" y="3240771"/>
            <a:ext cx="954544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fell downstairs </a:t>
            </a:r>
            <a:r>
              <a:rPr lang="zh-CN" altLang="en-US" sz="24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从楼梯上摔下来</a:t>
            </a:r>
            <a:r>
              <a:rPr lang="en-US" altLang="zh-CN" sz="24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, downstairs</a:t>
            </a:r>
            <a:r>
              <a:rPr lang="zh-CN" altLang="en-US" sz="24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是副词</a:t>
            </a:r>
            <a:r>
              <a:rPr lang="en-US" altLang="zh-CN" sz="24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, </a:t>
            </a:r>
            <a:r>
              <a:rPr lang="zh-CN" altLang="en-US" sz="24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修饰</a:t>
            </a:r>
            <a:r>
              <a:rPr lang="en-US" altLang="zh-CN" sz="24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fell, </a:t>
            </a:r>
            <a:r>
              <a:rPr lang="zh-CN" altLang="en-US" sz="24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作状语。</a:t>
            </a:r>
            <a:endParaRPr lang="zh-CN" altLang="en-US" sz="2400" dirty="0">
              <a:solidFill>
                <a:srgbClr val="6600CC"/>
              </a:solidFill>
              <a:latin typeface="Times New Roman" charset="0"/>
              <a:ea typeface="楷体" charset="-122"/>
              <a:sym typeface="微软雅黑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156" y="2003898"/>
            <a:ext cx="3577844" cy="3533673"/>
          </a:xfrm>
          <a:prstGeom prst="rect">
            <a:avLst/>
          </a:prstGeom>
        </p:spPr>
      </p:pic>
      <p:sp>
        <p:nvSpPr>
          <p:cNvPr id="6" name="内容占位符 1"/>
          <p:cNvSpPr txBox="1">
            <a:spLocks/>
          </p:cNvSpPr>
          <p:nvPr/>
        </p:nvSpPr>
        <p:spPr>
          <a:xfrm>
            <a:off x="1255491" y="1763787"/>
            <a:ext cx="8235646" cy="4302476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幼圆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90204" pitchFamily="34" charset="0"/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LUCY: Try and stand up. </a:t>
            </a:r>
          </a:p>
          <a:p>
            <a:pPr marL="0" indent="0">
              <a:buFont typeface="Arial" panose="020B0604020202090204" pitchFamily="34" charset="0"/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            Can you stand up?</a:t>
            </a:r>
          </a:p>
          <a:p>
            <a:pPr marL="0" indent="0">
              <a:buFont typeface="Arial" panose="020B0604020202090204" pitchFamily="34" charset="0"/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            Here. Let me help you. </a:t>
            </a:r>
          </a:p>
          <a:p>
            <a:pPr marL="0" indent="0">
              <a:buFont typeface="Arial" panose="020B0604020202090204" pitchFamily="34" charset="0"/>
              <a:buNone/>
            </a:pPr>
            <a:endParaRPr lang="en-US" altLang="zh-CN" sz="2800" dirty="0" smtClean="0">
              <a:solidFill>
                <a:srgbClr val="000000"/>
              </a:solidFill>
              <a:latin typeface="Times New Roman" panose="02020703060505090304"/>
            </a:endParaRPr>
          </a:p>
          <a:p>
            <a:pPr marL="0" indent="0">
              <a:buFont typeface="Arial" panose="020B0604020202090204" pitchFamily="34" charset="0"/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ANDY: I’m sorry, Lucy. </a:t>
            </a:r>
          </a:p>
          <a:p>
            <a:pPr marL="0" indent="0">
              <a:buFont typeface="Arial" panose="020B0604020202090204" pitchFamily="34" charset="0"/>
              <a:buNone/>
            </a:pPr>
            <a:r>
              <a:rPr lang="en-US" altLang="zh-CN" sz="2800" dirty="0">
                <a:solidFill>
                  <a:srgbClr val="000000"/>
                </a:solidFill>
                <a:latin typeface="Times New Roman" panose="02020703060505090304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           I’m afraid that I can’t get up. </a:t>
            </a:r>
            <a:endParaRPr lang="zh-CN" altLang="en-US" sz="2800" dirty="0">
              <a:solidFill>
                <a:srgbClr val="000000"/>
              </a:solidFill>
              <a:latin typeface="Times New Roman" panose="02020703060505090304"/>
            </a:endParaRPr>
          </a:p>
        </p:txBody>
      </p:sp>
      <p:sp>
        <p:nvSpPr>
          <p:cNvPr id="4" name="文本框 10"/>
          <p:cNvSpPr txBox="1">
            <a:spLocks noChangeArrowheads="1"/>
          </p:cNvSpPr>
          <p:nvPr/>
        </p:nvSpPr>
        <p:spPr bwMode="auto">
          <a:xfrm>
            <a:off x="0" y="2255346"/>
            <a:ext cx="251098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1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Here</a:t>
            </a:r>
            <a:r>
              <a:rPr lang="zh-CN" altLang="en-US" sz="21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在这里是感叹词，意思是“来”或“喂”，引起别人注意。</a:t>
            </a:r>
            <a:endParaRPr lang="zh-CN" altLang="en-US" sz="2100" dirty="0">
              <a:solidFill>
                <a:srgbClr val="6600CC"/>
              </a:solidFill>
              <a:latin typeface="Times New Roman" charset="0"/>
              <a:ea typeface="楷体" charset="-122"/>
              <a:sym typeface="微软雅黑" charset="-122"/>
            </a:endParaRPr>
          </a:p>
        </p:txBody>
      </p:sp>
      <p:sp>
        <p:nvSpPr>
          <p:cNvPr id="5" name="文本框 10"/>
          <p:cNvSpPr txBox="1">
            <a:spLocks noChangeArrowheads="1"/>
          </p:cNvSpPr>
          <p:nvPr/>
        </p:nvSpPr>
        <p:spPr bwMode="auto">
          <a:xfrm>
            <a:off x="2510983" y="1041474"/>
            <a:ext cx="823206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1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Try and stand up. </a:t>
            </a:r>
            <a:r>
              <a:rPr lang="zh-CN" altLang="en-US" sz="21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试着站起来。在英语中，常用</a:t>
            </a:r>
            <a:r>
              <a:rPr lang="en-US" altLang="zh-CN" sz="21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and</a:t>
            </a:r>
            <a:r>
              <a:rPr lang="zh-CN" altLang="en-US" sz="21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把两个动词连接在一起，如</a:t>
            </a:r>
            <a:r>
              <a:rPr lang="en-US" altLang="zh-CN" sz="21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come upstairs and see it</a:t>
            </a:r>
            <a:r>
              <a:rPr lang="zh-CN" altLang="en-US" sz="21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。这种句子往往用来鼓励某种动作。</a:t>
            </a:r>
            <a:endParaRPr lang="zh-CN" altLang="en-US" sz="2100" dirty="0">
              <a:solidFill>
                <a:srgbClr val="6600CC"/>
              </a:solidFill>
              <a:latin typeface="Times New Roman" charset="0"/>
              <a:ea typeface="楷体" charset="-122"/>
              <a:sym typeface="微软雅黑" charset="-122"/>
            </a:endParaRPr>
          </a:p>
        </p:txBody>
      </p:sp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1419545" y="3518331"/>
            <a:ext cx="7194611" cy="100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1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Let me help you. </a:t>
            </a:r>
            <a:r>
              <a:rPr lang="zh-CN" altLang="en-US" sz="21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让我来帮你。其中</a:t>
            </a:r>
            <a:r>
              <a:rPr lang="en-US" altLang="zh-CN" sz="21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let</a:t>
            </a:r>
            <a:r>
              <a:rPr lang="zh-CN" altLang="en-US" sz="21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有“允许”的意思。</a:t>
            </a:r>
            <a:endParaRPr lang="en-US" altLang="zh-CN" sz="2100" dirty="0" smtClean="0">
              <a:solidFill>
                <a:srgbClr val="6600CC"/>
              </a:solidFill>
              <a:latin typeface="Times New Roman" charset="0"/>
              <a:ea typeface="楷体" charset="-122"/>
              <a:sym typeface="微软雅黑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1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注意在</a:t>
            </a:r>
            <a:r>
              <a:rPr lang="en-US" altLang="zh-CN" sz="21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let</a:t>
            </a:r>
            <a:r>
              <a:rPr lang="zh-CN" altLang="en-US" sz="21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后面要加不带</a:t>
            </a:r>
            <a:r>
              <a:rPr lang="en-US" altLang="zh-CN" sz="21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to</a:t>
            </a:r>
            <a:r>
              <a:rPr lang="zh-CN" altLang="en-US" sz="21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的动词不定式。</a:t>
            </a:r>
            <a:endParaRPr lang="zh-CN" altLang="en-US" sz="2100" dirty="0">
              <a:solidFill>
                <a:srgbClr val="6600CC"/>
              </a:solidFill>
              <a:latin typeface="Times New Roman" charset="0"/>
              <a:ea typeface="楷体" charset="-122"/>
              <a:sym typeface="微软雅黑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1161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内容占位符 1"/>
          <p:cNvSpPr>
            <a:spLocks noGrp="1"/>
          </p:cNvSpPr>
          <p:nvPr>
            <p:ph sz="quarter" idx="13"/>
          </p:nvPr>
        </p:nvSpPr>
        <p:spPr>
          <a:xfrm>
            <a:off x="227418" y="881779"/>
            <a:ext cx="8219995" cy="5429811"/>
          </a:xfrm>
          <a:ln/>
        </p:spPr>
        <p:txBody>
          <a:bodyPr vert="horz" lIns="101600" tIns="0" rIns="82550" bIns="0" anchor="t"/>
          <a:lstStyle/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LUCY: I think that </a:t>
            </a:r>
          </a:p>
          <a:p>
            <a:pPr marL="0" indent="0">
              <a:buNone/>
            </a:pPr>
            <a:r>
              <a:rPr lang="en-US" altLang="zh-CN" sz="2800" dirty="0">
                <a:solidFill>
                  <a:srgbClr val="000000"/>
                </a:solidFill>
                <a:latin typeface="Times New Roman" panose="02020703060505090304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           the doctor had better see you. </a:t>
            </a:r>
          </a:p>
          <a:p>
            <a:pPr marL="0" indent="0">
              <a:buNone/>
            </a:pPr>
            <a:r>
              <a:rPr lang="en-US" altLang="zh-CN" sz="2800" dirty="0">
                <a:solidFill>
                  <a:srgbClr val="000000"/>
                </a:solidFill>
                <a:latin typeface="Times New Roman" panose="02020703060505090304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           I will phone Dr. Carter. </a:t>
            </a:r>
          </a:p>
          <a:p>
            <a:pPr marL="0" indent="0">
              <a:buNone/>
            </a:pPr>
            <a:endParaRPr lang="en-US" altLang="zh-CN" sz="2800" dirty="0" smtClean="0">
              <a:solidFill>
                <a:srgbClr val="000000"/>
              </a:solidFill>
              <a:latin typeface="Times New Roman" panose="02020703060505090304"/>
            </a:endParaRP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LUCY: The doctor says that </a:t>
            </a:r>
          </a:p>
          <a:p>
            <a:pPr marL="0" indent="0">
              <a:buNone/>
            </a:pPr>
            <a:r>
              <a:rPr lang="en-US" altLang="zh-CN" sz="2800" dirty="0">
                <a:solidFill>
                  <a:srgbClr val="000000"/>
                </a:solidFill>
                <a:latin typeface="Times New Roman" panose="02020703060505090304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           he will come at once.</a:t>
            </a:r>
          </a:p>
          <a:p>
            <a:pPr marL="0" indent="0">
              <a:buNone/>
            </a:pPr>
            <a:r>
              <a:rPr lang="en-US" altLang="zh-CN" sz="2800" dirty="0">
                <a:solidFill>
                  <a:srgbClr val="000000"/>
                </a:solidFill>
                <a:latin typeface="Times New Roman" panose="02020703060505090304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           I’m sure that </a:t>
            </a:r>
          </a:p>
          <a:p>
            <a:pPr marL="0" indent="0">
              <a:buNone/>
            </a:pPr>
            <a:r>
              <a:rPr lang="en-US" altLang="zh-CN" sz="2800" dirty="0">
                <a:solidFill>
                  <a:srgbClr val="000000"/>
                </a:solidFill>
                <a:latin typeface="Times New Roman" panose="02020703060505090304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Times New Roman" panose="02020703060505090304"/>
              </a:rPr>
              <a:t>           you need an X-ray, Andy. </a:t>
            </a:r>
            <a:endParaRPr lang="zh-CN" altLang="en-US" sz="2800" dirty="0">
              <a:solidFill>
                <a:srgbClr val="000000"/>
              </a:solidFill>
              <a:latin typeface="Times New Roman" panose="020207030605050903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413" y="1703202"/>
            <a:ext cx="3744587" cy="3721472"/>
          </a:xfrm>
          <a:prstGeom prst="rect">
            <a:avLst/>
          </a:prstGeom>
        </p:spPr>
      </p:pic>
      <p:sp>
        <p:nvSpPr>
          <p:cNvPr id="5" name="文本框 10"/>
          <p:cNvSpPr txBox="1">
            <a:spLocks noChangeArrowheads="1"/>
          </p:cNvSpPr>
          <p:nvPr/>
        </p:nvSpPr>
        <p:spPr bwMode="auto">
          <a:xfrm>
            <a:off x="215347" y="2727399"/>
            <a:ext cx="8232066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1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The doctor says that he will come at once. </a:t>
            </a:r>
            <a:r>
              <a:rPr lang="zh-CN" altLang="en-US" sz="21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在英语中如果要把某人所说的话告诉另一个人要用间接引语。间接引语不用引号，往往在引语前加引导词</a:t>
            </a:r>
            <a:r>
              <a:rPr lang="en-US" altLang="zh-CN" sz="21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that</a:t>
            </a:r>
            <a:r>
              <a:rPr lang="zh-CN" altLang="en-US" sz="2100" dirty="0" smtClean="0">
                <a:solidFill>
                  <a:srgbClr val="6600CC"/>
                </a:solidFill>
                <a:latin typeface="Times New Roman" charset="0"/>
                <a:ea typeface="楷体" charset="-122"/>
                <a:sym typeface="微软雅黑" charset="-122"/>
              </a:rPr>
              <a:t>。</a:t>
            </a:r>
            <a:endParaRPr lang="zh-CN" altLang="en-US" sz="2100" dirty="0">
              <a:solidFill>
                <a:srgbClr val="6600CC"/>
              </a:solidFill>
              <a:latin typeface="Times New Roman" charset="0"/>
              <a:ea typeface="楷体" charset="-122"/>
              <a:sym typeface="微软雅黑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1434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973050" y="0"/>
            <a:ext cx="10852237" cy="441964"/>
          </a:xfrm>
        </p:spPr>
        <p:txBody>
          <a:bodyPr/>
          <a:lstStyle/>
          <a:p>
            <a:r>
              <a:rPr lang="zh-CN" altLang="en-US" sz="2800" spc="15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直接引语 </a:t>
            </a:r>
            <a:r>
              <a:rPr lang="en-US" altLang="zh-CN" sz="2800" spc="150" dirty="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</a:rPr>
              <a:t>vs. </a:t>
            </a:r>
            <a:r>
              <a:rPr lang="zh-CN" altLang="en-US" sz="2800" spc="15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间接引语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1" y="564204"/>
            <a:ext cx="12192000" cy="6129337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7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直接</a:t>
            </a:r>
            <a:r>
              <a:rPr lang="zh-CN" altLang="en-US" sz="27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引语</a:t>
            </a:r>
            <a:r>
              <a:rPr lang="en-US" altLang="zh-CN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: </a:t>
            </a:r>
            <a:r>
              <a:rPr lang="zh-CN" altLang="en-US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在</a:t>
            </a:r>
            <a:r>
              <a:rPr lang="zh-CN" altLang="en-US" sz="27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陈述句中</a:t>
            </a:r>
            <a:r>
              <a:rPr lang="en-US" altLang="zh-CN" sz="27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7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直接引用</a:t>
            </a:r>
            <a:r>
              <a:rPr lang="zh-CN" altLang="en-US" sz="27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说话人原来的</a:t>
            </a:r>
            <a:r>
              <a:rPr lang="zh-CN" altLang="en-US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语句</a:t>
            </a:r>
            <a:r>
              <a:rPr lang="en-US" altLang="zh-CN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直接引语用引号。</a:t>
            </a:r>
            <a:endParaRPr lang="en-US" altLang="zh-CN" sz="27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700" dirty="0" smtClean="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</a:rPr>
              <a:t>E.g. She says</a:t>
            </a:r>
            <a:r>
              <a:rPr lang="en-US" altLang="zh-CN" sz="2700" dirty="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</a:rPr>
              <a:t>,</a:t>
            </a:r>
            <a:r>
              <a:rPr lang="en-US" altLang="zh-CN" sz="2700" dirty="0" smtClean="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</a:rPr>
              <a:t> </a:t>
            </a:r>
            <a:r>
              <a:rPr lang="en-US" altLang="zh-CN" sz="2700" dirty="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</a:rPr>
              <a:t>“look at </a:t>
            </a:r>
            <a:r>
              <a:rPr lang="en-US" altLang="zh-CN" sz="2700" dirty="0" smtClean="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</a:rPr>
              <a:t>theses flowers.” </a:t>
            </a:r>
            <a:r>
              <a:rPr lang="zh-CN" altLang="en-US" sz="2700" dirty="0" smtClean="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</a:rPr>
              <a:t> </a:t>
            </a:r>
            <a:r>
              <a:rPr lang="zh-CN" altLang="en-US" sz="27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她说“看这些花”。</a:t>
            </a:r>
            <a:endParaRPr lang="en-US" altLang="zh-CN" sz="27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7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间接</a:t>
            </a:r>
            <a:r>
              <a:rPr lang="zh-CN" altLang="en-US" sz="27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引语</a:t>
            </a:r>
            <a:r>
              <a:rPr lang="zh-CN" altLang="en-US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：用</a:t>
            </a:r>
            <a:r>
              <a:rPr lang="zh-CN" altLang="en-US" sz="27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自己的词语来</a:t>
            </a:r>
            <a:r>
              <a:rPr lang="zh-CN" altLang="en-US" sz="27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转述</a:t>
            </a:r>
            <a:r>
              <a:rPr lang="zh-CN" altLang="en-US" sz="27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表达原来说话人说的</a:t>
            </a:r>
            <a:r>
              <a:rPr lang="zh-CN" altLang="en-US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内容。</a:t>
            </a:r>
            <a:endParaRPr lang="en-US" altLang="zh-CN" sz="27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700" dirty="0" smtClean="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</a:rPr>
              <a:t>E.g. She </a:t>
            </a:r>
            <a:r>
              <a:rPr lang="en-US" altLang="zh-CN" sz="2700" dirty="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</a:rPr>
              <a:t>says that </a:t>
            </a:r>
            <a:r>
              <a:rPr lang="en-US" altLang="zh-CN" sz="2700" dirty="0" smtClean="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</a:rPr>
              <a:t>look at these flowers. </a:t>
            </a:r>
            <a:r>
              <a:rPr lang="zh-CN" altLang="en-US" sz="2700" dirty="0" smtClean="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</a:rPr>
              <a:t> </a:t>
            </a:r>
            <a:r>
              <a:rPr lang="zh-CN" altLang="en-US" sz="27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她说看这些花。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7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直接引语</a:t>
            </a:r>
            <a:r>
              <a:rPr lang="zh-CN" altLang="en-US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变为</a:t>
            </a:r>
            <a:r>
              <a:rPr lang="en-US" altLang="zh-CN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(</a:t>
            </a:r>
            <a:r>
              <a:rPr lang="zh-CN" altLang="en-US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Wingdings"/>
              </a:rPr>
              <a:t></a:t>
            </a:r>
            <a:r>
              <a:rPr lang="en-US" altLang="zh-CN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Wingdings"/>
              </a:rPr>
              <a:t>)</a:t>
            </a:r>
            <a:r>
              <a:rPr lang="zh-CN" altLang="en-US" sz="27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间接</a:t>
            </a:r>
            <a:r>
              <a:rPr lang="zh-CN" altLang="en-US" sz="27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引语</a:t>
            </a:r>
            <a:r>
              <a:rPr lang="zh-CN" altLang="en-US" sz="27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：                               </a:t>
            </a:r>
            <a:br>
              <a:rPr lang="zh-CN" altLang="en-US" sz="27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</a:br>
            <a:r>
              <a:rPr lang="en-US" altLang="zh-CN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1)</a:t>
            </a:r>
            <a:r>
              <a:rPr lang="zh-CN" altLang="en-US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双引号改为连接</a:t>
            </a:r>
            <a:r>
              <a:rPr lang="zh-CN" altLang="en-US" sz="27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词</a:t>
            </a:r>
            <a:r>
              <a:rPr lang="en-US" altLang="zh-CN" sz="2700" dirty="0" smtClean="0">
                <a:solidFill>
                  <a:srgbClr val="0070C0"/>
                </a:solidFill>
                <a:latin typeface="Times" charset="0"/>
                <a:ea typeface="Times" charset="0"/>
                <a:cs typeface="Times" charset="0"/>
              </a:rPr>
              <a:t>that</a:t>
            </a:r>
            <a:r>
              <a:rPr lang="en-US" altLang="zh-CN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(</a:t>
            </a:r>
            <a:r>
              <a:rPr lang="zh-CN" altLang="en-US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*</a:t>
            </a:r>
            <a:r>
              <a:rPr lang="en-US" altLang="zh-CN" sz="2700" dirty="0">
                <a:solidFill>
                  <a:srgbClr val="0070C0"/>
                </a:solidFill>
                <a:latin typeface="Times" charset="0"/>
                <a:ea typeface="Times" charset="0"/>
                <a:cs typeface="Times" charset="0"/>
              </a:rPr>
              <a:t>that</a:t>
            </a:r>
            <a:r>
              <a:rPr lang="zh-CN" altLang="en-US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引导</a:t>
            </a:r>
            <a:r>
              <a:rPr lang="zh-CN" altLang="en-US" sz="27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宾语从句</a:t>
            </a:r>
            <a:r>
              <a:rPr lang="en-US" altLang="zh-CN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),</a:t>
            </a:r>
            <a:r>
              <a:rPr lang="zh-CN" altLang="en-US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有时</a:t>
            </a:r>
            <a:r>
              <a:rPr lang="en-US" altLang="zh-CN" sz="2700" dirty="0" smtClean="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</a:rPr>
              <a:t>that</a:t>
            </a:r>
            <a:r>
              <a:rPr lang="zh-CN" altLang="en-US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可</a:t>
            </a:r>
            <a:r>
              <a:rPr lang="zh-CN" altLang="en-US" sz="27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省略。</a:t>
            </a:r>
            <a:br>
              <a:rPr lang="zh-CN" altLang="en-US" sz="27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</a:br>
            <a:r>
              <a:rPr lang="en-US" altLang="zh-CN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2)</a:t>
            </a:r>
            <a:r>
              <a:rPr lang="zh-CN" altLang="en-US" sz="27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人称</a:t>
            </a:r>
            <a:r>
              <a:rPr lang="zh-CN" altLang="en-US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变化 </a:t>
            </a:r>
            <a:r>
              <a:rPr lang="en-US" altLang="zh-CN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3</a:t>
            </a:r>
            <a:r>
              <a:rPr lang="zh-CN" altLang="en-US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）</a:t>
            </a:r>
            <a:r>
              <a:rPr lang="zh-CN" altLang="en-US" sz="2700" dirty="0" smtClean="0">
                <a:solidFill>
                  <a:srgbClr val="00B050"/>
                </a:solidFill>
                <a:latin typeface="楷体" panose="02010609060101010101" charset="-122"/>
                <a:ea typeface="楷体" panose="02010609060101010101" charset="-122"/>
              </a:rPr>
              <a:t>时态</a:t>
            </a:r>
            <a:r>
              <a:rPr lang="zh-CN" altLang="en-US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变化</a:t>
            </a:r>
            <a:r>
              <a:rPr lang="en-US" altLang="zh-CN" sz="27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Wingdings"/>
              </a:rPr>
              <a:t>:</a:t>
            </a:r>
            <a:r>
              <a:rPr lang="zh-CN" altLang="en-US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Wingdings"/>
              </a:rPr>
              <a:t>主句为过去时，</a:t>
            </a:r>
            <a:r>
              <a:rPr lang="zh-CN" altLang="en-US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间接引语“现在”</a:t>
            </a:r>
            <a:r>
              <a:rPr lang="zh-CN" altLang="en-US" sz="27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变成“</a:t>
            </a:r>
            <a:r>
              <a:rPr lang="zh-CN" altLang="en-US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过去”。</a:t>
            </a:r>
            <a:endParaRPr lang="en-US" altLang="zh-CN" sz="27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700" dirty="0" smtClean="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</a:rPr>
              <a:t>E.g</a:t>
            </a:r>
            <a:r>
              <a:rPr lang="en-US" altLang="zh-CN" sz="2700" dirty="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</a:rPr>
              <a:t>. She </a:t>
            </a:r>
            <a:r>
              <a:rPr lang="en-US" altLang="zh-CN" sz="2700" dirty="0" smtClean="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</a:rPr>
              <a:t>said, </a:t>
            </a:r>
            <a:r>
              <a:rPr lang="en-US" altLang="zh-CN" sz="2700" dirty="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</a:rPr>
              <a:t>“</a:t>
            </a:r>
            <a:r>
              <a:rPr lang="en-US" altLang="zh-CN" sz="2700" dirty="0" smtClean="0">
                <a:solidFill>
                  <a:srgbClr val="FF0000"/>
                </a:solidFill>
                <a:latin typeface="Times" charset="0"/>
                <a:ea typeface="Times" charset="0"/>
                <a:cs typeface="Times" charset="0"/>
              </a:rPr>
              <a:t>I</a:t>
            </a:r>
            <a:r>
              <a:rPr lang="en-US" altLang="zh-CN" sz="2700" dirty="0" smtClean="0">
                <a:solidFill>
                  <a:srgbClr val="00B050"/>
                </a:solidFill>
                <a:latin typeface="Times" charset="0"/>
                <a:ea typeface="Times" charset="0"/>
                <a:cs typeface="Times" charset="0"/>
              </a:rPr>
              <a:t>’m</a:t>
            </a:r>
            <a:r>
              <a:rPr lang="en-US" altLang="zh-CN" sz="2700" dirty="0" smtClean="0">
                <a:solidFill>
                  <a:srgbClr val="FF0000"/>
                </a:solidFill>
                <a:latin typeface="Times" charset="0"/>
                <a:ea typeface="Times" charset="0"/>
                <a:cs typeface="Times" charset="0"/>
              </a:rPr>
              <a:t> </a:t>
            </a:r>
            <a:r>
              <a:rPr lang="en-US" altLang="zh-CN" sz="2700" dirty="0" smtClean="0">
                <a:latin typeface="Times" charset="0"/>
                <a:ea typeface="Times" charset="0"/>
                <a:cs typeface="Times" charset="0"/>
              </a:rPr>
              <a:t>at the doctor’s office</a:t>
            </a:r>
            <a:r>
              <a:rPr lang="en-US" altLang="zh-CN" sz="2700" dirty="0" smtClean="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</a:rPr>
              <a:t>. ”</a:t>
            </a:r>
            <a:r>
              <a:rPr lang="zh-CN" altLang="en-US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她说</a:t>
            </a:r>
            <a:r>
              <a:rPr lang="en-US" altLang="zh-CN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“我在医院”。</a:t>
            </a:r>
            <a:endParaRPr lang="en-US" altLang="zh-CN" sz="27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S</a:t>
            </a:r>
            <a:r>
              <a:rPr lang="en-US" altLang="zh-CN" sz="2700" dirty="0" smtClean="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</a:rPr>
              <a:t>he said</a:t>
            </a:r>
            <a:r>
              <a:rPr lang="en-US" altLang="zh-CN" sz="2700" dirty="0" smtClean="0">
                <a:solidFill>
                  <a:srgbClr val="0070C0"/>
                </a:solidFill>
                <a:latin typeface="Times" charset="0"/>
                <a:ea typeface="Times" charset="0"/>
                <a:cs typeface="Times" charset="0"/>
              </a:rPr>
              <a:t> </a:t>
            </a:r>
            <a:r>
              <a:rPr lang="en-US" altLang="zh-CN" sz="2700" dirty="0">
                <a:solidFill>
                  <a:srgbClr val="0070C0"/>
                </a:solidFill>
                <a:latin typeface="Times" charset="0"/>
                <a:ea typeface="Times" charset="0"/>
                <a:cs typeface="Times" charset="0"/>
              </a:rPr>
              <a:t>that </a:t>
            </a:r>
            <a:r>
              <a:rPr lang="en-US" altLang="zh-CN" sz="2700" dirty="0" smtClean="0">
                <a:solidFill>
                  <a:srgbClr val="FF0000"/>
                </a:solidFill>
                <a:latin typeface="Times" charset="0"/>
                <a:ea typeface="Times" charset="0"/>
                <a:cs typeface="Times" charset="0"/>
              </a:rPr>
              <a:t>she </a:t>
            </a:r>
            <a:r>
              <a:rPr lang="en-US" altLang="zh-CN" sz="2700" dirty="0" smtClean="0">
                <a:solidFill>
                  <a:srgbClr val="00B050"/>
                </a:solidFill>
                <a:latin typeface="Times" charset="0"/>
                <a:ea typeface="Times" charset="0"/>
                <a:cs typeface="Times" charset="0"/>
              </a:rPr>
              <a:t>was</a:t>
            </a:r>
            <a:r>
              <a:rPr lang="en-US" altLang="zh-CN" sz="2700" dirty="0" smtClean="0">
                <a:solidFill>
                  <a:srgbClr val="FF0000"/>
                </a:solidFill>
                <a:latin typeface="Times" charset="0"/>
                <a:ea typeface="Times" charset="0"/>
                <a:cs typeface="Times" charset="0"/>
              </a:rPr>
              <a:t> </a:t>
            </a:r>
            <a:r>
              <a:rPr lang="en-US" altLang="zh-CN" sz="2700" dirty="0" smtClean="0">
                <a:latin typeface="Times" charset="0"/>
                <a:ea typeface="Times" charset="0"/>
                <a:cs typeface="Times" charset="0"/>
              </a:rPr>
              <a:t>at the doctor’s office</a:t>
            </a:r>
            <a:r>
              <a:rPr lang="en-US" altLang="zh-CN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.</a:t>
            </a:r>
            <a:r>
              <a:rPr lang="zh-CN" altLang="en-US" sz="27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她说她在医院。</a:t>
            </a:r>
            <a:endParaRPr lang="zh-CN" altLang="en-US" sz="2700" dirty="0"/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1" lang="zh-CN" altLang="en-US" sz="2700" dirty="0"/>
          </a:p>
        </p:txBody>
      </p:sp>
    </p:spTree>
    <p:extLst>
      <p:ext uri="{BB962C8B-B14F-4D97-AF65-F5344CB8AC3E}">
        <p14:creationId xmlns:p14="http://schemas.microsoft.com/office/powerpoint/2010/main" val="151077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内容占位符 1"/>
          <p:cNvSpPr>
            <a:spLocks noGrp="1"/>
          </p:cNvSpPr>
          <p:nvPr>
            <p:ph sz="quarter" idx="13"/>
          </p:nvPr>
        </p:nvSpPr>
        <p:spPr>
          <a:xfrm>
            <a:off x="261971" y="936882"/>
            <a:ext cx="11547408" cy="5425008"/>
          </a:xfrm>
          <a:ln/>
        </p:spPr>
        <p:txBody>
          <a:bodyPr vert="horz" lIns="101600" tIns="0" rIns="82550" bIns="0" anchor="t"/>
          <a:lstStyle/>
          <a:p>
            <a:pPr marL="0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安迪：啊呦！</a:t>
            </a:r>
            <a:endParaRPr lang="en-US" altLang="zh-CN" sz="24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露西：怎么了，安迪？</a:t>
            </a:r>
            <a:endParaRPr lang="en-US" altLang="zh-CN" sz="24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安迪</a:t>
            </a: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：我滑了一跤，从楼梯上摔下来了。</a:t>
            </a:r>
            <a:endParaRPr lang="en-US" altLang="zh-CN" sz="2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露西</a:t>
            </a: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：你摔伤了没有？</a:t>
            </a:r>
            <a:endParaRPr lang="en-US" altLang="zh-CN" sz="2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安迪</a:t>
            </a: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：是啊，摔伤了。我想我把背摔坏了。</a:t>
            </a:r>
            <a:endParaRPr lang="en-US" altLang="zh-CN" sz="2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露西</a:t>
            </a: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：试试站起来。你能站起来？来，让我帮你。</a:t>
            </a:r>
            <a:endParaRPr lang="en-US" altLang="zh-CN" sz="2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安迪</a:t>
            </a: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：对不起，露西，恐怕我站不起来。</a:t>
            </a:r>
            <a:endParaRPr lang="en-US" altLang="zh-CN" sz="2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露西</a:t>
            </a: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：我想最好请医生来给你看一下。我去给卡特医生打电话。</a:t>
            </a:r>
            <a:endParaRPr lang="en-US" altLang="zh-CN" sz="24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露西：医生说他马上就来。安迪，我看你需要做一次</a:t>
            </a:r>
            <a:r>
              <a:rPr lang="en-US" altLang="zh-CN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X</a:t>
            </a:r>
            <a:r>
              <a:rPr lang="zh-CN" altLang="en-US" sz="2400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光透视。</a:t>
            </a:r>
            <a:endParaRPr lang="en-US" altLang="zh-CN" sz="2400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endParaRPr lang="en-US" altLang="zh-CN" sz="2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buNone/>
            </a:pPr>
            <a:endParaRPr lang="zh-CN" altLang="en-US" sz="2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9698" name="文本框 2"/>
          <p:cNvSpPr txBox="1"/>
          <p:nvPr/>
        </p:nvSpPr>
        <p:spPr>
          <a:xfrm>
            <a:off x="1302730" y="181145"/>
            <a:ext cx="6480175" cy="5238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</a:rPr>
              <a:t>参考译文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2"/>
          <p:cNvSpPr txBox="1"/>
          <p:nvPr/>
        </p:nvSpPr>
        <p:spPr>
          <a:xfrm>
            <a:off x="1229035" y="204129"/>
            <a:ext cx="6480175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/>
            <a:r>
              <a:rPr lang="en-US" altLang="zh-CN" sz="2800" b="1" dirty="0">
                <a:latin typeface="Times New Roman" panose="02020703060505090304"/>
                <a:ea typeface="微软雅黑" panose="020B0503020204020204" charset="-122"/>
              </a:rPr>
              <a:t>Role-play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92" y="1090617"/>
            <a:ext cx="3668927" cy="562568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551" y="1930915"/>
            <a:ext cx="4031328" cy="398155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879" y="1930915"/>
            <a:ext cx="4006290" cy="398156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69124" y="2587558"/>
            <a:ext cx="6853750" cy="2148642"/>
          </a:xfrm>
        </p:spPr>
        <p:txBody>
          <a:bodyPr>
            <a:noAutofit/>
          </a:bodyPr>
          <a:lstStyle/>
          <a:p>
            <a:r>
              <a:rPr kumimoji="1" lang="en-US" altLang="zh-CN" sz="4000" dirty="0" smtClean="0"/>
              <a:t>Lesson 100 </a:t>
            </a:r>
            <a:br>
              <a:rPr kumimoji="1" lang="en-US" altLang="zh-CN" sz="4000" dirty="0" smtClean="0"/>
            </a:br>
            <a:r>
              <a:rPr kumimoji="1" lang="en-US" altLang="zh-CN" sz="4000" dirty="0" smtClean="0"/>
              <a:t>He says that</a:t>
            </a:r>
            <a:r>
              <a:rPr kumimoji="1" lang="mr-IN" altLang="zh-CN" sz="4000" dirty="0" smtClean="0"/>
              <a:t>…</a:t>
            </a:r>
            <a:r>
              <a:rPr kumimoji="1" lang="en-US" altLang="zh-CN" sz="4000" dirty="0" smtClean="0"/>
              <a:t/>
            </a:r>
            <a:br>
              <a:rPr kumimoji="1" lang="en-US" altLang="zh-CN" sz="4000" dirty="0" smtClean="0"/>
            </a:br>
            <a:r>
              <a:rPr kumimoji="1" lang="en-US" altLang="zh-CN" sz="4000" dirty="0" smtClean="0"/>
              <a:t>She says that</a:t>
            </a:r>
            <a:r>
              <a:rPr kumimoji="1" lang="mr-IN" altLang="zh-CN" sz="4000" dirty="0" smtClean="0"/>
              <a:t>…</a:t>
            </a:r>
            <a:r>
              <a:rPr kumimoji="1" lang="en-US" altLang="zh-CN" sz="4000" dirty="0" smtClean="0"/>
              <a:t/>
            </a:r>
            <a:br>
              <a:rPr kumimoji="1" lang="en-US" altLang="zh-CN" sz="4000" dirty="0" smtClean="0"/>
            </a:br>
            <a:r>
              <a:rPr kumimoji="1" lang="en-US" altLang="zh-CN" sz="4000" dirty="0" smtClean="0"/>
              <a:t>They says that</a:t>
            </a:r>
            <a:r>
              <a:rPr kumimoji="1" lang="mr-IN" altLang="zh-CN" sz="4000" dirty="0" smtClean="0"/>
              <a:t>…</a:t>
            </a:r>
            <a:r>
              <a:rPr kumimoji="1" lang="en-US" altLang="zh-CN" sz="4000" dirty="0" smtClean="0"/>
              <a:t> </a:t>
            </a:r>
            <a:endParaRPr kumimoji="1"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7490746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内容占位符 1"/>
          <p:cNvSpPr>
            <a:spLocks noGrp="1"/>
          </p:cNvSpPr>
          <p:nvPr>
            <p:ph sz="quarter" idx="13"/>
          </p:nvPr>
        </p:nvSpPr>
        <p:spPr>
          <a:xfrm>
            <a:off x="602166" y="1375922"/>
            <a:ext cx="6286029" cy="5026025"/>
          </a:xfrm>
          <a:ln/>
        </p:spPr>
        <p:txBody>
          <a:bodyPr vert="horz" lIns="101600" tIns="0" rIns="82550" bIns="0" anchor="t"/>
          <a:lstStyle/>
          <a:p>
            <a:pPr marL="0" indent="0">
              <a:buNone/>
            </a:pP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license</a:t>
            </a:r>
            <a:r>
              <a:rPr lang="zh-CN" altLang="en-US" sz="2800" dirty="0">
                <a:latin typeface="Times New Roman" panose="02020703060505090304" charset="0"/>
                <a:ea typeface="楷体" panose="02010609060101010101" charset="-122"/>
              </a:rPr>
              <a:t> 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/ˈ</a:t>
            </a:r>
            <a:r>
              <a:rPr lang="en-US" altLang="zh-CN" sz="2800" dirty="0" err="1">
                <a:latin typeface="Times New Roman" panose="02020703060505090304" charset="0"/>
                <a:ea typeface="楷体" panose="02010609060101010101" charset="-122"/>
              </a:rPr>
              <a:t>laɪsns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/    n.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执照</a:t>
            </a:r>
            <a:endParaRPr lang="en-US" altLang="zh-CN" sz="2800" dirty="0" smtClean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800" dirty="0" smtClean="0">
                <a:latin typeface="Times New Roman" panose="02020703060505090304" charset="0"/>
                <a:ea typeface="楷体" panose="02010609060101010101" charset="-122"/>
              </a:rPr>
              <a:t>driver license </a:t>
            </a:r>
            <a:r>
              <a:rPr lang="en-US" altLang="zh-CN" sz="2800" dirty="0">
                <a:latin typeface="Times New Roman" panose="02020703060505090304" charset="0"/>
                <a:ea typeface="楷体" panose="02010609060101010101" charset="-122"/>
              </a:rPr>
              <a:t> </a:t>
            </a:r>
            <a:r>
              <a:rPr lang="zh-CN" altLang="en-US" sz="2800" dirty="0" smtClean="0">
                <a:latin typeface="Times New Roman" panose="02020703060505090304" charset="0"/>
                <a:ea typeface="楷体" panose="02010609060101010101" charset="-122"/>
              </a:rPr>
              <a:t>驾照</a:t>
            </a: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  <a:p>
            <a:pPr marL="0" indent="0">
              <a:buNone/>
            </a:pPr>
            <a:endParaRPr lang="en-US" altLang="zh-CN" sz="2800" dirty="0">
              <a:latin typeface="Times New Roman" panose="02020703060505090304" charset="0"/>
              <a:ea typeface="楷体" panose="02010609060101010101" charset="-122"/>
            </a:endParaRPr>
          </a:p>
        </p:txBody>
      </p:sp>
      <p:sp>
        <p:nvSpPr>
          <p:cNvPr id="22530" name="文本框 3"/>
          <p:cNvSpPr txBox="1"/>
          <p:nvPr/>
        </p:nvSpPr>
        <p:spPr>
          <a:xfrm>
            <a:off x="436563" y="668338"/>
            <a:ext cx="51149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/>
            <a:r>
              <a:rPr lang="en-US" altLang="zh-CN" sz="2400" b="1" dirty="0">
                <a:latin typeface="Times New Roman" panose="02020703060505090304" charset="0"/>
                <a:ea typeface="微软雅黑" panose="020B0503020204020204" charset="-122"/>
              </a:rPr>
              <a:t>New Words and expressions</a:t>
            </a:r>
          </a:p>
        </p:txBody>
      </p:sp>
    </p:spTree>
    <p:extLst>
      <p:ext uri="{BB962C8B-B14F-4D97-AF65-F5344CB8AC3E}">
        <p14:creationId xmlns:p14="http://schemas.microsoft.com/office/powerpoint/2010/main" val="20109068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372" y="143483"/>
            <a:ext cx="6629400" cy="38862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31010"/>
            <a:ext cx="11998712" cy="213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5366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372" y="143483"/>
            <a:ext cx="6629400" cy="38862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314737"/>
            <a:ext cx="11998713" cy="220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8234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372" y="143483"/>
            <a:ext cx="6629400" cy="38862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1134"/>
            <a:ext cx="11914744" cy="208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761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372" y="143483"/>
            <a:ext cx="6629400" cy="38862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8"/>
          <a:stretch/>
        </p:blipFill>
        <p:spPr>
          <a:xfrm>
            <a:off x="0" y="4533276"/>
            <a:ext cx="11968976" cy="232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0966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标题 1"/>
          <p:cNvSpPr>
            <a:spLocks noGrp="1"/>
          </p:cNvSpPr>
          <p:nvPr>
            <p:ph type="title"/>
          </p:nvPr>
        </p:nvSpPr>
        <p:spPr>
          <a:xfrm>
            <a:off x="1227138" y="455613"/>
            <a:ext cx="8140700" cy="442913"/>
          </a:xfrm>
        </p:spPr>
        <p:txBody>
          <a:bodyPr wrap="square" lIns="101600" tIns="38100" rIns="76200" bIns="38100" rtlCol="0" anchor="t" anchorCtr="0">
            <a:noAutofit/>
          </a:bodyPr>
          <a:lstStyle/>
          <a:p>
            <a:pPr indent="0" defTabSz="685800" fontAlgn="base">
              <a:buNone/>
            </a:pPr>
            <a:r>
              <a:rPr lang="en-US" altLang="zh-CN" strike="noStrike" kern="1200" spc="200" baseline="0" noProof="1">
                <a:latin typeface="Times New Roman" panose="02020703060505090304" charset="0"/>
                <a:ea typeface="幼圆" pitchFamily="49" charset="-122"/>
                <a:cs typeface="幼圆" charset="0"/>
                <a:sym typeface="微软雅黑" panose="020B0503020204020204" charset="-122"/>
              </a:rPr>
              <a:t>Homework</a:t>
            </a:r>
          </a:p>
        </p:txBody>
      </p:sp>
      <p:sp>
        <p:nvSpPr>
          <p:cNvPr id="41986" name="内容占位符 2"/>
          <p:cNvSpPr>
            <a:spLocks noGrp="1"/>
          </p:cNvSpPr>
          <p:nvPr>
            <p:ph idx="1"/>
          </p:nvPr>
        </p:nvSpPr>
        <p:spPr>
          <a:xfrm>
            <a:off x="1227138" y="1089025"/>
            <a:ext cx="8140700" cy="5389563"/>
          </a:xfrm>
        </p:spPr>
        <p:txBody>
          <a:bodyPr wrap="square" lIns="101600" tIns="0" rIns="82550" bIns="0" rtlCol="0" anchor="t">
            <a:noAutofit/>
          </a:bodyPr>
          <a:lstStyle/>
          <a:p>
            <a:pPr marL="0" indent="0" defTabSz="685800" fontAlgn="base">
              <a:spcBef>
                <a:spcPct val="0"/>
              </a:spcBef>
              <a:buClr>
                <a:schemeClr val="bg1"/>
              </a:buClr>
              <a:buFont typeface="Arial" panose="020B0604020202090204" pitchFamily="34" charset="0"/>
              <a:buNone/>
            </a:pPr>
            <a:r>
              <a:rPr kumimoji="1" lang="zh-CN" altLang="en-US" sz="2800" strike="noStrike" kern="1200" spc="150" baseline="0" noProof="1">
                <a:cs typeface="幼圆" charset="0"/>
                <a:sym typeface="微软雅黑" panose="020B0503020204020204" charset="-122"/>
              </a:rPr>
              <a:t>1. 抄写单词</a:t>
            </a:r>
            <a:r>
              <a:rPr kumimoji="1" lang="en-US" altLang="zh-CN" sz="2800" strike="noStrike" kern="1200" spc="150" baseline="0" noProof="1">
                <a:cs typeface="幼圆" charset="0"/>
                <a:sym typeface="微软雅黑" panose="020B0503020204020204" charset="-122"/>
              </a:rPr>
              <a:t>3</a:t>
            </a:r>
            <a:r>
              <a:rPr kumimoji="1" lang="zh-CN" altLang="en-US" sz="2800" strike="noStrike" kern="1200" spc="150" baseline="0" noProof="1">
                <a:cs typeface="幼圆" charset="0"/>
                <a:sym typeface="微软雅黑" panose="020B0503020204020204" charset="-122"/>
              </a:rPr>
              <a:t>遍，完成课后习题 </a:t>
            </a:r>
          </a:p>
          <a:p>
            <a:pPr marL="0" indent="0" defTabSz="685800" fontAlgn="base">
              <a:spcBef>
                <a:spcPct val="0"/>
              </a:spcBef>
              <a:buClr>
                <a:schemeClr val="bg1"/>
              </a:buClr>
              <a:buFont typeface="Arial" panose="020B0604020202090204" pitchFamily="34" charset="0"/>
              <a:buNone/>
            </a:pPr>
            <a:r>
              <a:rPr kumimoji="1" lang="zh-CN" altLang="en-US" sz="2800" strike="noStrike" kern="1200" spc="150" baseline="0" noProof="1">
                <a:cs typeface="幼圆" charset="0"/>
                <a:sym typeface="微软雅黑" panose="020B0503020204020204" charset="-122"/>
              </a:rPr>
              <a:t>2. 练习</a:t>
            </a:r>
            <a:r>
              <a:rPr kumimoji="1" lang="zh-CN" altLang="en-US" sz="2800" strike="noStrike" kern="1200" spc="150" baseline="0" noProof="1" smtClean="0">
                <a:cs typeface="幼圆" charset="0"/>
                <a:sym typeface="微软雅黑" panose="020B0503020204020204" charset="-122"/>
              </a:rPr>
              <a:t>L</a:t>
            </a:r>
            <a:r>
              <a:rPr kumimoji="1" lang="en-US" altLang="zh-CN" sz="2800" smtClean="0">
                <a:cs typeface="幼圆" charset="0"/>
                <a:sym typeface="微软雅黑" panose="020B0503020204020204" charset="-122"/>
              </a:rPr>
              <a:t>99</a:t>
            </a:r>
            <a:r>
              <a:rPr kumimoji="1" lang="zh-CN" altLang="en-US" sz="2800" strike="noStrike" kern="1200" spc="150" baseline="0" noProof="1" smtClean="0">
                <a:cs typeface="幼圆" charset="0"/>
                <a:sym typeface="微软雅黑" panose="020B0503020204020204" charset="-122"/>
              </a:rPr>
              <a:t>课文</a:t>
            </a:r>
            <a:r>
              <a:rPr kumimoji="1" lang="zh-CN" altLang="en-US" sz="2800" strike="noStrike" kern="1200" spc="150" baseline="0" noProof="1">
                <a:cs typeface="幼圆" charset="0"/>
                <a:sym typeface="微软雅黑" panose="020B0503020204020204" charset="-122"/>
              </a:rPr>
              <a:t>对话</a:t>
            </a:r>
          </a:p>
        </p:txBody>
      </p:sp>
      <p:pic>
        <p:nvPicPr>
          <p:cNvPr id="2" name="图片 1" descr="屏幕快照 2020-06-06 00.26.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2505" y="3597910"/>
            <a:ext cx="2514600" cy="23336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388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388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TAG_VERSION" val="1.0"/>
  <p:tag name="KSO_WM_BEAUTIFY_FLAG" val="#wm#"/>
  <p:tag name="KSO_WM_TEMPLATE_CATEGORY" val="custom"/>
  <p:tag name="KSO_WM_TEMPLATE_INDEX" val="20203888"/>
  <p:tag name="KSO_WM_TEMPLATE_MASTER_TYPE" val="0"/>
  <p:tag name="KSO_WM_TEMPLATE_COLOR_TYPE" val="1"/>
  <p:tag name="KSO_WM_TEMPLATE_MASTER_THUMB_INDEX" val="12"/>
  <p:tag name="KSO_WM_TEMPLATE_THUMBS_INDEX" val="1、4、5、8、11、12、14、16、17、18、19、20、21、22、23、24、25、26、27、2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  <p:tag name="PA" val="v5.2.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1.0"/>
  <p:tag name="KSO_WM_BEAUTIFY_FLAG" val="#wm#"/>
  <p:tag name="PA" val="v5.2.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3*i*22"/>
  <p:tag name="KSO_WM_UNIT_LAYERLEVEL" val="1"/>
  <p:tag name="KSO_WM_TAG_VERSION" val="1.0"/>
  <p:tag name="KSO_WM_BEAUTIFY_FLAG" val="#wm#"/>
  <p:tag name="PA" val="v5.2.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3*i*13"/>
  <p:tag name="KSO_WM_UNIT_LAYERLEVEL" val="1"/>
  <p:tag name="KSO_WM_TAG_VERSION" val="1.0"/>
  <p:tag name="KSO_WM_BEAUTIFY_FLAG" val="#wm#"/>
  <p:tag name="KSO_WM_UNIT_COLOR_SCHEME_SHAPE_ID" val="8"/>
  <p:tag name="KSO_WM_UNIT_COLOR_SCHEME_PARENT_PAGE" val="0_1"/>
  <p:tag name="KSO_WM_UNIT_DECOLORIZATION" val="1"/>
  <p:tag name="PA" val="v5.2.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3*i*13"/>
  <p:tag name="KSO_WM_UNIT_LAYERLEVEL" val="1"/>
  <p:tag name="KSO_WM_TAG_VERSION" val="1.0"/>
  <p:tag name="KSO_WM_BEAUTIFY_FLAG" val="#wm#"/>
  <p:tag name="KSO_WM_UNIT_COLOR_SCHEME_SHAPE_ID" val="8"/>
  <p:tag name="KSO_WM_UNIT_COLOR_SCHEME_PARENT_PAGE" val="0_1"/>
  <p:tag name="KSO_WM_UNIT_DECOLORIZATION" val="1"/>
  <p:tag name="PA" val="v5.2.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3*i*19"/>
  <p:tag name="KSO_WM_UNIT_LAYERLEVEL" val="1"/>
  <p:tag name="KSO_WM_TAG_VERSION" val="1.0"/>
  <p:tag name="KSO_WM_BEAUTIFY_FLAG" val="#wm#"/>
  <p:tag name="PA" val="v5.2.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3*i*12"/>
  <p:tag name="KSO_WM_UNIT_LAYERLEVEL" val="1"/>
  <p:tag name="KSO_WM_TAG_VERSION" val="1.0"/>
  <p:tag name="KSO_WM_BEAUTIFY_FLAG" val="#wm#"/>
  <p:tag name="PA" val="v5.2.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3*i*13"/>
  <p:tag name="KSO_WM_UNIT_LAYERLEVEL" val="1"/>
  <p:tag name="KSO_WM_TAG_VERSION" val="1.0"/>
  <p:tag name="KSO_WM_BEAUTIFY_FLAG" val="#wm#"/>
  <p:tag name="PA" val="v5.2.8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3*i*14"/>
  <p:tag name="KSO_WM_UNIT_LAYERLEVEL" val="1"/>
  <p:tag name="KSO_WM_TAG_VERSION" val="1.0"/>
  <p:tag name="KSO_WM_BEAUTIFY_FLAG" val="#wm#"/>
  <p:tag name="PA" val="v5.2.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3*i*15"/>
  <p:tag name="KSO_WM_UNIT_LAYERLEVEL" val="1"/>
  <p:tag name="KSO_WM_TAG_VERSION" val="1.0"/>
  <p:tag name="KSO_WM_BEAUTIFY_FLAG" val="#wm#"/>
  <p:tag name="PA" val="v5.2.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3*i*16"/>
  <p:tag name="KSO_WM_UNIT_LAYERLEVEL" val="1"/>
  <p:tag name="KSO_WM_TAG_VERSION" val="1.0"/>
  <p:tag name="KSO_WM_BEAUTIFY_FLAG" val="#wm#"/>
  <p:tag name="PA" val="v5.2.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3*i*17"/>
  <p:tag name="KSO_WM_UNIT_LAYERLEVEL" val="1"/>
  <p:tag name="KSO_WM_TAG_VERSION" val="1.0"/>
  <p:tag name="KSO_WM_BEAUTIFY_FLAG" val="#wm#"/>
  <p:tag name="PA" val="v5.2.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3*i*18"/>
  <p:tag name="KSO_WM_UNIT_LAYERLEVEL" val="1"/>
  <p:tag name="KSO_WM_TAG_VERSION" val="1.0"/>
  <p:tag name="KSO_WM_BEAUTIFY_FLAG" val="#wm#"/>
  <p:tag name="PA" val="v5.2.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3*i*11"/>
  <p:tag name="KSO_WM_UNIT_LAYERLEVEL" val="1"/>
  <p:tag name="KSO_WM_TAG_VERSION" val="1.0"/>
  <p:tag name="KSO_WM_BEAUTIFY_FLAG" val="#wm#"/>
  <p:tag name="PA" val="v5.2.8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3*i*4"/>
  <p:tag name="KSO_WM_UNIT_LAYERLEVEL" val="1"/>
  <p:tag name="KSO_WM_TAG_VERSION" val="1.0"/>
  <p:tag name="KSO_WM_BEAUTIFY_FLAG" val="#wm#"/>
  <p:tag name="PA" val="v5.2.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3*i*5"/>
  <p:tag name="KSO_WM_UNIT_LAYERLEVEL" val="1"/>
  <p:tag name="KSO_WM_TAG_VERSION" val="1.0"/>
  <p:tag name="KSO_WM_BEAUTIFY_FLAG" val="#wm#"/>
  <p:tag name="PA" val="v5.2.8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  <p:tag name="KSO_WM_BEAUTIFY_FLAG" val="#wm#"/>
  <p:tag name="PA" val="v5.2.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3*i*7"/>
  <p:tag name="KSO_WM_UNIT_LAYERLEVEL" val="1"/>
  <p:tag name="KSO_WM_TAG_VERSION" val="1.0"/>
  <p:tag name="KSO_WM_BEAUTIFY_FLAG" val="#wm#"/>
  <p:tag name="PA" val="v5.2.8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3*i*8"/>
  <p:tag name="KSO_WM_UNIT_LAYERLEVEL" val="1"/>
  <p:tag name="KSO_WM_TAG_VERSION" val="1.0"/>
  <p:tag name="KSO_WM_BEAUTIFY_FLAG" val="#wm#"/>
  <p:tag name="PA" val="v5.2.8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3*i*9"/>
  <p:tag name="KSO_WM_UNIT_LAYERLEVEL" val="1"/>
  <p:tag name="KSO_WM_TAG_VERSION" val="1.0"/>
  <p:tag name="KSO_WM_BEAUTIFY_FLAG" val="#wm#"/>
  <p:tag name="PA" val="v5.2.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3*i*10"/>
  <p:tag name="KSO_WM_UNIT_LAYERLEVEL" val="1"/>
  <p:tag name="KSO_WM_TAG_VERSION" val="1.0"/>
  <p:tag name="KSO_WM_BEAUTIFY_FLAG" val="#wm#"/>
  <p:tag name="PA" val="v5.2.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6*i*22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6*i*3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6*i*18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6*i*19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6*i*11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6*i*12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6*i*13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6*i*14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6*i*15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6*i*16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6*i*17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6*i*4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6*i*5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6*i*6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6*i*7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6*i*8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6*i*9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6*i*10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1*i*24"/>
  <p:tag name="KSO_WM_UNIT_LAYERLEVEL" val="1"/>
  <p:tag name="KSO_WM_TAG_VERSION" val="1.0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1*i*21"/>
  <p:tag name="KSO_WM_UNIT_LAYERLEVEL" val="1"/>
  <p:tag name="KSO_WM_TAG_VERSION" val="1.0"/>
  <p:tag name="KSO_WM_BEAUTIFY_FLAG" val="#wm#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1*i*20"/>
  <p:tag name="KSO_WM_UNIT_LAYERLEVEL" val="1"/>
  <p:tag name="KSO_WM_TAG_VERSION" val="1.0"/>
  <p:tag name="KSO_WM_BEAUTIFY_FLAG" val="#wm#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  <p:tag name="KSO_WM_BEAUTIFY_FLAG" val="#wm#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1*i*15"/>
  <p:tag name="KSO_WM_UNIT_LAYERLEVEL" val="1"/>
  <p:tag name="KSO_WM_TAG_VERSION" val="1.0"/>
  <p:tag name="KSO_WM_BEAUTIFY_FLAG" val="#wm#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1*i*16"/>
  <p:tag name="KSO_WM_UNIT_LAYERLEVEL" val="1"/>
  <p:tag name="KSO_WM_TAG_VERSION" val="1.0"/>
  <p:tag name="KSO_WM_BEAUTIFY_FLAG" val="#wm#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1*i*17"/>
  <p:tag name="KSO_WM_UNIT_LAYERLEVEL" val="1"/>
  <p:tag name="KSO_WM_TAG_VERSION" val="1.0"/>
  <p:tag name="KSO_WM_BEAUTIFY_FLAG" val="#wm#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1*i*18"/>
  <p:tag name="KSO_WM_UNIT_LAYERLEVEL" val="1"/>
  <p:tag name="KSO_WM_TAG_VERSION" val="1.0"/>
  <p:tag name="KSO_WM_BEAUTIFY_FLAG" val="#wm#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1*i*19"/>
  <p:tag name="KSO_WM_UNIT_LAYERLEVEL" val="1"/>
  <p:tag name="KSO_WM_TAG_VERSION" val="1.0"/>
  <p:tag name="KSO_WM_BEAUTIFY_FLAG" val="#wm#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  <p:tag name="KSO_WM_BEAUTIFY_FLAG" val="#wm#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  <p:tag name="KSO_WM_BEAUTIFY_FLAG" val="#wm#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  <p:tag name="KSO_WM_BEAUTIFY_FLAG" val="#wm#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2*i*22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3*i*2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5、8、13、16、22、23、24、25"/>
  <p:tag name="KSO_WM_TEMPLATE_CATEGORY" val="custom"/>
  <p:tag name="KSO_WM_TEMPLATE_INDEX" val="20203888"/>
  <p:tag name="KSO_WM_TAG_VERSION" val="1.0"/>
  <p:tag name="KSO_WM_SLIDE_ID" val="custom160211_1"/>
  <p:tag name="KSO_WM_SLIDE_INDEX" val="1"/>
  <p:tag name="KSO_WM_SLIDE_ITEM_CNT" val="2"/>
  <p:tag name="KSO_WM_SLIDE_LAYOUT" val="a_b"/>
  <p:tag name="KSO_WM_SLIDE_LAYOUT_CNT" val="1_1"/>
  <p:tag name="KSO_WM_SLIDE_TYPE" val="title"/>
  <p:tag name="KSO_WM_BEAUTIFY_FLAG" val="#wm#"/>
  <p:tag name="KSO_WM_SLIDE_MODEL_TYPE" val="cover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211"/>
  <p:tag name="KSO_WM_UNIT_TYPE" val="a"/>
  <p:tag name="KSO_WM_UNIT_INDEX" val="1"/>
  <p:tag name="KSO_WM_UNIT_ID" val="custom160211_1*a*1"/>
  <p:tag name="KSO_WM_UNIT_CLEAR" val="1"/>
  <p:tag name="KSO_WM_UNIT_LAYERLEVEL" val="1"/>
  <p:tag name="KSO_WM_UNIT_VALUE" val="16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3888"/>
</p:tagLst>
</file>

<file path=ppt/theme/theme1.xml><?xml version="1.0" encoding="utf-8"?>
<a:theme xmlns:a="http://schemas.openxmlformats.org/drawingml/2006/main" name="Office 主题​​">
  <a:themeElements>
    <a:clrScheme name="自定义 27">
      <a:dk1>
        <a:srgbClr val="000000"/>
      </a:dk1>
      <a:lt1>
        <a:srgbClr val="FFFFFF"/>
      </a:lt1>
      <a:dk2>
        <a:srgbClr val="DDE4FF"/>
      </a:dk2>
      <a:lt2>
        <a:srgbClr val="FFFFFF"/>
      </a:lt2>
      <a:accent1>
        <a:srgbClr val="4E79DA"/>
      </a:accent1>
      <a:accent2>
        <a:srgbClr val="6D78C2"/>
      </a:accent2>
      <a:accent3>
        <a:srgbClr val="8D77AA"/>
      </a:accent3>
      <a:accent4>
        <a:srgbClr val="AC7693"/>
      </a:accent4>
      <a:accent5>
        <a:srgbClr val="CC757B"/>
      </a:accent5>
      <a:accent6>
        <a:srgbClr val="EB7463"/>
      </a:accent6>
      <a:hlink>
        <a:srgbClr val="0563C1"/>
      </a:hlink>
      <a:folHlink>
        <a:srgbClr val="954E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1050</TotalTime>
  <Words>936</Words>
  <Application>Microsoft Macintosh PowerPoint</Application>
  <PresentationFormat>宽屏</PresentationFormat>
  <Paragraphs>103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9" baseType="lpstr">
      <vt:lpstr>Calibri</vt:lpstr>
      <vt:lpstr>Times</vt:lpstr>
      <vt:lpstr>Times New Roman</vt:lpstr>
      <vt:lpstr>Wingdings</vt:lpstr>
      <vt:lpstr>等线</vt:lpstr>
      <vt:lpstr>汉仪乐喵体W</vt:lpstr>
      <vt:lpstr>楷体</vt:lpstr>
      <vt:lpstr>宋体</vt:lpstr>
      <vt:lpstr>微软雅黑</vt:lpstr>
      <vt:lpstr>幼圆</vt:lpstr>
      <vt:lpstr>Arial</vt:lpstr>
      <vt:lpstr>Office 主题​​</vt:lpstr>
      <vt:lpstr>Lesson 99  Ow!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直接引语 vs. 间接引语</vt:lpstr>
      <vt:lpstr>PowerPoint 演示文稿</vt:lpstr>
      <vt:lpstr>PowerPoint 演示文稿</vt:lpstr>
      <vt:lpstr>Lesson 100  He says that… She says that… They says that…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Homework</vt:lpstr>
    </vt:vector>
  </TitlesOfParts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695485998@qq.com</cp:lastModifiedBy>
  <cp:revision>88</cp:revision>
  <dcterms:created xsi:type="dcterms:W3CDTF">2020-06-05T17:08:42Z</dcterms:created>
  <dcterms:modified xsi:type="dcterms:W3CDTF">2023-05-28T09:12:20Z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2052-1.3.1.1761</vt:lpwstr>
  </property>
</Properties>
</file>