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85" r:id="rId2"/>
  </p:sldMasterIdLst>
  <p:notesMasterIdLst>
    <p:notesMasterId r:id="rId3"/>
  </p:notesMasterIdLst>
  <p:sldIdLst>
    <p:sldId id="263" r:id="rId4"/>
    <p:sldId id="268" r:id="rId5"/>
    <p:sldId id="272" r:id="rId6"/>
    <p:sldId id="275" r:id="rId7"/>
    <p:sldId id="278" r:id="rId8"/>
    <p:sldId id="281" r:id="rId9"/>
    <p:sldId id="284" r:id="rId10"/>
    <p:sldId id="287" r:id="rId11"/>
    <p:sldId id="290" r:id="rId12"/>
    <p:sldId id="293" r:id="rId13"/>
    <p:sldId id="296" r:id="rId14"/>
    <p:sldId id="299" r:id="rId15"/>
    <p:sldId id="302" r:id="rId16"/>
    <p:sldId id="305" r:id="rId17"/>
    <p:sldId id="308" r:id="rId18"/>
    <p:sldId id="311" r:id="rId19"/>
    <p:sldId id="314" r:id="rId20"/>
    <p:sldId id="317" r:id="rId21"/>
    <p:sldId id="320" r:id="rId22"/>
    <p:sldId id="323" r:id="rId23"/>
    <p:sldId id="326" r:id="rId24"/>
    <p:sldId id="329" r:id="rId25"/>
    <p:sldId id="332"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5" name="幻灯片图像占位符 1"/>
          <p:cNvSpPr>
            <a:spLocks noChangeAspect="1" noRot="1" noGrp="1"/>
          </p:cNvSpPr>
          <p:nvPr>
            <p:ph type="sldImg"/>
          </p:nvPr>
        </p:nvSpPr>
        <p:spPr/>
      </p:sp>
      <p:sp>
        <p:nvSpPr>
          <p:cNvPr id="1048657" name="备注占位符 2"/>
          <p:cNvSpPr>
            <a:spLocks noGrp="1"/>
          </p:cNvSpPr>
          <p:nvPr>
            <p:ph type="body" idx="1"/>
          </p:nvPr>
        </p:nvSpPr>
        <p:spPr/>
        <p:txBody>
          <a:bodyPr/>
          <a:p>
            <a:endParaRPr altLang="en-US" dirty="0" lang="zh-CN"/>
          </a:p>
        </p:txBody>
      </p:sp>
      <p:sp>
        <p:nvSpPr>
          <p:cNvPr id="104865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3" name="幻灯片图像占位符 1"/>
          <p:cNvSpPr>
            <a:spLocks noChangeAspect="1" noRot="1" noGrp="1"/>
          </p:cNvSpPr>
          <p:nvPr>
            <p:ph type="sldImg"/>
          </p:nvPr>
        </p:nvSpPr>
        <p:spPr/>
      </p:sp>
      <p:sp>
        <p:nvSpPr>
          <p:cNvPr id="1048615" name="备注占位符 2"/>
          <p:cNvSpPr>
            <a:spLocks noGrp="1"/>
          </p:cNvSpPr>
          <p:nvPr>
            <p:ph type="body" idx="1"/>
          </p:nvPr>
        </p:nvSpPr>
        <p:spPr/>
        <p:txBody>
          <a:bodyPr/>
          <a:p>
            <a:endParaRPr altLang="en-US" dirty="0" lang="zh-CN"/>
          </a:p>
        </p:txBody>
      </p:sp>
      <p:sp>
        <p:nvSpPr>
          <p:cNvPr id="104861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pn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image" Target="../media/image4.png"/><Relationship Id="rId9" Type="http://schemas.openxmlformats.org/officeDocument/2006/relationships/tags" Target="../tags/tag22.xml"/><Relationship Id="rId10" Type="http://schemas.openxmlformats.org/officeDocument/2006/relationships/tags" Target="../tags/tag23.xml"/><Relationship Id="rId11" Type="http://schemas.openxmlformats.org/officeDocument/2006/relationships/tags" Target="../tags/tag24.xml"/><Relationship Id="rId12" Type="http://schemas.openxmlformats.org/officeDocument/2006/relationships/tags" Target="../tags/tag25.xml"/><Relationship Id="rId13" Type="http://schemas.openxmlformats.org/officeDocument/2006/relationships/tags" Target="../tags/tag26.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image" Target="../media/image5.png"/><Relationship Id="rId5" Type="http://schemas.openxmlformats.org/officeDocument/2006/relationships/tags" Target="../tags/tag29.xml"/><Relationship Id="rId6" Type="http://schemas.openxmlformats.org/officeDocument/2006/relationships/tags" Target="../tags/tag30.xml"/><Relationship Id="rId7" Type="http://schemas.openxmlformats.org/officeDocument/2006/relationships/tags" Target="../tags/tag31.xml"/><Relationship Id="rId8" Type="http://schemas.openxmlformats.org/officeDocument/2006/relationships/tags" Target="../tags/tag32.xml"/><Relationship Id="rId9" Type="http://schemas.openxmlformats.org/officeDocument/2006/relationships/tags" Target="../tags/tag33.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tags" Target="../tags/tag41.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2.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tags" Target="../tags/tag51.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image" Target="../media/image2.png"/><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tags" Target="../tags/tag57.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image" Target="../media/image2.png"/><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pn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image" Target="../media/image2.png"/><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tags" Target="../tags/tag71.xml"/><Relationship Id="rId7" Type="http://schemas.openxmlformats.org/officeDocument/2006/relationships/tags" Target="../tags/tag72.xml"/><Relationship Id="rId8" Type="http://schemas.openxmlformats.org/officeDocument/2006/relationships/tags" Target="../tags/tag7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image" Target="../media/image1.png"/><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tags" Target="../tags/tag79.xml"/><Relationship Id="rId8" Type="http://schemas.openxmlformats.org/officeDocument/2006/relationships/tags" Target="../tags/tag80.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9" descr="VCG41N1373297067 [转换]"/>
          <p:cNvPicPr>
            <a:picLocks noChangeAspect="1"/>
          </p:cNvPicPr>
          <p:nvPr>
            <p:custDataLst>
              <p:tags r:id="rId1"/>
            </p:custDataLst>
          </p:nvPr>
        </p:nvPicPr>
        <p:blipFill>
          <a:blip xmlns:r="http://schemas.openxmlformats.org/officeDocument/2006/relationships" r:embed="rId2"/>
          <a:srcRect/>
          <a:stretch>
            <a:fillRect/>
          </a:stretch>
        </p:blipFill>
        <p:spPr>
          <a:xfrm>
            <a:off x="0" y="-1270"/>
            <a:ext cx="12192635" cy="6859270"/>
          </a:xfrm>
          <a:prstGeom prst="rect"/>
        </p:spPr>
      </p:pic>
      <p:sp>
        <p:nvSpPr>
          <p:cNvPr id="1048666" name="副标题"/>
          <p:cNvSpPr txBox="1">
            <a:spLocks noGrp="1"/>
          </p:cNvSpPr>
          <p:nvPr>
            <p:ph type="body" idx="4" hasCustomPrompt="1"/>
            <p:custDataLst>
              <p:tags r:id="rId3"/>
            </p:custDataLst>
          </p:nvPr>
        </p:nvSpPr>
        <p:spPr>
          <a:xfrm>
            <a:off x="1090295" y="4211955"/>
            <a:ext cx="8445500" cy="609600"/>
          </a:xfrm>
          <a:prstGeom prst="rect"/>
          <a:noFill/>
        </p:spPr>
        <p:txBody>
          <a:bodyPr anchor="t" anchorCtr="0" bIns="45720" lIns="91440" rIns="91440" rtlCol="0" tIns="45720" wrap="square">
            <a:normAutofit/>
          </a:bodyPr>
          <a:lstStyle>
            <a:lvl1pPr algn="l" defTabSz="914400" eaLnBrk="1" fontAlgn="ctr" hangingPunct="1" latinLnBrk="0" marL="0" marR="0" rtl="0">
              <a:lnSpc>
                <a:spcPct val="100000"/>
              </a:lnSpc>
              <a:buClrTx/>
              <a:buSzTx/>
              <a:buFontTx/>
              <a:buNone/>
              <a:defRPr baseline="0" b="0" cap="none" sz="2000" i="0" kern="1200" kumimoji="0" noProof="1" normalizeH="0" spc="0" strike="noStrike" u="none">
                <a:solidFill>
                  <a:schemeClr val="tx1"/>
                </a:solidFill>
                <a:latin typeface="+mj-ea"/>
                <a:ea typeface="+mj-ea"/>
                <a:cs typeface="+mn-lt"/>
                <a:sym typeface="+mn-ea"/>
              </a:defRPr>
            </a:lvl1pPr>
          </a:lstStyle>
          <a:p>
            <a:pPr fontAlgn="ctr" lvl="0">
              <a:lnSpc>
                <a:spcPct val="100000"/>
              </a:lnSpc>
            </a:pPr>
            <a:r>
              <a:rPr dirty="0">
                <a:sym typeface="+mn-ea"/>
              </a:rPr>
              <a:t>单击此处编辑母版副标题样式</a:t>
            </a:r>
            <a:endParaRPr dirty="0">
              <a:sym typeface="+mn-ea"/>
            </a:endParaRPr>
          </a:p>
        </p:txBody>
      </p:sp>
      <p:cxnSp>
        <p:nvCxnSpPr>
          <p:cNvPr id="3145731" name="直接连接符 18"/>
          <p:cNvCxnSpPr>
            <a:cxnSpLocks/>
          </p:cNvCxnSpPr>
          <p:nvPr>
            <p:custDataLst>
              <p:tags r:id="rId4"/>
            </p:custDataLst>
          </p:nvPr>
        </p:nvCxnSpPr>
        <p:spPr>
          <a:xfrm flipV="1">
            <a:off x="889318" y="2575243"/>
            <a:ext cx="0" cy="3109595"/>
          </a:xfrm>
          <a:prstGeom prst="line"/>
          <a:ln w="12700">
            <a:gradFill>
              <a:gsLst>
                <a:gs pos="0">
                  <a:schemeClr val="accent1">
                    <a:alpha val="0"/>
                  </a:schemeClr>
                </a:gs>
                <a:gs pos="100000">
                  <a:schemeClr val="accent1"/>
                </a:gs>
              </a:gsLst>
              <a:lin ang="5400000" scaled="0"/>
            </a:gradFill>
            <a:headEnd type="none"/>
            <a:tailEnd type="oval"/>
          </a:ln>
        </p:spPr>
        <p:style>
          <a:lnRef idx="1">
            <a:schemeClr val="accent1"/>
          </a:lnRef>
          <a:fillRef idx="0">
            <a:schemeClr val="accent1"/>
          </a:fillRef>
          <a:effectRef idx="0">
            <a:schemeClr val="accent1"/>
          </a:effectRef>
          <a:fontRef idx="minor">
            <a:schemeClr val="tx1"/>
          </a:fontRef>
        </p:style>
      </p:cxnSp>
      <p:sp>
        <p:nvSpPr>
          <p:cNvPr id="1048668" name="标题"/>
          <p:cNvSpPr txBox="1">
            <a:spLocks noGrp="1"/>
          </p:cNvSpPr>
          <p:nvPr>
            <p:ph type="title" idx="2"/>
            <p:custDataLst>
              <p:tags r:id="rId5"/>
            </p:custDataLst>
          </p:nvPr>
        </p:nvSpPr>
        <p:spPr>
          <a:xfrm>
            <a:off x="1090295" y="1407795"/>
            <a:ext cx="8445500" cy="2741930"/>
          </a:xfrm>
          <a:prstGeom prst="rect"/>
          <a:noFill/>
        </p:spPr>
        <p:txBody>
          <a:bodyPr anchor="b" anchorCtr="0" bIns="45720" lIns="91440" rIns="91440" rtlCol="0" tIns="45720" wrap="square">
            <a:normAutofit/>
          </a:bodyPr>
          <a:lstStyle>
            <a:lvl1pPr algn="l" defTabSz="914400" eaLnBrk="1" fontAlgn="ctr" hangingPunct="1" latinLnBrk="0" marL="0" marR="0" rtl="0">
              <a:lnSpc>
                <a:spcPct val="100000"/>
              </a:lnSpc>
              <a:buClrTx/>
              <a:buSzTx/>
              <a:buFontTx/>
              <a:buNone/>
              <a:defRPr altLang="en-US" baseline="0" b="1" cap="none" dirty="0" sz="5000" i="0" kern="1200" kumimoji="0" lang="zh-CN" noProof="1" normalizeH="0" spc="0" strike="noStrike" u="none">
                <a:gradFill>
                  <a:gsLst>
                    <a:gs pos="0">
                      <a:schemeClr val="accent1">
                        <a:lumMod val="20000"/>
                        <a:lumOff val="80000"/>
                      </a:schemeClr>
                    </a:gs>
                    <a:gs pos="100000">
                      <a:schemeClr val="accent1"/>
                    </a:gs>
                  </a:gsLst>
                  <a:lin ang="5820000" scaled="0"/>
                </a:gradFill>
                <a:latin typeface="+mj-ea"/>
                <a:ea typeface="+mj-ea"/>
                <a:cs typeface="宋体" pitchFamily="2" charset="-122"/>
                <a:sym typeface="+mn-ea"/>
              </a:defRPr>
            </a:lvl1pPr>
          </a:lstStyle>
          <a:p>
            <a:pPr fontAlgn="ctr" lvl="0">
              <a:lnSpc>
                <a:spcPct val="100000"/>
              </a:lnSpc>
            </a:pPr>
            <a:r>
              <a:rPr dirty="0">
                <a:sym typeface="+mn-ea"/>
              </a:rPr>
              <a:t>单击此处编辑母版标题样式</a:t>
            </a:r>
            <a:endParaRPr dirty="0">
              <a:sym typeface="+mn-ea"/>
            </a:endParaRPr>
          </a:p>
        </p:txBody>
      </p:sp>
      <p:sp>
        <p:nvSpPr>
          <p:cNvPr id="1048670" name="文本占位符 6"/>
          <p:cNvSpPr>
            <a:spLocks noGrp="1"/>
          </p:cNvSpPr>
          <p:nvPr>
            <p:ph type="body" idx="1" hasCustomPrompt="1"/>
            <p:custDataLst>
              <p:tags r:id="rId6"/>
            </p:custDataLst>
          </p:nvPr>
        </p:nvSpPr>
        <p:spPr>
          <a:xfrm>
            <a:off x="1148080" y="5031105"/>
            <a:ext cx="1777365" cy="445770"/>
          </a:xfrm>
          <a:prstGeom prst="roundRect">
            <a:avLst>
              <a:gd name="adj" fmla="val 50000"/>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400" i="0" kern="1200" kumimoji="0" lang="zh-CN" noProof="1" normalizeH="0" spc="0" strike="noStrike" u="none">
                <a:solidFill>
                  <a:schemeClr val="lt1">
                    <a:lumMod val="100000"/>
                  </a:schemeClr>
                </a:solidFill>
                <a:latin typeface="+mj-ea"/>
                <a:ea typeface="+mj-ea"/>
                <a:cs typeface="宋体" pitchFamily="2" charset="-122"/>
                <a:sym typeface="+mn-ea"/>
              </a:defRPr>
            </a:lvl1pPr>
          </a:lstStyle>
          <a:p>
            <a:pPr algn="ctr" lvl="0"/>
            <a:r>
              <a:rPr dirty="0">
                <a:sym typeface="+mn-ea"/>
              </a:rPr>
              <a:t>单击此处编辑文本</a:t>
            </a:r>
            <a:endParaRPr dirty="0">
              <a:sym typeface="+mn-ea"/>
            </a:endParaRPr>
          </a:p>
        </p:txBody>
      </p:sp>
      <p:sp>
        <p:nvSpPr>
          <p:cNvPr id="1048672"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676"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sp>
        <p:nvSpPr>
          <p:cNvPr id="1048678" name="标题"/>
          <p:cNvSpPr txBox="1">
            <a:spLocks noGrp="1"/>
          </p:cNvSpPr>
          <p:nvPr>
            <p:ph type="title" idx="3"/>
            <p:custDataLst>
              <p:tags r:id="rId3"/>
            </p:custDataLst>
          </p:nvPr>
        </p:nvSpPr>
        <p:spPr>
          <a:xfrm>
            <a:off x="608330" y="352425"/>
            <a:ext cx="10968990" cy="766445"/>
          </a:xfrm>
          <a:prstGeom prst="rect"/>
          <a:noFill/>
        </p:spPr>
        <p:txBody>
          <a:bodyPr anchor="b" anchorCtr="0" rtlCol="0" wrap="square">
            <a:noAutofit/>
          </a:bodyPr>
          <a:lstStyle>
            <a:lvl1pPr algn="l" defTabSz="914400" eaLnBrk="1" fontAlgn="auto" hangingPunct="1" latinLnBrk="0" lvl="0" marL="0" marR="0" rtl="0">
              <a:lnSpc>
                <a:spcPct val="100000"/>
              </a:lnSpc>
              <a:buClrTx/>
              <a:buSzTx/>
              <a:buFontTx/>
              <a:buNone/>
              <a:defRPr altLang="en-US" baseline="0" b="1" cap="none" sz="2800" i="0" kern="1200" kumimoji="0" lang="zh-CN" noProof="1" normalizeH="0" spc="300" strike="noStrike" u="none">
                <a:ln>
                  <a:noFill/>
                </a:ln>
                <a:gradFill>
                  <a:gsLst>
                    <a:gs pos="0">
                      <a:schemeClr val="lt1"/>
                    </a:gs>
                    <a:gs pos="100000">
                      <a:schemeClr val="accent1"/>
                    </a:gs>
                  </a:gsLst>
                  <a:lin ang="6060000" scaled="0"/>
                </a:gradFill>
                <a:latin typeface="+mn-ea"/>
                <a:ea typeface="+mn-ea"/>
                <a:cs typeface="宋体" pitchFamily="2" charset="-122"/>
                <a:sym typeface="+mn-ea"/>
              </a:defRPr>
            </a:lvl1pPr>
          </a:lstStyle>
          <a:p>
            <a:pPr algn="l" lvl="0">
              <a:buClrTx/>
              <a:buSzTx/>
              <a:buFontTx/>
            </a:pPr>
            <a:r>
              <a:rPr dirty="0">
                <a:sym typeface="+mn-ea"/>
              </a:rPr>
              <a:t>单击此处编辑母版标题样式</a:t>
            </a:r>
            <a:endParaRPr dirty="0">
              <a:sym typeface="+mn-ea"/>
            </a:endParaRPr>
          </a:p>
        </p:txBody>
      </p:sp>
      <p:cxnSp>
        <p:nvCxnSpPr>
          <p:cNvPr id="3145733" name="直接连接符 173"/>
          <p:cNvCxnSpPr>
            <a:cxnSpLocks/>
          </p:cNvCxnSpPr>
          <p:nvPr>
            <p:custDataLst>
              <p:tags r:id="rId4"/>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680" name="正文"/>
          <p:cNvSpPr txBox="1">
            <a:spLocks noGrp="1"/>
          </p:cNvSpPr>
          <p:nvPr>
            <p:ph idx="1" hasCustomPrompt="1"/>
            <p:custDataLst>
              <p:tags r:id="rId5"/>
            </p:custDataLst>
          </p:nvPr>
        </p:nvSpPr>
        <p:spPr>
          <a:xfrm>
            <a:off x="608330" y="1393190"/>
            <a:ext cx="10968990" cy="485648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68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68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10" descr="未标题-2"/>
          <p:cNvPicPr>
            <a:picLocks noChangeAspect="1"/>
          </p:cNvPicPr>
          <p:nvPr>
            <p:custDataLst>
              <p:tags r:id="rId1"/>
            </p:custDataLst>
          </p:nvPr>
        </p:nvPicPr>
        <p:blipFill>
          <a:blip xmlns:r="http://schemas.openxmlformats.org/officeDocument/2006/relationships" r:embed="rId2"/>
          <a:srcRect t="15482" b="6231"/>
          <a:stretch>
            <a:fillRect/>
          </a:stretch>
        </p:blipFill>
        <p:spPr>
          <a:xfrm>
            <a:off x="635" y="0"/>
            <a:ext cx="12191365" cy="6858000"/>
          </a:xfrm>
          <a:prstGeom prst="rect"/>
        </p:spPr>
      </p:pic>
      <p:sp>
        <p:nvSpPr>
          <p:cNvPr id="1048688" name="副标题"/>
          <p:cNvSpPr txBox="1">
            <a:spLocks noGrp="1"/>
          </p:cNvSpPr>
          <p:nvPr>
            <p:ph type="body" idx="7" hasCustomPrompt="1"/>
            <p:custDataLst>
              <p:tags r:id="rId3"/>
            </p:custDataLst>
          </p:nvPr>
        </p:nvSpPr>
        <p:spPr>
          <a:xfrm>
            <a:off x="4165600" y="1511300"/>
            <a:ext cx="3860800" cy="460375"/>
          </a:xfrm>
          <a:prstGeom prst="rect"/>
          <a:noFill/>
        </p:spPr>
        <p:txBody>
          <a:bodyPr anchor="t" bIns="45720" lIns="91440" rIns="91440" rtlCol="0" tIns="45720" wrap="square">
            <a:normAutofit/>
          </a:bodyPr>
          <a:lstStyle>
            <a:lvl1pPr algn="ctr" defTabSz="914400" eaLnBrk="1" fontAlgn="auto" hangingPunct="1" latinLnBrk="0" lvl="0" marL="0" marR="0" rtl="0">
              <a:lnSpc>
                <a:spcPct val="100000"/>
              </a:lnSpc>
              <a:buClrTx/>
              <a:buSzTx/>
              <a:buFontTx/>
              <a:buNone/>
              <a:defRPr altLang="zh-CN" baseline="0" b="0" cap="none" dirty="0" sz="2400" i="0" kern="1200" kumimoji="0" lang="en-US" noProof="1" normalizeH="0" spc="0" strike="noStrike" u="none">
                <a:gradFill>
                  <a:gsLst>
                    <a:gs pos="0">
                      <a:schemeClr val="tx1"/>
                    </a:gs>
                    <a:gs pos="100000">
                      <a:schemeClr val="accent1"/>
                    </a:gs>
                  </a:gsLst>
                  <a:lin ang="5820000" scaled="0"/>
                </a:gradFill>
                <a:latin typeface="+mn-lt"/>
                <a:ea typeface="宋体" pitchFamily="2" charset="-122"/>
                <a:cs typeface="+mn-lt"/>
                <a:sym typeface="思源宋体 CN Heavy" panose="02020900000000000000" charset="-122"/>
              </a:defRPr>
            </a:lvl1pPr>
          </a:lstStyle>
          <a:p>
            <a:pPr algn="ctr" lvl="0">
              <a:buClrTx/>
              <a:buSzTx/>
              <a:buFontTx/>
            </a:pPr>
            <a:r>
              <a:rPr dirty="0" err="1">
                <a:sym typeface="+mn-ea"/>
              </a:rPr>
              <a:t>单击此处编辑副标题</a:t>
            </a:r>
            <a:endParaRPr dirty="0">
              <a:sym typeface="+mn-ea"/>
            </a:endParaRPr>
          </a:p>
        </p:txBody>
      </p:sp>
      <p:sp>
        <p:nvSpPr>
          <p:cNvPr id="1048690" name="标题"/>
          <p:cNvSpPr txBox="1">
            <a:spLocks noGrp="1"/>
          </p:cNvSpPr>
          <p:nvPr>
            <p:ph type="title" idx="6" hasCustomPrompt="1"/>
            <p:custDataLst>
              <p:tags r:id="rId4"/>
            </p:custDataLst>
          </p:nvPr>
        </p:nvSpPr>
        <p:spPr>
          <a:xfrm>
            <a:off x="3353435" y="221615"/>
            <a:ext cx="5485765" cy="1343660"/>
          </a:xfrm>
          <a:prstGeom prst="rect"/>
          <a:noFill/>
        </p:spPr>
        <p:txBody>
          <a:bodyPr anchor="b" anchorCtr="0" bIns="45720" lIns="91440" rIns="91440" rtlCol="0" tIns="45720" wrap="none">
            <a:normAutofit/>
          </a:bodyPr>
          <a:lstStyle>
            <a:lvl1pPr algn="ctr" defTabSz="914400" eaLnBrk="1" fontAlgn="auto" hangingPunct="1" latinLnBrk="0" lvl="0" marL="0" marR="0" rtl="0">
              <a:lnSpc>
                <a:spcPct val="130000"/>
              </a:lnSpc>
              <a:buClrTx/>
              <a:buSzTx/>
              <a:buFontTx/>
              <a:buNone/>
              <a:defRPr altLang="en-US" baseline="0" b="1" cap="none" dirty="0" sz="5600" i="0" kern="1200" kumimoji="0" lang="zh-CN" noProof="1" normalizeH="0" spc="0" strike="noStrike" u="none">
                <a:gradFill>
                  <a:gsLst>
                    <a:gs pos="0">
                      <a:schemeClr val="tx1"/>
                    </a:gs>
                    <a:gs pos="100000">
                      <a:schemeClr val="accent1"/>
                    </a:gs>
                  </a:gsLst>
                  <a:lin ang="5820000" scaled="0"/>
                </a:gradFill>
                <a:effectLst/>
                <a:latin typeface="+mj-ea"/>
                <a:ea typeface="+mj-ea"/>
                <a:cs typeface="宋体" pitchFamily="2" charset="-122"/>
                <a:sym typeface="+mn-ea"/>
              </a:defRPr>
            </a:lvl1pPr>
          </a:lstStyle>
          <a:p>
            <a:pPr algn="ctr" lvl="0">
              <a:lnSpc>
                <a:spcPct val="130000"/>
              </a:lnSpc>
              <a:buClrTx/>
              <a:buSzTx/>
              <a:buFontTx/>
            </a:pPr>
            <a:r>
              <a:rPr dirty="0">
                <a:sym typeface="+mn-ea"/>
              </a:rPr>
              <a:t>单击编辑标题</a:t>
            </a:r>
            <a:endParaRPr dirty="0">
              <a:sym typeface="+mn-ea"/>
            </a:endParaRPr>
          </a:p>
        </p:txBody>
      </p:sp>
      <p:cxnSp>
        <p:nvCxnSpPr>
          <p:cNvPr id="3145735" name="直接连接符 11"/>
          <p:cNvCxnSpPr>
            <a:cxnSpLocks/>
          </p:cNvCxnSpPr>
          <p:nvPr>
            <p:custDataLst>
              <p:tags r:id="rId5"/>
            </p:custDataLst>
          </p:nvPr>
        </p:nvCxnSpPr>
        <p:spPr>
          <a:xfrm>
            <a:off x="7194550" y="1739900"/>
            <a:ext cx="1149350" cy="0"/>
          </a:xfrm>
          <a:prstGeom prst="line"/>
          <a:noFill/>
          <a:ln w="12700" cap="flat" cmpd="sng" algn="ctr">
            <a:gradFill>
              <a:gsLst>
                <a:gs pos="0">
                  <a:schemeClr val="bg1">
                    <a:alpha val="0"/>
                  </a:schemeClr>
                </a:gs>
                <a:gs pos="100000">
                  <a:schemeClr val="accent1"/>
                </a:gs>
              </a:gsLst>
              <a:lin ang="10200000" scaled="1"/>
            </a:gradFill>
            <a:prstDash val="solid"/>
            <a:miter lim="800000"/>
            <a:headEnd type="oval"/>
            <a:tailEnd type="none"/>
          </a:ln>
          <a:effectLst/>
        </p:spPr>
      </p:cxnSp>
      <p:cxnSp>
        <p:nvCxnSpPr>
          <p:cNvPr id="3145737" name="直接连接符 7"/>
          <p:cNvCxnSpPr>
            <a:cxnSpLocks/>
          </p:cNvCxnSpPr>
          <p:nvPr>
            <p:custDataLst>
              <p:tags r:id="rId6"/>
            </p:custDataLst>
          </p:nvPr>
        </p:nvCxnSpPr>
        <p:spPr>
          <a:xfrm>
            <a:off x="3912235" y="1740535"/>
            <a:ext cx="1149350" cy="0"/>
          </a:xfrm>
          <a:prstGeom prst="line"/>
          <a:noFill/>
          <a:ln w="12700" cap="flat" cmpd="sng" algn="ctr">
            <a:gradFill>
              <a:gsLst>
                <a:gs pos="0">
                  <a:schemeClr val="bg1">
                    <a:alpha val="0"/>
                  </a:schemeClr>
                </a:gs>
                <a:gs pos="100000">
                  <a:schemeClr val="accent1"/>
                </a:gs>
              </a:gsLst>
              <a:lin ang="20940000" scaled="1"/>
            </a:gradFill>
            <a:prstDash val="solid"/>
            <a:miter lim="800000"/>
            <a:tailEnd type="oval"/>
          </a:ln>
          <a:effectLst/>
        </p:spPr>
      </p:cxnSp>
      <p:pic>
        <p:nvPicPr>
          <p:cNvPr id="2097161" name="图片 5" descr="00VCG41N1373297067 [转换]"/>
          <p:cNvPicPr>
            <a:picLocks noChangeAspect="1"/>
          </p:cNvPicPr>
          <p:nvPr>
            <p:custDataLst>
              <p:tags r:id="rId7"/>
            </p:custDataLst>
          </p:nvPr>
        </p:nvPicPr>
        <p:blipFill>
          <a:blip xmlns:r="http://schemas.openxmlformats.org/officeDocument/2006/relationships" r:embed="rId8"/>
          <a:stretch>
            <a:fillRect/>
          </a:stretch>
        </p:blipFill>
        <p:spPr>
          <a:xfrm>
            <a:off x="3955415" y="5412740"/>
            <a:ext cx="920750" cy="920750"/>
          </a:xfrm>
          <a:prstGeom prst="rect"/>
        </p:spPr>
      </p:pic>
      <p:pic>
        <p:nvPicPr>
          <p:cNvPr id="2097163" name="图片 6" descr="00VCG41N1373297067 [转换]"/>
          <p:cNvPicPr>
            <a:picLocks noChangeAspect="1"/>
          </p:cNvPicPr>
          <p:nvPr>
            <p:custDataLst>
              <p:tags r:id="rId9"/>
            </p:custDataLst>
          </p:nvPr>
        </p:nvPicPr>
        <p:blipFill>
          <a:blip xmlns:r="http://schemas.openxmlformats.org/officeDocument/2006/relationships" r:embed="rId8">
            <a:alphaModFix amt="78000"/>
          </a:blip>
          <a:stretch>
            <a:fillRect/>
          </a:stretch>
        </p:blipFill>
        <p:spPr>
          <a:xfrm>
            <a:off x="5061585" y="5986780"/>
            <a:ext cx="649605" cy="649605"/>
          </a:xfrm>
          <a:prstGeom prst="rect"/>
        </p:spPr>
      </p:pic>
      <p:pic>
        <p:nvPicPr>
          <p:cNvPr id="2097165" name="图片 53" descr="00VCG41N1373297067 [转换]"/>
          <p:cNvPicPr>
            <a:picLocks noChangeAspect="1"/>
          </p:cNvPicPr>
          <p:nvPr>
            <p:custDataLst>
              <p:tags r:id="rId10"/>
            </p:custDataLst>
          </p:nvPr>
        </p:nvPicPr>
        <p:blipFill>
          <a:blip xmlns:r="http://schemas.openxmlformats.org/officeDocument/2006/relationships" r:embed="rId8">
            <a:alphaModFix amt="80000"/>
          </a:blip>
          <a:stretch>
            <a:fillRect/>
          </a:stretch>
        </p:blipFill>
        <p:spPr>
          <a:xfrm>
            <a:off x="8540115" y="5334000"/>
            <a:ext cx="412750" cy="412750"/>
          </a:xfrm>
          <a:prstGeom prst="rect"/>
        </p:spPr>
      </p:pic>
      <p:sp>
        <p:nvSpPr>
          <p:cNvPr id="1048692" name="日期占位符 2"/>
          <p:cNvSpPr>
            <a:spLocks noGrp="1"/>
          </p:cNvSpPr>
          <p:nvPr>
            <p:ph type="dt" sz="half" idx="10"/>
            <p:custDataLst>
              <p:tags r:id="rId11"/>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694" name="页脚占位符 3"/>
          <p:cNvSpPr>
            <a:spLocks noGrp="1"/>
          </p:cNvSpPr>
          <p:nvPr>
            <p:ph type="ftr" sz="quarter" idx="11"/>
            <p:custDataLst>
              <p:tags r:id="rId12"/>
            </p:custDataLst>
          </p:nvPr>
        </p:nvSpPr>
        <p:spPr>
          <a:xfrm>
            <a:off x="4116000" y="6314400"/>
            <a:ext cx="3960000" cy="316800"/>
          </a:xfrm>
        </p:spPr>
        <p:txBody>
          <a:bodyPr/>
          <a:p>
            <a:endParaRPr altLang="en-US" dirty="0" lang="zh-CN"/>
          </a:p>
        </p:txBody>
      </p:sp>
      <p:sp>
        <p:nvSpPr>
          <p:cNvPr id="1048696" name="灯片编号占位符 4"/>
          <p:cNvSpPr>
            <a:spLocks noGrp="1"/>
          </p:cNvSpPr>
          <p:nvPr>
            <p:ph type="sldNum" sz="quarter" idx="12"/>
            <p:custDataLst>
              <p:tags r:id="rId13"/>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7" name="图片 9" descr="VCG41N1373297067 [转换]"/>
          <p:cNvPicPr>
            <a:picLocks noChangeAspect="1"/>
          </p:cNvPicPr>
          <p:nvPr>
            <p:custDataLst>
              <p:tags r:id="rId1"/>
            </p:custDataLst>
          </p:nvPr>
        </p:nvPicPr>
        <p:blipFill>
          <a:blip xmlns:r="http://schemas.openxmlformats.org/officeDocument/2006/relationships" r:embed="rId2"/>
          <a:srcRect t="24590" r="22213" b="3704"/>
          <a:stretch>
            <a:fillRect/>
          </a:stretch>
        </p:blipFill>
        <p:spPr>
          <a:xfrm flipH="1" flipV="1">
            <a:off x="0" y="0"/>
            <a:ext cx="12192635" cy="6858000"/>
          </a:xfrm>
          <a:prstGeom prst="rect"/>
        </p:spPr>
      </p:pic>
      <p:pic>
        <p:nvPicPr>
          <p:cNvPr id="2097169" name="图片 8" descr="0VCG41N1373297067 [转换]"/>
          <p:cNvPicPr>
            <a:picLocks noChangeAspect="1"/>
          </p:cNvPicPr>
          <p:nvPr>
            <p:custDataLst>
              <p:tags r:id="rId3"/>
            </p:custDataLst>
          </p:nvPr>
        </p:nvPicPr>
        <p:blipFill>
          <a:blip xmlns:r="http://schemas.openxmlformats.org/officeDocument/2006/relationships" r:embed="rId4"/>
          <a:srcRect/>
          <a:stretch>
            <a:fillRect/>
          </a:stretch>
        </p:blipFill>
        <p:spPr>
          <a:xfrm>
            <a:off x="8620125" y="22225"/>
            <a:ext cx="3546475" cy="2612390"/>
          </a:xfrm>
          <a:prstGeom prst="rect"/>
        </p:spPr>
      </p:pic>
      <p:sp>
        <p:nvSpPr>
          <p:cNvPr id="1048698" name="节编号"/>
          <p:cNvSpPr txBox="1">
            <a:spLocks noGrp="1"/>
          </p:cNvSpPr>
          <p:nvPr>
            <p:ph type="body" idx="2" hasCustomPrompt="1"/>
            <p:custDataLst>
              <p:tags r:id="rId5"/>
            </p:custDataLst>
          </p:nvPr>
        </p:nvSpPr>
        <p:spPr>
          <a:xfrm>
            <a:off x="5153025" y="1303655"/>
            <a:ext cx="5520055" cy="1845945"/>
          </a:xfrm>
          <a:prstGeom prst="rect"/>
          <a:noFill/>
        </p:spPr>
        <p:txBody>
          <a:bodyPr anchor="b" anchorCtr="0" bIns="45720" lIns="91440" rIns="91440" rtlCol="0" tIns="45720" wrap="square">
            <a:noAutofit/>
          </a:bodyPr>
          <a:lstStyle>
            <a:lvl1pPr algn="l" defTabSz="914400" eaLnBrk="1" fontAlgn="auto" hangingPunct="1" latinLnBrk="0" lvl="0" marL="0" marR="0" rtl="0">
              <a:lnSpc>
                <a:spcPct val="100000"/>
              </a:lnSpc>
              <a:buClrTx/>
              <a:buSzTx/>
              <a:buFontTx/>
              <a:buNone/>
              <a:defRPr altLang="zh-CN" baseline="0" b="1" cap="none" sz="8800" i="0" kern="1200" kumimoji="0" lang="en-US" noProof="1" normalizeH="0" spc="0" strike="noStrike" u="none">
                <a:ln>
                  <a:noFill/>
                </a:ln>
                <a:gradFill>
                  <a:gsLst>
                    <a:gs pos="0">
                      <a:schemeClr val="accent1">
                        <a:lumMod val="20000"/>
                        <a:lumOff val="80000"/>
                      </a:schemeClr>
                    </a:gs>
                    <a:gs pos="100000">
                      <a:schemeClr val="accent1"/>
                    </a:gs>
                  </a:gsLst>
                  <a:lin ang="5820000" scaled="0"/>
                </a:gradFill>
                <a:latin typeface="+mj-ea"/>
                <a:ea typeface="+mj-ea"/>
                <a:cs typeface="宋体" pitchFamily="2" charset="-122"/>
                <a:sym typeface="+mn-ea"/>
              </a:defRPr>
            </a:lvl1pPr>
          </a:lstStyle>
          <a:p>
            <a:pPr algn="l" lvl="0">
              <a:buClrTx/>
              <a:buSzTx/>
              <a:buFontTx/>
            </a:pPr>
            <a:r>
              <a:rPr dirty="0" err="1">
                <a:sym typeface="+mn-ea"/>
              </a:rPr>
              <a:t>节编号</a:t>
            </a:r>
            <a:endParaRPr dirty="0">
              <a:sym typeface="+mn-ea"/>
            </a:endParaRPr>
          </a:p>
        </p:txBody>
      </p:sp>
      <p:sp>
        <p:nvSpPr>
          <p:cNvPr id="1048700" name="标题"/>
          <p:cNvSpPr txBox="1">
            <a:spLocks noGrp="1"/>
          </p:cNvSpPr>
          <p:nvPr>
            <p:ph type="title" idx="1" hasCustomPrompt="1"/>
            <p:custDataLst>
              <p:tags r:id="rId6"/>
            </p:custDataLst>
          </p:nvPr>
        </p:nvSpPr>
        <p:spPr>
          <a:xfrm>
            <a:off x="5153025" y="3149600"/>
            <a:ext cx="5520055" cy="1859915"/>
          </a:xfrm>
          <a:prstGeom prst="rect"/>
          <a:noFill/>
        </p:spPr>
        <p:txBody>
          <a:bodyPr anchor="t" bIns="45720" lIns="91440" rIns="91440" rtlCol="0" tIns="45720" wrap="square">
            <a:noAutofit/>
          </a:bodyPr>
          <a:lstStyle>
            <a:lvl1pPr algn="l" defTabSz="914400" eaLnBrk="1" fontAlgn="auto" hangingPunct="1" latinLnBrk="0" lvl="0" marL="0" marR="0" rtl="0">
              <a:lnSpc>
                <a:spcPct val="100000"/>
              </a:lnSpc>
              <a:buClrTx/>
              <a:buSzTx/>
              <a:buFontTx/>
              <a:buNone/>
              <a:defRPr altLang="en-US" baseline="0" b="1" cap="none" sz="4000" i="0" kern="1200" kumimoji="0" lang="zh-CN" noProof="1" normalizeH="0" spc="300" strike="noStrike" u="none">
                <a:ln>
                  <a:noFill/>
                </a:ln>
                <a:gradFill>
                  <a:gsLst>
                    <a:gs pos="0">
                      <a:schemeClr val="tx1"/>
                    </a:gs>
                    <a:gs pos="100000">
                      <a:schemeClr val="accent1"/>
                    </a:gs>
                  </a:gsLst>
                  <a:lin ang="5820000" scaled="0"/>
                </a:gradFill>
                <a:latin typeface="+mj-ea"/>
                <a:ea typeface="+mj-ea"/>
                <a:cs typeface="宋体" pitchFamily="2" charset="-122"/>
                <a:sym typeface="+mn-ea"/>
              </a:defRPr>
            </a:lvl1pPr>
          </a:lstStyle>
          <a:p>
            <a:pPr algn="l" lvl="0">
              <a:buClrTx/>
              <a:buSzTx/>
              <a:buFontTx/>
            </a:pPr>
            <a:r>
              <a:rPr dirty="0">
                <a:sym typeface="+mn-ea"/>
              </a:rPr>
              <a:t>单击此处编辑标题</a:t>
            </a:r>
            <a:endParaRPr dirty="0">
              <a:sym typeface="+mn-ea"/>
            </a:endParaRPr>
          </a:p>
        </p:txBody>
      </p:sp>
      <p:sp>
        <p:nvSpPr>
          <p:cNvPr id="1048702"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04"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06"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1" name="图片 10"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sp>
        <p:nvSpPr>
          <p:cNvPr id="1048708"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710"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cxnSp>
        <p:nvCxnSpPr>
          <p:cNvPr id="3145739" name="直接连接符 173"/>
          <p:cNvCxnSpPr>
            <a:cxnSpLocks/>
          </p:cNvCxnSpPr>
          <p:nvPr>
            <p:custDataLst>
              <p:tags r:id="rId5"/>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712" name="标题"/>
          <p:cNvSpPr txBox="1">
            <a:spLocks noGrp="1"/>
          </p:cNvSpPr>
          <p:nvPr>
            <p:ph type="title" idx="1"/>
            <p:custDataLst>
              <p:tags r:id="rId6"/>
            </p:custDataLst>
          </p:nvPr>
        </p:nvSpPr>
        <p:spPr>
          <a:xfrm>
            <a:off x="608330" y="352425"/>
            <a:ext cx="10968990" cy="766445"/>
          </a:xfrm>
          <a:prstGeom prst="rect"/>
          <a:noFill/>
        </p:spPr>
        <p:txBody>
          <a:bodyPr anchor="b" anchorCtr="0" rtlCol="0" wrap="square">
            <a:noAutofit/>
          </a:bodyPr>
          <a:lstStyle>
            <a:lvl1pPr algn="l" defTabSz="914400" eaLnBrk="1" fontAlgn="auto" hangingPunct="1" latinLnBrk="0" lvl="0" marL="0" marR="0" rtl="0">
              <a:lnSpc>
                <a:spcPct val="100000"/>
              </a:lnSpc>
              <a:buClrTx/>
              <a:buSzTx/>
              <a:buFontTx/>
              <a:buNone/>
              <a:defRPr altLang="en-US" baseline="0" b="1" cap="none" sz="2800" i="0" kern="1200" kumimoji="0" lang="zh-CN" noProof="1" normalizeH="0" spc="300" strike="noStrike" u="none">
                <a:ln>
                  <a:noFill/>
                </a:ln>
                <a:gradFill>
                  <a:gsLst>
                    <a:gs pos="0">
                      <a:schemeClr val="lt1"/>
                    </a:gs>
                    <a:gs pos="100000">
                      <a:schemeClr val="accent1"/>
                    </a:gs>
                  </a:gsLst>
                  <a:lin ang="6060000" scaled="0"/>
                </a:gradFill>
                <a:latin typeface="+mj-ea"/>
                <a:ea typeface="+mj-ea"/>
                <a:cs typeface="宋体" pitchFamily="2"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14" name="日期占位符 4"/>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16" name="页脚占位符 5"/>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18" name="灯片编号占位符 6"/>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3" name="图片 14"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sp>
        <p:nvSpPr>
          <p:cNvPr id="1048720"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722" name="标题"/>
          <p:cNvSpPr txBox="1">
            <a:spLocks noGrp="1"/>
          </p:cNvSpPr>
          <p:nvPr>
            <p:ph type="title" idx="5"/>
            <p:custDataLst>
              <p:tags r:id="rId4"/>
            </p:custDataLst>
          </p:nvPr>
        </p:nvSpPr>
        <p:spPr>
          <a:xfrm>
            <a:off x="6235200" y="1439330"/>
            <a:ext cx="5342400" cy="40011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8724"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726" name="标题"/>
          <p:cNvSpPr txBox="1">
            <a:spLocks noGrp="1"/>
          </p:cNvSpPr>
          <p:nvPr>
            <p:ph type="title" idx="3"/>
            <p:custDataLst>
              <p:tags r:id="rId6"/>
            </p:custDataLst>
          </p:nvPr>
        </p:nvSpPr>
        <p:spPr>
          <a:xfrm>
            <a:off x="608400" y="1440660"/>
            <a:ext cx="5342400" cy="39878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cxnSp>
        <p:nvCxnSpPr>
          <p:cNvPr id="3145741" name="直接连接符 173"/>
          <p:cNvCxnSpPr>
            <a:cxnSpLocks/>
          </p:cNvCxnSpPr>
          <p:nvPr>
            <p:custDataLst>
              <p:tags r:id="rId7"/>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728" name="标题"/>
          <p:cNvSpPr txBox="1">
            <a:spLocks noGrp="1"/>
          </p:cNvSpPr>
          <p:nvPr>
            <p:ph type="title" idx="1"/>
            <p:custDataLst>
              <p:tags r:id="rId8"/>
            </p:custDataLst>
          </p:nvPr>
        </p:nvSpPr>
        <p:spPr>
          <a:xfrm>
            <a:off x="608330" y="352425"/>
            <a:ext cx="10968990" cy="766445"/>
          </a:xfrm>
          <a:prstGeom prst="rect"/>
          <a:noFill/>
        </p:spPr>
        <p:txBody>
          <a:bodyPr anchor="b" anchorCtr="0" rtlCol="0" wrap="square">
            <a:noAutofit/>
          </a:bodyPr>
          <a:lstStyle>
            <a:lvl1pPr algn="l" defTabSz="914400" eaLnBrk="1" fontAlgn="auto" hangingPunct="1" latinLnBrk="0" lvl="0" marL="0" marR="0" rtl="0">
              <a:lnSpc>
                <a:spcPct val="100000"/>
              </a:lnSpc>
              <a:buClrTx/>
              <a:buSzTx/>
              <a:buFontTx/>
              <a:buNone/>
              <a:defRPr altLang="en-US" baseline="0" b="1" cap="none" sz="2800" i="0" kern="1200" kumimoji="0" lang="zh-CN" noProof="1" normalizeH="0" spc="300" strike="noStrike" u="none">
                <a:ln>
                  <a:noFill/>
                </a:ln>
                <a:gradFill>
                  <a:gsLst>
                    <a:gs pos="0">
                      <a:schemeClr val="lt1"/>
                    </a:gs>
                    <a:gs pos="100000">
                      <a:schemeClr val="accent1"/>
                    </a:gs>
                  </a:gsLst>
                  <a:lin ang="6060000" scaled="0"/>
                </a:gradFill>
                <a:latin typeface="+mj-ea"/>
                <a:ea typeface="+mj-ea"/>
                <a:cs typeface="宋体" pitchFamily="2"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30" name="日期占位符 6"/>
          <p:cNvSpPr>
            <a:spLocks noGrp="1"/>
          </p:cNvSpPr>
          <p:nvPr>
            <p:ph type="dt" sz="half" idx="10"/>
            <p:custDataLst>
              <p:tags r:id="rId9"/>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32" name="页脚占位符 7"/>
          <p:cNvSpPr>
            <a:spLocks noGrp="1"/>
          </p:cNvSpPr>
          <p:nvPr>
            <p:ph type="ftr" sz="quarter" idx="11"/>
            <p:custDataLst>
              <p:tags r:id="rId10"/>
            </p:custDataLst>
          </p:nvPr>
        </p:nvSpPr>
        <p:spPr>
          <a:xfrm>
            <a:off x="4116000" y="6314400"/>
            <a:ext cx="3960000" cy="316800"/>
          </a:xfrm>
        </p:spPr>
        <p:txBody>
          <a:bodyPr/>
          <a:p>
            <a:endParaRPr altLang="en-US" dirty="0" lang="zh-CN"/>
          </a:p>
        </p:txBody>
      </p:sp>
      <p:sp>
        <p:nvSpPr>
          <p:cNvPr id="1048734" name="灯片编号占位符 8"/>
          <p:cNvSpPr>
            <a:spLocks noGrp="1"/>
          </p:cNvSpPr>
          <p:nvPr>
            <p:ph type="sldNum" sz="quarter" idx="12"/>
            <p:custDataLst>
              <p:tags r:id="rId11"/>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75" name="图片 6"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cxnSp>
        <p:nvCxnSpPr>
          <p:cNvPr id="3145743" name="直接连接符 173"/>
          <p:cNvCxnSpPr>
            <a:cxnSpLocks/>
          </p:cNvCxnSpPr>
          <p:nvPr>
            <p:custDataLst>
              <p:tags r:id="rId3"/>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736" name="标题"/>
          <p:cNvSpPr txBox="1">
            <a:spLocks noGrp="1"/>
          </p:cNvSpPr>
          <p:nvPr>
            <p:ph type="title" idx="1"/>
            <p:custDataLst>
              <p:tags r:id="rId4"/>
            </p:custDataLst>
          </p:nvPr>
        </p:nvSpPr>
        <p:spPr>
          <a:xfrm>
            <a:off x="608330" y="352425"/>
            <a:ext cx="10968990" cy="766445"/>
          </a:xfrm>
          <a:prstGeom prst="rect"/>
          <a:noFill/>
        </p:spPr>
        <p:txBody>
          <a:bodyPr anchor="b" anchorCtr="0" rtlCol="0" wrap="square">
            <a:noAutofit/>
          </a:bodyPr>
          <a:lstStyle>
            <a:lvl1pPr algn="l" defTabSz="914400" eaLnBrk="1" fontAlgn="auto" hangingPunct="1" latinLnBrk="0" lvl="0" marL="0" marR="0" rtl="0">
              <a:lnSpc>
                <a:spcPct val="100000"/>
              </a:lnSpc>
              <a:buClrTx/>
              <a:buSzTx/>
              <a:buFontTx/>
              <a:buNone/>
              <a:defRPr altLang="en-US" baseline="0" b="1" cap="none" sz="2800" i="0" kern="1200" kumimoji="0" lang="zh-CN" noProof="1" normalizeH="0" spc="300" strike="noStrike" u="none">
                <a:ln>
                  <a:noFill/>
                </a:ln>
                <a:gradFill>
                  <a:gsLst>
                    <a:gs pos="0">
                      <a:schemeClr val="lt1"/>
                    </a:gs>
                    <a:gs pos="100000">
                      <a:schemeClr val="accent1"/>
                    </a:gs>
                  </a:gsLst>
                  <a:lin ang="6060000" scaled="0"/>
                </a:gradFill>
                <a:latin typeface="+mj-ea"/>
                <a:ea typeface="+mj-ea"/>
                <a:cs typeface="宋体" pitchFamily="2"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38"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40"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42"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7" name="图片 7"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sp>
        <p:nvSpPr>
          <p:cNvPr id="1048744"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46" name="页脚占位符 2"/>
          <p:cNvSpPr>
            <a:spLocks noGrp="1"/>
          </p:cNvSpPr>
          <p:nvPr>
            <p:ph type="ftr" sz="quarter" idx="11"/>
            <p:custDataLst>
              <p:tags r:id="rId4"/>
            </p:custDataLst>
          </p:nvPr>
        </p:nvSpPr>
        <p:spPr/>
        <p:txBody>
          <a:bodyPr/>
          <a:p>
            <a:endParaRPr altLang="en-US" dirty="0" lang="zh-CN"/>
          </a:p>
        </p:txBody>
      </p:sp>
      <p:sp>
        <p:nvSpPr>
          <p:cNvPr id="1048748"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9" name="图片 7"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sp>
        <p:nvSpPr>
          <p:cNvPr id="1048750"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752"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54"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6"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81" name="图片 7" descr="未标题-1"/>
          <p:cNvPicPr>
            <a:picLocks noChangeAspect="1"/>
          </p:cNvPicPr>
          <p:nvPr>
            <p:custDataLst>
              <p:tags r:id="rId1"/>
            </p:custDataLst>
          </p:nvPr>
        </p:nvPicPr>
        <p:blipFill>
          <a:blip xmlns:r="http://schemas.openxmlformats.org/officeDocument/2006/relationships" r:embed="rId2"/>
          <a:srcRect t="21761"/>
          <a:stretch>
            <a:fillRect/>
          </a:stretch>
        </p:blipFill>
        <p:spPr>
          <a:xfrm>
            <a:off x="0" y="-635"/>
            <a:ext cx="12186285" cy="6858635"/>
          </a:xfrm>
          <a:prstGeom prst="rect"/>
        </p:spPr>
      </p:pic>
      <p:cxnSp>
        <p:nvCxnSpPr>
          <p:cNvPr id="3145745" name="直接连接符 173"/>
          <p:cNvCxnSpPr>
            <a:cxnSpLocks/>
          </p:cNvCxnSpPr>
          <p:nvPr>
            <p:custDataLst>
              <p:tags r:id="rId3"/>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758" name="副标题"/>
          <p:cNvSpPr txBox="1">
            <a:spLocks noGrp="1"/>
          </p:cNvSpPr>
          <p:nvPr>
            <p:ph type="body" idx="2" hasCustomPrompt="1"/>
            <p:custDataLst>
              <p:tags r:id="rId4"/>
            </p:custDataLst>
          </p:nvPr>
        </p:nvSpPr>
        <p:spPr>
          <a:xfrm>
            <a:off x="608400" y="1133665"/>
            <a:ext cx="10969200" cy="338455"/>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300" strike="noStrike" u="none">
                <a:solidFill>
                  <a:schemeClr val="tx1"/>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8760" name="标题"/>
          <p:cNvSpPr txBox="1">
            <a:spLocks noGrp="1"/>
          </p:cNvSpPr>
          <p:nvPr>
            <p:ph type="title" idx="1"/>
            <p:custDataLst>
              <p:tags r:id="rId5"/>
            </p:custDataLst>
          </p:nvPr>
        </p:nvSpPr>
        <p:spPr>
          <a:xfrm>
            <a:off x="608330" y="352425"/>
            <a:ext cx="10968990" cy="766445"/>
          </a:xfrm>
          <a:prstGeom prst="rect"/>
          <a:noFill/>
        </p:spPr>
        <p:txBody>
          <a:bodyPr anchor="b" anchorCtr="0" rtlCol="0" wrap="square">
            <a:noAutofit/>
          </a:bodyPr>
          <a:lstStyle>
            <a:lvl1pPr algn="l" defTabSz="914400" eaLnBrk="1" fontAlgn="auto" hangingPunct="1" latinLnBrk="0" lvl="0" marL="0" marR="0" rtl="0">
              <a:lnSpc>
                <a:spcPct val="100000"/>
              </a:lnSpc>
              <a:buClrTx/>
              <a:buSzTx/>
              <a:buFontTx/>
              <a:buNone/>
              <a:defRPr altLang="en-US" baseline="0" b="1" cap="none" sz="2800" i="0" kern="1200" kumimoji="0" lang="zh-CN" noProof="1" normalizeH="0" spc="300" strike="noStrike" u="none">
                <a:ln>
                  <a:noFill/>
                </a:ln>
                <a:gradFill>
                  <a:gsLst>
                    <a:gs pos="0">
                      <a:schemeClr val="lt1"/>
                    </a:gs>
                    <a:gs pos="100000">
                      <a:schemeClr val="accent1"/>
                    </a:gs>
                  </a:gsLst>
                  <a:lin ang="6060000" scaled="0"/>
                </a:gradFill>
                <a:latin typeface="+mj-ea"/>
                <a:ea typeface="+mj-ea"/>
                <a:cs typeface="宋体" pitchFamily="2" charset="-122"/>
                <a:sym typeface="+mn-ea"/>
              </a:defRPr>
            </a:lvl1pPr>
          </a:lstStyle>
          <a:p>
            <a:pPr algn="l" lvl="0">
              <a:buClrTx/>
              <a:buSzTx/>
              <a:buFontTx/>
            </a:pPr>
            <a:r>
              <a:rPr dirty="0">
                <a:sym typeface="+mn-ea"/>
              </a:rPr>
              <a:t>单击此处编辑母版标题样式</a:t>
            </a:r>
            <a:endParaRPr dirty="0">
              <a:sym typeface="+mn-ea"/>
            </a:endParaRPr>
          </a:p>
        </p:txBody>
      </p:sp>
      <p:sp>
        <p:nvSpPr>
          <p:cNvPr id="1048762" name="日期占位符 2"/>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66" name="灯片编号占位符 4"/>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83" name="图片 9" descr="VCG41N1373297067 [转换]"/>
          <p:cNvPicPr>
            <a:picLocks noChangeAspect="1"/>
          </p:cNvPicPr>
          <p:nvPr>
            <p:custDataLst>
              <p:tags r:id="rId1"/>
            </p:custDataLst>
          </p:nvPr>
        </p:nvPicPr>
        <p:blipFill>
          <a:blip xmlns:r="http://schemas.openxmlformats.org/officeDocument/2006/relationships" r:embed="rId2"/>
          <a:srcRect t="13383" r="6951" b="609"/>
          <a:stretch>
            <a:fillRect/>
          </a:stretch>
        </p:blipFill>
        <p:spPr>
          <a:xfrm>
            <a:off x="0" y="8255"/>
            <a:ext cx="12192635" cy="6859270"/>
          </a:xfrm>
          <a:prstGeom prst="rect"/>
        </p:spPr>
      </p:pic>
      <p:cxnSp>
        <p:nvCxnSpPr>
          <p:cNvPr id="3145747" name="直接连接符 8"/>
          <p:cNvCxnSpPr>
            <a:cxnSpLocks/>
          </p:cNvCxnSpPr>
          <p:nvPr>
            <p:custDataLst>
              <p:tags r:id="rId3"/>
            </p:custDataLst>
          </p:nvPr>
        </p:nvCxnSpPr>
        <p:spPr>
          <a:xfrm flipV="1">
            <a:off x="889318" y="3157538"/>
            <a:ext cx="0" cy="2527300"/>
          </a:xfrm>
          <a:prstGeom prst="line"/>
          <a:ln w="12700">
            <a:gradFill>
              <a:gsLst>
                <a:gs pos="0">
                  <a:schemeClr val="accent1">
                    <a:alpha val="0"/>
                  </a:schemeClr>
                </a:gs>
                <a:gs pos="100000">
                  <a:schemeClr val="accent1"/>
                </a:gs>
              </a:gsLst>
              <a:lin ang="5400000" scaled="0"/>
            </a:gradFill>
            <a:headEnd type="none"/>
            <a:tailEnd type="oval"/>
          </a:ln>
        </p:spPr>
        <p:style>
          <a:lnRef idx="1">
            <a:schemeClr val="accent1"/>
          </a:lnRef>
          <a:fillRef idx="0">
            <a:schemeClr val="accent1"/>
          </a:fillRef>
          <a:effectRef idx="0">
            <a:schemeClr val="accent1"/>
          </a:effectRef>
          <a:fontRef idx="minor">
            <a:schemeClr val="tx1"/>
          </a:fontRef>
        </p:style>
      </p:cxnSp>
      <p:sp>
        <p:nvSpPr>
          <p:cNvPr id="1048768" name="标题"/>
          <p:cNvSpPr txBox="1">
            <a:spLocks noGrp="1"/>
          </p:cNvSpPr>
          <p:nvPr>
            <p:ph type="title" idx="2" hasCustomPrompt="1"/>
            <p:custDataLst>
              <p:tags r:id="rId4"/>
            </p:custDataLst>
          </p:nvPr>
        </p:nvSpPr>
        <p:spPr>
          <a:xfrm>
            <a:off x="1238250" y="2146935"/>
            <a:ext cx="7200265" cy="1982470"/>
          </a:xfrm>
          <a:prstGeom prst="rect"/>
          <a:noFill/>
        </p:spPr>
        <p:txBody>
          <a:bodyPr anchor="b" anchorCtr="0" bIns="45720" lIns="91440" rIns="91440" rtlCol="0" tIns="45720" wrap="square">
            <a:noAutofit/>
          </a:bodyPr>
          <a:lstStyle>
            <a:lvl1pPr algn="l" defTabSz="914400" eaLnBrk="1" fontAlgn="ctr" hangingPunct="1" latinLnBrk="0" marL="0" marR="0" rtl="0">
              <a:lnSpc>
                <a:spcPct val="100000"/>
              </a:lnSpc>
              <a:buClrTx/>
              <a:buSzTx/>
              <a:buFontTx/>
              <a:buNone/>
              <a:defRPr baseline="0" b="1" cap="none" sz="5400" i="0" kern="1200" kumimoji="0" lang="zh-CN" noProof="1" normalizeH="0" spc="0" strike="noStrike" u="none">
                <a:gradFill>
                  <a:gsLst>
                    <a:gs pos="0">
                      <a:schemeClr val="tx1"/>
                    </a:gs>
                    <a:gs pos="100000">
                      <a:schemeClr val="accent1"/>
                    </a:gs>
                  </a:gsLst>
                  <a:lin ang="5820000" scaled="0"/>
                </a:gradFill>
                <a:latin typeface="+mj-ea"/>
                <a:ea typeface="+mj-ea"/>
                <a:cs typeface="宋体" pitchFamily="2" charset="-122"/>
                <a:sym typeface="+mn-ea"/>
              </a:defRPr>
            </a:lvl1pPr>
          </a:lstStyle>
          <a:p>
            <a:pPr fontAlgn="ctr" lvl="0">
              <a:lnSpc>
                <a:spcPct val="100000"/>
              </a:lnSpc>
            </a:pPr>
            <a:r>
              <a:rPr dirty="0">
                <a:sym typeface="+mn-ea"/>
              </a:rPr>
              <a:t>单击此处编辑标题</a:t>
            </a:r>
            <a:endParaRPr dirty="0">
              <a:sym typeface="+mn-ea"/>
            </a:endParaRPr>
          </a:p>
        </p:txBody>
      </p:sp>
      <p:sp>
        <p:nvSpPr>
          <p:cNvPr id="1048770" name="文本占位符 6"/>
          <p:cNvSpPr>
            <a:spLocks noGrp="1"/>
          </p:cNvSpPr>
          <p:nvPr>
            <p:ph type="body" idx="1" hasCustomPrompt="1"/>
            <p:custDataLst>
              <p:tags r:id="rId5"/>
            </p:custDataLst>
          </p:nvPr>
        </p:nvSpPr>
        <p:spPr>
          <a:xfrm>
            <a:off x="1238250" y="4401820"/>
            <a:ext cx="1777365" cy="445770"/>
          </a:xfrm>
          <a:prstGeom prst="roundRect">
            <a:avLst>
              <a:gd name="adj" fmla="val 50000"/>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400" i="0" kern="1200" kumimoji="0" lang="zh-CN" noProof="1" normalizeH="0" spc="0" strike="noStrike" u="none">
                <a:solidFill>
                  <a:schemeClr val="lt1">
                    <a:lumMod val="100000"/>
                  </a:schemeClr>
                </a:solidFill>
                <a:latin typeface="+mj-ea"/>
                <a:ea typeface="+mj-ea"/>
                <a:cs typeface="宋体" pitchFamily="2" charset="-122"/>
                <a:sym typeface="+mn-ea"/>
              </a:defRPr>
            </a:lvl1pPr>
          </a:lstStyle>
          <a:p>
            <a:pPr algn="ctr" lvl="0"/>
            <a:r>
              <a:rPr dirty="0">
                <a:sym typeface="+mn-ea"/>
              </a:rPr>
              <a:t>单击此处编辑文本</a:t>
            </a:r>
            <a:endParaRPr dirty="0">
              <a:sym typeface="+mn-ea"/>
            </a:endParaRPr>
          </a:p>
        </p:txBody>
      </p:sp>
      <p:sp>
        <p:nvSpPr>
          <p:cNvPr id="1048772" name="日期占位符 3"/>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8774" name="页脚占位符 4"/>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76" name="灯片编号占位符 5"/>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1.xml"/><Relationship Id="rId13" Type="http://schemas.openxmlformats.org/officeDocument/2006/relationships/image" Target="../media/image2.png"/><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tags" Target="../tags/tag86.xml"/><Relationship Id="rId19" Type="http://schemas.openxmlformats.org/officeDocument/2006/relationships/tags" Target="../tags/tag87.xml"/><Relationship Id="rId20" Type="http://schemas.openxmlformats.org/officeDocument/2006/relationships/tags" Target="../tags/tag88.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未标题-1"/>
          <p:cNvPicPr>
            <a:picLocks noChangeAspect="1"/>
          </p:cNvPicPr>
          <p:nvPr userDrawn="1">
            <p:custDataLst>
              <p:tags r:id="rId12"/>
            </p:custDataLst>
          </p:nvPr>
        </p:nvPicPr>
        <p:blipFill>
          <a:blip xmlns:r="http://schemas.openxmlformats.org/officeDocument/2006/relationships" r:embed="rId13"/>
          <a:srcRect t="21761"/>
          <a:stretch>
            <a:fillRect/>
          </a:stretch>
        </p:blipFill>
        <p:spPr>
          <a:xfrm>
            <a:off x="0" y="-635"/>
            <a:ext cx="12186285" cy="6858635"/>
          </a:xfrm>
          <a:prstGeom prst="rect"/>
        </p:spPr>
      </p:pic>
      <p:cxnSp>
        <p:nvCxnSpPr>
          <p:cNvPr id="3145729" name="直接连接符 173"/>
          <p:cNvCxnSpPr>
            <a:cxnSpLocks/>
          </p:cNvCxnSpPr>
          <p:nvPr>
            <p:custDataLst>
              <p:tags r:id="rId14"/>
            </p:custDataLst>
          </p:nvPr>
        </p:nvCxnSpPr>
        <p:spPr>
          <a:xfrm flipH="1">
            <a:off x="0" y="410210"/>
            <a:ext cx="1357630" cy="0"/>
          </a:xfrm>
          <a:prstGeom prst="line"/>
          <a:ln w="12700">
            <a:gradFill>
              <a:gsLst>
                <a:gs pos="0">
                  <a:schemeClr val="accent1"/>
                </a:gs>
                <a:gs pos="100000">
                  <a:schemeClr val="accent1">
                    <a:alpha val="0"/>
                  </a:schemeClr>
                </a:gs>
              </a:gsLst>
              <a:lin ang="0" scaled="0"/>
            </a:gradFill>
            <a:headEnd type="oval"/>
            <a:tailEnd type="none"/>
          </a:ln>
        </p:spPr>
        <p:style>
          <a:lnRef idx="1">
            <a:schemeClr val="accent1"/>
          </a:lnRef>
          <a:fillRef idx="0">
            <a:schemeClr val="accent1"/>
          </a:fillRef>
          <a:effectRef idx="0">
            <a:schemeClr val="accent1"/>
          </a:effectRef>
          <a:fontRef idx="minor">
            <a:schemeClr val="tx1"/>
          </a:fontRef>
        </p:style>
      </p:cxnSp>
      <p:sp>
        <p:nvSpPr>
          <p:cNvPr id="1048654" name="日期占位符 9"/>
          <p:cNvSpPr>
            <a:spLocks noGrp="1"/>
          </p:cNvSpPr>
          <p:nvPr>
            <p:ph type="dt" sz="half" idx="10"/>
            <p:custDataLst>
              <p:tags r:id="rId15"/>
            </p:custDataLst>
          </p:nvPr>
        </p:nvSpPr>
        <p:spPr>
          <a:xfrm>
            <a:off x="6120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656" name="页脚占位符 10"/>
          <p:cNvSpPr>
            <a:spLocks noGrp="1"/>
          </p:cNvSpPr>
          <p:nvPr>
            <p:ph type="ftr" sz="quarter" idx="11"/>
            <p:custDataLst>
              <p:tags r:id="rId16"/>
            </p:custDataLst>
          </p:nvPr>
        </p:nvSpPr>
        <p:spPr>
          <a:xfrm>
            <a:off x="4116000" y="6314400"/>
            <a:ext cx="3960000" cy="316800"/>
          </a:xfrm>
        </p:spPr>
        <p:txBody>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658" name="灯片编号占位符 11"/>
          <p:cNvSpPr>
            <a:spLocks noGrp="1"/>
          </p:cNvSpPr>
          <p:nvPr>
            <p:ph type="sldNum" sz="quarter" idx="12"/>
            <p:custDataLst>
              <p:tags r:id="rId17"/>
            </p:custDataLst>
          </p:nvPr>
        </p:nvSpPr>
        <p:spPr>
          <a:xfrm>
            <a:off x="8877600" y="6314400"/>
            <a:ext cx="2700000" cy="316800"/>
          </a:xfrm>
        </p:spPr>
        <p:txBody>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660" name="标题占位符 1"/>
          <p:cNvSpPr>
            <a:spLocks noGrp="1"/>
          </p:cNvSpPr>
          <p:nvPr>
            <p:ph type="title"/>
            <p:custDataLst>
              <p:tags r:id="rId18"/>
            </p:custDataLst>
          </p:nvPr>
        </p:nvSpPr>
        <p:spPr>
          <a:xfrm>
            <a:off x="838200" y="365126"/>
            <a:ext cx="10515600" cy="558240"/>
          </a:xfrm>
          <a:prstGeom prst="rect"/>
          <a:noFill/>
        </p:spPr>
        <p:txBody>
          <a:bodyPr anchor="b" anchorCtr="0" bIns="45720" lIns="91440" rIns="91440" rtlCol="0" tIns="45720" vert="horz" wrap="square">
            <a:noAutofit/>
          </a:bodyPr>
          <a:p>
            <a:pPr lvl="0" marL="0" marR="0">
              <a:buClrTx/>
              <a:buSzTx/>
              <a:buFontTx/>
            </a:pPr>
            <a:r>
              <a:rPr altLang="en-US" dirty="0" lang="zh-CN"/>
              <a:t>单击此处编辑母版标题样式</a:t>
            </a:r>
            <a:endParaRPr altLang="en-US" dirty="0" lang="zh-CN"/>
          </a:p>
        </p:txBody>
      </p:sp>
      <p:sp>
        <p:nvSpPr>
          <p:cNvPr id="1048662" name="文本占位符 2"/>
          <p:cNvSpPr>
            <a:spLocks noGrp="1"/>
          </p:cNvSpPr>
          <p:nvPr>
            <p:ph type="body" idx="1"/>
            <p:custDataLst>
              <p:tags r:id="rId19"/>
            </p:custDataLst>
          </p:nvPr>
        </p:nvSpPr>
        <p:spPr>
          <a:xfrm>
            <a:off x="838200" y="1147482"/>
            <a:ext cx="10515600" cy="5029481"/>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tabLst>
                <a:tab algn="l" pos="1609725"/>
              </a:tabLst>
            </a:pPr>
            <a:r>
              <a:rPr altLang="en-US" dirty="0" lang="zh-CN"/>
              <a:t>二级</a:t>
            </a:r>
            <a:endParaRPr altLang="en-US" dirty="0" lang="zh-CN"/>
          </a:p>
          <a:p>
            <a:pPr lvl="2" marR="0"/>
            <a:r>
              <a:rPr altLang="en-US" dirty="0" lang="zh-CN"/>
              <a:t>三级</a:t>
            </a:r>
            <a:endParaRPr altLang="en-US" dirty="0" lang="zh-CN"/>
          </a:p>
          <a:p>
            <a:pPr lvl="3" marR="0"/>
            <a:r>
              <a:rPr altLang="en-US" dirty="0" lang="zh-CN"/>
              <a:t>四级</a:t>
            </a:r>
            <a:endParaRPr altLang="en-US" dirty="0" lang="zh-CN"/>
          </a:p>
          <a:p>
            <a:pPr lvl="4" marR="0"/>
            <a:r>
              <a:rPr altLang="en-US" dirty="0" lang="zh-CN"/>
              <a:t>五级</a:t>
            </a:r>
            <a:endParaRPr altLang="en-US" dirty="0" lang="zh-CN"/>
          </a:p>
        </p:txBody>
      </p:sp>
      <p:sp>
        <p:nvSpPr>
          <p:cNvPr id="1048664"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eaLnBrk="1" fontAlgn="auto" hangingPunct="1" latinLnBrk="0" rtl="0">
        <a:lnSpc>
          <a:spcPct val="100000"/>
        </a:lnSpc>
        <a:spcBef>
          <a:spcPct val="0"/>
        </a:spcBef>
        <a:buNone/>
        <a:defRPr altLang="en-US" baseline="0" b="1" cap="none" dirty="0" sz="2800" i="0" kern="1200" kumimoji="0" lang="zh-CN" normalizeH="0" spc="300" strike="noStrike" u="none" smtClean="0">
          <a:ln>
            <a:noFill/>
          </a:ln>
          <a:gradFill>
            <a:gsLst>
              <a:gs pos="0">
                <a:schemeClr val="lt1"/>
              </a:gs>
              <a:gs pos="100000">
                <a:schemeClr val="accent1"/>
              </a:gs>
            </a:gsLst>
            <a:lin ang="6060000" scaled="0"/>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tags" Target="../tags/tag99.xml"/><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slideLayout" Target="../slideLayouts/slideLayout14.xml"/><Relationship Id="rId1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6.xml"/><Relationship Id="rId2" Type="http://schemas.openxmlformats.org/officeDocument/2006/relationships/tags" Target="../tags/tag107.xml"/><Relationship Id="rId3" Type="http://schemas.openxmlformats.org/officeDocument/2006/relationships/tags" Target="../tags/tag108.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tags" Target="../tags/tag134.xml"/><Relationship Id="rId14" Type="http://schemas.openxmlformats.org/officeDocument/2006/relationships/tags" Target="../tags/tag135.xml"/><Relationship Id="rId15" Type="http://schemas.openxmlformats.org/officeDocument/2006/relationships/tags" Target="../tags/tag136.xml"/><Relationship Id="rId16" Type="http://schemas.openxmlformats.org/officeDocument/2006/relationships/tags" Target="../tags/tag137.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tags" Target="../tags/tag173.xml"/><Relationship Id="rId14" Type="http://schemas.openxmlformats.org/officeDocument/2006/relationships/tags" Target="../tags/tag174.xml"/><Relationship Id="rId15" Type="http://schemas.openxmlformats.org/officeDocument/2006/relationships/tags" Target="../tags/tag175.xml"/><Relationship Id="rId16" Type="http://schemas.openxmlformats.org/officeDocument/2006/relationships/tags" Target="../tags/tag176.xml"/><Relationship Id="rId17" Type="http://schemas.openxmlformats.org/officeDocument/2006/relationships/tags" Target="../tags/tag177.xml"/><Relationship Id="rId18" Type="http://schemas.openxmlformats.org/officeDocument/2006/relationships/tags" Target="../tags/tag178.xml"/><Relationship Id="rId19" Type="http://schemas.openxmlformats.org/officeDocument/2006/relationships/tags" Target="../tags/tag179.xml"/><Relationship Id="rId20" Type="http://schemas.openxmlformats.org/officeDocument/2006/relationships/tags" Target="../tags/tag180.xml"/><Relationship Id="rId2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tags" Target="../tags/tag208.xml"/><Relationship Id="rId14" Type="http://schemas.openxmlformats.org/officeDocument/2006/relationships/tags" Target="../tags/tag209.xml"/><Relationship Id="rId15" Type="http://schemas.openxmlformats.org/officeDocument/2006/relationships/tags" Target="../tags/tag210.xml"/><Relationship Id="rId16" Type="http://schemas.openxmlformats.org/officeDocument/2006/relationships/tags" Target="../tags/tag211.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tags" Target="../tags/tag259.xml"/><Relationship Id="rId10" Type="http://schemas.openxmlformats.org/officeDocument/2006/relationships/tags" Target="../tags/tag260.xml"/><Relationship Id="rId11" Type="http://schemas.openxmlformats.org/officeDocument/2006/relationships/tags" Target="../tags/tag261.xml"/><Relationship Id="rId12" Type="http://schemas.openxmlformats.org/officeDocument/2006/relationships/tags" Target="../tags/tag26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3.xml"/><Relationship Id="rId2" Type="http://schemas.openxmlformats.org/officeDocument/2006/relationships/tags" Target="../tags/tag264.xml"/><Relationship Id="rId3" Type="http://schemas.openxmlformats.org/officeDocument/2006/relationships/tags" Target="../tags/tag265.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tags" Target="../tags/tag296.xml"/><Relationship Id="rId16" Type="http://schemas.openxmlformats.org/officeDocument/2006/relationships/tags" Target="../tags/tag297.xml"/><Relationship Id="rId17" Type="http://schemas.openxmlformats.org/officeDocument/2006/relationships/tags" Target="../tags/tag298.xml"/><Relationship Id="rId18" Type="http://schemas.openxmlformats.org/officeDocument/2006/relationships/tags" Target="../tags/tag299.xml"/><Relationship Id="rId19" Type="http://schemas.openxmlformats.org/officeDocument/2006/relationships/tags" Target="../tags/tag300.xml"/><Relationship Id="rId20" Type="http://schemas.openxmlformats.org/officeDocument/2006/relationships/tags" Target="../tags/tag301.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02.xml"/><Relationship Id="rId2" Type="http://schemas.openxmlformats.org/officeDocument/2006/relationships/tags" Target="../tags/tag303.xml"/><Relationship Id="rId3" Type="http://schemas.openxmlformats.org/officeDocument/2006/relationships/tags" Target="../tags/tag30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1"/>
          <p:cNvSpPr>
            <a:spLocks noGrp="1"/>
          </p:cNvSpPr>
          <p:nvPr>
            <p:ph type="body" idx="4"/>
            <p:custDataLst>
              <p:tags r:id="rId1"/>
            </p:custDataLst>
          </p:nvPr>
        </p:nvSpPr>
        <p:spPr/>
        <p:txBody>
          <a:bodyPr/>
          <a:p>
            <a:r>
              <a:rPr altLang="en-US" dirty="0" lang="zh-CN">
                <a:latin typeface="+mn-ea"/>
                <a:ea typeface="+mn-ea"/>
              </a:rPr>
              <a:t>XX,a click to unlimited possibilities</a:t>
            </a:r>
            <a:endParaRPr altLang="en-US" dirty="0" lang="zh-CN">
              <a:latin typeface="+mn-ea"/>
              <a:ea typeface="+mn-ea"/>
            </a:endParaRPr>
          </a:p>
        </p:txBody>
      </p:sp>
      <p:sp>
        <p:nvSpPr>
          <p:cNvPr id="1048650" name="标题 3"/>
          <p:cNvSpPr>
            <a:spLocks noGrp="1"/>
          </p:cNvSpPr>
          <p:nvPr>
            <p:ph type="title" idx="2"/>
            <p:custDataLst>
              <p:tags r:id="rId2"/>
            </p:custDataLst>
          </p:nvPr>
        </p:nvSpPr>
        <p:spPr/>
        <p:txBody>
          <a:bodyPr/>
          <a:p>
            <a:r>
              <a:rPr altLang="en-US" dirty="0" lang="zh-CN"/>
              <a:t>创新药物研发与生命科学技术创新分析</a:t>
            </a:r>
            <a:endParaRPr altLang="en-US" dirty="0"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0" name="文本占位符 3"/>
          <p:cNvSpPr>
            <a:spLocks noGrp="1"/>
          </p:cNvSpPr>
          <p:nvPr>
            <p:ph type="body" idx="7"/>
            <p:custDataLst>
              <p:tags r:id="rId1"/>
            </p:custDataLst>
          </p:nvPr>
        </p:nvSpPr>
        <p:spPr/>
        <p:txBody>
          <a:bodyPr>
            <a:normAutofit fontScale="100000"/>
          </a:bodyPr>
          <a:p>
            <a:r>
              <a:rPr altLang="en-US" lang="zh-CN">
                <a:latin typeface="+mj-ea"/>
                <a:ea typeface="+mj-ea"/>
              </a:rPr>
              <a:t>CONTENTS</a:t>
            </a:r>
            <a:endParaRPr altLang="en-US" lang="zh-CN">
              <a:latin typeface="+mj-ea"/>
              <a:ea typeface="+mj-ea"/>
            </a:endParaRPr>
          </a:p>
        </p:txBody>
      </p:sp>
      <p:sp>
        <p:nvSpPr>
          <p:cNvPr id="1048792" name="标题 4"/>
          <p:cNvSpPr>
            <a:spLocks noGrp="1"/>
          </p:cNvSpPr>
          <p:nvPr>
            <p:ph type="title" idx="6"/>
            <p:custDataLst>
              <p:tags r:id="rId2"/>
            </p:custDataLst>
          </p:nvPr>
        </p:nvSpPr>
        <p:spPr/>
        <p:txBody>
          <a:bodyPr/>
          <a:p>
            <a:r>
              <a:rPr altLang="en-US" dirty="0" lang="zh-CN"/>
              <a:t>目录</a:t>
            </a:r>
            <a:endParaRPr altLang="en-US" dirty="0" lang="zh-CN"/>
          </a:p>
        </p:txBody>
      </p:sp>
      <p:sp>
        <p:nvSpPr>
          <p:cNvPr id="1048794" name="序号"/>
          <p:cNvSpPr/>
          <p:nvPr>
            <p:custDataLst>
              <p:tags r:id="rId3"/>
            </p:custDataLst>
          </p:nvPr>
        </p:nvSpPr>
        <p:spPr bwMode="auto">
          <a:xfrm>
            <a:off x="1587500" y="2395855"/>
            <a:ext cx="986790" cy="751840"/>
          </a:xfrm>
          <a:prstGeom prst="rect"/>
        </p:spPr>
        <p:txBody>
          <a:bodyPr anchor="ctr" anchorCtr="0" bIns="45720" lIns="91440" rIns="91440" rtlCol="0" tIns="45720" wrap="square">
            <a:normAutofit/>
            <a:scene3d>
              <a:camera prst="orthographicFront"/>
              <a:lightRig dir="t" rig="threePt"/>
            </a:scene3d>
            <a:sp3d contourW="12700"/>
          </a:bodyPr>
          <a:p>
            <a:pPr algn="r" lvl="0">
              <a:spcBef>
                <a:spcPts val="0"/>
              </a:spcBef>
              <a:spcAft>
                <a:spcPts val="0"/>
              </a:spcAft>
              <a:buClrTx/>
              <a:buSzTx/>
              <a:buFontTx/>
            </a:pPr>
            <a:r>
              <a:rPr altLang="zh-CN" b="1" dirty="0" sz="3600" lang="en-US">
                <a:gradFill>
                  <a:gsLst>
                    <a:gs pos="0">
                      <a:schemeClr val="tx1"/>
                    </a:gs>
                    <a:gs pos="100000">
                      <a:schemeClr val="accent1"/>
                    </a:gs>
                  </a:gsLst>
                  <a:lin ang="5400000" scaled="0"/>
                </a:gradFill>
                <a:latin typeface="+mj-ea"/>
                <a:ea typeface="+mj-ea"/>
                <a:cs typeface="+mn-ea"/>
                <a:sym typeface="+mn-lt"/>
              </a:rPr>
              <a:t>01.</a:t>
            </a:r>
            <a:endParaRPr altLang="zh-CN" b="1" dirty="0" sz="3600" lang="en-US">
              <a:gradFill>
                <a:gsLst>
                  <a:gs pos="0">
                    <a:schemeClr val="tx1"/>
                  </a:gs>
                  <a:gs pos="100000">
                    <a:schemeClr val="accent1"/>
                  </a:gs>
                </a:gsLst>
                <a:lin ang="5400000" scaled="0"/>
              </a:gradFill>
              <a:latin typeface="+mj-ea"/>
              <a:ea typeface="+mj-ea"/>
              <a:cs typeface="+mn-ea"/>
              <a:sym typeface="+mn-lt"/>
            </a:endParaRPr>
          </a:p>
        </p:txBody>
      </p:sp>
      <p:sp>
        <p:nvSpPr>
          <p:cNvPr id="1048796" name="标题"/>
          <p:cNvSpPr/>
          <p:nvPr>
            <p:custDataLst>
              <p:tags r:id="rId4"/>
            </p:custDataLst>
          </p:nvPr>
        </p:nvSpPr>
        <p:spPr>
          <a:xfrm>
            <a:off x="2574290" y="2348230"/>
            <a:ext cx="3925570" cy="875030"/>
          </a:xfrm>
          <a:prstGeom prst="rect"/>
        </p:spPr>
        <p:txBody>
          <a:bodyPr anchor="ctr" anchorCtr="0" bIns="45720" lIns="91440" rIns="91440" rtlCol="0" tIns="45720" wrap="square">
            <a:normAutofit/>
            <a:scene3d>
              <a:camera prst="orthographicFront"/>
              <a:lightRig dir="t" rig="threePt"/>
            </a:scene3d>
            <a:sp3d contourW="12700"/>
          </a:bodyPr>
          <a:p>
            <a:pPr algn="l" lvl="0">
              <a:buClrTx/>
              <a:buSzTx/>
              <a:buFontTx/>
            </a:pPr>
            <a:r>
              <a:rPr altLang="zh-CN" b="1" dirty="0" sz="2800" lang="en-US">
                <a:gradFill>
                  <a:gsLst>
                    <a:gs pos="0">
                      <a:schemeClr val="tx1"/>
                    </a:gs>
                    <a:gs pos="100000">
                      <a:schemeClr val="accent1"/>
                    </a:gs>
                  </a:gsLst>
                  <a:lin ang="5400000" scaled="0"/>
                </a:gradFill>
                <a:latin typeface="+mj-ea"/>
                <a:ea typeface="+mj-ea"/>
                <a:cs typeface="+mn-ea"/>
                <a:sym typeface="+mn-lt"/>
              </a:rPr>
              <a:t>创新药物研发概述</a:t>
            </a:r>
            <a:endParaRPr altLang="zh-CN" b="1" dirty="0" sz="2800" lang="en-US">
              <a:gradFill>
                <a:gsLst>
                  <a:gs pos="0">
                    <a:schemeClr val="tx1"/>
                  </a:gs>
                  <a:gs pos="100000">
                    <a:schemeClr val="accent1"/>
                  </a:gs>
                </a:gsLst>
                <a:lin ang="5400000" scaled="0"/>
              </a:gradFill>
              <a:latin typeface="+mj-ea"/>
              <a:ea typeface="+mj-ea"/>
              <a:cs typeface="+mn-ea"/>
              <a:sym typeface="+mn-lt"/>
            </a:endParaRPr>
          </a:p>
        </p:txBody>
      </p:sp>
      <p:sp>
        <p:nvSpPr>
          <p:cNvPr id="1048798" name="序号"/>
          <p:cNvSpPr/>
          <p:nvPr>
            <p:custDataLst>
              <p:tags r:id="rId5"/>
            </p:custDataLst>
          </p:nvPr>
        </p:nvSpPr>
        <p:spPr bwMode="auto">
          <a:xfrm>
            <a:off x="1587500" y="3387725"/>
            <a:ext cx="986790" cy="768350"/>
          </a:xfrm>
          <a:prstGeom prst="rect"/>
        </p:spPr>
        <p:txBody>
          <a:bodyPr anchor="ctr" anchorCtr="0" bIns="45720" lIns="91440" rIns="91440" rtlCol="0" tIns="45720" wrap="square">
            <a:normAutofit/>
            <a:scene3d>
              <a:camera prst="orthographicFront"/>
              <a:lightRig dir="t" rig="threePt"/>
            </a:scene3d>
            <a:sp3d contourW="12700"/>
          </a:bodyPr>
          <a:p>
            <a:pPr algn="r"/>
            <a:r>
              <a:rPr altLang="zh-CN" b="1" dirty="0" sz="3600" lang="en-US">
                <a:gradFill>
                  <a:gsLst>
                    <a:gs pos="0">
                      <a:schemeClr val="tx1"/>
                    </a:gs>
                    <a:gs pos="100000">
                      <a:schemeClr val="accent1"/>
                    </a:gs>
                  </a:gsLst>
                  <a:lin ang="5400000" scaled="0"/>
                </a:gradFill>
                <a:latin typeface="+mj-ea"/>
                <a:ea typeface="+mj-ea"/>
                <a:cs typeface="+mn-ea"/>
                <a:sym typeface="+mn-lt"/>
              </a:rPr>
              <a:t>03.</a:t>
            </a:r>
            <a:endParaRPr altLang="zh-CN" b="1" dirty="0" sz="3600" lang="en-US">
              <a:gradFill>
                <a:gsLst>
                  <a:gs pos="0">
                    <a:schemeClr val="tx1"/>
                  </a:gs>
                  <a:gs pos="100000">
                    <a:schemeClr val="accent1"/>
                  </a:gs>
                </a:gsLst>
                <a:lin ang="5400000" scaled="0"/>
              </a:gradFill>
              <a:latin typeface="+mj-ea"/>
              <a:ea typeface="+mj-ea"/>
              <a:cs typeface="+mn-ea"/>
              <a:sym typeface="+mn-lt"/>
            </a:endParaRPr>
          </a:p>
        </p:txBody>
      </p:sp>
      <p:sp>
        <p:nvSpPr>
          <p:cNvPr id="1048800" name="标题"/>
          <p:cNvSpPr/>
          <p:nvPr>
            <p:custDataLst>
              <p:tags r:id="rId6"/>
            </p:custDataLst>
          </p:nvPr>
        </p:nvSpPr>
        <p:spPr>
          <a:xfrm>
            <a:off x="2574290" y="3320415"/>
            <a:ext cx="3925570" cy="923925"/>
          </a:xfrm>
          <a:prstGeom prst="rect"/>
        </p:spPr>
        <p:txBody>
          <a:bodyPr anchor="ctr" anchorCtr="0" bIns="45720" lIns="91440" rIns="91440" rtlCol="0" tIns="45720" wrap="square">
            <a:normAutofit lnSpcReduction="10000"/>
            <a:scene3d>
              <a:camera prst="orthographicFront"/>
              <a:lightRig dir="t" rig="threePt"/>
            </a:scene3d>
            <a:sp3d contourW="12700"/>
          </a:bodyPr>
          <a:p>
            <a:pPr algn="l" lvl="0">
              <a:buClrTx/>
              <a:buSzTx/>
              <a:buFontTx/>
            </a:pPr>
            <a:r>
              <a:rPr altLang="zh-CN" b="1" dirty="0" sz="2800" lang="en-US">
                <a:gradFill>
                  <a:gsLst>
                    <a:gs pos="0">
                      <a:schemeClr val="tx1"/>
                    </a:gs>
                    <a:gs pos="100000">
                      <a:schemeClr val="accent1"/>
                    </a:gs>
                  </a:gsLst>
                  <a:lin ang="5400000" scaled="0"/>
                </a:gradFill>
                <a:latin typeface="+mj-ea"/>
                <a:ea typeface="+mj-ea"/>
                <a:cs typeface="+mn-ea"/>
                <a:sym typeface="+mn-lt"/>
              </a:rPr>
              <a:t>创新药物研发与生命科学技术创新的关联</a:t>
            </a:r>
            <a:endParaRPr altLang="zh-CN" b="1" dirty="0" sz="2800" lang="en-US">
              <a:gradFill>
                <a:gsLst>
                  <a:gs pos="0">
                    <a:schemeClr val="tx1"/>
                  </a:gs>
                  <a:gs pos="100000">
                    <a:schemeClr val="accent1"/>
                  </a:gs>
                </a:gsLst>
                <a:lin ang="5400000" scaled="0"/>
              </a:gradFill>
              <a:latin typeface="+mj-ea"/>
              <a:ea typeface="+mj-ea"/>
              <a:cs typeface="+mn-ea"/>
              <a:sym typeface="+mn-lt"/>
            </a:endParaRPr>
          </a:p>
        </p:txBody>
      </p:sp>
      <p:sp>
        <p:nvSpPr>
          <p:cNvPr id="1048802" name="序号"/>
          <p:cNvSpPr/>
          <p:nvPr>
            <p:custDataLst>
              <p:tags r:id="rId7"/>
            </p:custDataLst>
          </p:nvPr>
        </p:nvSpPr>
        <p:spPr bwMode="auto">
          <a:xfrm>
            <a:off x="6673850" y="2379345"/>
            <a:ext cx="986790" cy="768350"/>
          </a:xfrm>
          <a:prstGeom prst="rect"/>
        </p:spPr>
        <p:txBody>
          <a:bodyPr anchor="ctr" anchorCtr="0" bIns="45720" lIns="91440" rIns="91440" rtlCol="0" tIns="45720" wrap="square">
            <a:normAutofit/>
            <a:scene3d>
              <a:camera prst="orthographicFront"/>
              <a:lightRig dir="t" rig="threePt"/>
            </a:scene3d>
            <a:sp3d contourW="12700"/>
          </a:bodyPr>
          <a:p>
            <a:pPr algn="r"/>
            <a:r>
              <a:rPr altLang="zh-CN" b="1" dirty="0" sz="3600" lang="en-US">
                <a:gradFill>
                  <a:gsLst>
                    <a:gs pos="0">
                      <a:schemeClr val="tx1"/>
                    </a:gs>
                    <a:gs pos="100000">
                      <a:schemeClr val="accent1"/>
                    </a:gs>
                  </a:gsLst>
                  <a:lin ang="5400000" scaled="0"/>
                </a:gradFill>
                <a:latin typeface="+mj-ea"/>
                <a:ea typeface="+mj-ea"/>
                <a:cs typeface="+mn-ea"/>
                <a:sym typeface="+mn-lt"/>
              </a:rPr>
              <a:t>02.</a:t>
            </a:r>
            <a:endParaRPr altLang="zh-CN" b="1" dirty="0" sz="3600" lang="en-US">
              <a:gradFill>
                <a:gsLst>
                  <a:gs pos="0">
                    <a:schemeClr val="tx1"/>
                  </a:gs>
                  <a:gs pos="100000">
                    <a:schemeClr val="accent1"/>
                  </a:gs>
                </a:gsLst>
                <a:lin ang="5400000" scaled="0"/>
              </a:gradFill>
              <a:latin typeface="+mj-ea"/>
              <a:ea typeface="+mj-ea"/>
              <a:cs typeface="+mn-ea"/>
              <a:sym typeface="+mn-lt"/>
            </a:endParaRPr>
          </a:p>
        </p:txBody>
      </p:sp>
      <p:sp>
        <p:nvSpPr>
          <p:cNvPr id="1048804" name="标题"/>
          <p:cNvSpPr/>
          <p:nvPr>
            <p:custDataLst>
              <p:tags r:id="rId8"/>
            </p:custDataLst>
          </p:nvPr>
        </p:nvSpPr>
        <p:spPr>
          <a:xfrm>
            <a:off x="7660640" y="2310765"/>
            <a:ext cx="3925570" cy="923925"/>
          </a:xfrm>
          <a:prstGeom prst="rect"/>
        </p:spPr>
        <p:txBody>
          <a:bodyPr anchor="ctr" anchorCtr="0" bIns="45720" lIns="91440" rIns="91440" rtlCol="0" tIns="45720" wrap="square">
            <a:normAutofit/>
            <a:scene3d>
              <a:camera prst="orthographicFront"/>
              <a:lightRig dir="t" rig="threePt"/>
            </a:scene3d>
            <a:sp3d contourW="12700"/>
          </a:bodyPr>
          <a:p>
            <a:pPr algn="l" lvl="0">
              <a:buClrTx/>
              <a:buSzTx/>
              <a:buFontTx/>
            </a:pPr>
            <a:r>
              <a:rPr altLang="zh-CN" b="1" dirty="0" sz="2800" lang="en-US">
                <a:gradFill>
                  <a:gsLst>
                    <a:gs pos="0">
                      <a:schemeClr val="tx1"/>
                    </a:gs>
                    <a:gs pos="100000">
                      <a:schemeClr val="accent1"/>
                    </a:gs>
                  </a:gsLst>
                  <a:lin ang="5400000" scaled="0"/>
                </a:gradFill>
                <a:latin typeface="+mj-ea"/>
                <a:ea typeface="+mj-ea"/>
                <a:cs typeface="+mn-ea"/>
                <a:sym typeface="+mn-lt"/>
              </a:rPr>
              <a:t>生命科学技术创新概述</a:t>
            </a:r>
            <a:endParaRPr altLang="zh-CN" b="1" dirty="0" sz="2800" lang="en-US">
              <a:gradFill>
                <a:gsLst>
                  <a:gs pos="0">
                    <a:schemeClr val="tx1"/>
                  </a:gs>
                  <a:gs pos="100000">
                    <a:schemeClr val="accent1"/>
                  </a:gs>
                </a:gsLst>
                <a:lin ang="5400000" scaled="0"/>
              </a:gradFill>
              <a:latin typeface="+mj-ea"/>
              <a:ea typeface="+mj-ea"/>
              <a:cs typeface="+mn-ea"/>
              <a:sym typeface="+mn-lt"/>
            </a:endParaRPr>
          </a:p>
        </p:txBody>
      </p:sp>
      <p:sp>
        <p:nvSpPr>
          <p:cNvPr id="1048806" name="序号"/>
          <p:cNvSpPr/>
          <p:nvPr>
            <p:custDataLst>
              <p:tags r:id="rId9"/>
            </p:custDataLst>
          </p:nvPr>
        </p:nvSpPr>
        <p:spPr bwMode="auto">
          <a:xfrm>
            <a:off x="6673850" y="3367405"/>
            <a:ext cx="986790" cy="768350"/>
          </a:xfrm>
          <a:prstGeom prst="rect"/>
        </p:spPr>
        <p:txBody>
          <a:bodyPr anchor="ctr" anchorCtr="0" bIns="45720" lIns="91440" rIns="91440" rtlCol="0" tIns="45720" wrap="square">
            <a:normAutofit/>
            <a:scene3d>
              <a:camera prst="orthographicFront"/>
              <a:lightRig dir="t" rig="threePt"/>
            </a:scene3d>
            <a:sp3d contourW="12700"/>
          </a:bodyPr>
          <a:p>
            <a:pPr algn="r"/>
            <a:r>
              <a:rPr altLang="zh-CN" b="1" dirty="0" sz="3600" lang="en-US">
                <a:gradFill>
                  <a:gsLst>
                    <a:gs pos="0">
                      <a:schemeClr val="tx1"/>
                    </a:gs>
                    <a:gs pos="100000">
                      <a:schemeClr val="accent1"/>
                    </a:gs>
                  </a:gsLst>
                  <a:lin ang="5400000" scaled="0"/>
                </a:gradFill>
                <a:latin typeface="+mj-ea"/>
                <a:ea typeface="+mj-ea"/>
                <a:cs typeface="+mn-ea"/>
                <a:sym typeface="+mn-lt"/>
              </a:rPr>
              <a:t>04.</a:t>
            </a:r>
            <a:endParaRPr altLang="zh-CN" b="1" dirty="0" sz="3600" lang="en-US">
              <a:gradFill>
                <a:gsLst>
                  <a:gs pos="0">
                    <a:schemeClr val="tx1"/>
                  </a:gs>
                  <a:gs pos="100000">
                    <a:schemeClr val="accent1"/>
                  </a:gs>
                </a:gsLst>
                <a:lin ang="5400000" scaled="0"/>
              </a:gradFill>
              <a:latin typeface="+mj-ea"/>
              <a:ea typeface="+mj-ea"/>
              <a:cs typeface="+mn-ea"/>
              <a:sym typeface="+mn-lt"/>
            </a:endParaRPr>
          </a:p>
        </p:txBody>
      </p:sp>
      <p:sp>
        <p:nvSpPr>
          <p:cNvPr id="1048808" name="标题"/>
          <p:cNvSpPr/>
          <p:nvPr>
            <p:custDataLst>
              <p:tags r:id="rId10"/>
            </p:custDataLst>
          </p:nvPr>
        </p:nvSpPr>
        <p:spPr>
          <a:xfrm>
            <a:off x="7660640" y="3301365"/>
            <a:ext cx="3925570" cy="923925"/>
          </a:xfrm>
          <a:prstGeom prst="rect"/>
        </p:spPr>
        <p:txBody>
          <a:bodyPr anchor="ctr" anchorCtr="0" bIns="45720" lIns="91440" rIns="91440" rtlCol="0" tIns="45720" wrap="square">
            <a:normAutofit lnSpcReduction="10000"/>
            <a:scene3d>
              <a:camera prst="orthographicFront"/>
              <a:lightRig dir="t" rig="threePt"/>
            </a:scene3d>
            <a:sp3d contourW="12700"/>
          </a:bodyPr>
          <a:p>
            <a:pPr algn="l" lvl="0">
              <a:buClrTx/>
              <a:buSzTx/>
              <a:buFontTx/>
            </a:pPr>
            <a:r>
              <a:rPr altLang="zh-CN" b="1" dirty="0" sz="2800" lang="en-US">
                <a:gradFill>
                  <a:gsLst>
                    <a:gs pos="0">
                      <a:schemeClr val="tx1"/>
                    </a:gs>
                    <a:gs pos="100000">
                      <a:schemeClr val="accent1"/>
                    </a:gs>
                  </a:gsLst>
                  <a:lin ang="5400000" scaled="0"/>
                </a:gradFill>
                <a:latin typeface="+mj-ea"/>
                <a:ea typeface="+mj-ea"/>
                <a:cs typeface="+mn-ea"/>
                <a:sym typeface="+mn-lt"/>
              </a:rPr>
              <a:t>创新药物研发与生命科学技术创新的案例分析</a:t>
            </a:r>
            <a:endParaRPr altLang="zh-CN" b="1" dirty="0" sz="2800" lang="en-US">
              <a:gradFill>
                <a:gsLst>
                  <a:gs pos="0">
                    <a:schemeClr val="tx1"/>
                  </a:gs>
                  <a:gs pos="100000">
                    <a:schemeClr val="accent1"/>
                  </a:gs>
                </a:gsLst>
                <a:lin ang="5400000" scaled="0"/>
              </a:gradFill>
              <a:latin typeface="+mj-ea"/>
              <a:ea typeface="+mj-ea"/>
              <a:cs typeface="+mn-ea"/>
              <a:sym typeface="+mn-lt"/>
            </a:endParaRPr>
          </a:p>
        </p:txBody>
      </p:sp>
      <p:sp>
        <p:nvSpPr>
          <p:cNvPr id="1048810" name="序号"/>
          <p:cNvSpPr/>
          <p:nvPr>
            <p:custDataLst>
              <p:tags r:id="rId11"/>
            </p:custDataLst>
          </p:nvPr>
        </p:nvSpPr>
        <p:spPr bwMode="auto">
          <a:xfrm>
            <a:off x="1587500" y="4370705"/>
            <a:ext cx="986790" cy="768350"/>
          </a:xfrm>
          <a:prstGeom prst="rect"/>
        </p:spPr>
        <p:txBody>
          <a:bodyPr anchor="ctr" anchorCtr="0" bIns="45720" lIns="91440" rIns="91440" rtlCol="0" tIns="45720" wrap="square">
            <a:normAutofit/>
            <a:scene3d>
              <a:camera prst="orthographicFront"/>
              <a:lightRig dir="t" rig="threePt"/>
            </a:scene3d>
            <a:sp3d contourW="12700"/>
          </a:bodyPr>
          <a:p>
            <a:pPr algn="r"/>
            <a:r>
              <a:rPr altLang="zh-CN" b="1" dirty="0" sz="3600" lang="en-US">
                <a:gradFill>
                  <a:gsLst>
                    <a:gs pos="0">
                      <a:schemeClr val="tx1"/>
                    </a:gs>
                    <a:gs pos="100000">
                      <a:schemeClr val="accent1"/>
                    </a:gs>
                  </a:gsLst>
                  <a:lin ang="5400000" scaled="0"/>
                </a:gradFill>
                <a:latin typeface="+mj-ea"/>
                <a:ea typeface="+mj-ea"/>
                <a:cs typeface="+mn-ea"/>
                <a:sym typeface="+mn-lt"/>
              </a:rPr>
              <a:t>05.</a:t>
            </a:r>
            <a:endParaRPr altLang="zh-CN" b="1" dirty="0" sz="3600" lang="en-US">
              <a:gradFill>
                <a:gsLst>
                  <a:gs pos="0">
                    <a:schemeClr val="tx1"/>
                  </a:gs>
                  <a:gs pos="100000">
                    <a:schemeClr val="accent1"/>
                  </a:gs>
                </a:gsLst>
                <a:lin ang="5400000" scaled="0"/>
              </a:gradFill>
              <a:latin typeface="+mj-ea"/>
              <a:ea typeface="+mj-ea"/>
              <a:cs typeface="+mn-ea"/>
              <a:sym typeface="+mn-lt"/>
            </a:endParaRPr>
          </a:p>
        </p:txBody>
      </p:sp>
      <p:sp>
        <p:nvSpPr>
          <p:cNvPr id="1048812" name="标题"/>
          <p:cNvSpPr/>
          <p:nvPr>
            <p:custDataLst>
              <p:tags r:id="rId12"/>
            </p:custDataLst>
          </p:nvPr>
        </p:nvSpPr>
        <p:spPr>
          <a:xfrm>
            <a:off x="2574290" y="4296410"/>
            <a:ext cx="3925570" cy="923925"/>
          </a:xfrm>
          <a:prstGeom prst="rect"/>
        </p:spPr>
        <p:txBody>
          <a:bodyPr anchor="ctr" anchorCtr="0" bIns="45720" lIns="91440" rIns="91440" rtlCol="0" tIns="45720" wrap="square">
            <a:normAutofit lnSpcReduction="10000"/>
            <a:scene3d>
              <a:camera prst="orthographicFront"/>
              <a:lightRig dir="t" rig="threePt"/>
            </a:scene3d>
            <a:sp3d contourW="12700"/>
          </a:bodyPr>
          <a:p>
            <a:pPr algn="l" lvl="0">
              <a:buClrTx/>
              <a:buSzTx/>
              <a:buFontTx/>
            </a:pPr>
            <a:r>
              <a:rPr altLang="zh-CN" b="1" dirty="0" sz="2800" lang="en-US">
                <a:gradFill>
                  <a:gsLst>
                    <a:gs pos="0">
                      <a:schemeClr val="tx1"/>
                    </a:gs>
                    <a:gs pos="100000">
                      <a:schemeClr val="accent1"/>
                    </a:gs>
                  </a:gsLst>
                  <a:lin ang="5400000" scaled="0"/>
                </a:gradFill>
                <a:latin typeface="+mj-ea"/>
                <a:ea typeface="+mj-ea"/>
                <a:cs typeface="+mn-ea"/>
                <a:sym typeface="+mn-lt"/>
              </a:rPr>
              <a:t>创新药物研发与生命科学技术创新的未来展望</a:t>
            </a:r>
            <a:endParaRPr altLang="zh-CN" b="1" dirty="0" sz="2800" lang="en-US">
              <a:gradFill>
                <a:gsLst>
                  <a:gs pos="0">
                    <a:schemeClr val="tx1"/>
                  </a:gs>
                  <a:gs pos="100000">
                    <a:schemeClr val="accent1"/>
                  </a:gs>
                </a:gsLst>
                <a:lin ang="5400000" scaled="0"/>
              </a:gradFill>
              <a:latin typeface="+mj-ea"/>
              <a:ea typeface="+mj-ea"/>
              <a:cs typeface="+mn-ea"/>
              <a:sym typeface="+mn-lt"/>
            </a:endParaRPr>
          </a:p>
        </p:txBody>
      </p:sp>
    </p:spTree>
    <p:custDataLst>
      <p:tags r:id="rId1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46" name="文本占位符 1"/>
          <p:cNvSpPr>
            <a:spLocks noGrp="1"/>
          </p:cNvSpPr>
          <p:nvPr>
            <p:ph type="body" idx="2"/>
            <p:custDataLst>
              <p:tags r:id="rId1"/>
            </p:custDataLst>
          </p:nvPr>
        </p:nvSpPr>
        <p:spPr/>
        <p:txBody>
          <a:bodyPr/>
          <a:p>
            <a:r>
              <a:rPr altLang="en-US" dirty="0" lang="zh-CN"/>
              <a:t>01.</a:t>
            </a:r>
            <a:endParaRPr altLang="en-US" dirty="0" lang="zh-CN"/>
          </a:p>
        </p:txBody>
      </p:sp>
      <p:sp>
        <p:nvSpPr>
          <p:cNvPr id="1048848" name="标题 3"/>
          <p:cNvSpPr>
            <a:spLocks noGrp="1"/>
          </p:cNvSpPr>
          <p:nvPr>
            <p:ph type="title" idx="1"/>
            <p:custDataLst>
              <p:tags r:id="rId2"/>
            </p:custDataLst>
          </p:nvPr>
        </p:nvSpPr>
        <p:spPr/>
        <p:txBody>
          <a:bodyPr/>
          <a:p>
            <a:r>
              <a:rPr altLang="en-US" dirty="0" lang="zh-CN"/>
              <a:t>创新药物研发概述</a:t>
            </a:r>
            <a:endParaRPr altLang="en-US" dirty="0"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82" name="标题 1"/>
          <p:cNvSpPr>
            <a:spLocks noGrp="1"/>
          </p:cNvSpPr>
          <p:nvPr>
            <p:ph type="title" idx="3"/>
          </p:nvPr>
        </p:nvSpPr>
        <p:spPr/>
        <p:txBody>
          <a:bodyPr/>
          <a:p>
            <a:r>
              <a:rPr altLang="en-US" lang="zh-CN"/>
              <a:t>药物研发的背景和意义</a:t>
            </a:r>
            <a:endParaRPr altLang="en-US" lang="zh-CN"/>
          </a:p>
        </p:txBody>
      </p:sp>
      <p:sp>
        <p:nvSpPr>
          <p:cNvPr id="1048884" name="对角圆角矩形 52"/>
          <p:cNvSpPr/>
          <p:nvPr>
            <p:custDataLst>
              <p:tags r:id="rId1"/>
            </p:custDataLst>
          </p:nvPr>
        </p:nvSpPr>
        <p:spPr>
          <a:xfrm>
            <a:off x="608330" y="2637285"/>
            <a:ext cx="10968989" cy="923469"/>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6" name="对角圆角矩形 53"/>
          <p:cNvSpPr/>
          <p:nvPr>
            <p:custDataLst>
              <p:tags r:id="rId2"/>
            </p:custDataLst>
          </p:nvPr>
        </p:nvSpPr>
        <p:spPr>
          <a:xfrm>
            <a:off x="608330" y="2468893"/>
            <a:ext cx="679386" cy="63629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88" name="直角三角形 54"/>
          <p:cNvSpPr/>
          <p:nvPr>
            <p:custDataLst>
              <p:tags r:id="rId3"/>
            </p:custDataLst>
          </p:nvPr>
        </p:nvSpPr>
        <p:spPr>
          <a:xfrm>
            <a:off x="1287617" y="2469528"/>
            <a:ext cx="100468" cy="167446"/>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0" name="文本框 56"/>
          <p:cNvSpPr txBox="1"/>
          <p:nvPr>
            <p:custDataLst>
              <p:tags r:id="rId4"/>
            </p:custDataLst>
          </p:nvPr>
        </p:nvSpPr>
        <p:spPr>
          <a:xfrm>
            <a:off x="1331462" y="2682401"/>
            <a:ext cx="9899452" cy="825056"/>
          </a:xfrm>
          <a:prstGeom prst="rect"/>
          <a:noFill/>
        </p:spPr>
        <p:txBody>
          <a:bodyPr anchor="ctr" anchorCtr="0" bIns="107950" rtlCol="0" tIns="0" wrap="square">
            <a:normAutofit/>
          </a:bodyPr>
          <a:p>
            <a:pPr>
              <a:lnSpc>
                <a:spcPct val="150000"/>
              </a:lnSpc>
            </a:pPr>
            <a:r>
              <a:rPr altLang="en-US" dirty="0" sz="1400" lang="zh-CN">
                <a:solidFill>
                  <a:schemeClr val="dk1">
                    <a:lumMod val="80000"/>
                    <a:lumOff val="20000"/>
                  </a:schemeClr>
                </a:solidFill>
                <a:latin typeface="+mn-ea"/>
                <a:sym typeface="+mn-ea"/>
              </a:rPr>
              <a:t>背景：随着人口老龄化加剧，新发和再发疾病谱不断扩大，对创新药物的需求日益增长。</a:t>
            </a:r>
            <a:endParaRPr altLang="en-US" dirty="0" sz="1400" lang="zh-CN">
              <a:solidFill>
                <a:schemeClr val="dk1">
                  <a:lumMod val="80000"/>
                  <a:lumOff val="20000"/>
                </a:schemeClr>
              </a:solidFill>
              <a:latin typeface="+mn-ea"/>
              <a:sym typeface="+mn-ea"/>
            </a:endParaRPr>
          </a:p>
        </p:txBody>
      </p:sp>
      <p:sp>
        <p:nvSpPr>
          <p:cNvPr id="1048892" name="对角圆角矩形 5"/>
          <p:cNvSpPr/>
          <p:nvPr>
            <p:custDataLst>
              <p:tags r:id="rId5"/>
            </p:custDataLst>
          </p:nvPr>
        </p:nvSpPr>
        <p:spPr>
          <a:xfrm>
            <a:off x="608330" y="4251306"/>
            <a:ext cx="10968989" cy="923469"/>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4" name="对角圆角矩形 6"/>
          <p:cNvSpPr/>
          <p:nvPr>
            <p:custDataLst>
              <p:tags r:id="rId6"/>
            </p:custDataLst>
          </p:nvPr>
        </p:nvSpPr>
        <p:spPr>
          <a:xfrm>
            <a:off x="608330" y="4082914"/>
            <a:ext cx="679386" cy="63629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6" name="直角三角形 7"/>
          <p:cNvSpPr/>
          <p:nvPr>
            <p:custDataLst>
              <p:tags r:id="rId7"/>
            </p:custDataLst>
          </p:nvPr>
        </p:nvSpPr>
        <p:spPr>
          <a:xfrm>
            <a:off x="1287617" y="4084185"/>
            <a:ext cx="100468" cy="167446"/>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898" name="文本框 8"/>
          <p:cNvSpPr txBox="1"/>
          <p:nvPr>
            <p:custDataLst>
              <p:tags r:id="rId8"/>
            </p:custDataLst>
          </p:nvPr>
        </p:nvSpPr>
        <p:spPr>
          <a:xfrm>
            <a:off x="1331462" y="4305319"/>
            <a:ext cx="9899452" cy="825056"/>
          </a:xfrm>
          <a:prstGeom prst="rect"/>
          <a:noFill/>
        </p:spPr>
        <p:txBody>
          <a:bodyPr anchor="ctr" anchorCtr="0" bIns="107950" rtlCol="0" tIns="0" wrap="square">
            <a:normAutofit fontScale="68333"/>
          </a:bodyPr>
          <a:p>
            <a:pPr>
              <a:lnSpc>
                <a:spcPct val="150000"/>
              </a:lnSpc>
            </a:pPr>
            <a:r>
              <a:rPr altLang="en-US" dirty="0" sz="2400" lang="zh-CN">
                <a:solidFill>
                  <a:schemeClr val="dk1">
                    <a:lumMod val="80000"/>
                    <a:lumOff val="20000"/>
                  </a:schemeClr>
                </a:solidFill>
                <a:latin typeface="+mn-ea"/>
                <a:sym typeface="+mn-ea"/>
              </a:rPr>
              <a:t>意义：创新药物研发是医药行业的重要发展方向，对于提高人民健康水平、促进经济发展和社会进步具有重要意义。</a:t>
            </a:r>
            <a:endParaRPr altLang="en-US" dirty="0" sz="2400" lang="zh-CN">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32" name="标题 1"/>
          <p:cNvSpPr>
            <a:spLocks noGrp="1"/>
          </p:cNvSpPr>
          <p:nvPr>
            <p:ph type="title" idx="3"/>
          </p:nvPr>
        </p:nvSpPr>
        <p:spPr/>
        <p:txBody>
          <a:bodyPr/>
          <a:p>
            <a:r>
              <a:rPr altLang="en-US" lang="zh-CN"/>
              <a:t>药物研发的主要阶段</a:t>
            </a:r>
            <a:endParaRPr altLang="en-US" lang="zh-CN"/>
          </a:p>
        </p:txBody>
      </p:sp>
      <p:sp>
        <p:nvSpPr>
          <p:cNvPr id="1048934" name="矩形 31"/>
          <p:cNvSpPr/>
          <p:nvPr>
            <p:custDataLst>
              <p:tags r:id="rId1"/>
            </p:custDataLst>
          </p:nvPr>
        </p:nvSpPr>
        <p:spPr>
          <a:xfrm>
            <a:off x="3325591" y="1393190"/>
            <a:ext cx="5535282" cy="853583"/>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药物发现阶段：通过筛选、合成或分离等方法发现具有潜在活性的化合物</a:t>
            </a:r>
            <a:endParaRPr altLang="en-US" dirty="0" sz="1200" lang="zh-CN" spc="150">
              <a:solidFill>
                <a:schemeClr val="tx1">
                  <a:lumMod val="65000"/>
                  <a:lumOff val="35000"/>
                </a:schemeClr>
              </a:solidFill>
              <a:latin typeface="+mn-ea"/>
              <a:sym typeface="+mn-ea"/>
            </a:endParaRPr>
          </a:p>
        </p:txBody>
      </p:sp>
      <p:sp>
        <p:nvSpPr>
          <p:cNvPr id="1048936" name="矩形 4"/>
          <p:cNvSpPr/>
          <p:nvPr>
            <p:custDataLst>
              <p:tags r:id="rId2"/>
            </p:custDataLst>
          </p:nvPr>
        </p:nvSpPr>
        <p:spPr>
          <a:xfrm>
            <a:off x="3325591" y="2393914"/>
            <a:ext cx="5535282" cy="853583"/>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药物先导物优化阶段：对先导化合物进行结构修饰和优化，提高其活性和选择性</a:t>
            </a:r>
            <a:endParaRPr altLang="en-US" dirty="0" sz="1200" lang="zh-CN" spc="150">
              <a:solidFill>
                <a:schemeClr val="tx1">
                  <a:lumMod val="65000"/>
                  <a:lumOff val="35000"/>
                </a:schemeClr>
              </a:solidFill>
              <a:latin typeface="+mn-ea"/>
              <a:sym typeface="+mn-ea"/>
            </a:endParaRPr>
          </a:p>
        </p:txBody>
      </p:sp>
      <p:sp>
        <p:nvSpPr>
          <p:cNvPr id="1048938" name="矩形 5"/>
          <p:cNvSpPr/>
          <p:nvPr>
            <p:custDataLst>
              <p:tags r:id="rId3"/>
            </p:custDataLst>
          </p:nvPr>
        </p:nvSpPr>
        <p:spPr>
          <a:xfrm>
            <a:off x="3325591" y="3394638"/>
            <a:ext cx="5535282" cy="853583"/>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候选药物确定阶段：经过临床前研究，确定用于临床试验的候选药物</a:t>
            </a:r>
            <a:endParaRPr altLang="en-US" dirty="0" sz="1200" lang="zh-CN" spc="150">
              <a:solidFill>
                <a:schemeClr val="tx1">
                  <a:lumMod val="65000"/>
                  <a:lumOff val="35000"/>
                </a:schemeClr>
              </a:solidFill>
              <a:latin typeface="+mn-ea"/>
              <a:sym typeface="+mn-ea"/>
            </a:endParaRPr>
          </a:p>
        </p:txBody>
      </p:sp>
      <p:sp>
        <p:nvSpPr>
          <p:cNvPr id="1048940" name="矩形 7"/>
          <p:cNvSpPr/>
          <p:nvPr>
            <p:custDataLst>
              <p:tags r:id="rId4"/>
            </p:custDataLst>
          </p:nvPr>
        </p:nvSpPr>
        <p:spPr>
          <a:xfrm>
            <a:off x="3325591" y="4395363"/>
            <a:ext cx="5535282" cy="853583"/>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临床试验阶段：进行Ⅰ、Ⅱ、Ⅲ期临床试验，评估药物的安全性和有效性</a:t>
            </a:r>
            <a:endParaRPr altLang="en-US" dirty="0" sz="1200" lang="zh-CN" spc="150">
              <a:solidFill>
                <a:schemeClr val="tx1">
                  <a:lumMod val="65000"/>
                  <a:lumOff val="35000"/>
                </a:schemeClr>
              </a:solidFill>
              <a:latin typeface="+mn-ea"/>
              <a:sym typeface="+mn-ea"/>
            </a:endParaRPr>
          </a:p>
        </p:txBody>
      </p:sp>
      <p:sp>
        <p:nvSpPr>
          <p:cNvPr id="1048942" name="矩形 3"/>
          <p:cNvSpPr/>
          <p:nvPr>
            <p:custDataLst>
              <p:tags r:id="rId5"/>
            </p:custDataLst>
          </p:nvPr>
        </p:nvSpPr>
        <p:spPr>
          <a:xfrm>
            <a:off x="3325591" y="5396087"/>
            <a:ext cx="5535282" cy="853583"/>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新药申请与上市阶段：完成临床试验后，提交新药申请，获得批准后上市销售</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6" name="标题 1"/>
          <p:cNvSpPr>
            <a:spLocks noGrp="1"/>
          </p:cNvSpPr>
          <p:nvPr>
            <p:ph type="title" idx="3"/>
          </p:nvPr>
        </p:nvSpPr>
        <p:spPr/>
        <p:txBody>
          <a:bodyPr/>
          <a:p>
            <a:r>
              <a:rPr altLang="en-US" lang="zh-CN"/>
              <a:t>创新药物研发的挑战与机遇</a:t>
            </a:r>
            <a:endParaRPr altLang="en-US" lang="zh-CN"/>
          </a:p>
        </p:txBody>
      </p:sp>
      <p:sp>
        <p:nvSpPr>
          <p:cNvPr id="1048978" name="对角圆角矩形 15"/>
          <p:cNvSpPr/>
          <p:nvPr>
            <p:custDataLst>
              <p:tags r:id="rId1"/>
            </p:custDataLst>
          </p:nvPr>
        </p:nvSpPr>
        <p:spPr>
          <a:xfrm>
            <a:off x="1405512" y="4151865"/>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0" name="对角圆角矩形 16"/>
          <p:cNvSpPr/>
          <p:nvPr>
            <p:custDataLst>
              <p:tags r:id="rId2"/>
            </p:custDataLst>
          </p:nvPr>
        </p:nvSpPr>
        <p:spPr>
          <a:xfrm>
            <a:off x="1405512" y="4008370"/>
            <a:ext cx="570565" cy="54444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直角三角形 17"/>
          <p:cNvSpPr/>
          <p:nvPr>
            <p:custDataLst>
              <p:tags r:id="rId3"/>
            </p:custDataLst>
          </p:nvPr>
        </p:nvSpPr>
        <p:spPr>
          <a:xfrm>
            <a:off x="1976205" y="4009028"/>
            <a:ext cx="85965" cy="14327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文本框 27"/>
          <p:cNvSpPr txBox="1"/>
          <p:nvPr>
            <p:custDataLst>
              <p:tags r:id="rId4"/>
            </p:custDataLst>
          </p:nvPr>
        </p:nvSpPr>
        <p:spPr>
          <a:xfrm>
            <a:off x="2013066" y="4163055"/>
            <a:ext cx="8470383" cy="776548"/>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应对策略：加强基础研究、提高创新能力、优化审批流程、加强国际合作</a:t>
            </a:r>
            <a:endParaRPr altLang="zh-CN" dirty="0" lang="en-US">
              <a:solidFill>
                <a:schemeClr val="dk1">
                  <a:lumMod val="80000"/>
                  <a:lumOff val="20000"/>
                </a:schemeClr>
              </a:solidFill>
              <a:latin typeface="+mn-ea"/>
              <a:sym typeface="+mn-ea"/>
            </a:endParaRPr>
          </a:p>
        </p:txBody>
      </p:sp>
      <p:sp>
        <p:nvSpPr>
          <p:cNvPr id="1048986" name="对角圆角矩形 52"/>
          <p:cNvSpPr/>
          <p:nvPr>
            <p:custDataLst>
              <p:tags r:id="rId5"/>
            </p:custDataLst>
          </p:nvPr>
        </p:nvSpPr>
        <p:spPr>
          <a:xfrm>
            <a:off x="1405512" y="1537344"/>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8" name="对角圆角矩形 53"/>
          <p:cNvSpPr/>
          <p:nvPr>
            <p:custDataLst>
              <p:tags r:id="rId6"/>
            </p:custDataLst>
          </p:nvPr>
        </p:nvSpPr>
        <p:spPr>
          <a:xfrm>
            <a:off x="1405512" y="1393190"/>
            <a:ext cx="570565" cy="54444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直角三角形 54"/>
          <p:cNvSpPr/>
          <p:nvPr>
            <p:custDataLst>
              <p:tags r:id="rId7"/>
            </p:custDataLst>
          </p:nvPr>
        </p:nvSpPr>
        <p:spPr>
          <a:xfrm>
            <a:off x="1976205" y="1393848"/>
            <a:ext cx="85965" cy="14327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文本框 56"/>
          <p:cNvSpPr txBox="1"/>
          <p:nvPr>
            <p:custDataLst>
              <p:tags r:id="rId8"/>
            </p:custDataLst>
          </p:nvPr>
        </p:nvSpPr>
        <p:spPr>
          <a:xfrm>
            <a:off x="2013066" y="1540635"/>
            <a:ext cx="8470383" cy="776548"/>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挑战：高风险、高投入、长周期、激烈的竞争</a:t>
            </a:r>
            <a:endParaRPr altLang="en-US" dirty="0" lang="zh-CN">
              <a:solidFill>
                <a:schemeClr val="dk1">
                  <a:lumMod val="80000"/>
                  <a:lumOff val="20000"/>
                </a:schemeClr>
              </a:solidFill>
              <a:latin typeface="+mn-ea"/>
              <a:sym typeface="+mn-ea"/>
            </a:endParaRPr>
          </a:p>
        </p:txBody>
      </p:sp>
      <p:sp>
        <p:nvSpPr>
          <p:cNvPr id="1048994" name="对角圆角矩形 5"/>
          <p:cNvSpPr/>
          <p:nvPr>
            <p:custDataLst>
              <p:tags r:id="rId9"/>
            </p:custDataLst>
          </p:nvPr>
        </p:nvSpPr>
        <p:spPr>
          <a:xfrm>
            <a:off x="1405512" y="2844605"/>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对角圆角矩形 6"/>
          <p:cNvSpPr/>
          <p:nvPr>
            <p:custDataLst>
              <p:tags r:id="rId10"/>
            </p:custDataLst>
          </p:nvPr>
        </p:nvSpPr>
        <p:spPr>
          <a:xfrm>
            <a:off x="1405512" y="2700451"/>
            <a:ext cx="570565" cy="54444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直角三角形 7"/>
          <p:cNvSpPr/>
          <p:nvPr>
            <p:custDataLst>
              <p:tags r:id="rId11"/>
            </p:custDataLst>
          </p:nvPr>
        </p:nvSpPr>
        <p:spPr>
          <a:xfrm>
            <a:off x="1976205" y="2701767"/>
            <a:ext cx="85965" cy="14327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0" name="文本框 8"/>
          <p:cNvSpPr txBox="1"/>
          <p:nvPr>
            <p:custDataLst>
              <p:tags r:id="rId12"/>
            </p:custDataLst>
          </p:nvPr>
        </p:nvSpPr>
        <p:spPr>
          <a:xfrm>
            <a:off x="2013066" y="2855795"/>
            <a:ext cx="8470383" cy="776548"/>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机遇：市场需求巨大、政府支持、科技进步、跨界合作</a:t>
            </a:r>
            <a:endParaRPr altLang="en-US" dirty="0" lang="zh-CN">
              <a:solidFill>
                <a:schemeClr val="dk1">
                  <a:lumMod val="80000"/>
                  <a:lumOff val="20000"/>
                </a:schemeClr>
              </a:solidFill>
              <a:latin typeface="+mn-ea"/>
              <a:sym typeface="+mn-ea"/>
            </a:endParaRPr>
          </a:p>
        </p:txBody>
      </p:sp>
      <p:sp>
        <p:nvSpPr>
          <p:cNvPr id="1049002" name="对角圆角矩形 9"/>
          <p:cNvSpPr/>
          <p:nvPr>
            <p:custDataLst>
              <p:tags r:id="rId13"/>
            </p:custDataLst>
          </p:nvPr>
        </p:nvSpPr>
        <p:spPr>
          <a:xfrm>
            <a:off x="1405512" y="5459784"/>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对角圆角矩形 10"/>
          <p:cNvSpPr/>
          <p:nvPr>
            <p:custDataLst>
              <p:tags r:id="rId14"/>
            </p:custDataLst>
          </p:nvPr>
        </p:nvSpPr>
        <p:spPr>
          <a:xfrm>
            <a:off x="1405512" y="5315630"/>
            <a:ext cx="570565" cy="54444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6" name="直角三角形 11"/>
          <p:cNvSpPr/>
          <p:nvPr>
            <p:custDataLst>
              <p:tags r:id="rId15"/>
            </p:custDataLst>
          </p:nvPr>
        </p:nvSpPr>
        <p:spPr>
          <a:xfrm>
            <a:off x="1976205" y="5316288"/>
            <a:ext cx="85965" cy="14327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8" name="文本框 12"/>
          <p:cNvSpPr txBox="1"/>
          <p:nvPr>
            <p:custDataLst>
              <p:tags r:id="rId16"/>
            </p:custDataLst>
          </p:nvPr>
        </p:nvSpPr>
        <p:spPr>
          <a:xfrm>
            <a:off x="2013066" y="5470316"/>
            <a:ext cx="8470383" cy="776548"/>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成功案例：阿达木单抗、泰它西普等创新药物的研发与上市</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2" name="文本占位符 1"/>
          <p:cNvSpPr>
            <a:spLocks noGrp="1"/>
          </p:cNvSpPr>
          <p:nvPr>
            <p:ph type="body" idx="2"/>
            <p:custDataLst>
              <p:tags r:id="rId1"/>
            </p:custDataLst>
          </p:nvPr>
        </p:nvSpPr>
        <p:spPr/>
        <p:txBody>
          <a:bodyPr/>
          <a:p>
            <a:r>
              <a:rPr altLang="en-US" dirty="0" lang="zh-CN"/>
              <a:t>02.</a:t>
            </a:r>
            <a:endParaRPr altLang="en-US" dirty="0" lang="zh-CN"/>
          </a:p>
        </p:txBody>
      </p:sp>
      <p:sp>
        <p:nvSpPr>
          <p:cNvPr id="1049044" name="标题 3"/>
          <p:cNvSpPr>
            <a:spLocks noGrp="1"/>
          </p:cNvSpPr>
          <p:nvPr>
            <p:ph type="title" idx="1"/>
            <p:custDataLst>
              <p:tags r:id="rId2"/>
            </p:custDataLst>
          </p:nvPr>
        </p:nvSpPr>
        <p:spPr/>
        <p:txBody>
          <a:bodyPr/>
          <a:p>
            <a:r>
              <a:rPr altLang="en-US" dirty="0" lang="zh-CN"/>
              <a:t>生命科学技术创新概述</a:t>
            </a:r>
            <a:endParaRPr altLang="en-US" dirty="0"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78" name="标题 1"/>
          <p:cNvSpPr>
            <a:spLocks noGrp="1"/>
          </p:cNvSpPr>
          <p:nvPr>
            <p:ph type="title" idx="3"/>
          </p:nvPr>
        </p:nvSpPr>
        <p:spPr/>
        <p:txBody>
          <a:bodyPr/>
          <a:p>
            <a:r>
              <a:rPr altLang="en-US" lang="zh-CN"/>
              <a:t>生命科学技术的发展历程</a:t>
            </a:r>
            <a:endParaRPr altLang="en-US" lang="zh-CN"/>
          </a:p>
        </p:txBody>
      </p:sp>
      <p:sp>
        <p:nvSpPr>
          <p:cNvPr id="1049080" name="圆角矩形 26"/>
          <p:cNvSpPr/>
          <p:nvPr>
            <p:custDataLst>
              <p:tags r:id="rId1"/>
            </p:custDataLst>
          </p:nvPr>
        </p:nvSpPr>
        <p:spPr>
          <a:xfrm>
            <a:off x="608330" y="182071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82" name="圆角矩形 28"/>
          <p:cNvSpPr/>
          <p:nvPr>
            <p:custDataLst>
              <p:tags r:id="rId2"/>
            </p:custDataLst>
          </p:nvPr>
        </p:nvSpPr>
        <p:spPr>
          <a:xfrm>
            <a:off x="610871" y="182071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084" name="文本框 31"/>
          <p:cNvSpPr txBox="1"/>
          <p:nvPr>
            <p:custDataLst>
              <p:tags r:id="rId3"/>
            </p:custDataLst>
          </p:nvPr>
        </p:nvSpPr>
        <p:spPr>
          <a:xfrm>
            <a:off x="763306" y="2241819"/>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生命科学技术创新概述：介绍生命科学技术创新的概念、意义和重要性。</a:t>
            </a:r>
            <a:endParaRPr altLang="en-US" dirty="0" sz="2000" lang="zh-CN" spc="200">
              <a:solidFill>
                <a:schemeClr val="tx1">
                  <a:lumMod val="85000"/>
                  <a:lumOff val="15000"/>
                </a:schemeClr>
              </a:solidFill>
              <a:latin typeface="+mn-ea"/>
              <a:sym typeface="+mn-ea"/>
            </a:endParaRPr>
          </a:p>
        </p:txBody>
      </p:sp>
      <p:sp>
        <p:nvSpPr>
          <p:cNvPr id="1049086" name="圆角矩形 29"/>
          <p:cNvSpPr/>
          <p:nvPr>
            <p:custDataLst>
              <p:tags r:id="rId4"/>
            </p:custDataLst>
          </p:nvPr>
        </p:nvSpPr>
        <p:spPr>
          <a:xfrm>
            <a:off x="3400437" y="182071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88" name="圆角矩形 32"/>
          <p:cNvSpPr/>
          <p:nvPr>
            <p:custDataLst>
              <p:tags r:id="rId5"/>
            </p:custDataLst>
          </p:nvPr>
        </p:nvSpPr>
        <p:spPr>
          <a:xfrm>
            <a:off x="3402977" y="182071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90" name="文本框 34"/>
          <p:cNvSpPr txBox="1"/>
          <p:nvPr>
            <p:custDataLst>
              <p:tags r:id="rId6"/>
            </p:custDataLst>
          </p:nvPr>
        </p:nvSpPr>
        <p:spPr>
          <a:xfrm>
            <a:off x="3557953" y="224181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生命科学技术的发展历程：从早期的生命科学研究到现代生物技术的兴起，再到基因组学、蛋白质组学和细胞治疗等领域的突破性进展。</a:t>
            </a:r>
            <a:endParaRPr altLang="en-US" dirty="0" sz="2000" lang="zh-CN" spc="200">
              <a:solidFill>
                <a:schemeClr val="tx1">
                  <a:lumMod val="85000"/>
                  <a:lumOff val="15000"/>
                </a:schemeClr>
              </a:solidFill>
              <a:latin typeface="+mn-ea"/>
              <a:sym typeface="+mn-ea"/>
            </a:endParaRPr>
          </a:p>
        </p:txBody>
      </p:sp>
      <p:sp>
        <p:nvSpPr>
          <p:cNvPr id="1049092" name="圆角矩形 3"/>
          <p:cNvSpPr/>
          <p:nvPr>
            <p:custDataLst>
              <p:tags r:id="rId7"/>
            </p:custDataLst>
          </p:nvPr>
        </p:nvSpPr>
        <p:spPr>
          <a:xfrm>
            <a:off x="6192543" y="182071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094" name="圆角矩形 4"/>
          <p:cNvSpPr/>
          <p:nvPr>
            <p:custDataLst>
              <p:tags r:id="rId8"/>
            </p:custDataLst>
          </p:nvPr>
        </p:nvSpPr>
        <p:spPr>
          <a:xfrm>
            <a:off x="6195084" y="182071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096" name="文本框 5"/>
          <p:cNvSpPr txBox="1"/>
          <p:nvPr>
            <p:custDataLst>
              <p:tags r:id="rId9"/>
            </p:custDataLst>
          </p:nvPr>
        </p:nvSpPr>
        <p:spPr>
          <a:xfrm>
            <a:off x="6349425" y="224181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生命科学技术在医疗领域的应用：介绍生命科学技术在药物研发、疾病诊断和治疗等方面的应用和成果。</a:t>
            </a:r>
            <a:endParaRPr altLang="en-US" dirty="0" sz="2000" lang="zh-CN" spc="200">
              <a:solidFill>
                <a:schemeClr val="tx1">
                  <a:lumMod val="85000"/>
                  <a:lumOff val="15000"/>
                </a:schemeClr>
              </a:solidFill>
              <a:latin typeface="+mn-ea"/>
              <a:sym typeface="+mn-ea"/>
            </a:endParaRPr>
          </a:p>
        </p:txBody>
      </p:sp>
      <p:sp>
        <p:nvSpPr>
          <p:cNvPr id="1049098" name="圆角矩形 8"/>
          <p:cNvSpPr/>
          <p:nvPr>
            <p:custDataLst>
              <p:tags r:id="rId10"/>
            </p:custDataLst>
          </p:nvPr>
        </p:nvSpPr>
        <p:spPr>
          <a:xfrm>
            <a:off x="8984650" y="1820717"/>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00" name="圆角矩形 9"/>
          <p:cNvSpPr/>
          <p:nvPr>
            <p:custDataLst>
              <p:tags r:id="rId11"/>
            </p:custDataLst>
          </p:nvPr>
        </p:nvSpPr>
        <p:spPr>
          <a:xfrm>
            <a:off x="8987190" y="1820717"/>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102" name="文本框 10"/>
          <p:cNvSpPr txBox="1"/>
          <p:nvPr>
            <p:custDataLst>
              <p:tags r:id="rId12"/>
            </p:custDataLst>
          </p:nvPr>
        </p:nvSpPr>
        <p:spPr>
          <a:xfrm>
            <a:off x="9141531" y="2241819"/>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未来生命科学技术的发展趋势：探讨未来生命科学技术的发展方向和趋势，包括基因编辑、免疫疗法和细胞疗法等领域。</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36" name="标题 1"/>
          <p:cNvSpPr>
            <a:spLocks noGrp="1"/>
          </p:cNvSpPr>
          <p:nvPr>
            <p:ph type="title" idx="3"/>
          </p:nvPr>
        </p:nvSpPr>
        <p:spPr/>
        <p:txBody>
          <a:bodyPr/>
          <a:p>
            <a:r>
              <a:rPr altLang="en-US" lang="zh-CN"/>
              <a:t>生命科学技术创新的主要领域</a:t>
            </a:r>
            <a:endParaRPr altLang="en-US" lang="zh-CN"/>
          </a:p>
        </p:txBody>
      </p:sp>
      <p:sp>
        <p:nvSpPr>
          <p:cNvPr id="1049138" name="五边形 30"/>
          <p:cNvSpPr/>
          <p:nvPr>
            <p:custDataLst>
              <p:tags r:id="rId1"/>
            </p:custDataLst>
          </p:nvPr>
        </p:nvSpPr>
        <p:spPr>
          <a:xfrm>
            <a:off x="608330" y="3244648"/>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0" name="燕尾形 36"/>
          <p:cNvSpPr/>
          <p:nvPr>
            <p:custDataLst>
              <p:tags r:id="rId2"/>
            </p:custDataLst>
          </p:nvPr>
        </p:nvSpPr>
        <p:spPr>
          <a:xfrm>
            <a:off x="3220372" y="3244648"/>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2" name="燕尾形 37"/>
          <p:cNvSpPr/>
          <p:nvPr>
            <p:custDataLst>
              <p:tags r:id="rId3"/>
            </p:custDataLst>
          </p:nvPr>
        </p:nvSpPr>
        <p:spPr>
          <a:xfrm>
            <a:off x="8444456" y="3244648"/>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4" name="燕尾形 38"/>
          <p:cNvSpPr/>
          <p:nvPr>
            <p:custDataLst>
              <p:tags r:id="rId4"/>
            </p:custDataLst>
          </p:nvPr>
        </p:nvSpPr>
        <p:spPr>
          <a:xfrm>
            <a:off x="5832414" y="3244648"/>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46" name="文本框 3"/>
          <p:cNvSpPr txBox="1"/>
          <p:nvPr>
            <p:custDataLst>
              <p:tags r:id="rId5"/>
            </p:custDataLst>
          </p:nvPr>
        </p:nvSpPr>
        <p:spPr>
          <a:xfrm>
            <a:off x="3159565" y="467845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合成生物学：设计和构建人工生物系统，实现新功能或优化现有功能</a:t>
            </a:r>
            <a:endParaRPr altLang="en-US" sz="1400" lang="zh-CN" spc="150">
              <a:solidFill>
                <a:schemeClr val="tx1"/>
              </a:solidFill>
              <a:effectLst/>
              <a:latin typeface="+mn-ea"/>
              <a:sym typeface="+mn-ea"/>
            </a:endParaRPr>
          </a:p>
        </p:txBody>
      </p:sp>
      <p:sp>
        <p:nvSpPr>
          <p:cNvPr id="1049148" name="文本框 6"/>
          <p:cNvSpPr txBox="1"/>
          <p:nvPr>
            <p:custDataLst>
              <p:tags r:id="rId6"/>
            </p:custDataLst>
          </p:nvPr>
        </p:nvSpPr>
        <p:spPr>
          <a:xfrm>
            <a:off x="608330" y="159141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基因编辑技术：CRISPR-Cas9等基因编辑工具在生命科学领域的应用</a:t>
            </a:r>
            <a:endParaRPr altLang="en-US" dirty="0" sz="1400" lang="zh-CN" spc="150">
              <a:solidFill>
                <a:schemeClr val="tx1"/>
              </a:solidFill>
              <a:effectLst/>
              <a:latin typeface="+mn-ea"/>
              <a:sym typeface="+mn-ea"/>
            </a:endParaRPr>
          </a:p>
        </p:txBody>
      </p:sp>
      <p:sp>
        <p:nvSpPr>
          <p:cNvPr id="1049150" name="文本框 7"/>
          <p:cNvSpPr txBox="1"/>
          <p:nvPr>
            <p:custDataLst>
              <p:tags r:id="rId7"/>
            </p:custDataLst>
          </p:nvPr>
        </p:nvSpPr>
        <p:spPr>
          <a:xfrm>
            <a:off x="5830652" y="1591412"/>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免疫疗法：利用人体免疫系统对抗疾病的新型治疗方法</a:t>
            </a:r>
            <a:endParaRPr altLang="en-US" sz="1400" lang="zh-CN" spc="150">
              <a:solidFill>
                <a:schemeClr val="tx1"/>
              </a:solidFill>
              <a:effectLst/>
              <a:latin typeface="+mn-ea"/>
              <a:sym typeface="+mn-ea"/>
            </a:endParaRPr>
          </a:p>
        </p:txBody>
      </p:sp>
      <p:sp>
        <p:nvSpPr>
          <p:cNvPr id="1049152" name="文本框 8"/>
          <p:cNvSpPr txBox="1"/>
          <p:nvPr>
            <p:custDataLst>
              <p:tags r:id="rId8"/>
            </p:custDataLst>
          </p:nvPr>
        </p:nvSpPr>
        <p:spPr>
          <a:xfrm>
            <a:off x="8441812" y="4678451"/>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细胞治疗：利用自体或异体细胞治疗疾病的技术，如CAR-T细胞治疗等</a:t>
            </a:r>
            <a:endParaRPr altLang="en-US" sz="1400" lang="zh-CN" spc="150">
              <a:solidFill>
                <a:schemeClr val="tx1"/>
              </a:solidFill>
              <a:effectLst/>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86" name="标题 1"/>
          <p:cNvSpPr>
            <a:spLocks noGrp="1"/>
          </p:cNvSpPr>
          <p:nvPr>
            <p:ph type="title" idx="3"/>
          </p:nvPr>
        </p:nvSpPr>
        <p:spPr/>
        <p:txBody>
          <a:bodyPr/>
          <a:p>
            <a:r>
              <a:rPr altLang="en-US" lang="zh-CN"/>
              <a:t>生命科学技术创新的影响和前景</a:t>
            </a:r>
            <a:endParaRPr altLang="en-US" lang="zh-CN"/>
          </a:p>
        </p:txBody>
      </p:sp>
      <p:sp>
        <p:nvSpPr>
          <p:cNvPr id="1049188" name="五边形 16"/>
          <p:cNvSpPr/>
          <p:nvPr>
            <p:custDataLst>
              <p:tags r:id="rId1"/>
            </p:custDataLst>
          </p:nvPr>
        </p:nvSpPr>
        <p:spPr>
          <a:xfrm rot="16200000" flipH="1">
            <a:off x="7128718" y="156733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0" name="五边形 17"/>
          <p:cNvSpPr/>
          <p:nvPr>
            <p:custDataLst>
              <p:tags r:id="rId2"/>
            </p:custDataLst>
          </p:nvPr>
        </p:nvSpPr>
        <p:spPr>
          <a:xfrm rot="16200000" flipH="1">
            <a:off x="7149865" y="434081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2" name="任意多边形 18"/>
          <p:cNvSpPr/>
          <p:nvPr>
            <p:custDataLst>
              <p:tags r:id="rId3"/>
            </p:custDataLst>
          </p:nvPr>
        </p:nvSpPr>
        <p:spPr>
          <a:xfrm>
            <a:off x="6439191" y="238117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4" name="任意多边形 19"/>
          <p:cNvSpPr/>
          <p:nvPr>
            <p:custDataLst>
              <p:tags r:id="rId4"/>
            </p:custDataLst>
          </p:nvPr>
        </p:nvSpPr>
        <p:spPr>
          <a:xfrm flipV="1">
            <a:off x="6311667" y="174163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6" name="五边形 2"/>
          <p:cNvSpPr/>
          <p:nvPr>
            <p:custDataLst>
              <p:tags r:id="rId5"/>
            </p:custDataLst>
          </p:nvPr>
        </p:nvSpPr>
        <p:spPr>
          <a:xfrm rot="16200000" flipH="1">
            <a:off x="1424740" y="156797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98" name="五边形 3"/>
          <p:cNvSpPr/>
          <p:nvPr>
            <p:custDataLst>
              <p:tags r:id="rId6"/>
            </p:custDataLst>
          </p:nvPr>
        </p:nvSpPr>
        <p:spPr>
          <a:xfrm rot="16200000" flipH="1">
            <a:off x="1447169" y="434081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0" name="任意多边形 4"/>
          <p:cNvSpPr/>
          <p:nvPr>
            <p:custDataLst>
              <p:tags r:id="rId7"/>
            </p:custDataLst>
          </p:nvPr>
        </p:nvSpPr>
        <p:spPr>
          <a:xfrm>
            <a:off x="736495" y="238117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2" name="任意多边形 5"/>
          <p:cNvSpPr/>
          <p:nvPr>
            <p:custDataLst>
              <p:tags r:id="rId8"/>
            </p:custDataLst>
          </p:nvPr>
        </p:nvSpPr>
        <p:spPr>
          <a:xfrm flipV="1">
            <a:off x="608330" y="174163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90570"/>
            <a:ext cx="2234029" cy="2012826"/>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生命科学技术创新对医疗健康领域的影响，如提高疾病诊断和治疗水平、延长寿命等。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90570"/>
            <a:ext cx="2234029" cy="2012826"/>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生命科学技术创新对生物技术产业的影响，如推动基因编辑、细胞治疗等领域的发展。</a:t>
            </a:r>
            <a:endParaRPr dirty="0" sz="2000" err="1">
              <a:solidFill>
                <a:schemeClr val="tx1">
                  <a:lumMod val="75000"/>
                  <a:lumOff val="25000"/>
                </a:schemeClr>
              </a:solidFill>
              <a:latin typeface="+mn-ea"/>
              <a:ea typeface="+mn-ea"/>
              <a:cs typeface="+mn-ea"/>
              <a:sym typeface="+mn-lt"/>
            </a:endParaRPr>
          </a:p>
        </p:txBody>
      </p:sp>
      <p:sp>
        <p:nvSpPr>
          <p:cNvPr id="1049208" name="五边形 9"/>
          <p:cNvSpPr/>
          <p:nvPr>
            <p:custDataLst>
              <p:tags r:id="rId11"/>
            </p:custDataLst>
          </p:nvPr>
        </p:nvSpPr>
        <p:spPr>
          <a:xfrm rot="16200000" flipH="1">
            <a:off x="4350103" y="158078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五边形 10"/>
          <p:cNvSpPr/>
          <p:nvPr>
            <p:custDataLst>
              <p:tags r:id="rId12"/>
            </p:custDataLst>
          </p:nvPr>
        </p:nvSpPr>
        <p:spPr>
          <a:xfrm rot="16200000" flipH="1">
            <a:off x="4371891" y="435363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任意多边形 11"/>
          <p:cNvSpPr/>
          <p:nvPr>
            <p:custDataLst>
              <p:tags r:id="rId13"/>
            </p:custDataLst>
          </p:nvPr>
        </p:nvSpPr>
        <p:spPr>
          <a:xfrm>
            <a:off x="3661217" y="239335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14" name="任意多边形 12"/>
          <p:cNvSpPr/>
          <p:nvPr>
            <p:custDataLst>
              <p:tags r:id="rId14"/>
            </p:custDataLst>
          </p:nvPr>
        </p:nvSpPr>
        <p:spPr>
          <a:xfrm flipV="1">
            <a:off x="3533693" y="175509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五边形 23"/>
          <p:cNvSpPr/>
          <p:nvPr>
            <p:custDataLst>
              <p:tags r:id="rId15"/>
            </p:custDataLst>
          </p:nvPr>
        </p:nvSpPr>
        <p:spPr>
          <a:xfrm rot="16200000" flipH="1">
            <a:off x="9906050" y="160578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五边形 24"/>
          <p:cNvSpPr/>
          <p:nvPr>
            <p:custDataLst>
              <p:tags r:id="rId16"/>
            </p:custDataLst>
          </p:nvPr>
        </p:nvSpPr>
        <p:spPr>
          <a:xfrm rot="16200000" flipH="1">
            <a:off x="9927838" y="437734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任意多边形 25"/>
          <p:cNvSpPr/>
          <p:nvPr>
            <p:custDataLst>
              <p:tags r:id="rId17"/>
            </p:custDataLst>
          </p:nvPr>
        </p:nvSpPr>
        <p:spPr>
          <a:xfrm>
            <a:off x="9216523" y="241834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2" name="任意多边形 26"/>
          <p:cNvSpPr/>
          <p:nvPr>
            <p:custDataLst>
              <p:tags r:id="rId18"/>
            </p:custDataLst>
          </p:nvPr>
        </p:nvSpPr>
        <p:spPr>
          <a:xfrm flipV="1">
            <a:off x="9089640" y="178008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27738"/>
            <a:ext cx="2234029" cy="2012826"/>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生命科学技术创新对未来社会的影响，如改善人类生活质量、应对全球性挑战等。</a:t>
            </a:r>
            <a:endParaRPr dirty="0" sz="2000" err="1">
              <a:solidFill>
                <a:schemeClr val="tx1">
                  <a:lumMod val="75000"/>
                  <a:lumOff val="25000"/>
                </a:schemeClr>
              </a:solidFill>
              <a:latin typeface="+mn-ea"/>
              <a:ea typeface="+mn-ea"/>
              <a:cs typeface="+mn-ea"/>
              <a:sym typeface="+mn-lt"/>
            </a:endParaRPr>
          </a:p>
        </p:txBody>
      </p:sp>
      <p:sp>
        <p:nvSpPr>
          <p:cNvPr id="10492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02745"/>
            <a:ext cx="2234029" cy="2012826"/>
          </a:xfrm>
          <a:prstGeom prst="rect"/>
          <a:noFill/>
          <a:ln>
            <a:noFill/>
          </a:ln>
        </p:spPr>
        <p:txBody>
          <a:bodyPr wrap="square">
            <a:normAutofit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生命科学技术创新对制药行业的影响，如加速新药研发、降低药物生产成本等。</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60" name="文本占位符 1"/>
          <p:cNvSpPr>
            <a:spLocks noGrp="1"/>
          </p:cNvSpPr>
          <p:nvPr>
            <p:ph type="body" idx="2"/>
            <p:custDataLst>
              <p:tags r:id="rId1"/>
            </p:custDataLst>
          </p:nvPr>
        </p:nvSpPr>
        <p:spPr/>
        <p:txBody>
          <a:bodyPr/>
          <a:p>
            <a:r>
              <a:rPr altLang="en-US" dirty="0" lang="zh-CN"/>
              <a:t>03.</a:t>
            </a:r>
            <a:endParaRPr altLang="en-US" dirty="0" lang="zh-CN"/>
          </a:p>
        </p:txBody>
      </p:sp>
      <p:sp>
        <p:nvSpPr>
          <p:cNvPr id="1049262" name="标题 3"/>
          <p:cNvSpPr>
            <a:spLocks noGrp="1"/>
          </p:cNvSpPr>
          <p:nvPr>
            <p:ph type="title" idx="1"/>
            <p:custDataLst>
              <p:tags r:id="rId2"/>
            </p:custDataLst>
          </p:nvPr>
        </p:nvSpPr>
        <p:spPr/>
        <p:txBody>
          <a:bodyPr/>
          <a:p>
            <a:r>
              <a:rPr altLang="en-US" dirty="0" lang="zh-CN"/>
              <a:t>创新药物研发与生命科学技术创新的关联</a:t>
            </a:r>
            <a:endParaRPr altLang="en-US" dirty="0"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6" name="标题 1"/>
          <p:cNvSpPr>
            <a:spLocks noGrp="1"/>
          </p:cNvSpPr>
          <p:nvPr>
            <p:ph type="title" idx="3"/>
          </p:nvPr>
        </p:nvSpPr>
        <p:spPr/>
        <p:txBody>
          <a:bodyPr/>
          <a:p>
            <a:r>
              <a:rPr altLang="en-US" lang="zh-CN"/>
              <a:t>创新药物研发对生命科学技术创新的需求</a:t>
            </a:r>
            <a:endParaRPr altLang="en-US" lang="zh-CN"/>
          </a:p>
        </p:txBody>
      </p:sp>
      <p:sp>
        <p:nvSpPr>
          <p:cNvPr id="1049298" name="圆角矩形 3"/>
          <p:cNvSpPr/>
          <p:nvPr>
            <p:custDataLst>
              <p:tags r:id="rId1"/>
            </p:custDataLst>
          </p:nvPr>
        </p:nvSpPr>
        <p:spPr>
          <a:xfrm rot="16200000">
            <a:off x="5608955" y="-355933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0" name="圆角矩形 4"/>
          <p:cNvSpPr/>
          <p:nvPr>
            <p:custDataLst>
              <p:tags r:id="rId2"/>
            </p:custDataLst>
          </p:nvPr>
        </p:nvSpPr>
        <p:spPr>
          <a:xfrm rot="16200000">
            <a:off x="198411" y="185120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02" name="圆角矩形 5"/>
          <p:cNvSpPr/>
          <p:nvPr>
            <p:custDataLst>
              <p:tags r:id="rId3"/>
            </p:custDataLst>
          </p:nvPr>
        </p:nvSpPr>
        <p:spPr>
          <a:xfrm rot="16200000">
            <a:off x="5610230" y="-228623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4" name="圆角矩形 6"/>
          <p:cNvSpPr/>
          <p:nvPr>
            <p:custDataLst>
              <p:tags r:id="rId4"/>
            </p:custDataLst>
          </p:nvPr>
        </p:nvSpPr>
        <p:spPr>
          <a:xfrm rot="16200000">
            <a:off x="199686" y="312495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06" name="圆角矩形 9"/>
          <p:cNvSpPr/>
          <p:nvPr>
            <p:custDataLst>
              <p:tags r:id="rId5"/>
            </p:custDataLst>
          </p:nvPr>
        </p:nvSpPr>
        <p:spPr>
          <a:xfrm rot="16200000">
            <a:off x="5608955" y="-103734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8" name="圆角矩形 10"/>
          <p:cNvSpPr/>
          <p:nvPr>
            <p:custDataLst>
              <p:tags r:id="rId6"/>
            </p:custDataLst>
          </p:nvPr>
        </p:nvSpPr>
        <p:spPr>
          <a:xfrm rot="16200000">
            <a:off x="198411" y="4373194"/>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10" name="圆角矩形 11"/>
          <p:cNvSpPr/>
          <p:nvPr>
            <p:custDataLst>
              <p:tags r:id="rId7"/>
            </p:custDataLst>
          </p:nvPr>
        </p:nvSpPr>
        <p:spPr>
          <a:xfrm rot="16200000">
            <a:off x="5610230" y="23512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12" name="圆角矩形 12"/>
          <p:cNvSpPr/>
          <p:nvPr>
            <p:custDataLst>
              <p:tags r:id="rId8"/>
            </p:custDataLst>
          </p:nvPr>
        </p:nvSpPr>
        <p:spPr>
          <a:xfrm rot="16200000">
            <a:off x="199686" y="564630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4" name="文本框 7"/>
          <p:cNvSpPr txBox="1"/>
          <p:nvPr>
            <p:custDataLst>
              <p:tags r:id="rId9"/>
            </p:custDataLst>
          </p:nvPr>
        </p:nvSpPr>
        <p:spPr>
          <a:xfrm>
            <a:off x="1069249" y="3962638"/>
            <a:ext cx="10506261" cy="966322"/>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创新药物研发需要生命科学技术创新提供更加精准和个性化的药物设计和开发方案。</a:t>
            </a:r>
            <a:endParaRPr altLang="en-US" dirty="0" sz="2400" lang="zh-CN">
              <a:latin typeface="+mn-ea"/>
              <a:ea typeface="+mn-ea"/>
            </a:endParaRPr>
          </a:p>
        </p:txBody>
      </p:sp>
      <p:sp>
        <p:nvSpPr>
          <p:cNvPr id="1049316" name="文本框 8"/>
          <p:cNvSpPr txBox="1"/>
          <p:nvPr>
            <p:custDataLst>
              <p:tags r:id="rId10"/>
            </p:custDataLst>
          </p:nvPr>
        </p:nvSpPr>
        <p:spPr>
          <a:xfrm>
            <a:off x="1069249" y="5236382"/>
            <a:ext cx="10506261" cy="96552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生命科学技术创新为创新药物研发提供了更加高效和安全的临床试验设计和实施方案。</a:t>
            </a:r>
            <a:endParaRPr altLang="en-US" dirty="0" sz="2400" lang="zh-CN">
              <a:latin typeface="+mn-ea"/>
              <a:ea typeface="+mn-ea"/>
            </a:endParaRPr>
          </a:p>
        </p:txBody>
      </p:sp>
      <p:sp>
        <p:nvSpPr>
          <p:cNvPr id="1049318" name="文本框 13"/>
          <p:cNvSpPr txBox="1"/>
          <p:nvPr>
            <p:custDataLst>
              <p:tags r:id="rId11"/>
            </p:custDataLst>
          </p:nvPr>
        </p:nvSpPr>
        <p:spPr>
          <a:xfrm>
            <a:off x="1069249" y="144065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创新药物研发需要生命科学技术创新提供理论支持和技术手段。</a:t>
            </a:r>
            <a:endParaRPr altLang="en-US" dirty="0" sz="2400" lang="zh-CN">
              <a:latin typeface="+mn-ea"/>
              <a:ea typeface="+mn-ea"/>
            </a:endParaRPr>
          </a:p>
        </p:txBody>
      </p:sp>
      <p:sp>
        <p:nvSpPr>
          <p:cNvPr id="1049320" name="文本框 14"/>
          <p:cNvSpPr txBox="1"/>
          <p:nvPr>
            <p:custDataLst>
              <p:tags r:id="rId12"/>
            </p:custDataLst>
          </p:nvPr>
        </p:nvSpPr>
        <p:spPr>
          <a:xfrm>
            <a:off x="1069249" y="271567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生命科学技术创新为创新药物研发提供了新的药物作用靶点和机制。</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4" name="标题 1"/>
          <p:cNvSpPr>
            <a:spLocks noGrp="1"/>
          </p:cNvSpPr>
          <p:nvPr>
            <p:ph type="title" idx="3"/>
          </p:nvPr>
        </p:nvSpPr>
        <p:spPr/>
        <p:txBody>
          <a:bodyPr/>
          <a:p>
            <a:r>
              <a:rPr altLang="en-US" lang="zh-CN"/>
              <a:t>生命科学技术创新对创新药物研发的推动作用</a:t>
            </a:r>
            <a:endParaRPr altLang="en-US" lang="zh-CN"/>
          </a:p>
        </p:txBody>
      </p:sp>
      <p:sp>
        <p:nvSpPr>
          <p:cNvPr id="1049356" name="对角圆角矩形 15"/>
          <p:cNvSpPr/>
          <p:nvPr>
            <p:custDataLst>
              <p:tags r:id="rId1"/>
            </p:custDataLst>
          </p:nvPr>
        </p:nvSpPr>
        <p:spPr>
          <a:xfrm>
            <a:off x="1405512" y="4151865"/>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8" name="对角圆角矩形 16"/>
          <p:cNvSpPr/>
          <p:nvPr>
            <p:custDataLst>
              <p:tags r:id="rId2"/>
            </p:custDataLst>
          </p:nvPr>
        </p:nvSpPr>
        <p:spPr>
          <a:xfrm>
            <a:off x="1405512" y="4008370"/>
            <a:ext cx="570565" cy="54444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0" name="直角三角形 17"/>
          <p:cNvSpPr/>
          <p:nvPr>
            <p:custDataLst>
              <p:tags r:id="rId3"/>
            </p:custDataLst>
          </p:nvPr>
        </p:nvSpPr>
        <p:spPr>
          <a:xfrm>
            <a:off x="1976205" y="4009028"/>
            <a:ext cx="85965" cy="14327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2" name="文本框 27"/>
          <p:cNvSpPr txBox="1"/>
          <p:nvPr>
            <p:custDataLst>
              <p:tags r:id="rId4"/>
            </p:custDataLst>
          </p:nvPr>
        </p:nvSpPr>
        <p:spPr>
          <a:xfrm>
            <a:off x="2013066" y="4163055"/>
            <a:ext cx="8470383" cy="776548"/>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免疫疗法：随着对免疫系统的深入了解，免疫疗法已成为创新药物研发的重要方向之一。</a:t>
            </a:r>
            <a:endParaRPr altLang="zh-CN" dirty="0" lang="en-US">
              <a:solidFill>
                <a:schemeClr val="dk1">
                  <a:lumMod val="80000"/>
                  <a:lumOff val="20000"/>
                </a:schemeClr>
              </a:solidFill>
              <a:latin typeface="+mn-ea"/>
              <a:sym typeface="+mn-ea"/>
            </a:endParaRPr>
          </a:p>
        </p:txBody>
      </p:sp>
      <p:sp>
        <p:nvSpPr>
          <p:cNvPr id="1049364" name="对角圆角矩形 52"/>
          <p:cNvSpPr/>
          <p:nvPr>
            <p:custDataLst>
              <p:tags r:id="rId5"/>
            </p:custDataLst>
          </p:nvPr>
        </p:nvSpPr>
        <p:spPr>
          <a:xfrm>
            <a:off x="1405512" y="1537344"/>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6" name="对角圆角矩形 53"/>
          <p:cNvSpPr/>
          <p:nvPr>
            <p:custDataLst>
              <p:tags r:id="rId6"/>
            </p:custDataLst>
          </p:nvPr>
        </p:nvSpPr>
        <p:spPr>
          <a:xfrm>
            <a:off x="1405512" y="1393190"/>
            <a:ext cx="570565" cy="54444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68" name="直角三角形 54"/>
          <p:cNvSpPr/>
          <p:nvPr>
            <p:custDataLst>
              <p:tags r:id="rId7"/>
            </p:custDataLst>
          </p:nvPr>
        </p:nvSpPr>
        <p:spPr>
          <a:xfrm>
            <a:off x="1976205" y="1393848"/>
            <a:ext cx="85965" cy="14327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0" name="文本框 56"/>
          <p:cNvSpPr txBox="1"/>
          <p:nvPr>
            <p:custDataLst>
              <p:tags r:id="rId8"/>
            </p:custDataLst>
          </p:nvPr>
        </p:nvSpPr>
        <p:spPr>
          <a:xfrm>
            <a:off x="2013066" y="1540635"/>
            <a:ext cx="8470383" cy="776548"/>
          </a:xfrm>
          <a:prstGeom prst="rect"/>
          <a:noFill/>
        </p:spPr>
        <p:txBody>
          <a:bodyPr anchor="ctr" anchorCtr="0" bIns="107950" rtlCol="0" tIns="0" wrap="square">
            <a:normAutofit fontScale="95556"/>
          </a:bodyPr>
          <a:p>
            <a:pPr>
              <a:lnSpc>
                <a:spcPct val="150000"/>
              </a:lnSpc>
            </a:pPr>
            <a:r>
              <a:rPr altLang="en-US" dirty="0" lang="zh-CN">
                <a:solidFill>
                  <a:schemeClr val="dk1">
                    <a:lumMod val="80000"/>
                    <a:lumOff val="20000"/>
                  </a:schemeClr>
                </a:solidFill>
                <a:latin typeface="+mn-ea"/>
                <a:sym typeface="+mn-ea"/>
              </a:rPr>
              <a:t>基因编辑技术：CRISPR-Cas9等基因编辑技术为创新药物研发提供了新的途径和手段。</a:t>
            </a:r>
            <a:endParaRPr altLang="en-US" dirty="0" lang="zh-CN">
              <a:solidFill>
                <a:schemeClr val="dk1">
                  <a:lumMod val="80000"/>
                  <a:lumOff val="20000"/>
                </a:schemeClr>
              </a:solidFill>
              <a:latin typeface="+mn-ea"/>
              <a:sym typeface="+mn-ea"/>
            </a:endParaRPr>
          </a:p>
        </p:txBody>
      </p:sp>
      <p:sp>
        <p:nvSpPr>
          <p:cNvPr id="1049372" name="对角圆角矩形 5"/>
          <p:cNvSpPr/>
          <p:nvPr>
            <p:custDataLst>
              <p:tags r:id="rId9"/>
            </p:custDataLst>
          </p:nvPr>
        </p:nvSpPr>
        <p:spPr>
          <a:xfrm>
            <a:off x="1405512" y="2844605"/>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4" name="对角圆角矩形 6"/>
          <p:cNvSpPr/>
          <p:nvPr>
            <p:custDataLst>
              <p:tags r:id="rId10"/>
            </p:custDataLst>
          </p:nvPr>
        </p:nvSpPr>
        <p:spPr>
          <a:xfrm>
            <a:off x="1405512" y="2700451"/>
            <a:ext cx="570565" cy="54444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直角三角形 7"/>
          <p:cNvSpPr/>
          <p:nvPr>
            <p:custDataLst>
              <p:tags r:id="rId11"/>
            </p:custDataLst>
          </p:nvPr>
        </p:nvSpPr>
        <p:spPr>
          <a:xfrm>
            <a:off x="1976205" y="2701767"/>
            <a:ext cx="85965" cy="14327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8" name="文本框 8"/>
          <p:cNvSpPr txBox="1"/>
          <p:nvPr>
            <p:custDataLst>
              <p:tags r:id="rId12"/>
            </p:custDataLst>
          </p:nvPr>
        </p:nvSpPr>
        <p:spPr>
          <a:xfrm>
            <a:off x="2013066" y="2855795"/>
            <a:ext cx="8470383" cy="776548"/>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人工智能与机器学习：AI技术可以加速药物分子的筛选和设计，提高药物研发的效率和成功率。</a:t>
            </a:r>
            <a:endParaRPr altLang="en-US" dirty="0" lang="zh-CN">
              <a:solidFill>
                <a:schemeClr val="dk1">
                  <a:lumMod val="80000"/>
                  <a:lumOff val="20000"/>
                </a:schemeClr>
              </a:solidFill>
              <a:latin typeface="+mn-ea"/>
              <a:sym typeface="+mn-ea"/>
            </a:endParaRPr>
          </a:p>
        </p:txBody>
      </p:sp>
      <p:sp>
        <p:nvSpPr>
          <p:cNvPr id="1049380" name="对角圆角矩形 9"/>
          <p:cNvSpPr/>
          <p:nvPr>
            <p:custDataLst>
              <p:tags r:id="rId13"/>
            </p:custDataLst>
          </p:nvPr>
        </p:nvSpPr>
        <p:spPr>
          <a:xfrm>
            <a:off x="1405512" y="5459784"/>
            <a:ext cx="9374778" cy="790158"/>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2" name="对角圆角矩形 10"/>
          <p:cNvSpPr/>
          <p:nvPr>
            <p:custDataLst>
              <p:tags r:id="rId14"/>
            </p:custDataLst>
          </p:nvPr>
        </p:nvSpPr>
        <p:spPr>
          <a:xfrm>
            <a:off x="1405512" y="5315630"/>
            <a:ext cx="570565" cy="54444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直角三角形 11"/>
          <p:cNvSpPr/>
          <p:nvPr>
            <p:custDataLst>
              <p:tags r:id="rId15"/>
            </p:custDataLst>
          </p:nvPr>
        </p:nvSpPr>
        <p:spPr>
          <a:xfrm>
            <a:off x="1976205" y="5316288"/>
            <a:ext cx="85965" cy="14327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文本框 12"/>
          <p:cNvSpPr txBox="1"/>
          <p:nvPr>
            <p:custDataLst>
              <p:tags r:id="rId16"/>
            </p:custDataLst>
          </p:nvPr>
        </p:nvSpPr>
        <p:spPr>
          <a:xfrm>
            <a:off x="2013066" y="5470316"/>
            <a:ext cx="8470383" cy="776548"/>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细胞疗法：利用细胞疗法治疗疾病，为创新药物研发提供了全新的思路和方法。</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0" name="标题 1"/>
          <p:cNvSpPr>
            <a:spLocks noGrp="1"/>
          </p:cNvSpPr>
          <p:nvPr>
            <p:ph type="title" idx="3"/>
          </p:nvPr>
        </p:nvSpPr>
        <p:spPr/>
        <p:txBody>
          <a:bodyPr/>
          <a:p>
            <a:r>
              <a:rPr altLang="en-US" lang="zh-CN"/>
              <a:t>创新药物研发与生命科学技术创新的协同发展</a:t>
            </a:r>
            <a:endParaRPr altLang="en-US" lang="zh-CN"/>
          </a:p>
        </p:txBody>
      </p:sp>
      <p:sp>
        <p:nvSpPr>
          <p:cNvPr id="1049422" name="矩形 3"/>
          <p:cNvSpPr/>
          <p:nvPr>
            <p:custDataLst>
              <p:tags r:id="rId1"/>
            </p:custDataLst>
          </p:nvPr>
        </p:nvSpPr>
        <p:spPr>
          <a:xfrm>
            <a:off x="1520115" y="1393190"/>
            <a:ext cx="9684515" cy="1064785"/>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4" name="矩形 13"/>
          <p:cNvSpPr/>
          <p:nvPr>
            <p:custDataLst>
              <p:tags r:id="rId2"/>
            </p:custDataLst>
          </p:nvPr>
        </p:nvSpPr>
        <p:spPr>
          <a:xfrm>
            <a:off x="981082" y="1393190"/>
            <a:ext cx="262641" cy="1064785"/>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6" name="文本框 4"/>
          <p:cNvSpPr txBox="1"/>
          <p:nvPr>
            <p:custDataLst>
              <p:tags r:id="rId3"/>
            </p:custDataLst>
          </p:nvPr>
        </p:nvSpPr>
        <p:spPr>
          <a:xfrm>
            <a:off x="1797406" y="1485188"/>
            <a:ext cx="9266376" cy="88084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创新药物研发与生命科学技术创新相互促进，共同发展</a:t>
            </a:r>
            <a:endParaRPr altLang="en-US" dirty="0" sz="2000" lang="zh-CN" spc="150">
              <a:solidFill>
                <a:schemeClr val="tx1">
                  <a:lumMod val="85000"/>
                  <a:lumOff val="15000"/>
                </a:schemeClr>
              </a:solidFill>
              <a:latin typeface="+mn-ea"/>
              <a:sym typeface="+mn-ea"/>
            </a:endParaRPr>
          </a:p>
        </p:txBody>
      </p:sp>
      <p:sp>
        <p:nvSpPr>
          <p:cNvPr id="1049428" name="矩形 39"/>
          <p:cNvSpPr/>
          <p:nvPr>
            <p:custDataLst>
              <p:tags r:id="rId4"/>
            </p:custDataLst>
          </p:nvPr>
        </p:nvSpPr>
        <p:spPr>
          <a:xfrm>
            <a:off x="1520115" y="2657196"/>
            <a:ext cx="9684515" cy="1064785"/>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0" name="矩形 5"/>
          <p:cNvSpPr/>
          <p:nvPr>
            <p:custDataLst>
              <p:tags r:id="rId5"/>
            </p:custDataLst>
          </p:nvPr>
        </p:nvSpPr>
        <p:spPr>
          <a:xfrm>
            <a:off x="981082" y="2657196"/>
            <a:ext cx="262641" cy="1064785"/>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2" name="文本框 41"/>
          <p:cNvSpPr txBox="1"/>
          <p:nvPr>
            <p:custDataLst>
              <p:tags r:id="rId6"/>
            </p:custDataLst>
          </p:nvPr>
        </p:nvSpPr>
        <p:spPr>
          <a:xfrm>
            <a:off x="1797406" y="2749195"/>
            <a:ext cx="9266376" cy="88084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药物研发需要生命科学技术的支持，同时也能推动相关技术的发展</a:t>
            </a:r>
            <a:endParaRPr altLang="en-US" dirty="0" sz="2000" lang="zh-CN" spc="150">
              <a:solidFill>
                <a:schemeClr val="tx1">
                  <a:lumMod val="85000"/>
                  <a:lumOff val="15000"/>
                </a:schemeClr>
              </a:solidFill>
              <a:latin typeface="+mn-ea"/>
              <a:sym typeface="+mn-ea"/>
            </a:endParaRPr>
          </a:p>
        </p:txBody>
      </p:sp>
      <p:sp>
        <p:nvSpPr>
          <p:cNvPr id="1049434" name="矩形 12"/>
          <p:cNvSpPr/>
          <p:nvPr>
            <p:custDataLst>
              <p:tags r:id="rId7"/>
            </p:custDataLst>
          </p:nvPr>
        </p:nvSpPr>
        <p:spPr>
          <a:xfrm>
            <a:off x="1520115" y="3921203"/>
            <a:ext cx="9684515" cy="1064785"/>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6" name="矩形 17"/>
          <p:cNvSpPr/>
          <p:nvPr>
            <p:custDataLst>
              <p:tags r:id="rId8"/>
            </p:custDataLst>
          </p:nvPr>
        </p:nvSpPr>
        <p:spPr>
          <a:xfrm>
            <a:off x="981082" y="3921203"/>
            <a:ext cx="262641" cy="1064785"/>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8" name="文本框 19"/>
          <p:cNvSpPr txBox="1"/>
          <p:nvPr>
            <p:custDataLst>
              <p:tags r:id="rId9"/>
            </p:custDataLst>
          </p:nvPr>
        </p:nvSpPr>
        <p:spPr>
          <a:xfrm>
            <a:off x="1797406" y="4013201"/>
            <a:ext cx="9266376" cy="88084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创新药物研发与生命科学技术创新协同发展，有助于提高人类健康水平和生活质量</a:t>
            </a:r>
            <a:endParaRPr altLang="en-US" dirty="0" sz="2000" lang="zh-CN" spc="150">
              <a:solidFill>
                <a:schemeClr val="tx1">
                  <a:lumMod val="85000"/>
                  <a:lumOff val="15000"/>
                </a:schemeClr>
              </a:solidFill>
              <a:latin typeface="+mn-ea"/>
              <a:sym typeface="+mn-ea"/>
            </a:endParaRPr>
          </a:p>
        </p:txBody>
      </p:sp>
      <p:sp>
        <p:nvSpPr>
          <p:cNvPr id="1049440" name="矩形 49"/>
          <p:cNvSpPr/>
          <p:nvPr>
            <p:custDataLst>
              <p:tags r:id="rId10"/>
            </p:custDataLst>
          </p:nvPr>
        </p:nvSpPr>
        <p:spPr>
          <a:xfrm>
            <a:off x="1520115" y="5184561"/>
            <a:ext cx="9684515" cy="1064785"/>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2" name="矩形 26"/>
          <p:cNvSpPr/>
          <p:nvPr>
            <p:custDataLst>
              <p:tags r:id="rId11"/>
            </p:custDataLst>
          </p:nvPr>
        </p:nvSpPr>
        <p:spPr>
          <a:xfrm>
            <a:off x="981082" y="5184561"/>
            <a:ext cx="262641" cy="1064785"/>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4" name="文本框 27"/>
          <p:cNvSpPr txBox="1"/>
          <p:nvPr>
            <p:custDataLst>
              <p:tags r:id="rId12"/>
            </p:custDataLst>
          </p:nvPr>
        </p:nvSpPr>
        <p:spPr>
          <a:xfrm>
            <a:off x="1797406" y="5276560"/>
            <a:ext cx="9266376" cy="88084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创新药物研发与生命科学技术创新的协同发展，有助于推动医药行业的可持续发展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78" name="文本占位符 1"/>
          <p:cNvSpPr>
            <a:spLocks noGrp="1"/>
          </p:cNvSpPr>
          <p:nvPr>
            <p:ph type="body" idx="2"/>
            <p:custDataLst>
              <p:tags r:id="rId1"/>
            </p:custDataLst>
          </p:nvPr>
        </p:nvSpPr>
        <p:spPr/>
        <p:txBody>
          <a:bodyPr/>
          <a:p>
            <a:r>
              <a:rPr altLang="en-US" dirty="0" lang="zh-CN"/>
              <a:t>04.</a:t>
            </a:r>
            <a:endParaRPr altLang="en-US" dirty="0" lang="zh-CN"/>
          </a:p>
        </p:txBody>
      </p:sp>
      <p:sp>
        <p:nvSpPr>
          <p:cNvPr id="1049480" name="标题 3"/>
          <p:cNvSpPr>
            <a:spLocks noGrp="1"/>
          </p:cNvSpPr>
          <p:nvPr>
            <p:ph type="title" idx="1"/>
            <p:custDataLst>
              <p:tags r:id="rId2"/>
            </p:custDataLst>
          </p:nvPr>
        </p:nvSpPr>
        <p:spPr/>
        <p:txBody>
          <a:bodyPr/>
          <a:p>
            <a:r>
              <a:rPr altLang="en-US" dirty="0" lang="zh-CN"/>
              <a:t>创新药物研发与生命科学技术创新的案例分析</a:t>
            </a:r>
            <a:endParaRPr altLang="en-US" dirty="0"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14" name="标题 1"/>
          <p:cNvSpPr>
            <a:spLocks noGrp="1"/>
          </p:cNvSpPr>
          <p:nvPr>
            <p:ph type="title" idx="3"/>
          </p:nvPr>
        </p:nvSpPr>
        <p:spPr/>
        <p:txBody>
          <a:bodyPr/>
          <a:p>
            <a:r>
              <a:rPr altLang="en-US" lang="zh-CN"/>
              <a:t>案例一：基因编辑技术在创新药物研发中的应用</a:t>
            </a:r>
            <a:endParaRPr altLang="en-US" lang="zh-CN"/>
          </a:p>
        </p:txBody>
      </p:sp>
      <p:sp>
        <p:nvSpPr>
          <p:cNvPr id="1049516" name="任意多边形: 形状 64"/>
          <p:cNvSpPr/>
          <p:nvPr>
            <p:custDataLst>
              <p:tags r:id="rId1"/>
            </p:custDataLst>
          </p:nvPr>
        </p:nvSpPr>
        <p:spPr>
          <a:xfrm rot="10800000">
            <a:off x="1259996" y="1393190"/>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18" name="矩形 65"/>
          <p:cNvSpPr/>
          <p:nvPr>
            <p:custDataLst>
              <p:tags r:id="rId2"/>
            </p:custDataLst>
          </p:nvPr>
        </p:nvSpPr>
        <p:spPr>
          <a:xfrm>
            <a:off x="1144658" y="1760585"/>
            <a:ext cx="220409" cy="2204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文本框 66"/>
          <p:cNvSpPr txBox="1"/>
          <p:nvPr>
            <p:custDataLst>
              <p:tags r:id="rId3"/>
            </p:custDataLst>
          </p:nvPr>
        </p:nvSpPr>
        <p:spPr>
          <a:xfrm>
            <a:off x="1530196" y="1660151"/>
            <a:ext cx="3928441" cy="1287753"/>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基因编辑技术简介</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522" name="任意多边形: 形状 68"/>
          <p:cNvSpPr/>
          <p:nvPr>
            <p:custDataLst>
              <p:tags r:id="rId4"/>
            </p:custDataLst>
          </p:nvPr>
        </p:nvSpPr>
        <p:spPr>
          <a:xfrm rot="10800000">
            <a:off x="6513677" y="1393190"/>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24" name="矩形 69"/>
          <p:cNvSpPr/>
          <p:nvPr>
            <p:custDataLst>
              <p:tags r:id="rId5"/>
            </p:custDataLst>
          </p:nvPr>
        </p:nvSpPr>
        <p:spPr>
          <a:xfrm>
            <a:off x="6397692" y="1760585"/>
            <a:ext cx="220409" cy="2204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6" name="文本框 70"/>
          <p:cNvSpPr txBox="1"/>
          <p:nvPr>
            <p:custDataLst>
              <p:tags r:id="rId6"/>
            </p:custDataLst>
          </p:nvPr>
        </p:nvSpPr>
        <p:spPr>
          <a:xfrm>
            <a:off x="6783877" y="1660151"/>
            <a:ext cx="3928441" cy="1287753"/>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在创新药物研发中的应用案例</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
        <p:nvSpPr>
          <p:cNvPr id="1049528" name="任意多边形: 形状 72"/>
          <p:cNvSpPr/>
          <p:nvPr>
            <p:custDataLst>
              <p:tags r:id="rId7"/>
            </p:custDataLst>
          </p:nvPr>
        </p:nvSpPr>
        <p:spPr>
          <a:xfrm rot="10800000">
            <a:off x="1259996" y="3972729"/>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30" name="文本框 74"/>
          <p:cNvSpPr txBox="1"/>
          <p:nvPr>
            <p:custDataLst>
              <p:tags r:id="rId8"/>
            </p:custDataLst>
          </p:nvPr>
        </p:nvSpPr>
        <p:spPr>
          <a:xfrm>
            <a:off x="1530196" y="4239042"/>
            <a:ext cx="3928441" cy="1287753"/>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rPr>
              <a:t>技术优势与局限性</a:t>
            </a:r>
            <a:endParaRPr altLang="en-US" dirty="0" sz="2000" lang="zh-CN" spc="150">
              <a:solidFill>
                <a:schemeClr val="lt1">
                  <a:lumMod val="100000"/>
                </a:schemeClr>
              </a:solidFill>
              <a:latin typeface="Arial" panose="02080604020202020204" pitchFamily="34" charset="0"/>
              <a:ea typeface="微软雅黑" panose="020B0503020204020204" pitchFamily="34" charset="-122"/>
              <a:sym typeface="+mn-ea"/>
            </a:endParaRPr>
          </a:p>
        </p:txBody>
      </p:sp>
      <p:sp>
        <p:nvSpPr>
          <p:cNvPr id="1049532" name="矩形 73"/>
          <p:cNvSpPr/>
          <p:nvPr>
            <p:custDataLst>
              <p:tags r:id="rId9"/>
            </p:custDataLst>
          </p:nvPr>
        </p:nvSpPr>
        <p:spPr>
          <a:xfrm>
            <a:off x="1144658" y="4340124"/>
            <a:ext cx="220409" cy="220409"/>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4" name="任意多边形: 形状 83"/>
          <p:cNvSpPr/>
          <p:nvPr>
            <p:custDataLst>
              <p:tags r:id="rId10"/>
            </p:custDataLst>
          </p:nvPr>
        </p:nvSpPr>
        <p:spPr>
          <a:xfrm rot="10800000">
            <a:off x="6572641" y="3972729"/>
            <a:ext cx="4468832" cy="2277126"/>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36" name="矩形 84"/>
          <p:cNvSpPr/>
          <p:nvPr>
            <p:custDataLst>
              <p:tags r:id="rId11"/>
            </p:custDataLst>
          </p:nvPr>
        </p:nvSpPr>
        <p:spPr>
          <a:xfrm>
            <a:off x="6457304" y="4340124"/>
            <a:ext cx="220409" cy="220409"/>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8" name="文本框 85"/>
          <p:cNvSpPr txBox="1"/>
          <p:nvPr>
            <p:custDataLst>
              <p:tags r:id="rId12"/>
            </p:custDataLst>
          </p:nvPr>
        </p:nvSpPr>
        <p:spPr>
          <a:xfrm>
            <a:off x="6842842" y="4239042"/>
            <a:ext cx="3928441" cy="1287753"/>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rPr>
              <a:t>未来发展前景</a:t>
            </a:r>
            <a:endParaRPr altLang="en-US" dirty="0" sz="2000" lang="zh-CN" spc="150">
              <a:solidFill>
                <a:schemeClr val="tx1">
                  <a:lumMod val="75000"/>
                  <a:lumOff val="25000"/>
                </a:schemeClr>
              </a:solidFill>
              <a:latin typeface="Arial" panose="02080604020202020204" pitchFamily="34" charset="0"/>
              <a:ea typeface="微软雅黑" panose="020B0503020204020204" pitchFamily="3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72" name="标题 1"/>
          <p:cNvSpPr>
            <a:spLocks noGrp="1"/>
          </p:cNvSpPr>
          <p:nvPr>
            <p:ph type="title" idx="3"/>
          </p:nvPr>
        </p:nvSpPr>
        <p:spPr/>
        <p:txBody>
          <a:bodyPr/>
          <a:p>
            <a:r>
              <a:rPr altLang="en-US" lang="zh-CN"/>
              <a:t>案例二：人工智能技术在生命科学技术创新中的应用</a:t>
            </a:r>
            <a:endParaRPr altLang="en-US" lang="zh-CN"/>
          </a:p>
        </p:txBody>
      </p:sp>
      <p:sp>
        <p:nvSpPr>
          <p:cNvPr id="1049574" name="任意多边形 20"/>
          <p:cNvSpPr/>
          <p:nvPr>
            <p:custDataLst>
              <p:tags r:id="rId1"/>
            </p:custDataLst>
          </p:nvPr>
        </p:nvSpPr>
        <p:spPr>
          <a:xfrm rot="2700000">
            <a:off x="1633062"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6" name="文本框 24"/>
          <p:cNvSpPr txBox="1"/>
          <p:nvPr>
            <p:custDataLst>
              <p:tags r:id="rId2"/>
            </p:custDataLst>
          </p:nvPr>
        </p:nvSpPr>
        <p:spPr bwMode="auto">
          <a:xfrm>
            <a:off x="1271389"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人工智能技术在生命科学技术创新中的应用背景</a:t>
            </a:r>
            <a:endParaRPr altLang="en-US" dirty="0" sz="2000" lang="zh-CN" spc="150">
              <a:solidFill>
                <a:schemeClr val="tx1">
                  <a:lumMod val="75000"/>
                  <a:lumOff val="25000"/>
                </a:schemeClr>
              </a:solidFill>
              <a:latin typeface="+mn-ea"/>
              <a:sym typeface="+mn-ea"/>
            </a:endParaRPr>
          </a:p>
        </p:txBody>
      </p:sp>
      <p:sp>
        <p:nvSpPr>
          <p:cNvPr id="1049578" name="矩形 42"/>
          <p:cNvSpPr/>
          <p:nvPr>
            <p:custDataLst>
              <p:tags r:id="rId3"/>
            </p:custDataLst>
          </p:nvPr>
        </p:nvSpPr>
        <p:spPr>
          <a:xfrm>
            <a:off x="1405611" y="2774427"/>
            <a:ext cx="1758249" cy="12451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0" name="任意多边形 18"/>
          <p:cNvSpPr/>
          <p:nvPr>
            <p:custDataLst>
              <p:tags r:id="rId4"/>
            </p:custDataLst>
          </p:nvPr>
        </p:nvSpPr>
        <p:spPr>
          <a:xfrm rot="5400000">
            <a:off x="4172053"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2" name="文本框 27"/>
          <p:cNvSpPr txBox="1"/>
          <p:nvPr>
            <p:custDataLst>
              <p:tags r:id="rId5"/>
            </p:custDataLst>
          </p:nvPr>
        </p:nvSpPr>
        <p:spPr bwMode="auto">
          <a:xfrm>
            <a:off x="3809718"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人工智能技术在药物研发中的应用案例</a:t>
            </a:r>
            <a:endParaRPr altLang="en-US" dirty="0" sz="2000" lang="zh-CN" spc="150">
              <a:solidFill>
                <a:schemeClr val="tx1">
                  <a:lumMod val="75000"/>
                  <a:lumOff val="25000"/>
                </a:schemeClr>
              </a:solidFill>
              <a:latin typeface="+mn-ea"/>
              <a:sym typeface="+mn-ea"/>
            </a:endParaRPr>
          </a:p>
        </p:txBody>
      </p:sp>
      <p:sp>
        <p:nvSpPr>
          <p:cNvPr id="1049584" name="矩形 43"/>
          <p:cNvSpPr/>
          <p:nvPr>
            <p:custDataLst>
              <p:tags r:id="rId6"/>
            </p:custDataLst>
          </p:nvPr>
        </p:nvSpPr>
        <p:spPr>
          <a:xfrm>
            <a:off x="3944601" y="2774427"/>
            <a:ext cx="1758249" cy="12451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6" name="任意多边形 21"/>
          <p:cNvSpPr/>
          <p:nvPr>
            <p:custDataLst>
              <p:tags r:id="rId7"/>
            </p:custDataLst>
          </p:nvPr>
        </p:nvSpPr>
        <p:spPr>
          <a:xfrm rot="18900000" flipH="1">
            <a:off x="6710382"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8" name="文本框 30"/>
          <p:cNvSpPr txBox="1"/>
          <p:nvPr>
            <p:custDataLst>
              <p:tags r:id="rId8"/>
            </p:custDataLst>
          </p:nvPr>
        </p:nvSpPr>
        <p:spPr bwMode="auto">
          <a:xfrm>
            <a:off x="6348708"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人工智能技术在生命科学技术创新中的优势与挑战</a:t>
            </a:r>
            <a:endParaRPr altLang="en-US" dirty="0" sz="2000" lang="zh-CN" spc="150">
              <a:solidFill>
                <a:schemeClr val="tx1">
                  <a:lumMod val="75000"/>
                  <a:lumOff val="25000"/>
                </a:schemeClr>
              </a:solidFill>
              <a:latin typeface="+mn-ea"/>
              <a:sym typeface="+mn-ea"/>
            </a:endParaRPr>
          </a:p>
        </p:txBody>
      </p:sp>
      <p:sp>
        <p:nvSpPr>
          <p:cNvPr id="1049590" name="矩形 44"/>
          <p:cNvSpPr/>
          <p:nvPr>
            <p:custDataLst>
              <p:tags r:id="rId9"/>
            </p:custDataLst>
          </p:nvPr>
        </p:nvSpPr>
        <p:spPr>
          <a:xfrm>
            <a:off x="6482269" y="2774427"/>
            <a:ext cx="1758249" cy="12451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2" name="任意多边形 22"/>
          <p:cNvSpPr/>
          <p:nvPr>
            <p:custDataLst>
              <p:tags r:id="rId10"/>
            </p:custDataLst>
          </p:nvPr>
        </p:nvSpPr>
        <p:spPr>
          <a:xfrm rot="2700000" flipH="1" flipV="1">
            <a:off x="9248711" y="1393190"/>
            <a:ext cx="1303217" cy="130548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4" name="文本框 33"/>
          <p:cNvSpPr txBox="1"/>
          <p:nvPr>
            <p:custDataLst>
              <p:tags r:id="rId11"/>
            </p:custDataLst>
          </p:nvPr>
        </p:nvSpPr>
        <p:spPr bwMode="auto">
          <a:xfrm>
            <a:off x="8887037" y="3157920"/>
            <a:ext cx="2027042" cy="3091650"/>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人工智能技术在生命科学技术创新中的未来展望</a:t>
            </a:r>
            <a:endParaRPr altLang="en-US" dirty="0" sz="2000" lang="zh-CN" spc="150">
              <a:solidFill>
                <a:schemeClr val="tx1">
                  <a:lumMod val="75000"/>
                  <a:lumOff val="25000"/>
                </a:schemeClr>
              </a:solidFill>
              <a:latin typeface="+mn-ea"/>
              <a:sym typeface="+mn-ea"/>
            </a:endParaRPr>
          </a:p>
        </p:txBody>
      </p:sp>
      <p:sp>
        <p:nvSpPr>
          <p:cNvPr id="1049596" name="矩形 45"/>
          <p:cNvSpPr/>
          <p:nvPr>
            <p:custDataLst>
              <p:tags r:id="rId12"/>
            </p:custDataLst>
          </p:nvPr>
        </p:nvSpPr>
        <p:spPr>
          <a:xfrm>
            <a:off x="9021259" y="2774427"/>
            <a:ext cx="1758249" cy="12451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30" name="标题 1"/>
          <p:cNvSpPr>
            <a:spLocks noGrp="1"/>
          </p:cNvSpPr>
          <p:nvPr>
            <p:ph type="title" idx="3"/>
          </p:nvPr>
        </p:nvSpPr>
        <p:spPr/>
        <p:txBody>
          <a:bodyPr/>
          <a:p>
            <a:r>
              <a:rPr altLang="en-US" lang="zh-CN"/>
              <a:t>案例三：免疫疗法在创新药物研发中的实践与探索</a:t>
            </a:r>
            <a:endParaRPr altLang="en-US" lang="zh-CN"/>
          </a:p>
        </p:txBody>
      </p:sp>
      <p:sp>
        <p:nvSpPr>
          <p:cNvPr id="1049632" name="圆角矩形 3"/>
          <p:cNvSpPr/>
          <p:nvPr>
            <p:custDataLst>
              <p:tags r:id="rId1"/>
            </p:custDataLst>
          </p:nvPr>
        </p:nvSpPr>
        <p:spPr>
          <a:xfrm rot="16200000">
            <a:off x="5608955" y="-355933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4" name="圆角矩形 4"/>
          <p:cNvSpPr/>
          <p:nvPr>
            <p:custDataLst>
              <p:tags r:id="rId2"/>
            </p:custDataLst>
          </p:nvPr>
        </p:nvSpPr>
        <p:spPr>
          <a:xfrm rot="16200000">
            <a:off x="198411" y="185120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36" name="圆角矩形 5"/>
          <p:cNvSpPr/>
          <p:nvPr>
            <p:custDataLst>
              <p:tags r:id="rId3"/>
            </p:custDataLst>
          </p:nvPr>
        </p:nvSpPr>
        <p:spPr>
          <a:xfrm rot="16200000">
            <a:off x="5610230" y="-228623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38" name="圆角矩形 6"/>
          <p:cNvSpPr/>
          <p:nvPr>
            <p:custDataLst>
              <p:tags r:id="rId4"/>
            </p:custDataLst>
          </p:nvPr>
        </p:nvSpPr>
        <p:spPr>
          <a:xfrm rot="16200000">
            <a:off x="199686" y="312495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40" name="圆角矩形 9"/>
          <p:cNvSpPr/>
          <p:nvPr>
            <p:custDataLst>
              <p:tags r:id="rId5"/>
            </p:custDataLst>
          </p:nvPr>
        </p:nvSpPr>
        <p:spPr>
          <a:xfrm rot="16200000">
            <a:off x="5608955" y="-103734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2" name="圆角矩形 10"/>
          <p:cNvSpPr/>
          <p:nvPr>
            <p:custDataLst>
              <p:tags r:id="rId6"/>
            </p:custDataLst>
          </p:nvPr>
        </p:nvSpPr>
        <p:spPr>
          <a:xfrm rot="16200000">
            <a:off x="198411" y="4373194"/>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44" name="圆角矩形 11"/>
          <p:cNvSpPr/>
          <p:nvPr>
            <p:custDataLst>
              <p:tags r:id="rId7"/>
            </p:custDataLst>
          </p:nvPr>
        </p:nvSpPr>
        <p:spPr>
          <a:xfrm rot="16200000">
            <a:off x="5610230" y="23512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6" name="圆角矩形 12"/>
          <p:cNvSpPr/>
          <p:nvPr>
            <p:custDataLst>
              <p:tags r:id="rId8"/>
            </p:custDataLst>
          </p:nvPr>
        </p:nvSpPr>
        <p:spPr>
          <a:xfrm rot="16200000">
            <a:off x="199686" y="564630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48" name="文本框 7"/>
          <p:cNvSpPr txBox="1"/>
          <p:nvPr>
            <p:custDataLst>
              <p:tags r:id="rId9"/>
            </p:custDataLst>
          </p:nvPr>
        </p:nvSpPr>
        <p:spPr>
          <a:xfrm>
            <a:off x="1069249" y="3962638"/>
            <a:ext cx="10506261" cy="966322"/>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案例探索：免疫疗法在创新药物研发中仍存在许多挑战和问题，需要进一步探索和研究。</a:t>
            </a:r>
            <a:endParaRPr altLang="en-US" dirty="0" sz="2400" lang="zh-CN">
              <a:latin typeface="+mn-ea"/>
              <a:ea typeface="+mn-ea"/>
            </a:endParaRPr>
          </a:p>
        </p:txBody>
      </p:sp>
      <p:sp>
        <p:nvSpPr>
          <p:cNvPr id="1049650" name="文本框 8"/>
          <p:cNvSpPr txBox="1"/>
          <p:nvPr>
            <p:custDataLst>
              <p:tags r:id="rId10"/>
            </p:custDataLst>
          </p:nvPr>
        </p:nvSpPr>
        <p:spPr>
          <a:xfrm>
            <a:off x="1069249" y="5236382"/>
            <a:ext cx="10506261" cy="96552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案例结论：免疫疗法在创新药物研发中具有重要的实践意义和探索价值，有望为人类健康事业做出重要贡献。</a:t>
            </a:r>
            <a:endParaRPr altLang="en-US" dirty="0" sz="2400" lang="zh-CN">
              <a:latin typeface="+mn-ea"/>
              <a:ea typeface="+mn-ea"/>
            </a:endParaRPr>
          </a:p>
        </p:txBody>
      </p:sp>
      <p:sp>
        <p:nvSpPr>
          <p:cNvPr id="1049652" name="文本框 13"/>
          <p:cNvSpPr txBox="1"/>
          <p:nvPr>
            <p:custDataLst>
              <p:tags r:id="rId11"/>
            </p:custDataLst>
          </p:nvPr>
        </p:nvSpPr>
        <p:spPr>
          <a:xfrm>
            <a:off x="1069249" y="1440650"/>
            <a:ext cx="10506261" cy="966322"/>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案例概述：免疫疗法是一种利用人体免疫系统攻击疾病的治疗方法，其在创新药物研发中具有广阔的应用前景。</a:t>
            </a:r>
            <a:endParaRPr altLang="en-US" dirty="0" sz="2400" lang="zh-CN">
              <a:latin typeface="+mn-ea"/>
              <a:ea typeface="+mn-ea"/>
            </a:endParaRPr>
          </a:p>
        </p:txBody>
      </p:sp>
      <p:sp>
        <p:nvSpPr>
          <p:cNvPr id="1049654" name="文本框 14"/>
          <p:cNvSpPr txBox="1"/>
          <p:nvPr>
            <p:custDataLst>
              <p:tags r:id="rId12"/>
            </p:custDataLst>
          </p:nvPr>
        </p:nvSpPr>
        <p:spPr>
          <a:xfrm>
            <a:off x="1069249" y="2715670"/>
            <a:ext cx="10506261" cy="965526"/>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案例实践：通过研究免疫疗法在创新药物研发中的应用，发现了一些具有代表性的药物，如PD-1抑制剂和CAR-T细胞疗法等。</a:t>
            </a:r>
            <a:endParaRPr altLang="en-US" dirty="0" sz="2400" lang="zh-CN">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88" name="文本占位符 1"/>
          <p:cNvSpPr>
            <a:spLocks noGrp="1"/>
          </p:cNvSpPr>
          <p:nvPr>
            <p:ph type="body" idx="2"/>
            <p:custDataLst>
              <p:tags r:id="rId1"/>
            </p:custDataLst>
          </p:nvPr>
        </p:nvSpPr>
        <p:spPr/>
        <p:txBody>
          <a:bodyPr/>
          <a:p>
            <a:r>
              <a:rPr altLang="en-US" dirty="0" lang="zh-CN"/>
              <a:t>05.</a:t>
            </a:r>
            <a:endParaRPr altLang="en-US" dirty="0" lang="zh-CN"/>
          </a:p>
        </p:txBody>
      </p:sp>
      <p:sp>
        <p:nvSpPr>
          <p:cNvPr id="1049690" name="标题 3"/>
          <p:cNvSpPr>
            <a:spLocks noGrp="1"/>
          </p:cNvSpPr>
          <p:nvPr>
            <p:ph type="title" idx="1"/>
            <p:custDataLst>
              <p:tags r:id="rId2"/>
            </p:custDataLst>
          </p:nvPr>
        </p:nvSpPr>
        <p:spPr/>
        <p:txBody>
          <a:bodyPr/>
          <a:p>
            <a:r>
              <a:rPr altLang="en-US" dirty="0" lang="zh-CN"/>
              <a:t>创新药物研发与生命科学技术创新的未来展望</a:t>
            </a:r>
            <a:endParaRPr altLang="en-US" dirty="0"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24" name="标题 1"/>
          <p:cNvSpPr>
            <a:spLocks noGrp="1"/>
          </p:cNvSpPr>
          <p:nvPr>
            <p:ph type="title" idx="3"/>
          </p:nvPr>
        </p:nvSpPr>
        <p:spPr/>
        <p:txBody>
          <a:bodyPr/>
          <a:p>
            <a:r>
              <a:rPr altLang="en-US" lang="zh-CN"/>
              <a:t>未来药物研发的趋势和方向</a:t>
            </a:r>
            <a:endParaRPr altLang="en-US" lang="zh-CN"/>
          </a:p>
        </p:txBody>
      </p:sp>
      <p:sp>
        <p:nvSpPr>
          <p:cNvPr id="1049726" name="正文"/>
          <p:cNvSpPr txBox="1"/>
          <p:nvPr>
            <p:custDataLst>
              <p:tags r:id="rId1"/>
            </p:custDataLst>
          </p:nvPr>
        </p:nvSpPr>
        <p:spPr>
          <a:xfrm>
            <a:off x="2346616" y="1393190"/>
            <a:ext cx="7492418" cy="99049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个性化治疗：针对特定疾病或患者群体，开发定制化的药物，提高治疗效果和减少副作用。</a:t>
            </a:r>
            <a:endParaRPr altLang="en-US" dirty="0" sz="1200" lang="zh-CN" spc="150">
              <a:solidFill>
                <a:schemeClr val="tx1">
                  <a:lumMod val="65000"/>
                  <a:lumOff val="35000"/>
                </a:schemeClr>
              </a:solidFill>
              <a:latin typeface="+mn-ea"/>
              <a:sym typeface="+mn-ea"/>
            </a:endParaRPr>
          </a:p>
        </p:txBody>
      </p:sp>
      <p:sp>
        <p:nvSpPr>
          <p:cNvPr id="1049728" name="正文"/>
          <p:cNvSpPr txBox="1"/>
          <p:nvPr>
            <p:custDataLst>
              <p:tags r:id="rId2"/>
            </p:custDataLst>
          </p:nvPr>
        </p:nvSpPr>
        <p:spPr>
          <a:xfrm>
            <a:off x="2346616" y="2681852"/>
            <a:ext cx="7492418" cy="99049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免疫疗法：利用人体免疫系统攻击疾病细胞，为癌症等难治性疾病提供新的治疗手段。</a:t>
            </a:r>
            <a:endParaRPr altLang="en-US" dirty="0" sz="1200" lang="zh-CN" spc="150">
              <a:solidFill>
                <a:schemeClr val="tx1">
                  <a:lumMod val="65000"/>
                  <a:lumOff val="35000"/>
                </a:schemeClr>
              </a:solidFill>
              <a:latin typeface="+mn-ea"/>
              <a:sym typeface="+mn-ea"/>
            </a:endParaRPr>
          </a:p>
        </p:txBody>
      </p:sp>
      <p:sp>
        <p:nvSpPr>
          <p:cNvPr id="1049730" name="正文"/>
          <p:cNvSpPr txBox="1"/>
          <p:nvPr>
            <p:custDataLst>
              <p:tags r:id="rId3"/>
            </p:custDataLst>
          </p:nvPr>
        </p:nvSpPr>
        <p:spPr>
          <a:xfrm>
            <a:off x="2346616" y="3970514"/>
            <a:ext cx="7492418" cy="99049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基因疗法：通过修改或补充人类基因，从根本上治疗某些遗传性疾病。</a:t>
            </a:r>
            <a:endParaRPr altLang="en-US" dirty="0" sz="1200" lang="zh-CN" spc="150">
              <a:solidFill>
                <a:schemeClr val="tx1">
                  <a:lumMod val="65000"/>
                  <a:lumOff val="35000"/>
                </a:schemeClr>
              </a:solidFill>
              <a:latin typeface="+mn-ea"/>
              <a:sym typeface="+mn-ea"/>
            </a:endParaRPr>
          </a:p>
        </p:txBody>
      </p:sp>
      <p:sp>
        <p:nvSpPr>
          <p:cNvPr id="1049732" name="正文"/>
          <p:cNvSpPr txBox="1"/>
          <p:nvPr>
            <p:custDataLst>
              <p:tags r:id="rId4"/>
            </p:custDataLst>
          </p:nvPr>
        </p:nvSpPr>
        <p:spPr>
          <a:xfrm>
            <a:off x="2346616" y="5259176"/>
            <a:ext cx="7492418" cy="99049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人工智能辅助药物研发：利用人工智能技术加速药物筛选、设计和优化，提高研发效率和成功率。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66" name="标题 1"/>
          <p:cNvSpPr>
            <a:spLocks noGrp="1"/>
          </p:cNvSpPr>
          <p:nvPr>
            <p:ph type="title" idx="3"/>
          </p:nvPr>
        </p:nvSpPr>
        <p:spPr/>
        <p:txBody>
          <a:bodyPr/>
          <a:p>
            <a:r>
              <a:rPr altLang="en-US" lang="zh-CN"/>
              <a:t>未来生命科学技术创新的前景和挑战</a:t>
            </a:r>
            <a:endParaRPr altLang="en-US" lang="zh-CN"/>
          </a:p>
        </p:txBody>
      </p:sp>
      <p:sp>
        <p:nvSpPr>
          <p:cNvPr id="1049768" name="圆角矩形 3"/>
          <p:cNvSpPr/>
          <p:nvPr>
            <p:custDataLst>
              <p:tags r:id="rId1"/>
            </p:custDataLst>
          </p:nvPr>
        </p:nvSpPr>
        <p:spPr>
          <a:xfrm rot="16200000">
            <a:off x="5608955" y="-3559337"/>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0" name="圆角矩形 4"/>
          <p:cNvSpPr/>
          <p:nvPr>
            <p:custDataLst>
              <p:tags r:id="rId2"/>
            </p:custDataLst>
          </p:nvPr>
        </p:nvSpPr>
        <p:spPr>
          <a:xfrm rot="16200000">
            <a:off x="198411" y="1851207"/>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72" name="圆角矩形 5"/>
          <p:cNvSpPr/>
          <p:nvPr>
            <p:custDataLst>
              <p:tags r:id="rId3"/>
            </p:custDataLst>
          </p:nvPr>
        </p:nvSpPr>
        <p:spPr>
          <a:xfrm rot="16200000">
            <a:off x="5610230" y="-2286231"/>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4" name="圆角矩形 6"/>
          <p:cNvSpPr/>
          <p:nvPr>
            <p:custDataLst>
              <p:tags r:id="rId4"/>
            </p:custDataLst>
          </p:nvPr>
        </p:nvSpPr>
        <p:spPr>
          <a:xfrm rot="16200000">
            <a:off x="199686" y="312495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76" name="圆角矩形 9"/>
          <p:cNvSpPr/>
          <p:nvPr>
            <p:custDataLst>
              <p:tags r:id="rId5"/>
            </p:custDataLst>
          </p:nvPr>
        </p:nvSpPr>
        <p:spPr>
          <a:xfrm rot="16200000">
            <a:off x="5608955" y="-1037349"/>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78" name="圆角矩形 10"/>
          <p:cNvSpPr/>
          <p:nvPr>
            <p:custDataLst>
              <p:tags r:id="rId6"/>
            </p:custDataLst>
          </p:nvPr>
        </p:nvSpPr>
        <p:spPr>
          <a:xfrm rot="16200000">
            <a:off x="198411" y="4373194"/>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80" name="圆角矩形 11"/>
          <p:cNvSpPr/>
          <p:nvPr>
            <p:custDataLst>
              <p:tags r:id="rId7"/>
            </p:custDataLst>
          </p:nvPr>
        </p:nvSpPr>
        <p:spPr>
          <a:xfrm rot="16200000">
            <a:off x="5610230" y="235120"/>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82" name="圆角矩形 12"/>
          <p:cNvSpPr/>
          <p:nvPr>
            <p:custDataLst>
              <p:tags r:id="rId8"/>
            </p:custDataLst>
          </p:nvPr>
        </p:nvSpPr>
        <p:spPr>
          <a:xfrm rot="16200000">
            <a:off x="199686" y="5646301"/>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84" name="文本框 7"/>
          <p:cNvSpPr txBox="1"/>
          <p:nvPr>
            <p:custDataLst>
              <p:tags r:id="rId9"/>
            </p:custDataLst>
          </p:nvPr>
        </p:nvSpPr>
        <p:spPr>
          <a:xfrm>
            <a:off x="1069249" y="3962638"/>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细胞免疫疗法：为癌症治疗提供新途径</a:t>
            </a:r>
            <a:endParaRPr altLang="en-US" dirty="0" sz="2400" lang="zh-CN">
              <a:latin typeface="+mn-ea"/>
              <a:ea typeface="+mn-ea"/>
            </a:endParaRPr>
          </a:p>
        </p:txBody>
      </p:sp>
      <p:sp>
        <p:nvSpPr>
          <p:cNvPr id="1049786" name="文本框 8"/>
          <p:cNvSpPr txBox="1"/>
          <p:nvPr>
            <p:custDataLst>
              <p:tags r:id="rId10"/>
            </p:custDataLst>
          </p:nvPr>
        </p:nvSpPr>
        <p:spPr>
          <a:xfrm>
            <a:off x="1069249" y="5236382"/>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合成生物学：开发生命系统中的新功能和机制</a:t>
            </a:r>
            <a:endParaRPr altLang="en-US" dirty="0" sz="2400" lang="zh-CN">
              <a:latin typeface="+mn-ea"/>
              <a:ea typeface="+mn-ea"/>
            </a:endParaRPr>
          </a:p>
        </p:txBody>
      </p:sp>
      <p:sp>
        <p:nvSpPr>
          <p:cNvPr id="1049788" name="文本框 13"/>
          <p:cNvSpPr txBox="1"/>
          <p:nvPr>
            <p:custDataLst>
              <p:tags r:id="rId11"/>
            </p:custDataLst>
          </p:nvPr>
        </p:nvSpPr>
        <p:spPr>
          <a:xfrm>
            <a:off x="1069249" y="1440650"/>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人工智能与大数据技术：提高药物研发效率和成功率</a:t>
            </a:r>
            <a:endParaRPr altLang="en-US" dirty="0" sz="2400" lang="zh-CN">
              <a:latin typeface="+mn-ea"/>
              <a:ea typeface="+mn-ea"/>
            </a:endParaRPr>
          </a:p>
        </p:txBody>
      </p:sp>
      <p:sp>
        <p:nvSpPr>
          <p:cNvPr id="1049790" name="文本框 14"/>
          <p:cNvSpPr txBox="1"/>
          <p:nvPr>
            <p:custDataLst>
              <p:tags r:id="rId12"/>
            </p:custDataLst>
          </p:nvPr>
        </p:nvSpPr>
        <p:spPr>
          <a:xfrm>
            <a:off x="1069249" y="2715670"/>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基因编辑技术：治疗罕见病和遗传性疾病</a:t>
            </a:r>
            <a:endParaRPr altLang="en-US" dirty="0" sz="2400" lang="zh-CN">
              <a:latin typeface="+mn-ea"/>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24" name="标题 1"/>
          <p:cNvSpPr>
            <a:spLocks noGrp="1"/>
          </p:cNvSpPr>
          <p:nvPr>
            <p:ph type="title" idx="3"/>
          </p:nvPr>
        </p:nvSpPr>
        <p:spPr/>
        <p:txBody>
          <a:bodyPr/>
          <a:p>
            <a:r>
              <a:rPr altLang="en-US" lang="zh-CN"/>
              <a:t>未来创新药物研发与生命科学技术创新的融合发展</a:t>
            </a:r>
            <a:endParaRPr altLang="en-US" lang="zh-CN"/>
          </a:p>
        </p:txBody>
      </p:sp>
      <p:sp>
        <p:nvSpPr>
          <p:cNvPr id="1049826" name="五边形 16"/>
          <p:cNvSpPr/>
          <p:nvPr>
            <p:custDataLst>
              <p:tags r:id="rId1"/>
            </p:custDataLst>
          </p:nvPr>
        </p:nvSpPr>
        <p:spPr>
          <a:xfrm rot="16200000" flipH="1">
            <a:off x="7128718" y="1567330"/>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28" name="五边形 17"/>
          <p:cNvSpPr/>
          <p:nvPr>
            <p:custDataLst>
              <p:tags r:id="rId2"/>
            </p:custDataLst>
          </p:nvPr>
        </p:nvSpPr>
        <p:spPr>
          <a:xfrm rot="16200000" flipH="1">
            <a:off x="7149865" y="434081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0" name="任意多边形 18"/>
          <p:cNvSpPr/>
          <p:nvPr>
            <p:custDataLst>
              <p:tags r:id="rId3"/>
            </p:custDataLst>
          </p:nvPr>
        </p:nvSpPr>
        <p:spPr>
          <a:xfrm>
            <a:off x="6439191" y="238117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2" name="任意多边形 19"/>
          <p:cNvSpPr/>
          <p:nvPr>
            <p:custDataLst>
              <p:tags r:id="rId4"/>
            </p:custDataLst>
          </p:nvPr>
        </p:nvSpPr>
        <p:spPr>
          <a:xfrm flipV="1">
            <a:off x="6311667" y="1741635"/>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4" name="五边形 2"/>
          <p:cNvSpPr/>
          <p:nvPr>
            <p:custDataLst>
              <p:tags r:id="rId5"/>
            </p:custDataLst>
          </p:nvPr>
        </p:nvSpPr>
        <p:spPr>
          <a:xfrm rot="16200000" flipH="1">
            <a:off x="1424740" y="1567971"/>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6" name="五边形 3"/>
          <p:cNvSpPr/>
          <p:nvPr>
            <p:custDataLst>
              <p:tags r:id="rId6"/>
            </p:custDataLst>
          </p:nvPr>
        </p:nvSpPr>
        <p:spPr>
          <a:xfrm rot="16200000" flipH="1">
            <a:off x="1447169" y="4340818"/>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38" name="任意多边形 4"/>
          <p:cNvSpPr/>
          <p:nvPr>
            <p:custDataLst>
              <p:tags r:id="rId7"/>
            </p:custDataLst>
          </p:nvPr>
        </p:nvSpPr>
        <p:spPr>
          <a:xfrm>
            <a:off x="736495" y="2381177"/>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0" name="任意多边形 5"/>
          <p:cNvSpPr/>
          <p:nvPr>
            <p:custDataLst>
              <p:tags r:id="rId8"/>
            </p:custDataLst>
          </p:nvPr>
        </p:nvSpPr>
        <p:spPr>
          <a:xfrm flipV="1">
            <a:off x="608330" y="1741635"/>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09057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人工智能与大数据技术将为药物研发提供更精准的预测和优化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8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090570"/>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免疫疗法和细胞疗法将成为未来药物研发的重要方向</a:t>
            </a:r>
            <a:endParaRPr dirty="0" sz="2000" err="1">
              <a:solidFill>
                <a:schemeClr val="tx1">
                  <a:lumMod val="75000"/>
                  <a:lumOff val="25000"/>
                </a:schemeClr>
              </a:solidFill>
              <a:latin typeface="+mn-ea"/>
              <a:ea typeface="+mn-ea"/>
              <a:cs typeface="+mn-ea"/>
              <a:sym typeface="+mn-lt"/>
            </a:endParaRPr>
          </a:p>
        </p:txBody>
      </p:sp>
      <p:sp>
        <p:nvSpPr>
          <p:cNvPr id="1049846" name="五边形 9"/>
          <p:cNvSpPr/>
          <p:nvPr>
            <p:custDataLst>
              <p:tags r:id="rId11"/>
            </p:custDataLst>
          </p:nvPr>
        </p:nvSpPr>
        <p:spPr>
          <a:xfrm rot="16200000" flipH="1">
            <a:off x="4350103" y="1580788"/>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48" name="五边形 10"/>
          <p:cNvSpPr/>
          <p:nvPr>
            <p:custDataLst>
              <p:tags r:id="rId12"/>
            </p:custDataLst>
          </p:nvPr>
        </p:nvSpPr>
        <p:spPr>
          <a:xfrm rot="16200000" flipH="1">
            <a:off x="4371891" y="4353635"/>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0" name="任意多边形 11"/>
          <p:cNvSpPr/>
          <p:nvPr>
            <p:custDataLst>
              <p:tags r:id="rId13"/>
            </p:custDataLst>
          </p:nvPr>
        </p:nvSpPr>
        <p:spPr>
          <a:xfrm>
            <a:off x="3661217" y="2393353"/>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852" name="任意多边形 12"/>
          <p:cNvSpPr/>
          <p:nvPr>
            <p:custDataLst>
              <p:tags r:id="rId14"/>
            </p:custDataLst>
          </p:nvPr>
        </p:nvSpPr>
        <p:spPr>
          <a:xfrm flipV="1">
            <a:off x="3533693" y="1755092"/>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4" name="五边形 23"/>
          <p:cNvSpPr/>
          <p:nvPr>
            <p:custDataLst>
              <p:tags r:id="rId15"/>
            </p:custDataLst>
          </p:nvPr>
        </p:nvSpPr>
        <p:spPr>
          <a:xfrm rot="16200000" flipH="1">
            <a:off x="9906050" y="1605780"/>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6" name="五边形 24"/>
          <p:cNvSpPr/>
          <p:nvPr>
            <p:custDataLst>
              <p:tags r:id="rId16"/>
            </p:custDataLst>
          </p:nvPr>
        </p:nvSpPr>
        <p:spPr>
          <a:xfrm rot="16200000" flipH="1">
            <a:off x="9927838" y="4377345"/>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58" name="任意多边形 25"/>
          <p:cNvSpPr/>
          <p:nvPr>
            <p:custDataLst>
              <p:tags r:id="rId17"/>
            </p:custDataLst>
          </p:nvPr>
        </p:nvSpPr>
        <p:spPr>
          <a:xfrm>
            <a:off x="9216523" y="2418345"/>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0" name="任意多边形 26"/>
          <p:cNvSpPr/>
          <p:nvPr>
            <p:custDataLst>
              <p:tags r:id="rId18"/>
            </p:custDataLst>
          </p:nvPr>
        </p:nvSpPr>
        <p:spPr>
          <a:xfrm flipV="1">
            <a:off x="9089640" y="1780084"/>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8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27738"/>
            <a:ext cx="2234029" cy="2012826"/>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创新药物研发与生命科学技术创新将进一步融合，为人类健康带来更多突破性成果</a:t>
            </a:r>
            <a:endParaRPr dirty="0" sz="2000" err="1">
              <a:solidFill>
                <a:schemeClr val="tx1">
                  <a:lumMod val="75000"/>
                  <a:lumOff val="25000"/>
                </a:schemeClr>
              </a:solidFill>
              <a:latin typeface="+mn-ea"/>
              <a:ea typeface="+mn-ea"/>
              <a:cs typeface="+mn-ea"/>
              <a:sym typeface="+mn-lt"/>
            </a:endParaRPr>
          </a:p>
        </p:txBody>
      </p:sp>
      <p:sp>
        <p:nvSpPr>
          <p:cNvPr id="10498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0274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基因编辑技术将加速罕见病和遗传性疾病的创新药物研发</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98" name="标题 5"/>
          <p:cNvSpPr>
            <a:spLocks noGrp="1"/>
          </p:cNvSpPr>
          <p:nvPr>
            <p:ph type="title" idx="2"/>
            <p:custDataLst>
              <p:tags r:id="rId1"/>
            </p:custDataLst>
          </p:nvPr>
        </p:nvSpPr>
        <p:spPr/>
        <p:txBody>
          <a:bodyPr/>
          <a:p>
            <a:r>
              <a:rPr altLang="en-US" dirty="0" lang="zh-CN"/>
              <a:t>感谢您的观看！</a:t>
            </a:r>
            <a:endParaRPr altLang="en-US" dirty="0" lang="zh-CN"/>
          </a:p>
        </p:txBody>
      </p:sp>
      <p:sp>
        <p:nvSpPr>
          <p:cNvPr id="1049900" name="文本占位符 6"/>
          <p:cNvSpPr>
            <a:spLocks noGrp="1"/>
          </p:cNvSpPr>
          <p:nvPr>
            <p:ph type="body" idx="1"/>
            <p:custDataLst>
              <p:tags r:id="rId2"/>
            </p:custDataLst>
          </p:nvPr>
        </p:nvSpPr>
        <p:spPr/>
        <p:txBody>
          <a:bodyPr/>
          <a:p>
            <a:r>
              <a:rPr altLang="en-US" lang="zh-CN"/>
              <a:t>汇报人：</a:t>
            </a:r>
            <a:r>
              <a:rPr altLang="zh-CN" lang="en-US"/>
              <a:t>XX</a:t>
            </a:r>
            <a:endParaRPr altLang="en-US" dirty="0"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Lst>
</file>

<file path=ppt/tags/tag4.xml><?xml version="1.0" encoding="utf-8"?>
<p:tagLst xmlns:p="http://schemas.openxmlformats.org/presentationml/2006/main">
  <p:tag name="KSO_WM_UNIT_ISCONTENTSTITLE" val="0"/>
  <p:tag name="KSO_WM_UNIT_ISNUMDGMTITLE" val="0"/>
  <p:tag name="KSO_WM_UNIT_PRESET_TEXT" val="单击此处添加文档 标题内容"/>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5.xml><?xml version="1.0" encoding="utf-8"?>
<p:tagLst xmlns:p="http://schemas.openxmlformats.org/presentationml/2006/main">
  <p:tag name="KSO_WM_BEAUTIFY_FLAG" val="#wm#"/>
  <p:tag name="KSO_WM_UNIT_SUBTYPE" val="b"/>
  <p:tag name="KSO_WM_UNIT_PRESET_TEXT" val="汇报人：稻小壳"/>
  <p:tag name="KSO_WM_UNIT_NOCLEAR" val="0"/>
  <p:tag name="KSO_WM_UNIT_VALUE" val="8"/>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1.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文本样式 第二级 第三级 第四级 第五级"/>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7.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7.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3.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6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CONTENT_GROUP_TYPE" val="contentchip"/>
  <p:tag name="KSO_WM_UNIT_TYPE" val="i"/>
  <p:tag name="KSO_WM_UNIT_INDEX" val="2"/>
</p:tagLst>
</file>

<file path=ppt/tags/tag76.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UNIT_PRESET_TEXT" val="汇报人：稻小壳"/>
  <p:tag name="KSO_WM_UNIT_SUBTYPE" val="b"/>
  <p:tag name="KSO_WM_UNIT_NOCLEAR" val="0"/>
  <p:tag name="KSO_WM_UNIT_VALUE" val="8"/>
  <p:tag name="KSO_WM_UNIT_CONTENT_GROUP_TYPE" val="contentchip"/>
  <p:tag name="KSO_WM_UNIT_TYPE" val="f"/>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2.xml><?xml version="1.0" encoding="utf-8"?>
<p:tagLst xmlns:p="http://schemas.openxmlformats.org/presentationml/2006/main">
  <p:tag name="KSO_WM_UNIT_LINE_FORE_SCHEMECOLOR_INDEX_1_BRIGHTNESS" val="0"/>
  <p:tag name="KSO_WM_UNIT_LINE_FORE_SCHEMECOLOR_INDEX_1" val="10"/>
  <p:tag name="KSO_WM_UNIT_LINE_FORE_SCHEMECOLOR_INDEX_1_POS" val="0"/>
  <p:tag name="KSO_WM_UNIT_LINE_FORE_SCHEMECOLOR_INDEX_1_TRANS" val="0"/>
  <p:tag name="KSO_WM_UNIT_LINE_FORE_SCHEMECOLOR_INDEX_2_BRIGHTNESS" val="0"/>
  <p:tag name="KSO_WM_UNIT_LINE_FORE_SCHEMECOLOR_INDEX_2" val="10"/>
  <p:tag name="KSO_WM_UNIT_LINE_FORE_SCHEMECOLOR_INDEX_2_POS" val="1"/>
  <p:tag name="KSO_WM_UNIT_LINE_FORE_SCHEMECOLOR_INDEX_2_TRANS" val="1"/>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898"/>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898"/>
</p:tagLst>
</file>

<file path=ppt/tags/tag8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8"/>
  <p:tag name="KSO_WM_SPECIAL_SOURCE" val="bdnull"/>
  <p:tag name="KSO_WM_TEMPLATE_THUMBS_INDEX" val="1、11"/>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8_1*b*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WPS,a click to unlimited possibilities"/>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1*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此处添加文档 标题内容"/>
</p:tagLst>
</file>

<file path=ppt/tags/tag91.xml><?xml version="1.0" encoding="utf-8"?>
<p:tagLst xmlns:p="http://schemas.openxmlformats.org/presentationml/2006/main">
  <p:tag name="KSO_WM_BEAUTIFY_FLAG" val="#wm#"/>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898_1*f*1"/>
  <p:tag name="KSO_WM_TEMPLATE_CATEGORY" val="custom"/>
  <p:tag name="KSO_WM_TEMPLATE_INDEX" val="20230898"/>
  <p:tag name="KSO_WM_UNIT_LAYERLEVEL" val="1"/>
  <p:tag name="KSO_WM_TAG_VERSION" val="1.0"/>
  <p:tag name="KSO_WM_UNIT_PRESET_TEXT" val="汇报人：WPS"/>
</p:tagLst>
</file>

<file path=ppt/tags/tag92.xml><?xml version="1.0" encoding="utf-8"?>
<p:tagLst xmlns:p="http://schemas.openxmlformats.org/presentationml/2006/main">
  <p:tag name="KSO_WM_SLIDE_ID" val="custom20230898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8"/>
  <p:tag name="KSO_WM_SLIDE_TYPE" val="title"/>
  <p:tag name="KSO_WM_SLIDE_SUBTYPE" val="pureTxt"/>
  <p:tag name="KSO_WM_SLIDE_LAYOUT" val="a_b_f"/>
  <p:tag name="KSO_WM_SLIDE_LAYOUT_CNT" val="1_1_1"/>
  <p:tag name="KSO_WM_SPECIAL_SOURCE" val="bdnull"/>
  <p:tag name="KSO_WM_TEMPLATE_THUMBS_INDEX" val="1、11"/>
  <p:tag name="KSO_WM_SLIDE_CONTENT_AREA" val="{&quot;left&quot;:&quot;50.35&quot;,&quot;top&quot;:&quot;110.8&quot;,&quot;width&quot;:&quot;712.3&quot;,&quot;height&quot;:&quot;362.9&quot;}"/>
</p:tagLst>
</file>

<file path=ppt/tags/tag93.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8_5*b*1"/>
  <p:tag name="KSO_WM_TEMPLATE_CATEGORY" val="custom"/>
  <p:tag name="KSO_WM_TEMPLATE_INDEX" val="20230898"/>
  <p:tag name="KSO_WM_UNIT_LAYERLEVEL" val="1"/>
  <p:tag name="KSO_WM_TAG_VERSION" val="1.0"/>
  <p:tag name="KSO_WM_BEAUTIFY_FLAG" val="#wm#"/>
  <p:tag name="KSO_WM_DIAGRAM_GROUP_CODE" val="l1-1"/>
  <p:tag name="KSO_WM_UNIT_PRESET_TEXT" val="CONTENTS"/>
</p:tagLst>
</file>

<file path=ppt/tags/tag94.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5*a*1"/>
  <p:tag name="KSO_WM_TEMPLATE_CATEGORY" val="custom"/>
  <p:tag name="KSO_WM_TEMPLATE_INDEX" val="20230898"/>
  <p:tag name="KSO_WM_UNIT_LAYERLEVEL" val="1"/>
  <p:tag name="KSO_WM_TAG_VERSION" val="1.0"/>
  <p:tag name="KSO_WM_BEAUTIFY_FLAG" val="#wm#"/>
  <p:tag name="KSO_WM_DIAGRAM_GROUP_CODE" val="l1-1"/>
  <p:tag name="KSO_WM_UNIT_PRESET_TEXT" val="目录"/>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898_5*l_h_i*1_1_1"/>
  <p:tag name="KSO_WM_TEMPLATE_CATEGORY" val="custom"/>
  <p:tag name="KSO_WM_TEMPLATE_INDEX" val="20230898"/>
  <p:tag name="KSO_WM_UNIT_LAYERLEVEL" val="1_1_1"/>
  <p:tag name="KSO_WM_TAG_VERSION" val="1.0"/>
  <p:tag name="KSO_WM_BEAUTIFY_FLAG" val="#wm#"/>
  <p:tag name="KSO_WM_DIAGRAM_GROUP_CODE" val="l1-1"/>
  <p:tag name="KSO_WM_DIAGRAM_VERSION" val="3"/>
  <p:tag name="KSO_WM_UNIT_PRESET_TEXT" val="01."/>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8"/>
  <p:tag name="KSO_WM_UNIT_LAYERLEVEL" val="1_1_1"/>
  <p:tag name="KSO_WM_TAG_VERSION" val="1.0"/>
  <p:tag name="KSO_WM_BEAUTIFY_FLAG" val="#wm#"/>
  <p:tag name="KSO_WM_DIAGRAM_GROUP_CODE" val="l1-1"/>
  <p:tag name="KSO_WM_UNIT_TYPE" val="l_h_a"/>
  <p:tag name="KSO_WM_UNIT_ID" val="custom20230898_5*l_h_a*1_1_1"/>
  <p:tag name="KSO_WM_DIAGRAM_VERSION" val="3"/>
  <p:tag name="KSO_WM_UNIT_PRESET_TEXT" val="添加目录项标题"/>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898_5*l_h_i*1_3_1"/>
  <p:tag name="KSO_WM_TEMPLATE_CATEGORY" val="custom"/>
  <p:tag name="KSO_WM_TEMPLATE_INDEX" val="20230898"/>
  <p:tag name="KSO_WM_UNIT_LAYERLEVEL" val="1_1_1"/>
  <p:tag name="KSO_WM_TAG_VERSION" val="1.0"/>
  <p:tag name="KSO_WM_BEAUTIFY_FLAG" val="#wm#"/>
  <p:tag name="KSO_WM_DIAGRAM_GROUP_CODE" val="l1-1"/>
  <p:tag name="KSO_WM_DIAGRAM_VERSION" val="3"/>
  <p:tag name="KSO_WM_UNIT_PRESET_TEXT" val="03."/>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8"/>
  <p:tag name="KSO_WM_UNIT_LAYERLEVEL" val="1_1_1"/>
  <p:tag name="KSO_WM_TAG_VERSION" val="1.0"/>
  <p:tag name="KSO_WM_BEAUTIFY_FLAG" val="#wm#"/>
  <p:tag name="KSO_WM_DIAGRAM_GROUP_CODE" val="l1-1"/>
  <p:tag name="KSO_WM_UNIT_TYPE" val="l_h_a"/>
  <p:tag name="KSO_WM_UNIT_ID" val="custom20230898_5*l_h_a*1_3_1"/>
  <p:tag name="KSO_WM_DIAGRAM_VERSION" val="3"/>
  <p:tag name="KSO_WM_UNIT_PRESET_TEXT" val="添加目录项标题"/>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898_5*l_h_i*1_2_1"/>
  <p:tag name="KSO_WM_TEMPLATE_CATEGORY" val="custom"/>
  <p:tag name="KSO_WM_TEMPLATE_INDEX" val="20230898"/>
  <p:tag name="KSO_WM_UNIT_LAYERLEVEL" val="1_1_1"/>
  <p:tag name="KSO_WM_TAG_VERSION" val="1.0"/>
  <p:tag name="KSO_WM_BEAUTIFY_FLAG" val="#wm#"/>
  <p:tag name="KSO_WM_DIAGRAM_GROUP_CODE" val="l1-1"/>
  <p:tag name="KSO_WM_DIAGRAM_VERSION" val="3"/>
  <p:tag name="KSO_WM_UNIT_PRESET_TEXT" val="02."/>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8"/>
  <p:tag name="KSO_WM_UNIT_LAYERLEVEL" val="1_1_1"/>
  <p:tag name="KSO_WM_TAG_VERSION" val="1.0"/>
  <p:tag name="KSO_WM_BEAUTIFY_FLAG" val="#wm#"/>
  <p:tag name="KSO_WM_DIAGRAM_GROUP_CODE" val="l1-1"/>
  <p:tag name="KSO_WM_UNIT_TYPE" val="l_h_a"/>
  <p:tag name="KSO_WM_UNIT_ID" val="custom20230898_5*l_h_a*1_2_1"/>
  <p:tag name="KSO_WM_DIAGRAM_VERSION" val="3"/>
  <p:tag name="KSO_WM_UNIT_PRESET_TEXT" val="添加目录项标题"/>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898_5*l_h_i*1_4_1"/>
  <p:tag name="KSO_WM_TEMPLATE_CATEGORY" val="custom"/>
  <p:tag name="KSO_WM_TEMPLATE_INDEX" val="20230898"/>
  <p:tag name="KSO_WM_UNIT_LAYERLEVEL" val="1_1_1"/>
  <p:tag name="KSO_WM_TAG_VERSION" val="1.0"/>
  <p:tag name="KSO_WM_BEAUTIFY_FLAG" val="#wm#"/>
  <p:tag name="KSO_WM_DIAGRAM_GROUP_CODE" val="l1-1"/>
  <p:tag name="KSO_WM_DIAGRAM_VERSION" val="3"/>
  <p:tag name="KSO_WM_UNIT_PRESET_TEXT" val="04."/>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8"/>
  <p:tag name="KSO_WM_UNIT_LAYERLEVEL" val="1_1_1"/>
  <p:tag name="KSO_WM_TAG_VERSION" val="1.0"/>
  <p:tag name="KSO_WM_BEAUTIFY_FLAG" val="#wm#"/>
  <p:tag name="KSO_WM_DIAGRAM_GROUP_CODE" val="l1-1"/>
  <p:tag name="KSO_WM_UNIT_TYPE" val="l_h_a"/>
  <p:tag name="KSO_WM_UNIT_ID" val="custom20230898_5*l_h_a*1_4_1"/>
  <p:tag name="KSO_WM_DIAGRAM_VERSION" val="3"/>
  <p:tag name="KSO_WM_UNIT_PRESET_TEXT" val="添加目录项标题"/>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898_5*l_h_i*1_5_1"/>
  <p:tag name="KSO_WM_TEMPLATE_CATEGORY" val="custom"/>
  <p:tag name="KSO_WM_TEMPLATE_INDEX" val="20230898"/>
  <p:tag name="KSO_WM_UNIT_LAYERLEVEL" val="1_1_1"/>
  <p:tag name="KSO_WM_TAG_VERSION" val="1.0"/>
  <p:tag name="KSO_WM_BEAUTIFY_FLAG" val="#wm#"/>
  <p:tag name="KSO_WM_DIAGRAM_GROUP_CODE" val="l1-1"/>
  <p:tag name="KSO_WM_DIAGRAM_VERSION" val="3"/>
  <p:tag name="KSO_WM_UNIT_PRESET_TEXT" val="05."/>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8"/>
  <p:tag name="KSO_WM_UNIT_LAYERLEVEL" val="1_1_1"/>
  <p:tag name="KSO_WM_TAG_VERSION" val="1.0"/>
  <p:tag name="KSO_WM_BEAUTIFY_FLAG" val="#wm#"/>
  <p:tag name="KSO_WM_DIAGRAM_GROUP_CODE" val="l1-1"/>
  <p:tag name="KSO_WM_UNIT_TYPE" val="l_h_a"/>
  <p:tag name="KSO_WM_UNIT_ID" val="custom20230898_5*l_h_a*1_5_1"/>
  <p:tag name="KSO_WM_DIAGRAM_VERSION" val="3"/>
  <p:tag name="KSO_WM_UNIT_PRESET_TEXT" val="添加目录项标题"/>
  <p:tag name="KSO_WM_DIAGRAM_MAX_ITEMCNT" val="8"/>
  <p:tag name="KSO_WM_DIAGRAM_MIN_ITEMCNT" val="2"/>
  <p:tag name="KSO_WM_DIAGRAM_VIRTUALLY_FRAME" val="{&quot;height&quot;:255.8,&quot;width&quot;:794.9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13,&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SLIDE_ID" val="custom20230898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898"/>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898_9*e*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01."/>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9*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添加章节标题"/>
</p:tagLst>
</file>

<file path=ppt/tags/tag108.xml><?xml version="1.0" encoding="utf-8"?>
<p:tagLst xmlns:p="http://schemas.openxmlformats.org/presentationml/2006/main">
  <p:tag name="KSO_WM_SLIDE_ID" val="custom2023089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8"/>
  <p:tag name="KSO_WM_SLIDE_TYPE" val="sectionTitle"/>
  <p:tag name="KSO_WM_SLIDE_SUBTYPE" val="pureTxt"/>
  <p:tag name="KSO_WM_SLIDE_LAYOUT" val="a_e"/>
  <p:tag name="KSO_WM_SLIDE_LAYOUT_CNT" val="1_1"/>
  <p:tag name="KSO_WM_SPECIAL_SOURCE" val="bdnull"/>
  <p:tag name="KSO_WM_SLIDE_CONTENT_AREA" val="{&quot;left&quot;:&quot;331.2&quot;,&quot;top&quot;:&quot;60.85&quot;,&quot;width&quot;:&quot;615.3&quot;,&quot;height&quot;:&quot;347.25&quot;}"/>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1*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1*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1*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1*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1*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1*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1*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1*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4*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4*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4*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4*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5_1"/>
  <p:tag name="KSO_WM_UNIT_ID" val="diagram20231255_4*l_h_f*1_5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898_9*e*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02."/>
</p:tagLst>
</file>

<file path=ppt/tags/tag1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9*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添加章节标题"/>
</p:tagLst>
</file>

<file path=ppt/tags/tag140.xml><?xml version="1.0" encoding="utf-8"?>
<p:tagLst xmlns:p="http://schemas.openxmlformats.org/presentationml/2006/main">
  <p:tag name="KSO_WM_SLIDE_ID" val="custom2023089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8"/>
  <p:tag name="KSO_WM_SLIDE_TYPE" val="sectionTitle"/>
  <p:tag name="KSO_WM_SLIDE_SUBTYPE" val="pureTxt"/>
  <p:tag name="KSO_WM_SLIDE_LAYOUT" val="a_e"/>
  <p:tag name="KSO_WM_SLIDE_LAYOUT_CNT" val="1_1"/>
  <p:tag name="KSO_WM_SPECIAL_SOURCE" val="bdnull"/>
  <p:tag name="KSO_WM_SLIDE_CONTENT_AREA" val="{&quot;left&quot;:&quot;331.2&quot;,&quot;top&quot;:&quot;60.85&quot;,&quot;width&quot;:&quot;615.3&quot;,&quot;height&quot;:&quot;347.25&quot;}"/>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898_9*e*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03."/>
</p:tagLst>
</file>

<file path=ppt/tags/tag1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9*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添加章节标题"/>
</p:tagLst>
</file>

<file path=ppt/tags/tag183.xml><?xml version="1.0" encoding="utf-8"?>
<p:tagLst xmlns:p="http://schemas.openxmlformats.org/presentationml/2006/main">
  <p:tag name="KSO_WM_SLIDE_ID" val="custom2023089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8"/>
  <p:tag name="KSO_WM_SLIDE_TYPE" val="sectionTitle"/>
  <p:tag name="KSO_WM_SLIDE_SUBTYPE" val="pureTxt"/>
  <p:tag name="KSO_WM_SLIDE_LAYOUT" val="a_e"/>
  <p:tag name="KSO_WM_SLIDE_LAYOUT_CNT" val="1_1"/>
  <p:tag name="KSO_WM_SPECIAL_SOURCE" val="bdnull"/>
  <p:tag name="KSO_WM_SLIDE_CONTENT_AREA" val="{&quot;left&quot;:&quot;331.2&quot;,&quot;top&quot;:&quot;60.85&quot;,&quot;width&quot;:&quot;615.3&quot;,&quot;height&quot;:&quot;347.25&quot;}"/>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898_9*e*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04."/>
</p:tagLst>
</file>

<file path=ppt/tags/tag2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9*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添加章节标题"/>
</p:tagLst>
</file>

<file path=ppt/tags/tag226.xml><?xml version="1.0" encoding="utf-8"?>
<p:tagLst xmlns:p="http://schemas.openxmlformats.org/presentationml/2006/main">
  <p:tag name="KSO_WM_SLIDE_ID" val="custom2023089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8"/>
  <p:tag name="KSO_WM_SLIDE_TYPE" val="sectionTitle"/>
  <p:tag name="KSO_WM_SLIDE_SUBTYPE" val="pureTxt"/>
  <p:tag name="KSO_WM_SLIDE_LAYOUT" val="a_e"/>
  <p:tag name="KSO_WM_SLIDE_LAYOUT_CNT" val="1_1"/>
  <p:tag name="KSO_WM_SPECIAL_SOURCE" val="bdnull"/>
  <p:tag name="KSO_WM_SLIDE_CONTENT_AREA" val="{&quot;left&quot;:&quot;331.2&quot;,&quot;top&quot;:&quot;60.85&quot;,&quot;width&quot;:&quot;615.3&quot;,&quot;height&quot;:&quot;347.25&quot;}"/>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898_9*e*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05."/>
</p:tagLst>
</file>

<file path=ppt/tags/tag2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9*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单击添加章节标题"/>
</p:tagLst>
</file>

<file path=ppt/tags/tag265.xml><?xml version="1.0" encoding="utf-8"?>
<p:tagLst xmlns:p="http://schemas.openxmlformats.org/presentationml/2006/main">
  <p:tag name="KSO_WM_SLIDE_ID" val="custom20230898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8"/>
  <p:tag name="KSO_WM_SLIDE_TYPE" val="sectionTitle"/>
  <p:tag name="KSO_WM_SLIDE_SUBTYPE" val="pureTxt"/>
  <p:tag name="KSO_WM_SLIDE_LAYOUT" val="a_e"/>
  <p:tag name="KSO_WM_SLIDE_LAYOUT_CNT" val="1_1"/>
  <p:tag name="KSO_WM_SPECIAL_SOURCE" val="bdnull"/>
  <p:tag name="KSO_WM_SLIDE_CONTENT_AREA" val="{&quot;left&quot;:&quot;331.2&quot;,&quot;top&quot;:&quot;60.85&quot;,&quot;width&quot;:&quot;615.3&quot;,&quot;height&quot;:&quot;347.25&quot;}"/>
</p:tagLst>
</file>

<file path=ppt/tags/tag2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8_11*a*1"/>
  <p:tag name="KSO_WM_TEMPLATE_CATEGORY" val="custom"/>
  <p:tag name="KSO_WM_TEMPLATE_INDEX" val="20230898"/>
  <p:tag name="KSO_WM_UNIT_LAYERLEVEL" val="1"/>
  <p:tag name="KSO_WM_TAG_VERSION" val="1.0"/>
  <p:tag name="KSO_WM_BEAUTIFY_FLAG" val="#wm#"/>
  <p:tag name="KSO_WM_UNIT_CONTENT_GROUP_TYPE" val="contentchip"/>
  <p:tag name="KSO_WM_UNIT_PRESET_TEXT" val="感谢您的观看！"/>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8_11*f*1"/>
  <p:tag name="KSO_WM_TEMPLATE_CATEGORY" val="custom"/>
  <p:tag name="KSO_WM_TEMPLATE_INDEX" val="20230898"/>
  <p:tag name="KSO_WM_UNIT_LAYERLEVEL" val="1"/>
  <p:tag name="KSO_WM_TAG_VERSION" val="1.0"/>
  <p:tag name="KSO_WM_UNIT_SUBTYPE" val="b"/>
  <p:tag name="KSO_WM_UNIT_NOCLEAR" val="0"/>
  <p:tag name="KSO_WM_UNIT_VALUE" val="8"/>
  <p:tag name="KSO_WM_UNIT_TYPE" val="f"/>
  <p:tag name="KSO_WM_UNIT_INDEX" val="1"/>
  <p:tag name="KSO_WM_UNIT_PRESET_TEXT" val="汇报人：WPS"/>
</p:tagLst>
</file>

<file path=ppt/tags/tag304.xml><?xml version="1.0" encoding="utf-8"?>
<p:tagLst xmlns:p="http://schemas.openxmlformats.org/presentationml/2006/main">
  <p:tag name="KSO_WM_SLIDE_ID" val="custom20230898_11"/>
  <p:tag name="KSO_WM_TEMPLATE_SUBCATEGORY" val="29"/>
  <p:tag name="KSO_WM_TEMPLATE_MASTER_TYPE" val="0"/>
  <p:tag name="KSO_WM_TEMPLATE_COLOR_TYPE" val="0"/>
  <p:tag name="KSO_WM_SLIDE_ITEM_CNT" val="0"/>
  <p:tag name="KSO_WM_SLIDE_INDEX" val="11"/>
  <p:tag name="KSO_WM_TAG_VERSION" val="1.0"/>
  <p:tag name="KSO_WM_BEAUTIFY_FLAG" val="#wm#"/>
  <p:tag name="KSO_WM_TEMPLATE_CATEGORY" val="custom"/>
  <p:tag name="KSO_WM_TEMPLATE_INDEX" val="20230898"/>
  <p:tag name="KSO_WM_SLIDE_TYPE" val="endPage"/>
  <p:tag name="KSO_WM_SLIDE_SUBTYPE" val="pureTxt"/>
  <p:tag name="KSO_WM_SLIDE_LAYOUT" val="a_f"/>
  <p:tag name="KSO_WM_SLIDE_LAYOUT_CNT" val="1_1"/>
  <p:tag name="KSO_WM_SPECIAL_SOURCE" val="bdnull"/>
  <p:tag name="KSO_WM_SLIDE_CONTENT_AREA" val="{&quot;left&quot;:&quot;50.35&quot;,&quot;top&quot;:&quot;110.8&quot;,&quot;width&quot;:&quot;712.3&quot;,&quot;height&quot;:&quot;362.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2">
      <a:dk1>
        <a:srgbClr val="000000"/>
      </a:dk1>
      <a:lt1>
        <a:srgbClr val="FFFFFF"/>
      </a:lt1>
      <a:dk2>
        <a:srgbClr val="593613"/>
      </a:dk2>
      <a:lt2>
        <a:srgbClr val="EEE6DC"/>
      </a:lt2>
      <a:accent1>
        <a:srgbClr val="DA9652"/>
      </a:accent1>
      <a:accent2>
        <a:srgbClr val="BFA460"/>
      </a:accent2>
      <a:accent3>
        <a:srgbClr val="A4B16D"/>
      </a:accent3>
      <a:accent4>
        <a:srgbClr val="88BF7B"/>
      </a:accent4>
      <a:accent5>
        <a:srgbClr val="6DCC88"/>
      </a:accent5>
      <a:accent6>
        <a:srgbClr val="52DA96"/>
      </a:accent6>
      <a:hlink>
        <a:srgbClr val="4FB080"/>
      </a:hlink>
      <a:folHlink>
        <a:srgbClr val="954D72"/>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2024-01-06T05:03:56Z</dcterms:created>
  <dcterms:modified xsi:type="dcterms:W3CDTF">2024-01-06T05:03:56Z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20b53f19547f41cc91e79f9c310453ec_21</vt:lpwstr>
  </property>
</Properties>
</file>