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7309" y="1810746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14999"/>
              </a:lnSpc>
            </a:pPr>
            <a:r>
              <a:rPr lang="en-US" b="true" sz="5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《实用老年医学杂志》投稿须知官方认证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39257" y="4603329"/>
            <a:ext cx="2798081" cy="5048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39257" y="5134644"/>
            <a:ext cx="3373814" cy="5010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2025-01-18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6703007" y="412637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03007" y="470528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据2020年1月5日万方数据知识服务平台显示，《实用老年医学》共载文4401篇、基金论文量为713篇、被引量为22091次。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98702" y="161018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杂志概述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98702" y="218909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《实用老年医学杂志》是由江苏省卫生厅主管、江苏省老年医学研究所主办的老年医学专业2学术期刊。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86105" y="161018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编委规模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86105" y="218909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据020年1月《实用老年医学》官网显示，《实用老年医学》第七届编委会有编委85人，常务编委14人。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8702" y="412637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杂志影响力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8702" y="470528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据2020年1月5日中国知网显示，《实用老年医学》共出版文献7369篇、总被下载441520次、总被引26433次。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杂志介绍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专题笔谈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基础与临床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经验交流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讲座综述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针对老年医学领域的热点和难点问题，邀请专家进行深度剖析和探讨，为读者提供前沿的研究成果和学术观点。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发表老年医学领域的研究成果，包括基础研究、临床研究、流行病学研究等，为老年医学的发展提供有力的理论支持和实践指导。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邀请知名专家进行专题讲座，总结老年医学领域的最新进展和成果，为读者提供全面的学术视野和参考。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探讨老年医学的基础理论与临床实践的结合，介绍老年疾病的诊断、治疗及预防保健等方面的进展。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分享老年医学领域的临床经验和教训，提高老年医学医师的临床技能和诊疗水平，促进老年医学的发展。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报道老年医学领域的病例资料，分析老年疾病的临床表现、诊断和治疗过程，为老年医学医师提供宝贵的参考。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主要栏目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相关研究人员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致力于老年医学领域的研究和探索，通过研究和实践，推动老年医学的不断发展和进步。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老年医学医师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作为老年医学领域的主要读者对象，致力于推动老年医学的发展，提高老年人的健康水平。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医务人员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关注老年人的健康问题，需要不断学习和更新知识，提高医疗技能和水平，为老年人提供更好的医疗服务。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读者对象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刊登内容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老年医学基础理论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深入探讨老年医学的基础理论，包括老年生理学、病理学、药理学等方面，为临床实践提供理论基础。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临床医疗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介绍老年常见病、多发病的诊断与治疗，涵盖内、外、妇、儿等各科，为老年医学医师提供临床指导。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强调预防为主，倡导健康生活方式，提供老年健康管理策略，促进老年人身心健康。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流行病学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分析老年病流行病学特征，为制定老年健康政策提供依据，推动老年医学领域的发展。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实用老年医学杂志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实用为主，面向基层，指导临床，理论联系实际，普及与提高相结合。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t="14836" b="14836"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杂志特色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贴近老年医学实际需求，为基层医生提供实用指导，促进临床实践与理论结合。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办刊理念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作者需参与选题、设计、资料分析或解释，起草或修改关键内容，且能对编辑部的修改意见进行核修，在学术界进行答辩，并最终同意该文发表。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作者参与的关键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仅获得资金或收集资料者，以及仅对科研小组进行一般管理的人，均不能列为作者。作者应是在研究过程中发挥了实质性、关键性作用的人。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作者资格的要求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作者身份要求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t="5566" b="5566"/>
          <a:stretch>
            <a:fillRect/>
          </a:stretch>
        </p:blipFill>
        <p:spPr>
          <a:xfrm rot="0">
            <a:off x="640619" y="1239230"/>
            <a:ext cx="3783578" cy="504477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摘要撰写规范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5259845" y="294547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摘要人称要求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9845" y="3472246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摘要采用第三人称撰写，不用“本文”等主语。考虑到中国读者可参考中文原著资料，为节省篇幅，中文摘要可简略些（200字左右），英文摘要则相对具体些（400个实词左右）。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72199" y="471440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英文摘要信息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2199" y="5252378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英文摘要尚应包括文题、作者姓名（汉语拼音，姓每个字母均大写，名字首字母大写，双字名中间不加连字符）、单位名称、所在城市名、邮政编码及国名。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2221" y="1165346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摘要内容要求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2221" y="1692114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论著的摘要必须包括目的、方法、结果（应给出主要数据）、结论四部分，且各部分需要冠以相应的标题。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4162763" y="482585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2763" y="305692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2763" y="1276789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62" r="25062"/>
          <a:stretch>
            <a:fillRect/>
          </a:stretch>
        </p:blipFill>
        <p:spPr>
          <a:xfrm rot="0">
            <a:off x="7804005" y="1329783"/>
            <a:ext cx="3831202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关键词的数量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论著需要标注3～8个关键词，关键词是反映文章主题和内容的关键词汇，有助于读者快速了解文章的主题和研究方向。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关键词的作用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关键词是文章索引和检索的重要依据，因此选择合适的关键词对于提高文章的检索率和可读性非常重要。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关键词标注要求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1200" r="11200"/>
          <a:stretch>
            <a:fillRect/>
          </a:stretch>
        </p:blipFill>
        <p:spPr>
          <a:xfrm rot="0">
            <a:off x="7007708" y="1744635"/>
            <a:ext cx="4750584" cy="428532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文稿撰写规范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729746" y="176967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923235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篇幅限制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23235" y="275785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论著、综述、讲座等不超过6000字（含图表和参考文献），基础与临床、病例报告等不超过2500字。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556553" y="176476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750042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0042" y="275294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投稿邮箱：sylnyx@163.com</a:t>
            </a:r>
          </a:p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文稿应科学实用，论点明确，资料可靠，文字精炼，层次清晰，数据准确，书写规范。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1121A"/>
      </a:lt1>
      <a:dk2>
        <a:srgbClr val="FFFFFF"/>
      </a:dk2>
      <a:lt2>
        <a:srgbClr val="014140"/>
      </a:lt2>
      <a:accent1>
        <a:srgbClr val="00B796"/>
      </a:accent1>
      <a:accent2>
        <a:srgbClr val="00B796"/>
      </a:accent2>
      <a:accent3>
        <a:srgbClr val="00A688"/>
      </a:accent3>
      <a:accent4>
        <a:srgbClr val="00A69C"/>
      </a:accent4>
      <a:accent5>
        <a:srgbClr val="00C3B7"/>
      </a:accent5>
      <a:accent6>
        <a:srgbClr val="00A59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