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5442" y="-7144"/>
            <a:ext cx="12316492" cy="6874765"/>
            <a:chOff x="-105442" y="-7144"/>
            <a:chExt cx="12316492" cy="6874765"/>
          </a:xfrm>
        </p:grpSpPr>
        <p:sp>
          <p:nvSpPr>
            <p:cNvPr name="Freeform 3" id="3"/>
            <p:cNvSpPr/>
            <p:nvPr/>
          </p:nvSpPr>
          <p:spPr>
            <a:xfrm rot="0">
              <a:off x="9075991" y="5063300"/>
              <a:ext cx="3135059" cy="1804321"/>
            </a:xfrm>
            <a:custGeom>
              <a:avLst/>
              <a:gdLst/>
              <a:ahLst/>
              <a:cxnLst/>
              <a:rect r="r" b="b" t="t" l="l"/>
              <a:pathLst>
                <a:path h="762000" w="1323975">
                  <a:moveTo>
                    <a:pt x="7144" y="760666"/>
                  </a:moveTo>
                  <a:lnTo>
                    <a:pt x="1317307" y="760666"/>
                  </a:lnTo>
                  <a:lnTo>
                    <a:pt x="1317307" y="7144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grpSp>
          <p:nvGrpSpPr>
            <p:cNvPr name="Group 4" id="4"/>
            <p:cNvGrpSpPr/>
            <p:nvPr/>
          </p:nvGrpSpPr>
          <p:grpSpPr>
            <a:xfrm rot="0">
              <a:off x="-105442" y="-7144"/>
              <a:ext cx="12297441" cy="6874764"/>
              <a:chOff x="-105442" y="-7144"/>
              <a:chExt cx="12297441" cy="6874764"/>
            </a:xfrm>
          </p:grpSpPr>
          <p:sp>
            <p:nvSpPr>
              <p:cNvPr name="AutoShape 5" id="5"/>
              <p:cNvSpPr/>
              <p:nvPr/>
            </p:nvSpPr>
            <p:spPr>
              <a:xfrm rot="0" flipV="true">
                <a:off x="0" y="-7144"/>
                <a:ext cx="8312753" cy="4758785"/>
              </a:xfrm>
              <a:prstGeom prst="rtTriangle">
                <a:avLst/>
              </a:prstGeom>
              <a:solidFill>
                <a:srgbClr val="D1EBFF">
                  <a:alpha val="22000"/>
                </a:srgbClr>
              </a:solidFill>
              <a:ln/>
            </p:spPr>
          </p:sp>
          <p:sp>
            <p:nvSpPr>
              <p:cNvPr name="AutoShape 6" id="6"/>
              <p:cNvSpPr/>
              <p:nvPr/>
            </p:nvSpPr>
            <p:spPr>
              <a:xfrm rot="0" flipH="true" flipV="true">
                <a:off x="7754302" y="-7144"/>
                <a:ext cx="4437697" cy="2540508"/>
              </a:xfrm>
              <a:prstGeom prst="rtTriangle">
                <a:avLst/>
              </a:prstGeom>
              <a:solidFill>
                <a:srgbClr val="D1EBFF">
                  <a:alpha val="20000"/>
                </a:srgbClr>
              </a:solidFill>
              <a:ln/>
            </p:spPr>
          </p:sp>
          <p:sp>
            <p:nvSpPr>
              <p:cNvPr name="AutoShape 7" id="7"/>
              <p:cNvSpPr/>
              <p:nvPr/>
            </p:nvSpPr>
            <p:spPr>
              <a:xfrm rot="0">
                <a:off x="0" y="3141059"/>
                <a:ext cx="6509671" cy="3726561"/>
              </a:xfrm>
              <a:prstGeom prst="rtTriangle">
                <a:avLst/>
              </a:prstGeom>
              <a:solidFill>
                <a:srgbClr val="D1EBFF">
                  <a:alpha val="20000"/>
                </a:srgbClr>
              </a:solidFill>
              <a:ln/>
            </p:spPr>
          </p:sp>
          <p:sp>
            <p:nvSpPr>
              <p:cNvPr name="Freeform 8" id="8"/>
              <p:cNvSpPr/>
              <p:nvPr/>
            </p:nvSpPr>
            <p:spPr>
              <a:xfrm rot="0">
                <a:off x="7768400" y="0"/>
                <a:ext cx="531019" cy="152400"/>
              </a:xfrm>
              <a:custGeom>
                <a:avLst/>
                <a:gdLst/>
                <a:ahLst/>
                <a:cxnLst/>
                <a:rect r="r" b="b" t="t" l="l"/>
                <a:pathLst>
                  <a:path h="152401" w="531019">
                    <a:moveTo>
                      <a:pt x="0" y="0"/>
                    </a:moveTo>
                    <a:lnTo>
                      <a:pt x="531019" y="0"/>
                    </a:lnTo>
                    <a:lnTo>
                      <a:pt x="266699" y="15240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1EBFF">
                  <a:alpha val="100000"/>
                </a:srgbClr>
              </a:solidFill>
              <a:ln/>
            </p:spPr>
          </p:sp>
          <p:sp>
            <p:nvSpPr>
              <p:cNvPr name="Freeform 9" id="9"/>
              <p:cNvSpPr/>
              <p:nvPr/>
            </p:nvSpPr>
            <p:spPr>
              <a:xfrm rot="16200000">
                <a:off x="-105442" y="3246120"/>
                <a:ext cx="1610678" cy="1400556"/>
              </a:xfrm>
              <a:custGeom>
                <a:avLst/>
                <a:gdLst/>
                <a:ahLst/>
                <a:cxnLst/>
                <a:rect r="r" b="b" t="t" l="l"/>
                <a:pathLst>
                  <a:path h="152401" w="531019">
                    <a:moveTo>
                      <a:pt x="0" y="0"/>
                    </a:moveTo>
                    <a:lnTo>
                      <a:pt x="531019" y="0"/>
                    </a:lnTo>
                    <a:lnTo>
                      <a:pt x="266699" y="15240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1EBFF">
                  <a:alpha val="100000"/>
                </a:srgbClr>
              </a:solidFill>
              <a:ln/>
            </p:spPr>
          </p:sp>
        </p:grpSp>
      </p:grpSp>
      <p:sp>
        <p:nvSpPr>
          <p:cNvPr name="Freeform 10" id="10"/>
          <p:cNvSpPr/>
          <p:nvPr/>
        </p:nvSpPr>
        <p:spPr>
          <a:xfrm rot="0">
            <a:off x="6400687" y="3144584"/>
            <a:ext cx="9525" cy="95250"/>
          </a:xfrm>
          <a:custGeom>
            <a:avLst/>
            <a:gdLst/>
            <a:ahLst/>
            <a:cxnLst/>
            <a:rect r="r" b="b" t="t" l="l"/>
            <a:pathLst>
              <a:path h="95250" w="9525">
                <a:moveTo>
                  <a:pt x="7144" y="89535"/>
                </a:move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solidFill>
            <a:srgbClr val="A8CFF0">
              <a:alpha val="100000"/>
            </a:srgbClr>
          </a:solidFill>
          <a:ln/>
        </p:spPr>
      </p:sp>
      <p:sp>
        <p:nvSpPr>
          <p:cNvPr name="Freeform 11" id="11"/>
          <p:cNvSpPr/>
          <p:nvPr/>
        </p:nvSpPr>
        <p:spPr>
          <a:xfrm rot="0">
            <a:off x="6473257" y="88106"/>
            <a:ext cx="9525" cy="3067050"/>
          </a:xfrm>
          <a:custGeom>
            <a:avLst/>
            <a:gdLst/>
            <a:ahLst/>
            <a:cxnLst/>
            <a:rect r="r" b="b" t="t" l="l"/>
            <a:pathLst>
              <a:path h="3067050" w="9525">
                <a:moveTo>
                  <a:pt x="7144" y="7144"/>
                </a:moveTo>
                <a:lnTo>
                  <a:pt x="7144" y="3063621"/>
                </a:lnTo>
                <a:lnTo>
                  <a:pt x="7144" y="3063621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12" id="12"/>
          <p:cNvSpPr/>
          <p:nvPr/>
        </p:nvSpPr>
        <p:spPr>
          <a:xfrm rot="0">
            <a:off x="6400687" y="3226975"/>
            <a:ext cx="9525" cy="676275"/>
          </a:xfrm>
          <a:custGeom>
            <a:avLst/>
            <a:gdLst/>
            <a:ahLst/>
            <a:cxnLst/>
            <a:rect r="r" b="b" t="t" l="l"/>
            <a:pathLst>
              <a:path h="676275" w="9525">
                <a:moveTo>
                  <a:pt x="7144" y="678275"/>
                </a:moveTo>
                <a:lnTo>
                  <a:pt x="7144" y="7144"/>
                </a:lnTo>
                <a:lnTo>
                  <a:pt x="7144" y="678275"/>
                </a:lnTo>
              </a:path>
            </a:pathLst>
          </a:custGeom>
          <a:solidFill>
            <a:srgbClr val="FFFFFF">
              <a:alpha val="50000"/>
            </a:srgbClr>
          </a:solidFill>
          <a:ln/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5570286" y="1185701"/>
            <a:ext cx="5574620" cy="4758822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>
            <a:off x="4437412" y="1507808"/>
            <a:ext cx="614648" cy="614648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sp>
        <p:nvSpPr>
          <p:cNvPr name="TextBox 15" id="15"/>
          <p:cNvSpPr txBox="true"/>
          <p:nvPr/>
        </p:nvSpPr>
        <p:spPr>
          <a:xfrm rot="0">
            <a:off x="1047083" y="1538383"/>
            <a:ext cx="3768947" cy="101565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b="true" sz="2775">
                <a:solidFill>
                  <a:srgbClr val="00448F">
                    <a:alpha val="100000"/>
                  </a:srgbClr>
                </a:solidFill>
                <a:latin typeface="Segoe UI"/>
                <a:ea typeface="Segoe UI"/>
                <a:cs typeface="Segoe UI"/>
              </a:rPr>
              <a:t>《眼科新进展》投稿须知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1063752" y="3333274"/>
            <a:ext cx="4288346" cy="58474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defRPr/>
            </a:pPr>
            <a:r>
              <a:rPr lang="en-US" sz="3200">
                <a:solidFill>
                  <a:schemeClr val="dk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/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>
            <a:off x="1094804" y="3999452"/>
            <a:ext cx="3388519" cy="58474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none">
            <a:noAutofit/>
          </a:bodyPr>
          <a:lstStyle/>
          <a:p>
            <a:pPr algn="l">
              <a:defRPr/>
            </a:pP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endParaRPr lang="en-US" sz="1100"/>
          </a:p>
          <a:p>
            <a:pPr algn="l"/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  <a:r>
              <a:rPr lang="en-US" sz="1599">
                <a:solidFill>
                  <a:schemeClr val="dk1">
                    <a:lumMod val="85000"/>
                    <a:lumOff val="15000"/>
                    <a:alpha val="50000"/>
                  </a:schemeClr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1154525" y="5037677"/>
            <a:ext cx="1828800" cy="58474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1403813" y="5099875"/>
            <a:ext cx="1330225" cy="46034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b="true" sz="1425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汇报人：XXX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AutoShape 3" id="3"/>
          <p:cNvSpPr/>
          <p:nvPr/>
        </p:nvSpPr>
        <p:spPr>
          <a:xfrm rot="0" flipV="true">
            <a:off x="-12700" y="-7145"/>
            <a:ext cx="8312769" cy="4758822"/>
          </a:xfrm>
          <a:prstGeom prst="rtTriangle">
            <a:avLst/>
          </a:prstGeom>
          <a:solidFill>
            <a:srgbClr val="D1EBFF">
              <a:alpha val="22000"/>
            </a:srgbClr>
          </a:solidFill>
          <a:ln/>
        </p:spPr>
      </p:sp>
      <p:sp>
        <p:nvSpPr>
          <p:cNvPr name="Freeform 4" id="4"/>
          <p:cNvSpPr/>
          <p:nvPr/>
        </p:nvSpPr>
        <p:spPr>
          <a:xfrm rot="16200000">
            <a:off x="-105431" y="3246073"/>
            <a:ext cx="1610651" cy="1400560"/>
          </a:xfrm>
          <a:custGeom>
            <a:avLst/>
            <a:gdLst/>
            <a:ahLst/>
            <a:cxnLst/>
            <a:rect r="r" b="b" t="t" l="l"/>
            <a:pathLst>
              <a:path h="152401" w="531019">
                <a:moveTo>
                  <a:pt x="0" y="0"/>
                </a:moveTo>
                <a:lnTo>
                  <a:pt x="531019" y="0"/>
                </a:lnTo>
                <a:lnTo>
                  <a:pt x="266699" y="152401"/>
                </a:lnTo>
                <a:lnTo>
                  <a:pt x="0" y="0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5" id="5"/>
          <p:cNvSpPr/>
          <p:nvPr/>
        </p:nvSpPr>
        <p:spPr>
          <a:xfrm rot="0" flipH="true" flipV="true">
            <a:off x="9042400" y="4992650"/>
            <a:ext cx="3149594" cy="1865346"/>
          </a:xfrm>
          <a:custGeom>
            <a:avLst/>
            <a:gdLst/>
            <a:ahLst/>
            <a:cxnLst/>
            <a:rect r="r" b="b" t="t" l="l"/>
            <a:pathLst>
              <a:path h="1865346" w="3149594">
                <a:moveTo>
                  <a:pt x="3149594" y="0"/>
                </a:moveTo>
                <a:lnTo>
                  <a:pt x="1143308" y="0"/>
                </a:lnTo>
                <a:lnTo>
                  <a:pt x="0" y="677124"/>
                </a:lnTo>
                <a:lnTo>
                  <a:pt x="0" y="1865346"/>
                </a:lnTo>
                <a:lnTo>
                  <a:pt x="3149594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grpSp>
        <p:nvGrpSpPr>
          <p:cNvPr name="Group 6" id="6"/>
          <p:cNvGrpSpPr/>
          <p:nvPr/>
        </p:nvGrpSpPr>
        <p:grpSpPr>
          <a:xfrm rot="0">
            <a:off x="1196912" y="1970627"/>
            <a:ext cx="3295364" cy="2012443"/>
            <a:chOff x="1196912" y="1970627"/>
            <a:chExt cx="3295364" cy="2012443"/>
          </a:xfrm>
        </p:grpSpPr>
        <p:sp>
          <p:nvSpPr>
            <p:cNvPr name="AutoShape 7" id="7"/>
            <p:cNvSpPr/>
            <p:nvPr/>
          </p:nvSpPr>
          <p:spPr>
            <a:xfrm rot="0">
              <a:off x="3877628" y="1970627"/>
              <a:ext cx="614648" cy="614648"/>
            </a:xfrm>
            <a:prstGeom prst="ellipse">
              <a:avLst/>
            </a:prstGeom>
            <a:solidFill>
              <a:srgbClr val="FFDE17">
                <a:alpha val="100000"/>
              </a:srgbClr>
            </a:solidFill>
            <a:ln/>
          </p:spPr>
        </p:sp>
        <p:sp>
          <p:nvSpPr>
            <p:cNvPr name="TextBox 8" id="8"/>
            <p:cNvSpPr txBox="true"/>
            <p:nvPr/>
          </p:nvSpPr>
          <p:spPr>
            <a:xfrm rot="0">
              <a:off x="1196912" y="2072450"/>
              <a:ext cx="3093053" cy="923354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none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en-US" b="true" sz="5400">
                  <a:solidFill>
                    <a:srgbClr val="00448F">
                      <a:alpha val="100000"/>
                    </a:srgbClr>
                  </a:solidFill>
                  <a:latin typeface="Segoe UI"/>
                  <a:ea typeface="Segoe UI"/>
                  <a:cs typeface="Segoe UI"/>
                </a:rPr>
                <a:t>Contents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2720245" y="2840260"/>
              <a:ext cx="1569625" cy="923354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none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en-US" b="true" sz="5400">
                  <a:solidFill>
                    <a:srgbClr val="00448F">
                      <a:alpha val="100000"/>
                    </a:srgbClr>
                  </a:solidFill>
                  <a:latin typeface="微软雅黑"/>
                  <a:ea typeface="微软雅黑"/>
                  <a:cs typeface="微软雅黑"/>
                </a:rPr>
                <a:t>目录</a:t>
              </a:r>
            </a:p>
          </p:txBody>
        </p:sp>
        <p:sp>
          <p:nvSpPr>
            <p:cNvPr name="AutoShape 10" id="10"/>
            <p:cNvSpPr/>
            <p:nvPr/>
          </p:nvSpPr>
          <p:spPr>
            <a:xfrm rot="0">
              <a:off x="3099054" y="3876580"/>
              <a:ext cx="870109" cy="106490"/>
            </a:xfrm>
            <a:prstGeom prst="roundRect">
              <a:avLst>
                <a:gd fmla="val 50000" name="adj"/>
              </a:avLst>
            </a:pr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11" id="11"/>
          <p:cNvGrpSpPr/>
          <p:nvPr/>
        </p:nvGrpSpPr>
        <p:grpSpPr>
          <a:xfrm rot="0">
            <a:off x="2161032" y="4324826"/>
            <a:ext cx="2330005" cy="1155478"/>
            <a:chOff x="2161032" y="4324826"/>
            <a:chExt cx="2330005" cy="1155478"/>
          </a:xfrm>
        </p:grpSpPr>
        <p:sp>
          <p:nvSpPr>
            <p:cNvPr name="Freeform 12" id="12"/>
            <p:cNvSpPr/>
            <p:nvPr/>
          </p:nvSpPr>
          <p:spPr>
            <a:xfrm rot="0">
              <a:off x="2161032" y="4399312"/>
              <a:ext cx="1748218" cy="1025842"/>
            </a:xfrm>
            <a:custGeom>
              <a:avLst/>
              <a:gdLst/>
              <a:ahLst/>
              <a:cxnLst/>
              <a:rect r="r" b="b" t="t" l="l"/>
              <a:pathLst>
                <a:path h="1072623" w="1827991">
                  <a:moveTo>
                    <a:pt x="1338185" y="1041601"/>
                  </a:moveTo>
                  <a:lnTo>
                    <a:pt x="1795788" y="777374"/>
                  </a:lnTo>
                  <a:cubicBezTo>
                    <a:pt x="1847455" y="747612"/>
                    <a:pt x="1840959" y="695491"/>
                    <a:pt x="1781284" y="661047"/>
                  </a:cubicBezTo>
                  <a:lnTo>
                    <a:pt x="705186" y="39832"/>
                  </a:lnTo>
                  <a:cubicBezTo>
                    <a:pt x="645512" y="5387"/>
                    <a:pt x="555472" y="1610"/>
                    <a:pt x="503805" y="31522"/>
                  </a:cubicBezTo>
                  <a:lnTo>
                    <a:pt x="46203" y="295750"/>
                  </a:lnTo>
                  <a:cubicBezTo>
                    <a:pt x="-5464" y="325512"/>
                    <a:pt x="1032" y="377633"/>
                    <a:pt x="60706" y="412077"/>
                  </a:cubicBezTo>
                  <a:lnTo>
                    <a:pt x="1136804" y="1033292"/>
                  </a:lnTo>
                  <a:cubicBezTo>
                    <a:pt x="1196327" y="1067737"/>
                    <a:pt x="1286518" y="1071514"/>
                    <a:pt x="1338185" y="1041601"/>
                  </a:cubicBezTo>
                </a:path>
              </a:pathLst>
            </a:custGeom>
            <a:solidFill>
              <a:srgbClr val="92B4D1">
                <a:alpha val="2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2161127" y="4362545"/>
              <a:ext cx="1748218" cy="1025842"/>
            </a:xfrm>
            <a:custGeom>
              <a:avLst/>
              <a:gdLst/>
              <a:ahLst/>
              <a:cxnLst/>
              <a:rect r="r" b="b" t="t" l="l"/>
              <a:pathLst>
                <a:path h="1072623" w="1827991">
                  <a:moveTo>
                    <a:pt x="1338060" y="1041450"/>
                  </a:moveTo>
                  <a:lnTo>
                    <a:pt x="1795662" y="777223"/>
                  </a:lnTo>
                  <a:cubicBezTo>
                    <a:pt x="1818776" y="763928"/>
                    <a:pt x="1830258" y="746101"/>
                    <a:pt x="1830560" y="727519"/>
                  </a:cubicBezTo>
                  <a:cubicBezTo>
                    <a:pt x="1830560" y="725858"/>
                    <a:pt x="1830560" y="690053"/>
                    <a:pt x="1830409" y="688391"/>
                  </a:cubicBezTo>
                  <a:cubicBezTo>
                    <a:pt x="1828445" y="666788"/>
                    <a:pt x="1811978" y="678722"/>
                    <a:pt x="1781310" y="661047"/>
                  </a:cubicBezTo>
                  <a:lnTo>
                    <a:pt x="705212" y="39832"/>
                  </a:lnTo>
                  <a:cubicBezTo>
                    <a:pt x="645538" y="5387"/>
                    <a:pt x="555498" y="1610"/>
                    <a:pt x="503831" y="31523"/>
                  </a:cubicBezTo>
                  <a:lnTo>
                    <a:pt x="46229" y="295751"/>
                  </a:lnTo>
                  <a:cubicBezTo>
                    <a:pt x="23114" y="309045"/>
                    <a:pt x="11784" y="285629"/>
                    <a:pt x="11331" y="304211"/>
                  </a:cubicBezTo>
                  <a:cubicBezTo>
                    <a:pt x="11331" y="305872"/>
                    <a:pt x="11331" y="348626"/>
                    <a:pt x="11482" y="350288"/>
                  </a:cubicBezTo>
                  <a:cubicBezTo>
                    <a:pt x="13294" y="371891"/>
                    <a:pt x="29913" y="394251"/>
                    <a:pt x="60580" y="411926"/>
                  </a:cubicBezTo>
                  <a:lnTo>
                    <a:pt x="1136679" y="1033141"/>
                  </a:lnTo>
                  <a:cubicBezTo>
                    <a:pt x="1196202" y="1067435"/>
                    <a:pt x="1286393" y="1071212"/>
                    <a:pt x="1338060" y="1041450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2161032" y="4324826"/>
              <a:ext cx="1748218" cy="1025842"/>
            </a:xfrm>
            <a:custGeom>
              <a:avLst/>
              <a:gdLst/>
              <a:ahLst/>
              <a:cxnLst/>
              <a:rect r="r" b="b" t="t" l="l"/>
              <a:pathLst>
                <a:path h="1072623" w="1827991">
                  <a:moveTo>
                    <a:pt x="1338185" y="1041601"/>
                  </a:moveTo>
                  <a:lnTo>
                    <a:pt x="1795788" y="777374"/>
                  </a:lnTo>
                  <a:cubicBezTo>
                    <a:pt x="1847455" y="747612"/>
                    <a:pt x="1840959" y="695491"/>
                    <a:pt x="1781284" y="661047"/>
                  </a:cubicBezTo>
                  <a:lnTo>
                    <a:pt x="705186" y="39832"/>
                  </a:lnTo>
                  <a:cubicBezTo>
                    <a:pt x="645512" y="5387"/>
                    <a:pt x="555472" y="1610"/>
                    <a:pt x="503805" y="31523"/>
                  </a:cubicBezTo>
                  <a:lnTo>
                    <a:pt x="46203" y="295750"/>
                  </a:lnTo>
                  <a:cubicBezTo>
                    <a:pt x="-5464" y="325512"/>
                    <a:pt x="1032" y="377633"/>
                    <a:pt x="60706" y="412077"/>
                  </a:cubicBezTo>
                  <a:lnTo>
                    <a:pt x="1136804" y="1033292"/>
                  </a:lnTo>
                  <a:cubicBezTo>
                    <a:pt x="1196327" y="1067737"/>
                    <a:pt x="1286518" y="1071363"/>
                    <a:pt x="1338185" y="1041601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2161032" y="4642771"/>
              <a:ext cx="1748218" cy="707993"/>
            </a:xfrm>
            <a:custGeom>
              <a:avLst/>
              <a:gdLst/>
              <a:ahLst/>
              <a:cxnLst/>
              <a:rect r="r" b="b" t="t" l="l"/>
              <a:pathLst>
                <a:path h="740261" w="1827991">
                  <a:moveTo>
                    <a:pt x="1795739" y="439776"/>
                  </a:moveTo>
                  <a:lnTo>
                    <a:pt x="1338136" y="704004"/>
                  </a:lnTo>
                  <a:cubicBezTo>
                    <a:pt x="1286469" y="733765"/>
                    <a:pt x="1196278" y="730140"/>
                    <a:pt x="1136755" y="695695"/>
                  </a:cubicBezTo>
                  <a:lnTo>
                    <a:pt x="60657" y="74480"/>
                  </a:lnTo>
                  <a:cubicBezTo>
                    <a:pt x="29234" y="56351"/>
                    <a:pt x="12615" y="33388"/>
                    <a:pt x="11407" y="11331"/>
                  </a:cubicBezTo>
                  <a:cubicBezTo>
                    <a:pt x="10047" y="34898"/>
                    <a:pt x="26816" y="60128"/>
                    <a:pt x="60657" y="79616"/>
                  </a:cubicBezTo>
                  <a:lnTo>
                    <a:pt x="1136755" y="700831"/>
                  </a:lnTo>
                  <a:cubicBezTo>
                    <a:pt x="1196429" y="735276"/>
                    <a:pt x="1286469" y="739053"/>
                    <a:pt x="1338136" y="709140"/>
                  </a:cubicBezTo>
                  <a:lnTo>
                    <a:pt x="1795739" y="444912"/>
                  </a:lnTo>
                  <a:cubicBezTo>
                    <a:pt x="1820213" y="430863"/>
                    <a:pt x="1831543" y="411676"/>
                    <a:pt x="1830486" y="391885"/>
                  </a:cubicBezTo>
                  <a:cubicBezTo>
                    <a:pt x="1829428" y="409863"/>
                    <a:pt x="1818097" y="426934"/>
                    <a:pt x="1795739" y="43977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2205133" y="4350258"/>
              <a:ext cx="1661541" cy="968026"/>
            </a:xfrm>
            <a:custGeom>
              <a:avLst/>
              <a:gdLst/>
              <a:ahLst/>
              <a:cxnLst/>
              <a:rect r="r" b="b" t="t" l="l"/>
              <a:pathLst>
                <a:path h="1012193" w="1737347">
                  <a:moveTo>
                    <a:pt x="1702193" y="651154"/>
                  </a:moveTo>
                  <a:lnTo>
                    <a:pt x="630174" y="32205"/>
                  </a:lnTo>
                  <a:cubicBezTo>
                    <a:pt x="586363" y="6976"/>
                    <a:pt x="520344" y="4256"/>
                    <a:pt x="482424" y="26011"/>
                  </a:cubicBezTo>
                  <a:lnTo>
                    <a:pt x="36908" y="283138"/>
                  </a:lnTo>
                  <a:cubicBezTo>
                    <a:pt x="-1012" y="305044"/>
                    <a:pt x="3823" y="343266"/>
                    <a:pt x="47483" y="368495"/>
                  </a:cubicBezTo>
                  <a:lnTo>
                    <a:pt x="1119502" y="987444"/>
                  </a:lnTo>
                  <a:cubicBezTo>
                    <a:pt x="1163162" y="1012673"/>
                    <a:pt x="1229333" y="1015392"/>
                    <a:pt x="1267252" y="993638"/>
                  </a:cubicBezTo>
                  <a:lnTo>
                    <a:pt x="1712769" y="736510"/>
                  </a:lnTo>
                  <a:cubicBezTo>
                    <a:pt x="1750688" y="714605"/>
                    <a:pt x="1745854" y="676383"/>
                    <a:pt x="1702193" y="651154"/>
                  </a:cubicBezTo>
                </a:path>
              </a:pathLst>
            </a:custGeom>
            <a:solidFill>
              <a:srgbClr val="022652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2217515" y="4357497"/>
              <a:ext cx="1647063" cy="953548"/>
            </a:xfrm>
            <a:custGeom>
              <a:avLst/>
              <a:gdLst/>
              <a:ahLst/>
              <a:cxnLst/>
              <a:rect r="r" b="b" t="t" l="l"/>
              <a:pathLst>
                <a:path h="997086" w="1722240">
                  <a:moveTo>
                    <a:pt x="473390" y="26835"/>
                  </a:moveTo>
                  <a:cubicBezTo>
                    <a:pt x="509043" y="6289"/>
                    <a:pt x="566754" y="6138"/>
                    <a:pt x="602256" y="26533"/>
                  </a:cubicBezTo>
                  <a:lnTo>
                    <a:pt x="1686059" y="652280"/>
                  </a:lnTo>
                  <a:cubicBezTo>
                    <a:pt x="1721561" y="672826"/>
                    <a:pt x="1721410" y="706063"/>
                    <a:pt x="1685606" y="726608"/>
                  </a:cubicBezTo>
                  <a:lnTo>
                    <a:pt x="1250513" y="977844"/>
                  </a:lnTo>
                  <a:cubicBezTo>
                    <a:pt x="1214860" y="998390"/>
                    <a:pt x="1157150" y="998541"/>
                    <a:pt x="1121647" y="978146"/>
                  </a:cubicBezTo>
                  <a:lnTo>
                    <a:pt x="37844" y="352399"/>
                  </a:lnTo>
                  <a:cubicBezTo>
                    <a:pt x="2342" y="331853"/>
                    <a:pt x="2493" y="298617"/>
                    <a:pt x="38298" y="278070"/>
                  </a:cubicBezTo>
                  <a:lnTo>
                    <a:pt x="473390" y="26835"/>
                  </a:ln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2449259" y="4549235"/>
              <a:ext cx="447866" cy="216694"/>
            </a:xfrm>
            <a:custGeom>
              <a:avLst/>
              <a:gdLst/>
              <a:ahLst/>
              <a:cxnLst/>
              <a:rect r="r" b="b" t="t" l="l"/>
              <a:pathLst>
                <a:path h="226610" w="468328">
                  <a:moveTo>
                    <a:pt x="471501" y="11331"/>
                  </a:moveTo>
                  <a:lnTo>
                    <a:pt x="11331" y="11331"/>
                  </a:lnTo>
                  <a:lnTo>
                    <a:pt x="11331" y="80522"/>
                  </a:lnTo>
                  <a:cubicBezTo>
                    <a:pt x="11331" y="80522"/>
                    <a:pt x="11331" y="81731"/>
                    <a:pt x="11331" y="82335"/>
                  </a:cubicBezTo>
                  <a:cubicBezTo>
                    <a:pt x="11331" y="156361"/>
                    <a:pt x="114363" y="216337"/>
                    <a:pt x="241416" y="216337"/>
                  </a:cubicBezTo>
                  <a:cubicBezTo>
                    <a:pt x="368469" y="216337"/>
                    <a:pt x="471501" y="156361"/>
                    <a:pt x="471501" y="82335"/>
                  </a:cubicBezTo>
                  <a:cubicBezTo>
                    <a:pt x="471501" y="81731"/>
                    <a:pt x="471501" y="81127"/>
                    <a:pt x="471350" y="80522"/>
                  </a:cubicBezTo>
                  <a:lnTo>
                    <a:pt x="471501" y="80522"/>
                  </a:lnTo>
                  <a:lnTo>
                    <a:pt x="471501" y="11331"/>
                  </a:lnTo>
                </a:path>
              </a:pathLst>
            </a:custGeom>
            <a:solidFill>
              <a:srgbClr val="D62D69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2449259" y="4421981"/>
              <a:ext cx="447866" cy="274510"/>
            </a:xfrm>
            <a:custGeom>
              <a:avLst/>
              <a:gdLst/>
              <a:ahLst/>
              <a:cxnLst/>
              <a:rect r="r" b="b" t="t" l="l"/>
              <a:pathLst>
                <a:path h="287040" w="468328">
                  <a:moveTo>
                    <a:pt x="471501" y="145333"/>
                  </a:moveTo>
                  <a:cubicBezTo>
                    <a:pt x="471501" y="219340"/>
                    <a:pt x="368488" y="279335"/>
                    <a:pt x="241416" y="279335"/>
                  </a:cubicBezTo>
                  <a:cubicBezTo>
                    <a:pt x="114343" y="279335"/>
                    <a:pt x="11331" y="219341"/>
                    <a:pt x="11331" y="145333"/>
                  </a:cubicBezTo>
                  <a:cubicBezTo>
                    <a:pt x="11331" y="71326"/>
                    <a:pt x="114343" y="11331"/>
                    <a:pt x="241416" y="11331"/>
                  </a:cubicBezTo>
                  <a:cubicBezTo>
                    <a:pt x="368489" y="11331"/>
                    <a:pt x="471501" y="71326"/>
                    <a:pt x="471501" y="145333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2491835" y="4446841"/>
              <a:ext cx="375666" cy="216694"/>
            </a:xfrm>
            <a:custGeom>
              <a:avLst/>
              <a:gdLst/>
              <a:ahLst/>
              <a:cxnLst/>
              <a:rect r="r" b="b" t="t" l="l"/>
              <a:pathLst>
                <a:path h="226610" w="392791">
                  <a:moveTo>
                    <a:pt x="382368" y="119348"/>
                  </a:moveTo>
                  <a:cubicBezTo>
                    <a:pt x="382368" y="179005"/>
                    <a:pt x="299308" y="227366"/>
                    <a:pt x="196849" y="227366"/>
                  </a:cubicBezTo>
                  <a:cubicBezTo>
                    <a:pt x="94390" y="227366"/>
                    <a:pt x="11331" y="179005"/>
                    <a:pt x="11331" y="119348"/>
                  </a:cubicBezTo>
                  <a:cubicBezTo>
                    <a:pt x="11331" y="59692"/>
                    <a:pt x="94390" y="11331"/>
                    <a:pt x="196849" y="11331"/>
                  </a:cubicBezTo>
                  <a:cubicBezTo>
                    <a:pt x="299308" y="11331"/>
                    <a:pt x="382368" y="59692"/>
                    <a:pt x="382368" y="119348"/>
                  </a:cubicBezTo>
                </a:path>
              </a:pathLst>
            </a:custGeom>
            <a:solidFill>
              <a:srgbClr val="F0F8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2491835" y="4446841"/>
              <a:ext cx="375666" cy="130016"/>
            </a:xfrm>
            <a:custGeom>
              <a:avLst/>
              <a:gdLst/>
              <a:ahLst/>
              <a:cxnLst/>
              <a:rect r="r" b="b" t="t" l="l"/>
              <a:pathLst>
                <a:path h="135966" w="392791">
                  <a:moveTo>
                    <a:pt x="196849" y="27193"/>
                  </a:moveTo>
                  <a:cubicBezTo>
                    <a:pt x="294745" y="27193"/>
                    <a:pt x="374663" y="71307"/>
                    <a:pt x="381612" y="127204"/>
                  </a:cubicBezTo>
                  <a:cubicBezTo>
                    <a:pt x="381914" y="124636"/>
                    <a:pt x="382368" y="121916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421" y="11331"/>
                    <a:pt x="11331" y="59674"/>
                    <a:pt x="11331" y="119348"/>
                  </a:cubicBezTo>
                  <a:cubicBezTo>
                    <a:pt x="11331" y="122067"/>
                    <a:pt x="11633" y="124636"/>
                    <a:pt x="12086" y="127204"/>
                  </a:cubicBezTo>
                  <a:cubicBezTo>
                    <a:pt x="19035" y="71307"/>
                    <a:pt x="98953" y="27193"/>
                    <a:pt x="196849" y="27193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2449259" y="4551902"/>
              <a:ext cx="447866" cy="144494"/>
            </a:xfrm>
            <a:custGeom>
              <a:avLst/>
              <a:gdLst/>
              <a:ahLst/>
              <a:cxnLst/>
              <a:rect r="r" b="b" t="t" l="l"/>
              <a:pathLst>
                <a:path h="151073" w="468328">
                  <a:moveTo>
                    <a:pt x="241416" y="142916"/>
                  </a:moveTo>
                  <a:cubicBezTo>
                    <a:pt x="115723" y="142916"/>
                    <a:pt x="13597" y="84148"/>
                    <a:pt x="11482" y="11331"/>
                  </a:cubicBezTo>
                  <a:cubicBezTo>
                    <a:pt x="11482" y="12086"/>
                    <a:pt x="11331" y="12992"/>
                    <a:pt x="11331" y="13748"/>
                  </a:cubicBezTo>
                  <a:cubicBezTo>
                    <a:pt x="11331" y="87774"/>
                    <a:pt x="114363" y="147750"/>
                    <a:pt x="241416" y="147750"/>
                  </a:cubicBezTo>
                  <a:cubicBezTo>
                    <a:pt x="368469" y="147750"/>
                    <a:pt x="471501" y="87774"/>
                    <a:pt x="471501" y="13748"/>
                  </a:cubicBezTo>
                  <a:cubicBezTo>
                    <a:pt x="471501" y="12992"/>
                    <a:pt x="471350" y="12086"/>
                    <a:pt x="471350" y="11331"/>
                  </a:cubicBezTo>
                  <a:cubicBezTo>
                    <a:pt x="469235" y="84148"/>
                    <a:pt x="367109" y="142916"/>
                    <a:pt x="241416" y="142916"/>
                  </a:cubicBez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2806541" y="4714875"/>
              <a:ext cx="476822" cy="288989"/>
            </a:xfrm>
            <a:custGeom>
              <a:avLst/>
              <a:gdLst/>
              <a:ahLst/>
              <a:cxnLst/>
              <a:rect r="r" b="b" t="t" l="l"/>
              <a:pathLst>
                <a:path h="302147" w="498543">
                  <a:moveTo>
                    <a:pt x="491443" y="151074"/>
                  </a:moveTo>
                  <a:cubicBezTo>
                    <a:pt x="491443" y="228252"/>
                    <a:pt x="383966" y="290817"/>
                    <a:pt x="251387" y="290817"/>
                  </a:cubicBezTo>
                  <a:cubicBezTo>
                    <a:pt x="118807" y="290817"/>
                    <a:pt x="11331" y="228252"/>
                    <a:pt x="11331" y="151074"/>
                  </a:cubicBezTo>
                  <a:cubicBezTo>
                    <a:pt x="11331" y="73896"/>
                    <a:pt x="118807" y="11331"/>
                    <a:pt x="251387" y="11331"/>
                  </a:cubicBezTo>
                  <a:cubicBezTo>
                    <a:pt x="383966" y="11331"/>
                    <a:pt x="491443" y="73896"/>
                    <a:pt x="491443" y="151074"/>
                  </a:cubicBez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2806541" y="4714875"/>
              <a:ext cx="476822" cy="158972"/>
            </a:xfrm>
            <a:custGeom>
              <a:avLst/>
              <a:gdLst/>
              <a:ahLst/>
              <a:cxnLst/>
              <a:rect r="r" b="b" t="t" l="l"/>
              <a:pathLst>
                <a:path h="166181" w="498543">
                  <a:moveTo>
                    <a:pt x="251387" y="31876"/>
                  </a:moveTo>
                  <a:cubicBezTo>
                    <a:pt x="377986" y="31876"/>
                    <a:pt x="481472" y="88982"/>
                    <a:pt x="490536" y="161347"/>
                  </a:cubicBezTo>
                  <a:cubicBezTo>
                    <a:pt x="490990" y="158023"/>
                    <a:pt x="491443" y="154548"/>
                    <a:pt x="491443" y="151074"/>
                  </a:cubicBezTo>
                  <a:cubicBezTo>
                    <a:pt x="491443" y="73875"/>
                    <a:pt x="384029" y="11331"/>
                    <a:pt x="251387" y="11331"/>
                  </a:cubicBezTo>
                  <a:cubicBezTo>
                    <a:pt x="118895" y="11331"/>
                    <a:pt x="11331" y="73875"/>
                    <a:pt x="11331" y="151074"/>
                  </a:cubicBezTo>
                  <a:cubicBezTo>
                    <a:pt x="11331" y="154548"/>
                    <a:pt x="11784" y="157872"/>
                    <a:pt x="12237" y="161347"/>
                  </a:cubicBezTo>
                  <a:cubicBezTo>
                    <a:pt x="21452" y="88982"/>
                    <a:pt x="124787" y="31876"/>
                    <a:pt x="251387" y="31876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2816162" y="4628007"/>
              <a:ext cx="447866" cy="216694"/>
            </a:xfrm>
            <a:custGeom>
              <a:avLst/>
              <a:gdLst/>
              <a:ahLst/>
              <a:cxnLst/>
              <a:rect r="r" b="b" t="t" l="l"/>
              <a:pathLst>
                <a:path h="226610" w="468328">
                  <a:moveTo>
                    <a:pt x="471501" y="11331"/>
                  </a:moveTo>
                  <a:lnTo>
                    <a:pt x="11331" y="11331"/>
                  </a:lnTo>
                  <a:lnTo>
                    <a:pt x="11331" y="80522"/>
                  </a:lnTo>
                  <a:cubicBezTo>
                    <a:pt x="11331" y="80522"/>
                    <a:pt x="11331" y="81731"/>
                    <a:pt x="11331" y="82335"/>
                  </a:cubicBezTo>
                  <a:cubicBezTo>
                    <a:pt x="11331" y="156361"/>
                    <a:pt x="114363" y="216338"/>
                    <a:pt x="241416" y="216338"/>
                  </a:cubicBezTo>
                  <a:cubicBezTo>
                    <a:pt x="368469" y="216338"/>
                    <a:pt x="471501" y="156361"/>
                    <a:pt x="471501" y="82335"/>
                  </a:cubicBezTo>
                  <a:cubicBezTo>
                    <a:pt x="471501" y="81731"/>
                    <a:pt x="471501" y="81127"/>
                    <a:pt x="471350" y="80522"/>
                  </a:cubicBezTo>
                  <a:lnTo>
                    <a:pt x="471501" y="80522"/>
                  </a:lnTo>
                  <a:lnTo>
                    <a:pt x="471501" y="11331"/>
                  </a:lnTo>
                </a:path>
              </a:pathLst>
            </a:custGeom>
            <a:solidFill>
              <a:srgbClr val="FFCC00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816066" y="4500753"/>
              <a:ext cx="447866" cy="274510"/>
            </a:xfrm>
            <a:custGeom>
              <a:avLst/>
              <a:gdLst/>
              <a:ahLst/>
              <a:cxnLst/>
              <a:rect r="r" b="b" t="t" l="l"/>
              <a:pathLst>
                <a:path h="287040" w="468328">
                  <a:moveTo>
                    <a:pt x="471501" y="145333"/>
                  </a:moveTo>
                  <a:cubicBezTo>
                    <a:pt x="471501" y="219340"/>
                    <a:pt x="368488" y="279335"/>
                    <a:pt x="241416" y="279335"/>
                  </a:cubicBezTo>
                  <a:cubicBezTo>
                    <a:pt x="114343" y="279335"/>
                    <a:pt x="11331" y="219340"/>
                    <a:pt x="11331" y="145333"/>
                  </a:cubicBezTo>
                  <a:cubicBezTo>
                    <a:pt x="11331" y="71325"/>
                    <a:pt x="114343" y="11331"/>
                    <a:pt x="241416" y="11331"/>
                  </a:cubicBezTo>
                  <a:cubicBezTo>
                    <a:pt x="368489" y="11331"/>
                    <a:pt x="471501" y="71326"/>
                    <a:pt x="471501" y="145333"/>
                  </a:cubicBezTo>
                </a:path>
              </a:pathLst>
            </a:custGeom>
            <a:solidFill>
              <a:srgbClr val="FFDE17">
                <a:alpha val="100000"/>
              </a:srgbClr>
            </a:solidFill>
            <a:ln/>
          </p:spPr>
        </p:sp>
        <p:sp>
          <p:nvSpPr>
            <p:cNvPr name="Freeform 27" id="27"/>
            <p:cNvSpPr/>
            <p:nvPr/>
          </p:nvSpPr>
          <p:spPr>
            <a:xfrm rot="0">
              <a:off x="2858834" y="4525613"/>
              <a:ext cx="375666" cy="216694"/>
            </a:xfrm>
            <a:custGeom>
              <a:avLst/>
              <a:gdLst/>
              <a:ahLst/>
              <a:cxnLst/>
              <a:rect r="r" b="b" t="t" l="l"/>
              <a:pathLst>
                <a:path h="226610" w="392791">
                  <a:moveTo>
                    <a:pt x="11331" y="119348"/>
                  </a:moveTo>
                  <a:cubicBezTo>
                    <a:pt x="11331" y="179022"/>
                    <a:pt x="94421" y="227366"/>
                    <a:pt x="196849" y="227366"/>
                  </a:cubicBezTo>
                  <a:cubicBezTo>
                    <a:pt x="299277" y="227366"/>
                    <a:pt x="382368" y="179022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270" y="11331"/>
                    <a:pt x="11331" y="59674"/>
                    <a:pt x="11331" y="119348"/>
                  </a:cubicBezTo>
                </a:path>
              </a:pathLst>
            </a:custGeom>
            <a:solidFill>
              <a:srgbClr val="F0F8FF">
                <a:alpha val="100000"/>
              </a:srgbClr>
            </a:solidFill>
            <a:ln/>
          </p:spPr>
        </p:sp>
        <p:sp>
          <p:nvSpPr>
            <p:cNvPr name="Freeform 28" id="28"/>
            <p:cNvSpPr/>
            <p:nvPr/>
          </p:nvSpPr>
          <p:spPr>
            <a:xfrm rot="0">
              <a:off x="2858643" y="4525613"/>
              <a:ext cx="375666" cy="130016"/>
            </a:xfrm>
            <a:custGeom>
              <a:avLst/>
              <a:gdLst/>
              <a:ahLst/>
              <a:cxnLst/>
              <a:rect r="r" b="b" t="t" l="l"/>
              <a:pathLst>
                <a:path h="135966" w="392791">
                  <a:moveTo>
                    <a:pt x="196849" y="27193"/>
                  </a:moveTo>
                  <a:cubicBezTo>
                    <a:pt x="294745" y="27193"/>
                    <a:pt x="374663" y="71307"/>
                    <a:pt x="381612" y="127204"/>
                  </a:cubicBezTo>
                  <a:cubicBezTo>
                    <a:pt x="381914" y="124636"/>
                    <a:pt x="382368" y="121917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421" y="11331"/>
                    <a:pt x="11331" y="59674"/>
                    <a:pt x="11331" y="119348"/>
                  </a:cubicBezTo>
                  <a:cubicBezTo>
                    <a:pt x="11331" y="122067"/>
                    <a:pt x="11633" y="124636"/>
                    <a:pt x="12086" y="127204"/>
                  </a:cubicBezTo>
                  <a:cubicBezTo>
                    <a:pt x="19186" y="71307"/>
                    <a:pt x="99104" y="27193"/>
                    <a:pt x="196849" y="27193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29" id="29"/>
            <p:cNvSpPr/>
            <p:nvPr/>
          </p:nvSpPr>
          <p:spPr>
            <a:xfrm rot="0">
              <a:off x="2816066" y="4630579"/>
              <a:ext cx="447866" cy="144494"/>
            </a:xfrm>
            <a:custGeom>
              <a:avLst/>
              <a:gdLst/>
              <a:ahLst/>
              <a:cxnLst/>
              <a:rect r="r" b="b" t="t" l="l"/>
              <a:pathLst>
                <a:path h="151073" w="468328">
                  <a:moveTo>
                    <a:pt x="241416" y="142916"/>
                  </a:moveTo>
                  <a:cubicBezTo>
                    <a:pt x="115723" y="142916"/>
                    <a:pt x="13597" y="84148"/>
                    <a:pt x="11482" y="11331"/>
                  </a:cubicBezTo>
                  <a:cubicBezTo>
                    <a:pt x="11482" y="12086"/>
                    <a:pt x="11331" y="12993"/>
                    <a:pt x="11331" y="13748"/>
                  </a:cubicBezTo>
                  <a:cubicBezTo>
                    <a:pt x="11331" y="87774"/>
                    <a:pt x="114363" y="147750"/>
                    <a:pt x="241416" y="147750"/>
                  </a:cubicBezTo>
                  <a:cubicBezTo>
                    <a:pt x="368469" y="147750"/>
                    <a:pt x="471501" y="87774"/>
                    <a:pt x="471501" y="13748"/>
                  </a:cubicBezTo>
                  <a:cubicBezTo>
                    <a:pt x="471501" y="12993"/>
                    <a:pt x="471350" y="12086"/>
                    <a:pt x="471350" y="11331"/>
                  </a:cubicBezTo>
                  <a:cubicBezTo>
                    <a:pt x="469235" y="84299"/>
                    <a:pt x="367260" y="142916"/>
                    <a:pt x="241416" y="14291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30" id="30"/>
            <p:cNvSpPr/>
            <p:nvPr/>
          </p:nvSpPr>
          <p:spPr>
            <a:xfrm rot="0">
              <a:off x="2934271" y="4591431"/>
              <a:ext cx="231172" cy="101155"/>
            </a:xfrm>
            <a:custGeom>
              <a:avLst/>
              <a:gdLst/>
              <a:ahLst/>
              <a:cxnLst/>
              <a:rect r="r" b="b" t="t" l="l"/>
              <a:pathLst>
                <a:path h="105751" w="241717">
                  <a:moveTo>
                    <a:pt x="128424" y="102742"/>
                  </a:moveTo>
                  <a:lnTo>
                    <a:pt x="18896" y="39593"/>
                  </a:lnTo>
                  <a:cubicBezTo>
                    <a:pt x="11644" y="35363"/>
                    <a:pt x="9227" y="26147"/>
                    <a:pt x="13306" y="18896"/>
                  </a:cubicBezTo>
                  <a:cubicBezTo>
                    <a:pt x="17536" y="11644"/>
                    <a:pt x="26752" y="9227"/>
                    <a:pt x="34003" y="13306"/>
                  </a:cubicBezTo>
                  <a:lnTo>
                    <a:pt x="128424" y="67844"/>
                  </a:lnTo>
                  <a:lnTo>
                    <a:pt x="214234" y="18292"/>
                  </a:lnTo>
                  <a:cubicBezTo>
                    <a:pt x="221486" y="14061"/>
                    <a:pt x="230701" y="16630"/>
                    <a:pt x="234931" y="23881"/>
                  </a:cubicBezTo>
                  <a:cubicBezTo>
                    <a:pt x="239161" y="31133"/>
                    <a:pt x="236593" y="40349"/>
                    <a:pt x="229342" y="44579"/>
                  </a:cubicBezTo>
                  <a:lnTo>
                    <a:pt x="128424" y="102742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1" id="31"/>
            <p:cNvSpPr/>
            <p:nvPr/>
          </p:nvSpPr>
          <p:spPr>
            <a:xfrm rot="0">
              <a:off x="2934271" y="4573238"/>
              <a:ext cx="231172" cy="101155"/>
            </a:xfrm>
            <a:custGeom>
              <a:avLst/>
              <a:gdLst/>
              <a:ahLst/>
              <a:cxnLst/>
              <a:rect r="r" b="b" t="t" l="l"/>
              <a:pathLst>
                <a:path h="105751" w="241717">
                  <a:moveTo>
                    <a:pt x="128424" y="102742"/>
                  </a:moveTo>
                  <a:lnTo>
                    <a:pt x="18896" y="39593"/>
                  </a:lnTo>
                  <a:cubicBezTo>
                    <a:pt x="11644" y="35363"/>
                    <a:pt x="9227" y="26148"/>
                    <a:pt x="13306" y="18896"/>
                  </a:cubicBezTo>
                  <a:cubicBezTo>
                    <a:pt x="17536" y="11644"/>
                    <a:pt x="26752" y="9227"/>
                    <a:pt x="34003" y="13306"/>
                  </a:cubicBezTo>
                  <a:lnTo>
                    <a:pt x="128424" y="67844"/>
                  </a:lnTo>
                  <a:lnTo>
                    <a:pt x="214234" y="18292"/>
                  </a:lnTo>
                  <a:cubicBezTo>
                    <a:pt x="221486" y="14062"/>
                    <a:pt x="230701" y="16630"/>
                    <a:pt x="234931" y="23881"/>
                  </a:cubicBezTo>
                  <a:cubicBezTo>
                    <a:pt x="239161" y="31133"/>
                    <a:pt x="236593" y="40348"/>
                    <a:pt x="229342" y="44579"/>
                  </a:cubicBezTo>
                  <a:lnTo>
                    <a:pt x="128424" y="102742"/>
                  </a:lnTo>
                </a:path>
              </a:pathLst>
            </a:custGeom>
            <a:solidFill>
              <a:srgbClr val="FFDE17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2563273" y="4504849"/>
              <a:ext cx="245650" cy="144494"/>
            </a:xfrm>
            <a:custGeom>
              <a:avLst/>
              <a:gdLst/>
              <a:ahLst/>
              <a:cxnLst/>
              <a:rect r="r" b="b" t="t" l="l"/>
              <a:pathLst>
                <a:path h="151073" w="256825">
                  <a:moveTo>
                    <a:pt x="135046" y="150037"/>
                  </a:moveTo>
                  <a:lnTo>
                    <a:pt x="251675" y="82658"/>
                  </a:lnTo>
                  <a:cubicBezTo>
                    <a:pt x="257718" y="79183"/>
                    <a:pt x="257718" y="73594"/>
                    <a:pt x="251675" y="70119"/>
                  </a:cubicBezTo>
                  <a:lnTo>
                    <a:pt x="229921" y="57580"/>
                  </a:lnTo>
                  <a:cubicBezTo>
                    <a:pt x="216173" y="49573"/>
                    <a:pt x="194720" y="48213"/>
                    <a:pt x="178102" y="54105"/>
                  </a:cubicBezTo>
                  <a:cubicBezTo>
                    <a:pt x="167829" y="57731"/>
                    <a:pt x="156197" y="59695"/>
                    <a:pt x="144564" y="59997"/>
                  </a:cubicBezTo>
                  <a:cubicBezTo>
                    <a:pt x="142298" y="59997"/>
                    <a:pt x="140032" y="59544"/>
                    <a:pt x="138370" y="58637"/>
                  </a:cubicBezTo>
                  <a:cubicBezTo>
                    <a:pt x="136557" y="57580"/>
                    <a:pt x="135499" y="56220"/>
                    <a:pt x="135499" y="54710"/>
                  </a:cubicBezTo>
                  <a:cubicBezTo>
                    <a:pt x="135499" y="48969"/>
                    <a:pt x="133687" y="43077"/>
                    <a:pt x="130363" y="37940"/>
                  </a:cubicBezTo>
                  <a:cubicBezTo>
                    <a:pt x="133536" y="33861"/>
                    <a:pt x="133838" y="28423"/>
                    <a:pt x="128097" y="25099"/>
                  </a:cubicBezTo>
                  <a:cubicBezTo>
                    <a:pt x="122809" y="22078"/>
                    <a:pt x="115860" y="20718"/>
                    <a:pt x="109968" y="21624"/>
                  </a:cubicBezTo>
                  <a:cubicBezTo>
                    <a:pt x="82019" y="7726"/>
                    <a:pt x="55279" y="7877"/>
                    <a:pt x="30352" y="22229"/>
                  </a:cubicBezTo>
                  <a:cubicBezTo>
                    <a:pt x="5425" y="36580"/>
                    <a:pt x="4972" y="52141"/>
                    <a:pt x="29144" y="68155"/>
                  </a:cubicBezTo>
                  <a:cubicBezTo>
                    <a:pt x="27784" y="71479"/>
                    <a:pt x="30050" y="75558"/>
                    <a:pt x="35338" y="78579"/>
                  </a:cubicBezTo>
                  <a:cubicBezTo>
                    <a:pt x="41078" y="81903"/>
                    <a:pt x="50596" y="81752"/>
                    <a:pt x="57546" y="79939"/>
                  </a:cubicBezTo>
                  <a:cubicBezTo>
                    <a:pt x="66459" y="81903"/>
                    <a:pt x="76430" y="82809"/>
                    <a:pt x="86552" y="82960"/>
                  </a:cubicBezTo>
                  <a:cubicBezTo>
                    <a:pt x="89120" y="82960"/>
                    <a:pt x="91537" y="83564"/>
                    <a:pt x="93199" y="84622"/>
                  </a:cubicBezTo>
                  <a:cubicBezTo>
                    <a:pt x="94861" y="85528"/>
                    <a:pt x="95616" y="86888"/>
                    <a:pt x="95616" y="88097"/>
                  </a:cubicBezTo>
                  <a:cubicBezTo>
                    <a:pt x="95314" y="94744"/>
                    <a:pt x="91839" y="101542"/>
                    <a:pt x="85494" y="107434"/>
                  </a:cubicBezTo>
                  <a:cubicBezTo>
                    <a:pt x="75221" y="117103"/>
                    <a:pt x="77638" y="129340"/>
                    <a:pt x="91537" y="137347"/>
                  </a:cubicBezTo>
                  <a:lnTo>
                    <a:pt x="113292" y="149886"/>
                  </a:lnTo>
                  <a:cubicBezTo>
                    <a:pt x="119335" y="153512"/>
                    <a:pt x="129003" y="153512"/>
                    <a:pt x="135046" y="150037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2563273" y="4492752"/>
              <a:ext cx="245650" cy="144494"/>
            </a:xfrm>
            <a:custGeom>
              <a:avLst/>
              <a:gdLst/>
              <a:ahLst/>
              <a:cxnLst/>
              <a:rect r="r" b="b" t="t" l="l"/>
              <a:pathLst>
                <a:path h="151073" w="256825">
                  <a:moveTo>
                    <a:pt x="135046" y="150037"/>
                  </a:moveTo>
                  <a:lnTo>
                    <a:pt x="251675" y="82658"/>
                  </a:lnTo>
                  <a:cubicBezTo>
                    <a:pt x="257718" y="79183"/>
                    <a:pt x="257718" y="73594"/>
                    <a:pt x="251675" y="70119"/>
                  </a:cubicBezTo>
                  <a:lnTo>
                    <a:pt x="229921" y="57580"/>
                  </a:lnTo>
                  <a:cubicBezTo>
                    <a:pt x="216173" y="49573"/>
                    <a:pt x="194720" y="48213"/>
                    <a:pt x="178102" y="54105"/>
                  </a:cubicBezTo>
                  <a:cubicBezTo>
                    <a:pt x="167829" y="57731"/>
                    <a:pt x="156197" y="59695"/>
                    <a:pt x="144564" y="59997"/>
                  </a:cubicBezTo>
                  <a:cubicBezTo>
                    <a:pt x="142298" y="59997"/>
                    <a:pt x="140032" y="59544"/>
                    <a:pt x="138370" y="58637"/>
                  </a:cubicBezTo>
                  <a:cubicBezTo>
                    <a:pt x="136557" y="57580"/>
                    <a:pt x="135499" y="56220"/>
                    <a:pt x="135499" y="54709"/>
                  </a:cubicBezTo>
                  <a:cubicBezTo>
                    <a:pt x="135499" y="48969"/>
                    <a:pt x="133687" y="43077"/>
                    <a:pt x="130363" y="37940"/>
                  </a:cubicBezTo>
                  <a:cubicBezTo>
                    <a:pt x="133536" y="33861"/>
                    <a:pt x="133838" y="28423"/>
                    <a:pt x="128097" y="25099"/>
                  </a:cubicBezTo>
                  <a:cubicBezTo>
                    <a:pt x="122809" y="22078"/>
                    <a:pt x="115860" y="20718"/>
                    <a:pt x="109968" y="21624"/>
                  </a:cubicBezTo>
                  <a:cubicBezTo>
                    <a:pt x="82019" y="7725"/>
                    <a:pt x="55279" y="7877"/>
                    <a:pt x="30352" y="22229"/>
                  </a:cubicBezTo>
                  <a:cubicBezTo>
                    <a:pt x="5425" y="36581"/>
                    <a:pt x="4972" y="52141"/>
                    <a:pt x="29144" y="68155"/>
                  </a:cubicBezTo>
                  <a:cubicBezTo>
                    <a:pt x="27784" y="71479"/>
                    <a:pt x="30050" y="75558"/>
                    <a:pt x="35338" y="78579"/>
                  </a:cubicBezTo>
                  <a:cubicBezTo>
                    <a:pt x="41078" y="81903"/>
                    <a:pt x="50596" y="81752"/>
                    <a:pt x="57546" y="79939"/>
                  </a:cubicBezTo>
                  <a:cubicBezTo>
                    <a:pt x="66459" y="81903"/>
                    <a:pt x="76430" y="82809"/>
                    <a:pt x="86552" y="82960"/>
                  </a:cubicBezTo>
                  <a:cubicBezTo>
                    <a:pt x="89120" y="82960"/>
                    <a:pt x="91537" y="83565"/>
                    <a:pt x="93199" y="84622"/>
                  </a:cubicBezTo>
                  <a:cubicBezTo>
                    <a:pt x="94861" y="85529"/>
                    <a:pt x="95616" y="86888"/>
                    <a:pt x="95616" y="88097"/>
                  </a:cubicBezTo>
                  <a:cubicBezTo>
                    <a:pt x="95314" y="94744"/>
                    <a:pt x="91839" y="101542"/>
                    <a:pt x="85494" y="107434"/>
                  </a:cubicBezTo>
                  <a:cubicBezTo>
                    <a:pt x="75221" y="117103"/>
                    <a:pt x="77638" y="129340"/>
                    <a:pt x="91537" y="137347"/>
                  </a:cubicBezTo>
                  <a:lnTo>
                    <a:pt x="113292" y="149886"/>
                  </a:lnTo>
                  <a:cubicBezTo>
                    <a:pt x="119335" y="153511"/>
                    <a:pt x="129003" y="153511"/>
                    <a:pt x="135046" y="150037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3200114" y="4972050"/>
              <a:ext cx="447866" cy="216694"/>
            </a:xfrm>
            <a:custGeom>
              <a:avLst/>
              <a:gdLst/>
              <a:ahLst/>
              <a:cxnLst/>
              <a:rect r="r" b="b" t="t" l="l"/>
              <a:pathLst>
                <a:path h="226610" w="468328">
                  <a:moveTo>
                    <a:pt x="471501" y="11331"/>
                  </a:moveTo>
                  <a:lnTo>
                    <a:pt x="11331" y="11331"/>
                  </a:lnTo>
                  <a:lnTo>
                    <a:pt x="11331" y="80523"/>
                  </a:lnTo>
                  <a:cubicBezTo>
                    <a:pt x="11331" y="80523"/>
                    <a:pt x="11331" y="81731"/>
                    <a:pt x="11331" y="82335"/>
                  </a:cubicBezTo>
                  <a:cubicBezTo>
                    <a:pt x="11331" y="156361"/>
                    <a:pt x="114363" y="216338"/>
                    <a:pt x="241416" y="216338"/>
                  </a:cubicBezTo>
                  <a:cubicBezTo>
                    <a:pt x="368469" y="216338"/>
                    <a:pt x="471501" y="156361"/>
                    <a:pt x="471501" y="82335"/>
                  </a:cubicBezTo>
                  <a:cubicBezTo>
                    <a:pt x="471501" y="81731"/>
                    <a:pt x="471501" y="81127"/>
                    <a:pt x="471350" y="80523"/>
                  </a:cubicBezTo>
                  <a:lnTo>
                    <a:pt x="471501" y="80523"/>
                  </a:lnTo>
                  <a:lnTo>
                    <a:pt x="471501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3200114" y="4844701"/>
              <a:ext cx="447866" cy="274510"/>
            </a:xfrm>
            <a:custGeom>
              <a:avLst/>
              <a:gdLst/>
              <a:ahLst/>
              <a:cxnLst/>
              <a:rect r="r" b="b" t="t" l="l"/>
              <a:pathLst>
                <a:path h="287040" w="468328">
                  <a:moveTo>
                    <a:pt x="471501" y="145333"/>
                  </a:moveTo>
                  <a:cubicBezTo>
                    <a:pt x="471501" y="219340"/>
                    <a:pt x="368488" y="279335"/>
                    <a:pt x="241416" y="279335"/>
                  </a:cubicBezTo>
                  <a:cubicBezTo>
                    <a:pt x="114343" y="279335"/>
                    <a:pt x="11331" y="219340"/>
                    <a:pt x="11331" y="145333"/>
                  </a:cubicBezTo>
                  <a:cubicBezTo>
                    <a:pt x="11331" y="71325"/>
                    <a:pt x="114343" y="11331"/>
                    <a:pt x="241416" y="11331"/>
                  </a:cubicBezTo>
                  <a:cubicBezTo>
                    <a:pt x="368489" y="11331"/>
                    <a:pt x="471501" y="71325"/>
                    <a:pt x="471501" y="145333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3242691" y="4869561"/>
              <a:ext cx="375666" cy="216694"/>
            </a:xfrm>
            <a:custGeom>
              <a:avLst/>
              <a:gdLst/>
              <a:ahLst/>
              <a:cxnLst/>
              <a:rect r="r" b="b" t="t" l="l"/>
              <a:pathLst>
                <a:path h="226610" w="392791">
                  <a:moveTo>
                    <a:pt x="11331" y="119348"/>
                  </a:moveTo>
                  <a:cubicBezTo>
                    <a:pt x="11331" y="179022"/>
                    <a:pt x="94421" y="227366"/>
                    <a:pt x="196849" y="227366"/>
                  </a:cubicBezTo>
                  <a:cubicBezTo>
                    <a:pt x="299277" y="227366"/>
                    <a:pt x="382368" y="179022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421" y="11331"/>
                    <a:pt x="11331" y="59674"/>
                    <a:pt x="11331" y="119348"/>
                  </a:cubicBezTo>
                </a:path>
              </a:pathLst>
            </a:custGeom>
            <a:solidFill>
              <a:srgbClr val="F0F8FF">
                <a:alpha val="10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3242691" y="4869561"/>
              <a:ext cx="375666" cy="130016"/>
            </a:xfrm>
            <a:custGeom>
              <a:avLst/>
              <a:gdLst/>
              <a:ahLst/>
              <a:cxnLst/>
              <a:rect r="r" b="b" t="t" l="l"/>
              <a:pathLst>
                <a:path h="135966" w="392791">
                  <a:moveTo>
                    <a:pt x="196849" y="27193"/>
                  </a:moveTo>
                  <a:cubicBezTo>
                    <a:pt x="294745" y="27193"/>
                    <a:pt x="374663" y="71307"/>
                    <a:pt x="381612" y="127204"/>
                  </a:cubicBezTo>
                  <a:cubicBezTo>
                    <a:pt x="381914" y="124636"/>
                    <a:pt x="382368" y="121917"/>
                    <a:pt x="382368" y="119348"/>
                  </a:cubicBezTo>
                  <a:cubicBezTo>
                    <a:pt x="382368" y="59674"/>
                    <a:pt x="299277" y="11331"/>
                    <a:pt x="196849" y="11331"/>
                  </a:cubicBezTo>
                  <a:cubicBezTo>
                    <a:pt x="94421" y="11331"/>
                    <a:pt x="11331" y="59674"/>
                    <a:pt x="11331" y="119348"/>
                  </a:cubicBezTo>
                  <a:cubicBezTo>
                    <a:pt x="11331" y="122067"/>
                    <a:pt x="11633" y="124636"/>
                    <a:pt x="12086" y="127204"/>
                  </a:cubicBezTo>
                  <a:cubicBezTo>
                    <a:pt x="19035" y="71307"/>
                    <a:pt x="98953" y="27193"/>
                    <a:pt x="196849" y="27193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3200114" y="4974717"/>
              <a:ext cx="447866" cy="144494"/>
            </a:xfrm>
            <a:custGeom>
              <a:avLst/>
              <a:gdLst/>
              <a:ahLst/>
              <a:cxnLst/>
              <a:rect r="r" b="b" t="t" l="l"/>
              <a:pathLst>
                <a:path h="151073" w="468328">
                  <a:moveTo>
                    <a:pt x="241416" y="142916"/>
                  </a:moveTo>
                  <a:cubicBezTo>
                    <a:pt x="115723" y="142916"/>
                    <a:pt x="13597" y="84148"/>
                    <a:pt x="11482" y="11331"/>
                  </a:cubicBezTo>
                  <a:cubicBezTo>
                    <a:pt x="11482" y="12086"/>
                    <a:pt x="11331" y="12992"/>
                    <a:pt x="11331" y="13748"/>
                  </a:cubicBezTo>
                  <a:cubicBezTo>
                    <a:pt x="11331" y="87774"/>
                    <a:pt x="114363" y="147750"/>
                    <a:pt x="241416" y="147750"/>
                  </a:cubicBezTo>
                  <a:cubicBezTo>
                    <a:pt x="368469" y="147750"/>
                    <a:pt x="471501" y="87774"/>
                    <a:pt x="471501" y="13748"/>
                  </a:cubicBezTo>
                  <a:cubicBezTo>
                    <a:pt x="471501" y="12992"/>
                    <a:pt x="471350" y="12086"/>
                    <a:pt x="471350" y="11331"/>
                  </a:cubicBezTo>
                  <a:cubicBezTo>
                    <a:pt x="469235" y="84148"/>
                    <a:pt x="367109" y="142916"/>
                    <a:pt x="241416" y="142916"/>
                  </a:cubicBez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3343656" y="4903375"/>
              <a:ext cx="158972" cy="158972"/>
            </a:xfrm>
            <a:custGeom>
              <a:avLst/>
              <a:gdLst/>
              <a:ahLst/>
              <a:cxnLst/>
              <a:rect r="r" b="b" t="t" l="l"/>
              <a:pathLst>
                <a:path h="166181" w="166181">
                  <a:moveTo>
                    <a:pt x="11331" y="151980"/>
                  </a:moveTo>
                  <a:lnTo>
                    <a:pt x="162404" y="166483"/>
                  </a:lnTo>
                  <a:lnTo>
                    <a:pt x="115118" y="11331"/>
                  </a:lnTo>
                  <a:lnTo>
                    <a:pt x="48948" y="32179"/>
                  </a:lnTo>
                  <a:lnTo>
                    <a:pt x="107564" y="134909"/>
                  </a:lnTo>
                  <a:lnTo>
                    <a:pt x="34445" y="125089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3343656" y="4891278"/>
              <a:ext cx="158972" cy="158972"/>
            </a:xfrm>
            <a:custGeom>
              <a:avLst/>
              <a:gdLst/>
              <a:ahLst/>
              <a:cxnLst/>
              <a:rect r="r" b="b" t="t" l="l"/>
              <a:pathLst>
                <a:path h="166181" w="166181">
                  <a:moveTo>
                    <a:pt x="11331" y="151829"/>
                  </a:moveTo>
                  <a:lnTo>
                    <a:pt x="162404" y="166483"/>
                  </a:lnTo>
                  <a:lnTo>
                    <a:pt x="115118" y="11331"/>
                  </a:lnTo>
                  <a:lnTo>
                    <a:pt x="48948" y="32179"/>
                  </a:lnTo>
                  <a:lnTo>
                    <a:pt x="107564" y="134758"/>
                  </a:lnTo>
                  <a:lnTo>
                    <a:pt x="34445" y="125089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2967038" y="4887944"/>
              <a:ext cx="1459230" cy="592360"/>
            </a:xfrm>
            <a:custGeom>
              <a:avLst/>
              <a:gdLst/>
              <a:ahLst/>
              <a:cxnLst/>
              <a:rect r="r" b="b" t="t" l="l"/>
              <a:pathLst>
                <a:path h="619402" w="1525844">
                  <a:moveTo>
                    <a:pt x="428277" y="612285"/>
                  </a:moveTo>
                  <a:cubicBezTo>
                    <a:pt x="424198" y="612285"/>
                    <a:pt x="420875" y="609112"/>
                    <a:pt x="420723" y="604882"/>
                  </a:cubicBezTo>
                  <a:cubicBezTo>
                    <a:pt x="420572" y="600652"/>
                    <a:pt x="423896" y="597177"/>
                    <a:pt x="428126" y="597177"/>
                  </a:cubicBezTo>
                  <a:cubicBezTo>
                    <a:pt x="438097" y="596875"/>
                    <a:pt x="448068" y="596120"/>
                    <a:pt x="457586" y="595063"/>
                  </a:cubicBezTo>
                  <a:cubicBezTo>
                    <a:pt x="461665" y="594458"/>
                    <a:pt x="465441" y="597480"/>
                    <a:pt x="466046" y="601710"/>
                  </a:cubicBezTo>
                  <a:cubicBezTo>
                    <a:pt x="466499" y="605789"/>
                    <a:pt x="463628" y="609566"/>
                    <a:pt x="459398" y="610170"/>
                  </a:cubicBezTo>
                  <a:cubicBezTo>
                    <a:pt x="449428" y="611378"/>
                    <a:pt x="439004" y="612134"/>
                    <a:pt x="428579" y="612436"/>
                  </a:cubicBezTo>
                  <a:cubicBezTo>
                    <a:pt x="428428" y="612285"/>
                    <a:pt x="428428" y="612285"/>
                    <a:pt x="428277" y="612285"/>
                  </a:cubicBezTo>
                  <a:close/>
                </a:path>
                <a:path h="619402" w="1525844">
                  <a:moveTo>
                    <a:pt x="383106" y="610623"/>
                  </a:moveTo>
                  <a:cubicBezTo>
                    <a:pt x="382804" y="610623"/>
                    <a:pt x="382653" y="610623"/>
                    <a:pt x="382351" y="610623"/>
                  </a:cubicBezTo>
                  <a:cubicBezTo>
                    <a:pt x="372078" y="609566"/>
                    <a:pt x="361805" y="608206"/>
                    <a:pt x="351834" y="606242"/>
                  </a:cubicBezTo>
                  <a:cubicBezTo>
                    <a:pt x="347755" y="605487"/>
                    <a:pt x="345036" y="601559"/>
                    <a:pt x="345791" y="597480"/>
                  </a:cubicBezTo>
                  <a:cubicBezTo>
                    <a:pt x="346546" y="593401"/>
                    <a:pt x="350474" y="590681"/>
                    <a:pt x="354553" y="591437"/>
                  </a:cubicBezTo>
                  <a:cubicBezTo>
                    <a:pt x="364071" y="593250"/>
                    <a:pt x="373891" y="594609"/>
                    <a:pt x="383861" y="595667"/>
                  </a:cubicBezTo>
                  <a:cubicBezTo>
                    <a:pt x="387941" y="596120"/>
                    <a:pt x="390962" y="599746"/>
                    <a:pt x="390660" y="603976"/>
                  </a:cubicBezTo>
                  <a:cubicBezTo>
                    <a:pt x="390207" y="607753"/>
                    <a:pt x="386883" y="610623"/>
                    <a:pt x="383106" y="610623"/>
                  </a:cubicBezTo>
                  <a:close/>
                </a:path>
                <a:path h="619402" w="1525844">
                  <a:moveTo>
                    <a:pt x="502908" y="601257"/>
                  </a:moveTo>
                  <a:cubicBezTo>
                    <a:pt x="499584" y="601257"/>
                    <a:pt x="496563" y="599141"/>
                    <a:pt x="495656" y="595667"/>
                  </a:cubicBezTo>
                  <a:cubicBezTo>
                    <a:pt x="494599" y="591588"/>
                    <a:pt x="496865" y="587509"/>
                    <a:pt x="500944" y="586300"/>
                  </a:cubicBezTo>
                  <a:cubicBezTo>
                    <a:pt x="510461" y="583581"/>
                    <a:pt x="519828" y="580408"/>
                    <a:pt x="528590" y="576783"/>
                  </a:cubicBezTo>
                  <a:cubicBezTo>
                    <a:pt x="532518" y="575272"/>
                    <a:pt x="536899" y="577085"/>
                    <a:pt x="538410" y="580862"/>
                  </a:cubicBezTo>
                  <a:cubicBezTo>
                    <a:pt x="539921" y="584790"/>
                    <a:pt x="538108" y="589171"/>
                    <a:pt x="534331" y="590681"/>
                  </a:cubicBezTo>
                  <a:cubicBezTo>
                    <a:pt x="524965" y="594458"/>
                    <a:pt x="514994" y="597933"/>
                    <a:pt x="504872" y="600803"/>
                  </a:cubicBezTo>
                  <a:cubicBezTo>
                    <a:pt x="504267" y="601105"/>
                    <a:pt x="503512" y="601257"/>
                    <a:pt x="502908" y="601257"/>
                  </a:cubicBezTo>
                  <a:close/>
                </a:path>
                <a:path h="619402" w="1525844">
                  <a:moveTo>
                    <a:pt x="309231" y="595214"/>
                  </a:moveTo>
                  <a:cubicBezTo>
                    <a:pt x="308476" y="595214"/>
                    <a:pt x="307720" y="595063"/>
                    <a:pt x="306814" y="594911"/>
                  </a:cubicBezTo>
                  <a:cubicBezTo>
                    <a:pt x="296843" y="591739"/>
                    <a:pt x="287174" y="587962"/>
                    <a:pt x="277959" y="583883"/>
                  </a:cubicBezTo>
                  <a:cubicBezTo>
                    <a:pt x="274182" y="582221"/>
                    <a:pt x="272369" y="577689"/>
                    <a:pt x="274031" y="573912"/>
                  </a:cubicBezTo>
                  <a:cubicBezTo>
                    <a:pt x="275693" y="570136"/>
                    <a:pt x="280225" y="568322"/>
                    <a:pt x="284002" y="569984"/>
                  </a:cubicBezTo>
                  <a:cubicBezTo>
                    <a:pt x="292764" y="573761"/>
                    <a:pt x="302131" y="577387"/>
                    <a:pt x="311648" y="580408"/>
                  </a:cubicBezTo>
                  <a:cubicBezTo>
                    <a:pt x="315576" y="581768"/>
                    <a:pt x="317842" y="585998"/>
                    <a:pt x="316483" y="589926"/>
                  </a:cubicBezTo>
                  <a:cubicBezTo>
                    <a:pt x="315425" y="593250"/>
                    <a:pt x="312404" y="595214"/>
                    <a:pt x="309231" y="595214"/>
                  </a:cubicBezTo>
                  <a:close/>
                </a:path>
                <a:path h="619402" w="1525844">
                  <a:moveTo>
                    <a:pt x="571646" y="570589"/>
                  </a:moveTo>
                  <a:cubicBezTo>
                    <a:pt x="569078" y="570589"/>
                    <a:pt x="566510" y="569229"/>
                    <a:pt x="565150" y="566812"/>
                  </a:cubicBezTo>
                  <a:cubicBezTo>
                    <a:pt x="563035" y="563186"/>
                    <a:pt x="564244" y="558654"/>
                    <a:pt x="567869" y="556539"/>
                  </a:cubicBezTo>
                  <a:lnTo>
                    <a:pt x="594005" y="541431"/>
                  </a:lnTo>
                  <a:cubicBezTo>
                    <a:pt x="597631" y="539316"/>
                    <a:pt x="602163" y="540525"/>
                    <a:pt x="604278" y="544151"/>
                  </a:cubicBezTo>
                  <a:cubicBezTo>
                    <a:pt x="606393" y="547776"/>
                    <a:pt x="605185" y="552308"/>
                    <a:pt x="601559" y="554424"/>
                  </a:cubicBezTo>
                  <a:lnTo>
                    <a:pt x="575423" y="569531"/>
                  </a:lnTo>
                  <a:cubicBezTo>
                    <a:pt x="574214" y="570286"/>
                    <a:pt x="572855" y="570589"/>
                    <a:pt x="571646" y="570589"/>
                  </a:cubicBezTo>
                  <a:close/>
                </a:path>
                <a:path h="619402" w="1525844">
                  <a:moveTo>
                    <a:pt x="240946" y="563488"/>
                  </a:moveTo>
                  <a:cubicBezTo>
                    <a:pt x="239586" y="563488"/>
                    <a:pt x="238378" y="563186"/>
                    <a:pt x="237169" y="562431"/>
                  </a:cubicBezTo>
                  <a:lnTo>
                    <a:pt x="211033" y="547172"/>
                  </a:lnTo>
                  <a:cubicBezTo>
                    <a:pt x="207407" y="545057"/>
                    <a:pt x="206199" y="540525"/>
                    <a:pt x="208314" y="536899"/>
                  </a:cubicBezTo>
                  <a:cubicBezTo>
                    <a:pt x="210429" y="533274"/>
                    <a:pt x="215112" y="532065"/>
                    <a:pt x="218587" y="534180"/>
                  </a:cubicBezTo>
                  <a:lnTo>
                    <a:pt x="244723" y="549438"/>
                  </a:lnTo>
                  <a:cubicBezTo>
                    <a:pt x="248348" y="551553"/>
                    <a:pt x="249557" y="556085"/>
                    <a:pt x="247442" y="559711"/>
                  </a:cubicBezTo>
                  <a:cubicBezTo>
                    <a:pt x="246082" y="562129"/>
                    <a:pt x="243514" y="563488"/>
                    <a:pt x="240946" y="563488"/>
                  </a:cubicBezTo>
                  <a:close/>
                </a:path>
                <a:path h="619402" w="1525844">
                  <a:moveTo>
                    <a:pt x="637061" y="532820"/>
                  </a:moveTo>
                  <a:cubicBezTo>
                    <a:pt x="634493" y="532820"/>
                    <a:pt x="631925" y="531461"/>
                    <a:pt x="630565" y="529043"/>
                  </a:cubicBezTo>
                  <a:cubicBezTo>
                    <a:pt x="628450" y="525417"/>
                    <a:pt x="629658" y="520885"/>
                    <a:pt x="633284" y="518770"/>
                  </a:cubicBezTo>
                  <a:lnTo>
                    <a:pt x="659420" y="503663"/>
                  </a:lnTo>
                  <a:cubicBezTo>
                    <a:pt x="663046" y="501548"/>
                    <a:pt x="667578" y="502756"/>
                    <a:pt x="669693" y="506382"/>
                  </a:cubicBezTo>
                  <a:cubicBezTo>
                    <a:pt x="671808" y="510008"/>
                    <a:pt x="670600" y="514540"/>
                    <a:pt x="666974" y="516655"/>
                  </a:cubicBezTo>
                  <a:lnTo>
                    <a:pt x="640838" y="531763"/>
                  </a:lnTo>
                  <a:cubicBezTo>
                    <a:pt x="639629" y="532518"/>
                    <a:pt x="638270" y="532820"/>
                    <a:pt x="637061" y="532820"/>
                  </a:cubicBezTo>
                  <a:close/>
                </a:path>
                <a:path h="619402" w="1525844">
                  <a:moveTo>
                    <a:pt x="175682" y="525569"/>
                  </a:moveTo>
                  <a:cubicBezTo>
                    <a:pt x="174322" y="525569"/>
                    <a:pt x="173114" y="525267"/>
                    <a:pt x="171905" y="524511"/>
                  </a:cubicBezTo>
                  <a:lnTo>
                    <a:pt x="145769" y="509253"/>
                  </a:lnTo>
                  <a:cubicBezTo>
                    <a:pt x="142144" y="507138"/>
                    <a:pt x="140935" y="502606"/>
                    <a:pt x="143050" y="498979"/>
                  </a:cubicBezTo>
                  <a:cubicBezTo>
                    <a:pt x="145165" y="495354"/>
                    <a:pt x="149848" y="494145"/>
                    <a:pt x="153323" y="496260"/>
                  </a:cubicBezTo>
                  <a:lnTo>
                    <a:pt x="179459" y="511519"/>
                  </a:lnTo>
                  <a:cubicBezTo>
                    <a:pt x="183085" y="513634"/>
                    <a:pt x="184293" y="518166"/>
                    <a:pt x="182178" y="521792"/>
                  </a:cubicBezTo>
                  <a:cubicBezTo>
                    <a:pt x="180667" y="524209"/>
                    <a:pt x="178250" y="525569"/>
                    <a:pt x="175682" y="525569"/>
                  </a:cubicBezTo>
                  <a:close/>
                </a:path>
                <a:path h="619402" w="1525844">
                  <a:moveTo>
                    <a:pt x="702476" y="495052"/>
                  </a:moveTo>
                  <a:cubicBezTo>
                    <a:pt x="699908" y="495052"/>
                    <a:pt x="697339" y="493692"/>
                    <a:pt x="695980" y="491275"/>
                  </a:cubicBezTo>
                  <a:cubicBezTo>
                    <a:pt x="693865" y="487649"/>
                    <a:pt x="695073" y="483117"/>
                    <a:pt x="698699" y="481002"/>
                  </a:cubicBezTo>
                  <a:lnTo>
                    <a:pt x="724835" y="465894"/>
                  </a:lnTo>
                  <a:cubicBezTo>
                    <a:pt x="728461" y="463779"/>
                    <a:pt x="733144" y="464988"/>
                    <a:pt x="735108" y="468614"/>
                  </a:cubicBezTo>
                  <a:cubicBezTo>
                    <a:pt x="737223" y="472240"/>
                    <a:pt x="736014" y="476772"/>
                    <a:pt x="732389" y="478887"/>
                  </a:cubicBezTo>
                  <a:lnTo>
                    <a:pt x="706253" y="493994"/>
                  </a:lnTo>
                  <a:cubicBezTo>
                    <a:pt x="705044" y="494749"/>
                    <a:pt x="703685" y="495052"/>
                    <a:pt x="702476" y="495052"/>
                  </a:cubicBezTo>
                  <a:close/>
                </a:path>
                <a:path h="619402" w="1525844">
                  <a:moveTo>
                    <a:pt x="110267" y="487498"/>
                  </a:moveTo>
                  <a:cubicBezTo>
                    <a:pt x="108907" y="487498"/>
                    <a:pt x="107699" y="487196"/>
                    <a:pt x="106490" y="486441"/>
                  </a:cubicBezTo>
                  <a:lnTo>
                    <a:pt x="80354" y="471182"/>
                  </a:lnTo>
                  <a:cubicBezTo>
                    <a:pt x="76729" y="469067"/>
                    <a:pt x="75520" y="464384"/>
                    <a:pt x="77635" y="460909"/>
                  </a:cubicBezTo>
                  <a:cubicBezTo>
                    <a:pt x="79750" y="457283"/>
                    <a:pt x="84433" y="456075"/>
                    <a:pt x="87908" y="458190"/>
                  </a:cubicBezTo>
                  <a:lnTo>
                    <a:pt x="114044" y="473448"/>
                  </a:lnTo>
                  <a:cubicBezTo>
                    <a:pt x="117670" y="475563"/>
                    <a:pt x="118878" y="480246"/>
                    <a:pt x="116763" y="483721"/>
                  </a:cubicBezTo>
                  <a:cubicBezTo>
                    <a:pt x="115404" y="486139"/>
                    <a:pt x="112986" y="487498"/>
                    <a:pt x="110267" y="487498"/>
                  </a:cubicBezTo>
                  <a:close/>
                </a:path>
                <a:path h="619402" w="1525844">
                  <a:moveTo>
                    <a:pt x="767891" y="457283"/>
                  </a:moveTo>
                  <a:cubicBezTo>
                    <a:pt x="765323" y="457283"/>
                    <a:pt x="762754" y="455924"/>
                    <a:pt x="761395" y="453507"/>
                  </a:cubicBezTo>
                  <a:cubicBezTo>
                    <a:pt x="759280" y="449881"/>
                    <a:pt x="760488" y="445348"/>
                    <a:pt x="764114" y="443233"/>
                  </a:cubicBezTo>
                  <a:lnTo>
                    <a:pt x="790250" y="428126"/>
                  </a:lnTo>
                  <a:cubicBezTo>
                    <a:pt x="793725" y="426011"/>
                    <a:pt x="798408" y="427219"/>
                    <a:pt x="800523" y="430846"/>
                  </a:cubicBezTo>
                  <a:cubicBezTo>
                    <a:pt x="802638" y="434471"/>
                    <a:pt x="801429" y="439003"/>
                    <a:pt x="797804" y="441118"/>
                  </a:cubicBezTo>
                  <a:lnTo>
                    <a:pt x="771668" y="456226"/>
                  </a:lnTo>
                  <a:cubicBezTo>
                    <a:pt x="770459" y="456981"/>
                    <a:pt x="769099" y="457283"/>
                    <a:pt x="767891" y="457283"/>
                  </a:cubicBezTo>
                  <a:close/>
                </a:path>
                <a:path h="619402" w="1525844">
                  <a:moveTo>
                    <a:pt x="45003" y="449427"/>
                  </a:moveTo>
                  <a:cubicBezTo>
                    <a:pt x="43644" y="449427"/>
                    <a:pt x="42435" y="449125"/>
                    <a:pt x="41226" y="448370"/>
                  </a:cubicBezTo>
                  <a:lnTo>
                    <a:pt x="15091" y="433112"/>
                  </a:lnTo>
                  <a:cubicBezTo>
                    <a:pt x="11465" y="430996"/>
                    <a:pt x="10256" y="426313"/>
                    <a:pt x="12371" y="422839"/>
                  </a:cubicBezTo>
                  <a:cubicBezTo>
                    <a:pt x="14486" y="419213"/>
                    <a:pt x="19019" y="418004"/>
                    <a:pt x="22644" y="420119"/>
                  </a:cubicBezTo>
                  <a:lnTo>
                    <a:pt x="48780" y="435378"/>
                  </a:lnTo>
                  <a:cubicBezTo>
                    <a:pt x="52406" y="437493"/>
                    <a:pt x="53614" y="442176"/>
                    <a:pt x="51499" y="445650"/>
                  </a:cubicBezTo>
                  <a:cubicBezTo>
                    <a:pt x="50140" y="448068"/>
                    <a:pt x="47722" y="449427"/>
                    <a:pt x="45003" y="449427"/>
                  </a:cubicBezTo>
                  <a:close/>
                </a:path>
                <a:path h="619402" w="1525844">
                  <a:moveTo>
                    <a:pt x="833306" y="419515"/>
                  </a:moveTo>
                  <a:cubicBezTo>
                    <a:pt x="830738" y="419515"/>
                    <a:pt x="828169" y="418155"/>
                    <a:pt x="826810" y="415738"/>
                  </a:cubicBezTo>
                  <a:cubicBezTo>
                    <a:pt x="824694" y="412112"/>
                    <a:pt x="825903" y="407580"/>
                    <a:pt x="829529" y="405465"/>
                  </a:cubicBezTo>
                  <a:lnTo>
                    <a:pt x="855665" y="390357"/>
                  </a:lnTo>
                  <a:cubicBezTo>
                    <a:pt x="859290" y="388243"/>
                    <a:pt x="863823" y="389451"/>
                    <a:pt x="865938" y="393077"/>
                  </a:cubicBezTo>
                  <a:cubicBezTo>
                    <a:pt x="868053" y="396703"/>
                    <a:pt x="866844" y="401235"/>
                    <a:pt x="863219" y="403350"/>
                  </a:cubicBezTo>
                  <a:lnTo>
                    <a:pt x="837083" y="418457"/>
                  </a:lnTo>
                  <a:cubicBezTo>
                    <a:pt x="835874" y="419062"/>
                    <a:pt x="834515" y="419515"/>
                    <a:pt x="833306" y="419515"/>
                  </a:cubicBezTo>
                  <a:close/>
                </a:path>
                <a:path h="619402" w="1525844">
                  <a:moveTo>
                    <a:pt x="898570" y="381595"/>
                  </a:moveTo>
                  <a:cubicBezTo>
                    <a:pt x="896001" y="381595"/>
                    <a:pt x="893433" y="380236"/>
                    <a:pt x="892074" y="377819"/>
                  </a:cubicBezTo>
                  <a:cubicBezTo>
                    <a:pt x="889958" y="374193"/>
                    <a:pt x="891167" y="369660"/>
                    <a:pt x="894793" y="367546"/>
                  </a:cubicBezTo>
                  <a:lnTo>
                    <a:pt x="920929" y="352438"/>
                  </a:lnTo>
                  <a:cubicBezTo>
                    <a:pt x="924554" y="350323"/>
                    <a:pt x="929086" y="351532"/>
                    <a:pt x="931202" y="355157"/>
                  </a:cubicBezTo>
                  <a:cubicBezTo>
                    <a:pt x="933316" y="358783"/>
                    <a:pt x="932108" y="363316"/>
                    <a:pt x="928482" y="365430"/>
                  </a:cubicBezTo>
                  <a:lnTo>
                    <a:pt x="902347" y="380538"/>
                  </a:lnTo>
                  <a:cubicBezTo>
                    <a:pt x="901289" y="381293"/>
                    <a:pt x="899929" y="381595"/>
                    <a:pt x="898570" y="381595"/>
                  </a:cubicBezTo>
                  <a:close/>
                </a:path>
                <a:path h="619402" w="1525844">
                  <a:moveTo>
                    <a:pt x="963984" y="343827"/>
                  </a:moveTo>
                  <a:cubicBezTo>
                    <a:pt x="961416" y="343827"/>
                    <a:pt x="958848" y="342467"/>
                    <a:pt x="957488" y="340050"/>
                  </a:cubicBezTo>
                  <a:cubicBezTo>
                    <a:pt x="955374" y="336424"/>
                    <a:pt x="956582" y="331741"/>
                    <a:pt x="960208" y="329777"/>
                  </a:cubicBezTo>
                  <a:lnTo>
                    <a:pt x="986344" y="314670"/>
                  </a:lnTo>
                  <a:cubicBezTo>
                    <a:pt x="989969" y="312555"/>
                    <a:pt x="994652" y="313763"/>
                    <a:pt x="996616" y="317389"/>
                  </a:cubicBezTo>
                  <a:cubicBezTo>
                    <a:pt x="998732" y="321015"/>
                    <a:pt x="997523" y="325547"/>
                    <a:pt x="993897" y="327662"/>
                  </a:cubicBezTo>
                  <a:lnTo>
                    <a:pt x="967761" y="342769"/>
                  </a:lnTo>
                  <a:cubicBezTo>
                    <a:pt x="966553" y="343525"/>
                    <a:pt x="965345" y="343827"/>
                    <a:pt x="963984" y="343827"/>
                  </a:cubicBezTo>
                  <a:close/>
                </a:path>
                <a:path h="619402" w="1525844">
                  <a:moveTo>
                    <a:pt x="1029400" y="306059"/>
                  </a:moveTo>
                  <a:cubicBezTo>
                    <a:pt x="1026831" y="306059"/>
                    <a:pt x="1024263" y="304699"/>
                    <a:pt x="1022904" y="302282"/>
                  </a:cubicBezTo>
                  <a:cubicBezTo>
                    <a:pt x="1020788" y="298656"/>
                    <a:pt x="1021997" y="294124"/>
                    <a:pt x="1025623" y="292009"/>
                  </a:cubicBezTo>
                  <a:lnTo>
                    <a:pt x="1051758" y="276901"/>
                  </a:lnTo>
                  <a:cubicBezTo>
                    <a:pt x="1055384" y="274786"/>
                    <a:pt x="1059916" y="275995"/>
                    <a:pt x="1062032" y="279621"/>
                  </a:cubicBezTo>
                  <a:cubicBezTo>
                    <a:pt x="1064146" y="283246"/>
                    <a:pt x="1062938" y="287779"/>
                    <a:pt x="1059312" y="289894"/>
                  </a:cubicBezTo>
                  <a:lnTo>
                    <a:pt x="1033176" y="305001"/>
                  </a:lnTo>
                  <a:cubicBezTo>
                    <a:pt x="1031968" y="305757"/>
                    <a:pt x="1030759" y="306059"/>
                    <a:pt x="1029400" y="306059"/>
                  </a:cubicBezTo>
                  <a:close/>
                </a:path>
                <a:path h="619402" w="1525844">
                  <a:moveTo>
                    <a:pt x="1094814" y="268290"/>
                  </a:moveTo>
                  <a:cubicBezTo>
                    <a:pt x="1092246" y="268290"/>
                    <a:pt x="1089678" y="266930"/>
                    <a:pt x="1088318" y="264513"/>
                  </a:cubicBezTo>
                  <a:cubicBezTo>
                    <a:pt x="1086204" y="260888"/>
                    <a:pt x="1087412" y="256355"/>
                    <a:pt x="1091038" y="254240"/>
                  </a:cubicBezTo>
                  <a:lnTo>
                    <a:pt x="1117173" y="239133"/>
                  </a:lnTo>
                  <a:cubicBezTo>
                    <a:pt x="1120799" y="237018"/>
                    <a:pt x="1125332" y="238227"/>
                    <a:pt x="1127446" y="241852"/>
                  </a:cubicBezTo>
                  <a:cubicBezTo>
                    <a:pt x="1129562" y="245478"/>
                    <a:pt x="1128353" y="250010"/>
                    <a:pt x="1124727" y="252125"/>
                  </a:cubicBezTo>
                  <a:lnTo>
                    <a:pt x="1098591" y="267232"/>
                  </a:lnTo>
                  <a:cubicBezTo>
                    <a:pt x="1097383" y="267988"/>
                    <a:pt x="1096174" y="268290"/>
                    <a:pt x="1094814" y="268290"/>
                  </a:cubicBezTo>
                  <a:close/>
                </a:path>
                <a:path h="619402" w="1525844">
                  <a:moveTo>
                    <a:pt x="1160230" y="230522"/>
                  </a:moveTo>
                  <a:cubicBezTo>
                    <a:pt x="1157661" y="230522"/>
                    <a:pt x="1155093" y="229162"/>
                    <a:pt x="1153733" y="226745"/>
                  </a:cubicBezTo>
                  <a:cubicBezTo>
                    <a:pt x="1151618" y="223119"/>
                    <a:pt x="1152827" y="218587"/>
                    <a:pt x="1156453" y="216472"/>
                  </a:cubicBezTo>
                  <a:lnTo>
                    <a:pt x="1182588" y="201365"/>
                  </a:lnTo>
                  <a:cubicBezTo>
                    <a:pt x="1186214" y="199249"/>
                    <a:pt x="1190746" y="200458"/>
                    <a:pt x="1192862" y="204084"/>
                  </a:cubicBezTo>
                  <a:cubicBezTo>
                    <a:pt x="1194976" y="207709"/>
                    <a:pt x="1193768" y="212242"/>
                    <a:pt x="1190142" y="214357"/>
                  </a:cubicBezTo>
                  <a:lnTo>
                    <a:pt x="1164006" y="229464"/>
                  </a:lnTo>
                  <a:cubicBezTo>
                    <a:pt x="1162798" y="230220"/>
                    <a:pt x="1161589" y="230522"/>
                    <a:pt x="1160230" y="230522"/>
                  </a:cubicBezTo>
                  <a:close/>
                </a:path>
                <a:path h="619402" w="1525844">
                  <a:moveTo>
                    <a:pt x="1225644" y="192753"/>
                  </a:moveTo>
                  <a:cubicBezTo>
                    <a:pt x="1223076" y="192753"/>
                    <a:pt x="1220508" y="191394"/>
                    <a:pt x="1219148" y="188976"/>
                  </a:cubicBezTo>
                  <a:cubicBezTo>
                    <a:pt x="1217033" y="185351"/>
                    <a:pt x="1218242" y="180818"/>
                    <a:pt x="1221867" y="178703"/>
                  </a:cubicBezTo>
                  <a:lnTo>
                    <a:pt x="1248003" y="163596"/>
                  </a:lnTo>
                  <a:cubicBezTo>
                    <a:pt x="1251629" y="161481"/>
                    <a:pt x="1256161" y="162690"/>
                    <a:pt x="1258276" y="166315"/>
                  </a:cubicBezTo>
                  <a:cubicBezTo>
                    <a:pt x="1260391" y="169941"/>
                    <a:pt x="1259183" y="174473"/>
                    <a:pt x="1255557" y="176588"/>
                  </a:cubicBezTo>
                  <a:lnTo>
                    <a:pt x="1229421" y="191696"/>
                  </a:lnTo>
                  <a:cubicBezTo>
                    <a:pt x="1228213" y="192300"/>
                    <a:pt x="1227004" y="192753"/>
                    <a:pt x="1225644" y="192753"/>
                  </a:cubicBezTo>
                  <a:close/>
                </a:path>
                <a:path h="619402" w="1525844">
                  <a:moveTo>
                    <a:pt x="1291059" y="154834"/>
                  </a:moveTo>
                  <a:cubicBezTo>
                    <a:pt x="1288491" y="154834"/>
                    <a:pt x="1285923" y="153474"/>
                    <a:pt x="1284563" y="151057"/>
                  </a:cubicBezTo>
                  <a:cubicBezTo>
                    <a:pt x="1282448" y="147431"/>
                    <a:pt x="1283657" y="142899"/>
                    <a:pt x="1287283" y="140784"/>
                  </a:cubicBezTo>
                  <a:lnTo>
                    <a:pt x="1313418" y="125676"/>
                  </a:lnTo>
                  <a:cubicBezTo>
                    <a:pt x="1317044" y="123562"/>
                    <a:pt x="1321576" y="124770"/>
                    <a:pt x="1323691" y="128396"/>
                  </a:cubicBezTo>
                  <a:cubicBezTo>
                    <a:pt x="1325806" y="132022"/>
                    <a:pt x="1324598" y="136554"/>
                    <a:pt x="1320972" y="138669"/>
                  </a:cubicBezTo>
                  <a:lnTo>
                    <a:pt x="1294836" y="153776"/>
                  </a:lnTo>
                  <a:cubicBezTo>
                    <a:pt x="1293627" y="154532"/>
                    <a:pt x="1292419" y="154834"/>
                    <a:pt x="1291059" y="154834"/>
                  </a:cubicBezTo>
                  <a:close/>
                </a:path>
                <a:path h="619402" w="1525844">
                  <a:moveTo>
                    <a:pt x="1356474" y="117065"/>
                  </a:moveTo>
                  <a:cubicBezTo>
                    <a:pt x="1353906" y="117065"/>
                    <a:pt x="1351338" y="115706"/>
                    <a:pt x="1349978" y="113288"/>
                  </a:cubicBezTo>
                  <a:cubicBezTo>
                    <a:pt x="1347863" y="109663"/>
                    <a:pt x="1349072" y="105131"/>
                    <a:pt x="1352697" y="103015"/>
                  </a:cubicBezTo>
                  <a:lnTo>
                    <a:pt x="1378833" y="87908"/>
                  </a:lnTo>
                  <a:cubicBezTo>
                    <a:pt x="1382459" y="85793"/>
                    <a:pt x="1386991" y="87002"/>
                    <a:pt x="1389106" y="90627"/>
                  </a:cubicBezTo>
                  <a:cubicBezTo>
                    <a:pt x="1391221" y="94253"/>
                    <a:pt x="1390013" y="98937"/>
                    <a:pt x="1386387" y="100901"/>
                  </a:cubicBezTo>
                  <a:lnTo>
                    <a:pt x="1360251" y="116008"/>
                  </a:lnTo>
                  <a:cubicBezTo>
                    <a:pt x="1359043" y="116763"/>
                    <a:pt x="1357683" y="117065"/>
                    <a:pt x="1356474" y="117065"/>
                  </a:cubicBezTo>
                  <a:close/>
                </a:path>
                <a:path h="619402" w="1525844">
                  <a:moveTo>
                    <a:pt x="1421889" y="79297"/>
                  </a:moveTo>
                  <a:cubicBezTo>
                    <a:pt x="1419321" y="79297"/>
                    <a:pt x="1416752" y="77937"/>
                    <a:pt x="1415393" y="75520"/>
                  </a:cubicBezTo>
                  <a:cubicBezTo>
                    <a:pt x="1413278" y="71894"/>
                    <a:pt x="1414486" y="67211"/>
                    <a:pt x="1418112" y="65247"/>
                  </a:cubicBezTo>
                  <a:lnTo>
                    <a:pt x="1444248" y="50140"/>
                  </a:lnTo>
                  <a:cubicBezTo>
                    <a:pt x="1447874" y="48025"/>
                    <a:pt x="1452557" y="49233"/>
                    <a:pt x="1454521" y="52859"/>
                  </a:cubicBezTo>
                  <a:cubicBezTo>
                    <a:pt x="1456636" y="56485"/>
                    <a:pt x="1455427" y="61017"/>
                    <a:pt x="1451802" y="63132"/>
                  </a:cubicBezTo>
                  <a:lnTo>
                    <a:pt x="1425666" y="78240"/>
                  </a:lnTo>
                  <a:cubicBezTo>
                    <a:pt x="1424457" y="78995"/>
                    <a:pt x="1423098" y="79297"/>
                    <a:pt x="1421889" y="79297"/>
                  </a:cubicBezTo>
                  <a:close/>
                </a:path>
                <a:path h="619402" w="1525844">
                  <a:moveTo>
                    <a:pt x="1487304" y="41528"/>
                  </a:moveTo>
                  <a:cubicBezTo>
                    <a:pt x="1484736" y="41528"/>
                    <a:pt x="1482168" y="40169"/>
                    <a:pt x="1480808" y="37751"/>
                  </a:cubicBezTo>
                  <a:cubicBezTo>
                    <a:pt x="1478693" y="34126"/>
                    <a:pt x="1479902" y="29594"/>
                    <a:pt x="1483527" y="27479"/>
                  </a:cubicBezTo>
                  <a:lnTo>
                    <a:pt x="1509663" y="12371"/>
                  </a:lnTo>
                  <a:cubicBezTo>
                    <a:pt x="1513138" y="10256"/>
                    <a:pt x="1517821" y="11465"/>
                    <a:pt x="1519936" y="15090"/>
                  </a:cubicBezTo>
                  <a:cubicBezTo>
                    <a:pt x="1522051" y="18716"/>
                    <a:pt x="1520842" y="23248"/>
                    <a:pt x="1517217" y="25364"/>
                  </a:cubicBezTo>
                  <a:lnTo>
                    <a:pt x="1491081" y="40471"/>
                  </a:lnTo>
                  <a:cubicBezTo>
                    <a:pt x="1489872" y="41226"/>
                    <a:pt x="1488512" y="41528"/>
                    <a:pt x="1487304" y="4152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2883694" y="5228082"/>
              <a:ext cx="101155" cy="57817"/>
            </a:xfrm>
            <a:custGeom>
              <a:avLst/>
              <a:gdLst/>
              <a:ahLst/>
              <a:cxnLst/>
              <a:rect r="r" b="b" t="t" l="l"/>
              <a:pathLst>
                <a:path h="60429" w="105751">
                  <a:moveTo>
                    <a:pt x="11331" y="37466"/>
                  </a:moveTo>
                  <a:cubicBezTo>
                    <a:pt x="11331" y="51969"/>
                    <a:pt x="31423" y="63602"/>
                    <a:pt x="56350" y="63602"/>
                  </a:cubicBezTo>
                  <a:cubicBezTo>
                    <a:pt x="81278" y="63602"/>
                    <a:pt x="101370" y="51818"/>
                    <a:pt x="101370" y="37466"/>
                  </a:cubicBezTo>
                  <a:cubicBezTo>
                    <a:pt x="101370" y="22963"/>
                    <a:pt x="81278" y="11331"/>
                    <a:pt x="56350" y="11331"/>
                  </a:cubicBezTo>
                  <a:cubicBezTo>
                    <a:pt x="31423" y="11331"/>
                    <a:pt x="11331" y="22963"/>
                    <a:pt x="11331" y="37466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4389882" y="4837652"/>
              <a:ext cx="101155" cy="72199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1331" y="37768"/>
                  </a:moveTo>
                  <a:lnTo>
                    <a:pt x="67983" y="75537"/>
                  </a:lnTo>
                  <a:lnTo>
                    <a:pt x="10575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</p:grpSp>
      <p:grpSp>
        <p:nvGrpSpPr>
          <p:cNvPr name="Group 44" id="44"/>
          <p:cNvGrpSpPr/>
          <p:nvPr/>
        </p:nvGrpSpPr>
        <p:grpSpPr>
          <a:xfrm rot="0">
            <a:off x="5184934" y="1603685"/>
            <a:ext cx="1307035" cy="3756586"/>
            <a:chOff x="5184934" y="1603685"/>
            <a:chExt cx="1307035" cy="3756586"/>
          </a:xfrm>
        </p:grpSpPr>
        <p:grpSp>
          <p:nvGrpSpPr>
            <p:cNvPr name="Group 45" id="45"/>
            <p:cNvGrpSpPr/>
            <p:nvPr/>
          </p:nvGrpSpPr>
          <p:grpSpPr>
            <a:xfrm rot="0">
              <a:off x="5334355" y="1603685"/>
              <a:ext cx="1157614" cy="3756586"/>
              <a:chOff x="5334355" y="1603685"/>
              <a:chExt cx="1157614" cy="3756586"/>
            </a:xfrm>
          </p:grpSpPr>
          <p:cxnSp>
            <p:nvCxnSpPr>
              <p:cNvPr name="Connector 46" id="46"/>
              <p:cNvCxnSpPr/>
              <p:nvPr/>
            </p:nvCxnSpPr>
            <p:spPr>
              <a:xfrm>
                <a:off x="6158433" y="1603685"/>
                <a:ext cx="333536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47" id="47"/>
              <p:cNvCxnSpPr/>
              <p:nvPr/>
            </p:nvCxnSpPr>
            <p:spPr>
              <a:xfrm>
                <a:off x="6158433" y="2836277"/>
                <a:ext cx="333536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48" id="48"/>
              <p:cNvCxnSpPr/>
              <p:nvPr/>
            </p:nvCxnSpPr>
            <p:spPr>
              <a:xfrm>
                <a:off x="6158433" y="4149080"/>
                <a:ext cx="333536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49" id="49"/>
              <p:cNvCxnSpPr/>
              <p:nvPr/>
            </p:nvCxnSpPr>
            <p:spPr>
              <a:xfrm>
                <a:off x="6158433" y="5360271"/>
                <a:ext cx="333536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50" id="50"/>
              <p:cNvCxnSpPr/>
              <p:nvPr/>
            </p:nvCxnSpPr>
            <p:spPr>
              <a:xfrm>
                <a:off x="6042793" y="1658908"/>
                <a:ext cx="0" cy="3670727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  <p:cxnSp>
            <p:nvCxnSpPr>
              <p:cNvPr name="Connector 51" id="51"/>
              <p:cNvCxnSpPr/>
              <p:nvPr/>
            </p:nvCxnSpPr>
            <p:spPr>
              <a:xfrm>
                <a:off x="5334355" y="3543626"/>
                <a:ext cx="583844" cy="0"/>
              </a:xfrm>
              <a:prstGeom prst="line">
                <a:avLst/>
              </a:prstGeom>
              <a:ln w="15875">
                <a:solidFill>
                  <a:srgbClr val="0FBAB8">
                    <a:alpha val="90000"/>
                  </a:srgbClr>
                </a:solidFill>
                <a:prstDash val="dash"/>
                <a:headEnd type="none"/>
                <a:tailEnd type="none"/>
              </a:ln>
            </p:spPr>
          </p:cxnSp>
        </p:grpSp>
        <p:sp>
          <p:nvSpPr>
            <p:cNvPr name="AutoShape 52" id="52"/>
            <p:cNvSpPr/>
            <p:nvPr/>
          </p:nvSpPr>
          <p:spPr>
            <a:xfrm rot="16200000">
              <a:off x="5184934" y="3486912"/>
              <a:ext cx="78010" cy="113347"/>
            </a:xfrm>
            <a:prstGeom prst="triangle">
              <a:avLst>
                <a:gd fmla="val 50000" name="adj"/>
              </a:avLst>
            </a:prstGeom>
            <a:solidFill>
              <a:srgbClr val="0FBAB8">
                <a:alpha val="100000"/>
              </a:srgbClr>
            </a:solidFill>
            <a:ln/>
          </p:spPr>
        </p:sp>
      </p:grpSp>
      <p:sp>
        <p:nvSpPr>
          <p:cNvPr name="TextBox 53" id="53"/>
          <p:cNvSpPr txBox="true"/>
          <p:nvPr/>
        </p:nvSpPr>
        <p:spPr>
          <a:xfrm rot="0">
            <a:off x="6810375" y="1587771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7505700" y="1653027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6810375" y="2408906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7505700" y="2474162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稿件类型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6810375" y="3230040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7505700" y="3295297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6819900" y="4051175"/>
            <a:ext cx="561975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7505700" y="4116431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6810375" y="4870385"/>
            <a:ext cx="571500" cy="4572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7505700" y="4935641"/>
            <a:ext cx="4210541" cy="326688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100">
                <a:solidFill>
                  <a:srgbClr val="232323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01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投稿要求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0369" r="30369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2551" r="32551" t="0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2561" r="32561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实验研究、应用研究和文献综述一般不超过4000字，最多不超过5000字，临床报告不超过2000字，病例报告限1000字以内。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稿件字数要求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要求稿件内容应具有科学性、先进性和实用性，要能够反映当前眼科领域的研究水平和发展趋势。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稿件内容要求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02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稿件类型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5700" y="1701094"/>
            <a:ext cx="3419475" cy="57150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实验研究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65700" y="3875308"/>
            <a:ext cx="3419475" cy="57150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应用研究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310539" y="2205325"/>
            <a:ext cx="3419475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病例报告是医学期刊中有价值的稿件类型，要求不超过1000字，以展示罕见或特殊病例。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10539" y="1701094"/>
            <a:ext cx="3419475" cy="57150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病例报告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10539" y="4380130"/>
            <a:ext cx="3409950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临床报告是医学期刊中的重要稿件类型，要求不超过2000字，以提供临床实践信息。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310539" y="3875308"/>
            <a:ext cx="3423043" cy="57150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临床报告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22541" y="5526388"/>
            <a:ext cx="3438525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文献综述是医学期刊中重要的稿件类型，要求不超过4000字，最多不超过5000字。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76738" y="5021566"/>
            <a:ext cx="3438525" cy="4953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96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文献综述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5700" y="2205325"/>
            <a:ext cx="3419475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实验研究是医学期刊中常见的稿件类型，要求不超过4000字，最多不超过5000字。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65700" y="4380130"/>
            <a:ext cx="3419475" cy="1114425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应用研究是医学期刊中的重要稿件类型，要求不超过4000字，最多不超过5000字。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527532" y="1590406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4275690">
            <a:off x="6785438" y="2506602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2700000" flipH="true">
            <a:off x="4584703" y="2469836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-8546356" flipH="true">
            <a:off x="4774012" y="4013018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8546493" flipH="true">
            <a:off x="6327203" y="4006453"/>
            <a:ext cx="1175454" cy="1037165"/>
          </a:xfrm>
          <a:prstGeom prst="triangle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18" id="18"/>
          <p:cNvSpPr/>
          <p:nvPr/>
        </p:nvSpPr>
        <p:spPr>
          <a:xfrm rot="0">
            <a:off x="5803666" y="2981611"/>
            <a:ext cx="676277" cy="676277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h="304800" w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03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投稿流程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970539" y="3470427"/>
            <a:ext cx="2379917" cy="742950"/>
          </a:xfrm>
          <a:custGeom>
            <a:avLst/>
            <a:gdLst/>
            <a:ahLst/>
            <a:cxnLst/>
            <a:rect r="r" b="b" t="t" l="l"/>
            <a:pathLst>
              <a:path h="120000" w="120000">
                <a:moveTo>
                  <a:pt x="21366" y="0"/>
                </a:moveTo>
                <a:lnTo>
                  <a:pt x="14583" y="27688"/>
                </a:lnTo>
                <a:lnTo>
                  <a:pt x="1694" y="27688"/>
                </a:lnTo>
                <a:cubicBezTo>
                  <a:pt x="755" y="27688"/>
                  <a:pt x="0" y="29755"/>
                  <a:pt x="0" y="32305"/>
                </a:cubicBezTo>
                <a:lnTo>
                  <a:pt x="0" y="115383"/>
                </a:lnTo>
                <a:cubicBezTo>
                  <a:pt x="0" y="117933"/>
                  <a:pt x="755" y="119994"/>
                  <a:pt x="1694" y="119994"/>
                </a:cubicBezTo>
                <a:lnTo>
                  <a:pt x="118300" y="119994"/>
                </a:lnTo>
                <a:cubicBezTo>
                  <a:pt x="119238" y="119994"/>
                  <a:pt x="119994" y="117933"/>
                  <a:pt x="119994" y="115383"/>
                </a:cubicBezTo>
                <a:lnTo>
                  <a:pt x="119994" y="32305"/>
                </a:lnTo>
                <a:cubicBezTo>
                  <a:pt x="120000" y="29755"/>
                  <a:pt x="119238" y="27688"/>
                  <a:pt x="118300" y="27688"/>
                </a:cubicBezTo>
                <a:lnTo>
                  <a:pt x="28155" y="27688"/>
                </a:lnTo>
                <a:lnTo>
                  <a:pt x="21366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  <p:txBody>
          <a:bodyPr anchor="ctr" rtlCol="false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rot="0">
            <a:off x="1079675" y="3725628"/>
            <a:ext cx="2142593" cy="400454"/>
          </a:xfrm>
          <a:prstGeom prst="rect">
            <a:avLst/>
          </a:prstGeom>
          <a:ln/>
        </p:spPr>
        <p:txBody>
          <a:bodyPr anchor="ctr" rtlCol="false" lIns="0" rIns="66008" tIns="33052" bIns="33052" anchorCtr="false" vert="horz"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提交材料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70539" y="1898457"/>
            <a:ext cx="2931336" cy="1420778"/>
          </a:xfrm>
          <a:prstGeom prst="rect">
            <a:avLst/>
          </a:prstGeom>
          <a:ln/>
        </p:spPr>
        <p:txBody>
          <a:bodyPr anchor="b" rtlCol="false" lIns="0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在投稿时，作者需仔细阅读并填写投稿说明信，确保信息准确无误，以便杂志社会更好地了解作者的研究成果。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40982" y="1898457"/>
            <a:ext cx="2931336" cy="1420778"/>
          </a:xfrm>
          <a:prstGeom prst="rect">
            <a:avLst/>
          </a:prstGeom>
          <a:ln/>
        </p:spPr>
        <p:txBody>
          <a:bodyPr anchor="b" rtlCol="false" lIns="0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若稿件被要求修订，作者需按照审稿意见认真修改，并重新提交修改稿，直至稿件符合要求为止。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94241" y="4509295"/>
            <a:ext cx="2931336" cy="1420778"/>
          </a:xfrm>
          <a:prstGeom prst="rect">
            <a:avLst/>
          </a:prstGeom>
          <a:ln/>
        </p:spPr>
        <p:txBody>
          <a:bodyPr anchor="t" rtlCol="false" lIns="0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杂志社会对来稿进行严格的审稿，包括检查稿件的质量、学术价值、原创性等，并告知作者审稿结果及意见。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64684" y="4509295"/>
            <a:ext cx="2931336" cy="1420778"/>
          </a:xfrm>
          <a:prstGeom prst="rect">
            <a:avLst/>
          </a:prstGeom>
          <a:ln/>
        </p:spPr>
        <p:txBody>
          <a:bodyPr anchor="t" rtlCol="false" lIns="0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一旦稿件被杂志社最终审定录用，作者需按照要求完成文章的编辑、排版、校对等工作，确保文章质量。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  <p:sp>
        <p:nvSpPr>
          <p:cNvPr name="Freeform 9" id="9"/>
          <p:cNvSpPr/>
          <p:nvPr/>
        </p:nvSpPr>
        <p:spPr>
          <a:xfrm rot="0">
            <a:off x="3518762" y="3644014"/>
            <a:ext cx="2380679" cy="742950"/>
          </a:xfrm>
          <a:custGeom>
            <a:avLst/>
            <a:gdLst/>
            <a:ahLst/>
            <a:cxnLst/>
            <a:rect r="r" b="b" t="t" l="l"/>
            <a:pathLst>
              <a:path h="120000" w="120000">
                <a:moveTo>
                  <a:pt x="1694" y="0"/>
                </a:moveTo>
                <a:cubicBezTo>
                  <a:pt x="755" y="0"/>
                  <a:pt x="0" y="2061"/>
                  <a:pt x="0" y="4611"/>
                </a:cubicBezTo>
                <a:lnTo>
                  <a:pt x="0" y="87688"/>
                </a:lnTo>
                <a:cubicBezTo>
                  <a:pt x="0" y="90238"/>
                  <a:pt x="755" y="92305"/>
                  <a:pt x="1694" y="92305"/>
                </a:cubicBezTo>
                <a:lnTo>
                  <a:pt x="14594" y="92305"/>
                </a:lnTo>
                <a:lnTo>
                  <a:pt x="21383" y="119994"/>
                </a:lnTo>
                <a:lnTo>
                  <a:pt x="28177" y="92305"/>
                </a:lnTo>
                <a:lnTo>
                  <a:pt x="118300" y="92305"/>
                </a:lnTo>
                <a:cubicBezTo>
                  <a:pt x="119238" y="92305"/>
                  <a:pt x="119994" y="90238"/>
                  <a:pt x="119994" y="87688"/>
                </a:cubicBezTo>
                <a:lnTo>
                  <a:pt x="119994" y="4611"/>
                </a:lnTo>
                <a:cubicBezTo>
                  <a:pt x="120000" y="2061"/>
                  <a:pt x="119238" y="0"/>
                  <a:pt x="118300" y="0"/>
                </a:cubicBezTo>
                <a:lnTo>
                  <a:pt x="1694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10" id="10"/>
          <p:cNvSpPr/>
          <p:nvPr/>
        </p:nvSpPr>
        <p:spPr>
          <a:xfrm rot="0">
            <a:off x="6040982" y="3470427"/>
            <a:ext cx="2379917" cy="742950"/>
          </a:xfrm>
          <a:custGeom>
            <a:avLst/>
            <a:gdLst/>
            <a:ahLst/>
            <a:cxnLst/>
            <a:rect r="r" b="b" t="t" l="l"/>
            <a:pathLst>
              <a:path h="120000" w="120000">
                <a:moveTo>
                  <a:pt x="21366" y="0"/>
                </a:moveTo>
                <a:lnTo>
                  <a:pt x="14583" y="27688"/>
                </a:lnTo>
                <a:lnTo>
                  <a:pt x="1694" y="27688"/>
                </a:lnTo>
                <a:cubicBezTo>
                  <a:pt x="755" y="27688"/>
                  <a:pt x="0" y="29755"/>
                  <a:pt x="0" y="32305"/>
                </a:cubicBezTo>
                <a:lnTo>
                  <a:pt x="0" y="115383"/>
                </a:lnTo>
                <a:cubicBezTo>
                  <a:pt x="0" y="117933"/>
                  <a:pt x="755" y="119994"/>
                  <a:pt x="1694" y="119994"/>
                </a:cubicBezTo>
                <a:lnTo>
                  <a:pt x="118300" y="119994"/>
                </a:lnTo>
                <a:cubicBezTo>
                  <a:pt x="119238" y="119994"/>
                  <a:pt x="119994" y="117933"/>
                  <a:pt x="119994" y="115383"/>
                </a:cubicBezTo>
                <a:lnTo>
                  <a:pt x="119994" y="32305"/>
                </a:lnTo>
                <a:cubicBezTo>
                  <a:pt x="120000" y="29755"/>
                  <a:pt x="119238" y="27688"/>
                  <a:pt x="118300" y="27688"/>
                </a:cubicBezTo>
                <a:lnTo>
                  <a:pt x="28155" y="27688"/>
                </a:lnTo>
                <a:lnTo>
                  <a:pt x="21366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Freeform 11" id="11"/>
          <p:cNvSpPr/>
          <p:nvPr/>
        </p:nvSpPr>
        <p:spPr>
          <a:xfrm rot="0">
            <a:off x="8589205" y="3634489"/>
            <a:ext cx="2380679" cy="742950"/>
          </a:xfrm>
          <a:custGeom>
            <a:avLst/>
            <a:gdLst/>
            <a:ahLst/>
            <a:cxnLst/>
            <a:rect r="r" b="b" t="t" l="l"/>
            <a:pathLst>
              <a:path h="120000" w="120000">
                <a:moveTo>
                  <a:pt x="1694" y="0"/>
                </a:moveTo>
                <a:cubicBezTo>
                  <a:pt x="755" y="0"/>
                  <a:pt x="0" y="2061"/>
                  <a:pt x="0" y="4611"/>
                </a:cubicBezTo>
                <a:lnTo>
                  <a:pt x="0" y="87688"/>
                </a:lnTo>
                <a:cubicBezTo>
                  <a:pt x="0" y="90238"/>
                  <a:pt x="755" y="92305"/>
                  <a:pt x="1694" y="92305"/>
                </a:cubicBezTo>
                <a:lnTo>
                  <a:pt x="14594" y="92305"/>
                </a:lnTo>
                <a:lnTo>
                  <a:pt x="21383" y="119994"/>
                </a:lnTo>
                <a:lnTo>
                  <a:pt x="28177" y="92305"/>
                </a:lnTo>
                <a:lnTo>
                  <a:pt x="118300" y="92305"/>
                </a:lnTo>
                <a:cubicBezTo>
                  <a:pt x="119238" y="92305"/>
                  <a:pt x="119994" y="90238"/>
                  <a:pt x="119994" y="87688"/>
                </a:cubicBezTo>
                <a:lnTo>
                  <a:pt x="119994" y="4611"/>
                </a:lnTo>
                <a:cubicBezTo>
                  <a:pt x="120000" y="2061"/>
                  <a:pt x="119238" y="0"/>
                  <a:pt x="118300" y="0"/>
                </a:cubicBezTo>
                <a:lnTo>
                  <a:pt x="1694" y="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3618755" y="3725628"/>
            <a:ext cx="2142593" cy="400454"/>
          </a:xfrm>
          <a:prstGeom prst="rect">
            <a:avLst/>
          </a:prstGeom>
          <a:ln/>
        </p:spPr>
        <p:txBody>
          <a:bodyPr anchor="ctr" rtlCol="false" lIns="0" rIns="66008" tIns="33052" bIns="33052" anchorCtr="false" vert="horz"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等待审稿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159644" y="3725628"/>
            <a:ext cx="2142593" cy="400454"/>
          </a:xfrm>
          <a:prstGeom prst="rect">
            <a:avLst/>
          </a:prstGeom>
          <a:ln/>
        </p:spPr>
        <p:txBody>
          <a:bodyPr anchor="ctr" rtlCol="false" lIns="0" rIns="66008" tIns="33052" bIns="33052" anchorCtr="false" vert="horz"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修订与再提交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708248" y="3725628"/>
            <a:ext cx="2142593" cy="400454"/>
          </a:xfrm>
          <a:prstGeom prst="rect">
            <a:avLst/>
          </a:prstGeom>
          <a:ln/>
        </p:spPr>
        <p:txBody>
          <a:bodyPr anchor="ctr" rtlCol="false" lIns="0" rIns="66008" tIns="33052" bIns="33052" anchorCtr="false" vert="horz"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录用与发表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04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注意事项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遵循投稿流程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遵循《眼科新进展》的投稿流程，包括在线投稿、邮寄纸质稿件等步骤，确保流程顺利进行。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在撰写稿件时，遵守学术规范和道德准则，避免抄袭、剽窃等行为，确保稿件原创性。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注明联系方式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在稿件中注明作者的联系方式和地址，以便杂志社与作者取得联系或邮寄样刊。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遵守期刊要求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了解并遵守《眼科新进展》对来稿的要求，如格式、引用规范等，提高稿件录用率。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7154" y="-7144"/>
            <a:ext cx="6952393" cy="3930205"/>
            <a:chOff x="-87154" y="-7144"/>
            <a:chExt cx="6952393" cy="3930205"/>
          </a:xfrm>
        </p:grpSpPr>
        <p:sp>
          <p:nvSpPr>
            <p:cNvPr name="AutoShape 3" id="3"/>
            <p:cNvSpPr/>
            <p:nvPr/>
          </p:nvSpPr>
          <p:spPr>
            <a:xfrm rot="0" flipV="true">
              <a:off x="-95" y="-7144"/>
              <a:ext cx="6865334" cy="3930205"/>
            </a:xfrm>
            <a:prstGeom prst="rtTriangle">
              <a:avLst/>
            </a:prstGeom>
            <a:solidFill>
              <a:srgbClr val="D1EBFF">
                <a:alpha val="22000"/>
              </a:srgbClr>
            </a:solidFill>
            <a:ln/>
          </p:spPr>
        </p:sp>
        <p:sp>
          <p:nvSpPr>
            <p:cNvPr name="Freeform 4" id="4"/>
            <p:cNvSpPr/>
            <p:nvPr/>
          </p:nvSpPr>
          <p:spPr>
            <a:xfrm rot="16200000">
              <a:off x="-87154" y="2679573"/>
              <a:ext cx="1330166" cy="1156716"/>
            </a:xfrm>
            <a:custGeom>
              <a:avLst/>
              <a:gdLst/>
              <a:ahLst/>
              <a:cxnLst/>
              <a:rect r="r" b="b" t="t" l="l"/>
              <a:pathLst>
                <a:path h="152401" w="531019">
                  <a:moveTo>
                    <a:pt x="0" y="0"/>
                  </a:moveTo>
                  <a:lnTo>
                    <a:pt x="531019" y="0"/>
                  </a:lnTo>
                  <a:lnTo>
                    <a:pt x="266699" y="152401"/>
                  </a:lnTo>
                  <a:lnTo>
                    <a:pt x="0" y="0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</p:grpSp>
      <p:sp>
        <p:nvSpPr>
          <p:cNvPr name="Freeform 5" id="5"/>
          <p:cNvSpPr/>
          <p:nvPr/>
        </p:nvSpPr>
        <p:spPr>
          <a:xfrm rot="0">
            <a:off x="9075965" y="5063253"/>
            <a:ext cx="3135086" cy="1804366"/>
          </a:xfrm>
          <a:custGeom>
            <a:avLst/>
            <a:gdLst/>
            <a:ahLst/>
            <a:cxnLst/>
            <a:rect r="r" b="b" t="t" l="l"/>
            <a:pathLst>
              <a:path h="762000" w="1323975">
                <a:moveTo>
                  <a:pt x="7144" y="760666"/>
                </a:moveTo>
                <a:lnTo>
                  <a:pt x="1317307" y="760666"/>
                </a:lnTo>
                <a:lnTo>
                  <a:pt x="1317307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H="true" flipV="true">
            <a:off x="5660922" y="2989970"/>
            <a:ext cx="6531072" cy="3868025"/>
          </a:xfrm>
          <a:custGeom>
            <a:avLst/>
            <a:gdLst/>
            <a:ahLst/>
            <a:cxnLst/>
            <a:rect r="r" b="b" t="t" l="l"/>
            <a:pathLst>
              <a:path h="3868025" w="6531072">
                <a:moveTo>
                  <a:pt x="6531072" y="0"/>
                </a:moveTo>
                <a:lnTo>
                  <a:pt x="1354853" y="0"/>
                </a:lnTo>
                <a:lnTo>
                  <a:pt x="0" y="802411"/>
                </a:lnTo>
                <a:lnTo>
                  <a:pt x="0" y="3868025"/>
                </a:lnTo>
                <a:lnTo>
                  <a:pt x="6531072" y="0"/>
                </a:lnTo>
              </a:path>
            </a:pathLst>
          </a:custGeom>
          <a:solidFill>
            <a:srgbClr val="F5FBFF">
              <a:alpha val="100000"/>
            </a:srgb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9803669" y="3780856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8" id="8"/>
          <p:cNvGrpSpPr/>
          <p:nvPr/>
        </p:nvGrpSpPr>
        <p:grpSpPr>
          <a:xfrm rot="0">
            <a:off x="2857595" y="943642"/>
            <a:ext cx="1106996" cy="841439"/>
            <a:chOff x="2857595" y="943642"/>
            <a:chExt cx="1106996" cy="841439"/>
          </a:xfrm>
        </p:grpSpPr>
        <p:sp>
          <p:nvSpPr>
            <p:cNvPr name="Freeform 9" id="9"/>
            <p:cNvSpPr/>
            <p:nvPr/>
          </p:nvSpPr>
          <p:spPr>
            <a:xfrm rot="0">
              <a:off x="3427000" y="1358075"/>
              <a:ext cx="50959" cy="305657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10" id="10"/>
            <p:cNvSpPr/>
            <p:nvPr/>
          </p:nvSpPr>
          <p:spPr>
            <a:xfrm rot="0">
              <a:off x="2857595" y="1047179"/>
              <a:ext cx="580739" cy="621506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" id="11"/>
            <p:cNvSpPr/>
            <p:nvPr/>
          </p:nvSpPr>
          <p:spPr>
            <a:xfrm rot="0">
              <a:off x="2857595" y="1023080"/>
              <a:ext cx="621506" cy="366808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2" id="12"/>
            <p:cNvSpPr/>
            <p:nvPr/>
          </p:nvSpPr>
          <p:spPr>
            <a:xfrm rot="0">
              <a:off x="2857595" y="1047179"/>
              <a:ext cx="621506" cy="346424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13" id="13"/>
            <p:cNvSpPr/>
            <p:nvPr/>
          </p:nvSpPr>
          <p:spPr>
            <a:xfrm rot="0">
              <a:off x="3913632" y="1333976"/>
              <a:ext cx="50959" cy="448342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4" id="14"/>
            <p:cNvSpPr/>
            <p:nvPr/>
          </p:nvSpPr>
          <p:spPr>
            <a:xfrm rot="0">
              <a:off x="3247263" y="943642"/>
              <a:ext cx="713232" cy="427958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5" id="15"/>
            <p:cNvSpPr/>
            <p:nvPr/>
          </p:nvSpPr>
          <p:spPr>
            <a:xfrm rot="0">
              <a:off x="3247263" y="969931"/>
              <a:ext cx="713232" cy="397383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16" id="16"/>
            <p:cNvSpPr/>
            <p:nvPr/>
          </p:nvSpPr>
          <p:spPr>
            <a:xfrm rot="0">
              <a:off x="3247263" y="969931"/>
              <a:ext cx="672465" cy="815150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7" id="17"/>
            <p:cNvSpPr/>
            <p:nvPr/>
          </p:nvSpPr>
          <p:spPr>
            <a:xfrm rot="0">
              <a:off x="3290697" y="1053465"/>
              <a:ext cx="203740" cy="295466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8" id="18"/>
            <p:cNvSpPr/>
            <p:nvPr/>
          </p:nvSpPr>
          <p:spPr>
            <a:xfrm rot="0">
              <a:off x="3536537" y="1333881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9" id="19"/>
            <p:cNvSpPr/>
            <p:nvPr/>
          </p:nvSpPr>
          <p:spPr>
            <a:xfrm rot="0">
              <a:off x="3536537" y="1442371"/>
              <a:ext cx="213931" cy="152876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0" id="20"/>
            <p:cNvSpPr/>
            <p:nvPr/>
          </p:nvSpPr>
          <p:spPr>
            <a:xfrm rot="0">
              <a:off x="3536537" y="138817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1" id="21"/>
            <p:cNvSpPr/>
            <p:nvPr/>
          </p:nvSpPr>
          <p:spPr>
            <a:xfrm rot="0">
              <a:off x="3150394" y="1289685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2" id="22"/>
            <p:cNvSpPr/>
            <p:nvPr/>
          </p:nvSpPr>
          <p:spPr>
            <a:xfrm rot="0">
              <a:off x="3150394" y="1398175"/>
              <a:ext cx="112109" cy="91726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3" id="23"/>
            <p:cNvSpPr/>
            <p:nvPr/>
          </p:nvSpPr>
          <p:spPr>
            <a:xfrm rot="0">
              <a:off x="3150394" y="1343978"/>
              <a:ext cx="244507" cy="173260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4" id="24"/>
            <p:cNvSpPr/>
            <p:nvPr/>
          </p:nvSpPr>
          <p:spPr>
            <a:xfrm rot="0">
              <a:off x="3536537" y="1226534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5" id="25"/>
            <p:cNvSpPr/>
            <p:nvPr/>
          </p:nvSpPr>
          <p:spPr>
            <a:xfrm rot="0">
              <a:off x="3536537" y="1280732"/>
              <a:ext cx="336232" cy="224123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26" id="26"/>
            <p:cNvSpPr/>
            <p:nvPr/>
          </p:nvSpPr>
          <p:spPr>
            <a:xfrm rot="0">
              <a:off x="2917222" y="1137952"/>
              <a:ext cx="203740" cy="254698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Freeform 27" id="27"/>
          <p:cNvSpPr/>
          <p:nvPr/>
        </p:nvSpPr>
        <p:spPr>
          <a:xfrm rot="0">
            <a:off x="2588061" y="940426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8" id="28"/>
          <p:cNvSpPr/>
          <p:nvPr/>
        </p:nvSpPr>
        <p:spPr>
          <a:xfrm rot="0">
            <a:off x="2478533" y="879392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5" y="76067"/>
                </a:moveTo>
                <a:cubicBezTo>
                  <a:pt x="80825" y="98124"/>
                  <a:pt x="65264" y="106886"/>
                  <a:pt x="46078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8" y="16091"/>
                </a:cubicBezTo>
                <a:cubicBezTo>
                  <a:pt x="65264" y="27270"/>
                  <a:pt x="80825" y="54010"/>
                  <a:pt x="80825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sp>
        <p:nvSpPr>
          <p:cNvPr name="Freeform 29" id="29"/>
          <p:cNvSpPr/>
          <p:nvPr/>
        </p:nvSpPr>
        <p:spPr>
          <a:xfrm rot="0">
            <a:off x="2367947" y="816848"/>
            <a:ext cx="90644" cy="105752"/>
          </a:xfrm>
          <a:custGeom>
            <a:avLst/>
            <a:gdLst/>
            <a:ahLst/>
            <a:cxnLst/>
            <a:rect r="r" b="b" t="t" l="l"/>
            <a:pathLst>
              <a:path h="105751" w="90644">
                <a:moveTo>
                  <a:pt x="80824" y="76067"/>
                </a:moveTo>
                <a:cubicBezTo>
                  <a:pt x="80824" y="98124"/>
                  <a:pt x="65264" y="106886"/>
                  <a:pt x="46077" y="95858"/>
                </a:cubicBezTo>
                <a:cubicBezTo>
                  <a:pt x="26891" y="84829"/>
                  <a:pt x="11331" y="57938"/>
                  <a:pt x="11331" y="35882"/>
                </a:cubicBezTo>
                <a:cubicBezTo>
                  <a:pt x="11331" y="13825"/>
                  <a:pt x="26891" y="5062"/>
                  <a:pt x="46077" y="16091"/>
                </a:cubicBezTo>
                <a:cubicBezTo>
                  <a:pt x="65415" y="27119"/>
                  <a:pt x="80824" y="54010"/>
                  <a:pt x="80824" y="76067"/>
                </a:cubicBezTo>
              </a:path>
            </a:pathLst>
          </a:custGeom>
          <a:solidFill>
            <a:srgbClr val="F0F8FF">
              <a:alpha val="100000"/>
            </a:srgbClr>
          </a:solidFill>
          <a:ln/>
        </p:spPr>
      </p:sp>
      <p:grpSp>
        <p:nvGrpSpPr>
          <p:cNvPr name="Group 30" id="30"/>
          <p:cNvGrpSpPr/>
          <p:nvPr/>
        </p:nvGrpSpPr>
        <p:grpSpPr>
          <a:xfrm rot="0">
            <a:off x="8795480" y="3978021"/>
            <a:ext cx="2540127" cy="2490788"/>
            <a:chOff x="8795480" y="3978021"/>
            <a:chExt cx="2540127" cy="2490788"/>
          </a:xfrm>
        </p:grpSpPr>
        <p:sp>
          <p:nvSpPr>
            <p:cNvPr name="Freeform 31" id="31"/>
            <p:cNvSpPr/>
            <p:nvPr/>
          </p:nvSpPr>
          <p:spPr>
            <a:xfrm rot="0">
              <a:off x="10518172" y="5209604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32" id="32"/>
            <p:cNvSpPr/>
            <p:nvPr/>
          </p:nvSpPr>
          <p:spPr>
            <a:xfrm rot="0">
              <a:off x="9376029" y="4549712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3" id="33"/>
            <p:cNvSpPr/>
            <p:nvPr/>
          </p:nvSpPr>
          <p:spPr>
            <a:xfrm rot="0">
              <a:off x="10494645" y="5197983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34" id="34"/>
            <p:cNvSpPr/>
            <p:nvPr/>
          </p:nvSpPr>
          <p:spPr>
            <a:xfrm rot="0">
              <a:off x="10664094" y="5196745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35" id="35"/>
            <p:cNvSpPr/>
            <p:nvPr/>
          </p:nvSpPr>
          <p:spPr>
            <a:xfrm rot="0">
              <a:off x="10714577" y="5208175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36" id="36"/>
            <p:cNvSpPr/>
            <p:nvPr/>
          </p:nvSpPr>
          <p:spPr>
            <a:xfrm rot="0">
              <a:off x="9407080" y="5005197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37" id="37"/>
            <p:cNvSpPr/>
            <p:nvPr/>
          </p:nvSpPr>
          <p:spPr>
            <a:xfrm rot="0">
              <a:off x="9407080" y="5204936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38" id="38"/>
            <p:cNvSpPr/>
            <p:nvPr/>
          </p:nvSpPr>
          <p:spPr>
            <a:xfrm rot="0">
              <a:off x="9407080" y="4563237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39" id="39"/>
            <p:cNvSpPr/>
            <p:nvPr/>
          </p:nvSpPr>
          <p:spPr>
            <a:xfrm rot="0">
              <a:off x="9893712" y="4629150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0" id="40"/>
            <p:cNvSpPr/>
            <p:nvPr/>
          </p:nvSpPr>
          <p:spPr>
            <a:xfrm rot="0">
              <a:off x="9514427" y="5342954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41" id="41"/>
            <p:cNvSpPr/>
            <p:nvPr/>
          </p:nvSpPr>
          <p:spPr>
            <a:xfrm rot="0">
              <a:off x="9514427" y="5346859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42" id="42"/>
            <p:cNvSpPr/>
            <p:nvPr/>
          </p:nvSpPr>
          <p:spPr>
            <a:xfrm rot="0">
              <a:off x="10465308" y="5230177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3" id="43"/>
            <p:cNvSpPr/>
            <p:nvPr/>
          </p:nvSpPr>
          <p:spPr>
            <a:xfrm rot="0">
              <a:off x="10608278" y="5312093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44" id="44"/>
            <p:cNvSpPr/>
            <p:nvPr/>
          </p:nvSpPr>
          <p:spPr>
            <a:xfrm rot="0">
              <a:off x="10465403" y="5221129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45" id="45"/>
            <p:cNvSpPr/>
            <p:nvPr/>
          </p:nvSpPr>
          <p:spPr>
            <a:xfrm rot="0">
              <a:off x="10608278" y="5303044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46" id="46"/>
            <p:cNvSpPr/>
            <p:nvPr/>
          </p:nvSpPr>
          <p:spPr>
            <a:xfrm rot="0">
              <a:off x="10608373" y="5320951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47" id="47"/>
            <p:cNvSpPr/>
            <p:nvPr/>
          </p:nvSpPr>
          <p:spPr>
            <a:xfrm rot="0">
              <a:off x="10465403" y="5239036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48" id="48"/>
            <p:cNvSpPr/>
            <p:nvPr/>
          </p:nvSpPr>
          <p:spPr>
            <a:xfrm rot="0">
              <a:off x="9207818" y="5592033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49" id="49"/>
            <p:cNvSpPr/>
            <p:nvPr/>
          </p:nvSpPr>
          <p:spPr>
            <a:xfrm rot="0">
              <a:off x="9231249" y="5430298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0" id="50"/>
            <p:cNvSpPr/>
            <p:nvPr/>
          </p:nvSpPr>
          <p:spPr>
            <a:xfrm rot="0">
              <a:off x="9207818" y="5415725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1" id="51"/>
            <p:cNvSpPr/>
            <p:nvPr/>
          </p:nvSpPr>
          <p:spPr>
            <a:xfrm rot="0">
              <a:off x="9144762" y="5680710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2" id="52"/>
            <p:cNvSpPr/>
            <p:nvPr/>
          </p:nvSpPr>
          <p:spPr>
            <a:xfrm rot="0">
              <a:off x="9989439" y="5931408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3" id="53"/>
            <p:cNvSpPr/>
            <p:nvPr/>
          </p:nvSpPr>
          <p:spPr>
            <a:xfrm rot="0">
              <a:off x="9144762" y="5452872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4" id="54"/>
            <p:cNvSpPr/>
            <p:nvPr/>
          </p:nvSpPr>
          <p:spPr>
            <a:xfrm rot="0">
              <a:off x="10063067" y="6086856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5" id="55"/>
            <p:cNvSpPr/>
            <p:nvPr/>
          </p:nvSpPr>
          <p:spPr>
            <a:xfrm rot="0">
              <a:off x="10086594" y="592512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6" id="56"/>
            <p:cNvSpPr/>
            <p:nvPr/>
          </p:nvSpPr>
          <p:spPr>
            <a:xfrm rot="0">
              <a:off x="10063067" y="5910549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57" id="57"/>
            <p:cNvSpPr/>
            <p:nvPr/>
          </p:nvSpPr>
          <p:spPr>
            <a:xfrm rot="0">
              <a:off x="10027539" y="3992213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58" id="58"/>
            <p:cNvSpPr/>
            <p:nvPr/>
          </p:nvSpPr>
          <p:spPr>
            <a:xfrm rot="0">
              <a:off x="11006328" y="4532662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59" id="59"/>
            <p:cNvSpPr/>
            <p:nvPr/>
          </p:nvSpPr>
          <p:spPr>
            <a:xfrm rot="0">
              <a:off x="10027539" y="3978021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60" id="60"/>
            <p:cNvSpPr/>
            <p:nvPr/>
          </p:nvSpPr>
          <p:spPr>
            <a:xfrm rot="0">
              <a:off x="10087641" y="4232910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1" id="61"/>
            <p:cNvSpPr/>
            <p:nvPr/>
          </p:nvSpPr>
          <p:spPr>
            <a:xfrm rot="0">
              <a:off x="8795480" y="5449443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62" id="62"/>
            <p:cNvSpPr/>
            <p:nvPr/>
          </p:nvSpPr>
          <p:spPr>
            <a:xfrm rot="0">
              <a:off x="8797195" y="5448109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63" id="63"/>
            <p:cNvSpPr/>
            <p:nvPr/>
          </p:nvSpPr>
          <p:spPr>
            <a:xfrm rot="0">
              <a:off x="9044654" y="5661470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64" id="64"/>
            <p:cNvSpPr/>
            <p:nvPr/>
          </p:nvSpPr>
          <p:spPr>
            <a:xfrm rot="0">
              <a:off x="9442132" y="6016371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65" id="65"/>
            <p:cNvSpPr/>
            <p:nvPr/>
          </p:nvSpPr>
          <p:spPr>
            <a:xfrm rot="0">
              <a:off x="9405175" y="5542312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6" id="66"/>
            <p:cNvSpPr/>
            <p:nvPr/>
          </p:nvSpPr>
          <p:spPr>
            <a:xfrm rot="0">
              <a:off x="9463850" y="5576221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7" id="67"/>
            <p:cNvSpPr/>
            <p:nvPr/>
          </p:nvSpPr>
          <p:spPr>
            <a:xfrm rot="0">
              <a:off x="9531382" y="5615274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8" id="68"/>
            <p:cNvSpPr/>
            <p:nvPr/>
          </p:nvSpPr>
          <p:spPr>
            <a:xfrm rot="0">
              <a:off x="9622155" y="56553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69" id="69"/>
            <p:cNvSpPr/>
            <p:nvPr/>
          </p:nvSpPr>
          <p:spPr>
            <a:xfrm rot="0">
              <a:off x="9674066" y="5697664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0" id="70"/>
            <p:cNvSpPr/>
            <p:nvPr/>
          </p:nvSpPr>
          <p:spPr>
            <a:xfrm rot="0">
              <a:off x="9709880" y="5718239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1" id="71"/>
            <p:cNvSpPr/>
            <p:nvPr/>
          </p:nvSpPr>
          <p:spPr>
            <a:xfrm rot="0">
              <a:off x="9773984" y="5755386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2" id="72"/>
            <p:cNvSpPr/>
            <p:nvPr/>
          </p:nvSpPr>
          <p:spPr>
            <a:xfrm rot="0">
              <a:off x="9822752" y="5783485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3" id="73"/>
            <p:cNvSpPr/>
            <p:nvPr/>
          </p:nvSpPr>
          <p:spPr>
            <a:xfrm rot="0">
              <a:off x="9875805" y="5826443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4" id="74"/>
            <p:cNvSpPr/>
            <p:nvPr/>
          </p:nvSpPr>
          <p:spPr>
            <a:xfrm rot="0">
              <a:off x="9963436" y="5852350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5" id="75"/>
            <p:cNvSpPr/>
            <p:nvPr/>
          </p:nvSpPr>
          <p:spPr>
            <a:xfrm rot="0">
              <a:off x="10015538" y="5894737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6" id="76"/>
            <p:cNvSpPr/>
            <p:nvPr/>
          </p:nvSpPr>
          <p:spPr>
            <a:xfrm rot="0">
              <a:off x="8878634" y="5239893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7" id="77"/>
            <p:cNvSpPr/>
            <p:nvPr/>
          </p:nvSpPr>
          <p:spPr>
            <a:xfrm rot="0">
              <a:off x="9239059" y="5154168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8" id="78"/>
            <p:cNvSpPr/>
            <p:nvPr/>
          </p:nvSpPr>
          <p:spPr>
            <a:xfrm rot="0">
              <a:off x="8810816" y="5655373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79" id="79"/>
            <p:cNvSpPr/>
            <p:nvPr/>
          </p:nvSpPr>
          <p:spPr>
            <a:xfrm rot="0">
              <a:off x="9418415" y="6347270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grpSp>
        <p:nvGrpSpPr>
          <p:cNvPr name="Group 80" id="80"/>
          <p:cNvGrpSpPr/>
          <p:nvPr/>
        </p:nvGrpSpPr>
        <p:grpSpPr>
          <a:xfrm rot="0">
            <a:off x="11417903" y="4201192"/>
            <a:ext cx="1338834" cy="1017651"/>
            <a:chOff x="11417903" y="4201192"/>
            <a:chExt cx="1338834" cy="1017651"/>
          </a:xfrm>
        </p:grpSpPr>
        <p:sp>
          <p:nvSpPr>
            <p:cNvPr name="Freeform 81" id="81"/>
            <p:cNvSpPr/>
            <p:nvPr/>
          </p:nvSpPr>
          <p:spPr>
            <a:xfrm rot="0">
              <a:off x="12106561" y="4702588"/>
              <a:ext cx="61627" cy="369665"/>
            </a:xfrm>
            <a:custGeom>
              <a:avLst/>
              <a:gdLst/>
              <a:ahLst/>
              <a:cxnLst/>
              <a:rect r="r" b="b" t="t" l="l"/>
              <a:pathLst>
                <a:path h="453221" w="75536">
                  <a:moveTo>
                    <a:pt x="11331" y="48193"/>
                  </a:moveTo>
                  <a:lnTo>
                    <a:pt x="11331" y="453825"/>
                  </a:lnTo>
                  <a:lnTo>
                    <a:pt x="72515" y="420136"/>
                  </a:lnTo>
                  <a:lnTo>
                    <a:pt x="72515" y="11331"/>
                  </a:lnTo>
                </a:path>
              </a:pathLst>
            </a:custGeom>
            <a:solidFill>
              <a:srgbClr val="0BA19F">
                <a:alpha val="100000"/>
              </a:srgbClr>
            </a:solidFill>
            <a:ln/>
          </p:spPr>
        </p:sp>
        <p:sp>
          <p:nvSpPr>
            <p:cNvPr name="Freeform 82" id="82"/>
            <p:cNvSpPr/>
            <p:nvPr/>
          </p:nvSpPr>
          <p:spPr>
            <a:xfrm rot="0">
              <a:off x="11417903" y="4326541"/>
              <a:ext cx="702469" cy="751713"/>
            </a:xfrm>
            <a:custGeom>
              <a:avLst/>
              <a:gdLst/>
              <a:ahLst/>
              <a:cxnLst/>
              <a:rect r="r" b="b" t="t" l="l"/>
              <a:pathLst>
                <a:path h="921549" w="861120">
                  <a:moveTo>
                    <a:pt x="855984" y="509119"/>
                  </a:moveTo>
                  <a:lnTo>
                    <a:pt x="855984" y="914751"/>
                  </a:lnTo>
                  <a:lnTo>
                    <a:pt x="11331" y="420136"/>
                  </a:lnTo>
                  <a:lnTo>
                    <a:pt x="1133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83" id="83"/>
            <p:cNvSpPr/>
            <p:nvPr/>
          </p:nvSpPr>
          <p:spPr>
            <a:xfrm rot="0">
              <a:off x="11417903" y="4297394"/>
              <a:ext cx="751713" cy="443675"/>
            </a:xfrm>
            <a:custGeom>
              <a:avLst/>
              <a:gdLst/>
              <a:ahLst/>
              <a:cxnLst/>
              <a:rect r="r" b="b" t="t" l="l"/>
              <a:pathLst>
                <a:path h="543865" w="921549">
                  <a:moveTo>
                    <a:pt x="11331" y="47135"/>
                  </a:moveTo>
                  <a:lnTo>
                    <a:pt x="855984" y="544923"/>
                  </a:lnTo>
                  <a:lnTo>
                    <a:pt x="916715" y="508061"/>
                  </a:lnTo>
                  <a:lnTo>
                    <a:pt x="71307" y="11331"/>
                  </a:ln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84" id="84"/>
            <p:cNvSpPr/>
            <p:nvPr/>
          </p:nvSpPr>
          <p:spPr>
            <a:xfrm rot="0">
              <a:off x="11417903" y="4326541"/>
              <a:ext cx="751713" cy="419005"/>
            </a:xfrm>
            <a:custGeom>
              <a:avLst/>
              <a:gdLst/>
              <a:ahLst/>
              <a:cxnLst/>
              <a:rect r="r" b="b" t="t" l="l"/>
              <a:pathLst>
                <a:path h="513650" w="921549">
                  <a:moveTo>
                    <a:pt x="11331" y="11331"/>
                  </a:moveTo>
                  <a:lnTo>
                    <a:pt x="855984" y="509119"/>
                  </a:lnTo>
                  <a:lnTo>
                    <a:pt x="916715" y="472257"/>
                  </a:lnTo>
                  <a:lnTo>
                    <a:pt x="852962" y="4896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/>
          </p:spPr>
        </p:sp>
        <p:sp>
          <p:nvSpPr>
            <p:cNvPr name="Freeform 85" id="85"/>
            <p:cNvSpPr/>
            <p:nvPr/>
          </p:nvSpPr>
          <p:spPr>
            <a:xfrm rot="0">
              <a:off x="12695110" y="4673346"/>
              <a:ext cx="61627" cy="542258"/>
            </a:xfrm>
            <a:custGeom>
              <a:avLst/>
              <a:gdLst/>
              <a:ahLst/>
              <a:cxnLst/>
              <a:rect r="r" b="b" t="t" l="l"/>
              <a:pathLst>
                <a:path h="664724" w="75536">
                  <a:moveTo>
                    <a:pt x="11331" y="52121"/>
                  </a:moveTo>
                  <a:lnTo>
                    <a:pt x="11331" y="659739"/>
                  </a:lnTo>
                  <a:lnTo>
                    <a:pt x="73120" y="624086"/>
                  </a:lnTo>
                  <a:lnTo>
                    <a:pt x="73120" y="11331"/>
                  </a:ln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86" id="86"/>
            <p:cNvSpPr/>
            <p:nvPr/>
          </p:nvSpPr>
          <p:spPr>
            <a:xfrm rot="0">
              <a:off x="11889200" y="4201192"/>
              <a:ext cx="862679" cy="517589"/>
            </a:xfrm>
            <a:custGeom>
              <a:avLst/>
              <a:gdLst/>
              <a:ahLst/>
              <a:cxnLst/>
              <a:rect r="r" b="b" t="t" l="l"/>
              <a:pathLst>
                <a:path h="634509" w="1057515">
                  <a:moveTo>
                    <a:pt x="11331" y="50308"/>
                  </a:moveTo>
                  <a:lnTo>
                    <a:pt x="1000108" y="630884"/>
                  </a:lnTo>
                  <a:lnTo>
                    <a:pt x="1061142" y="590094"/>
                  </a:lnTo>
                  <a:lnTo>
                    <a:pt x="71156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87" id="87"/>
            <p:cNvSpPr/>
            <p:nvPr/>
          </p:nvSpPr>
          <p:spPr>
            <a:xfrm rot="0">
              <a:off x="11889200" y="4233005"/>
              <a:ext cx="862679" cy="480631"/>
            </a:xfrm>
            <a:custGeom>
              <a:avLst/>
              <a:gdLst/>
              <a:ahLst/>
              <a:cxnLst/>
              <a:rect r="r" b="b" t="t" l="l"/>
              <a:pathLst>
                <a:path h="589187" w="1057515">
                  <a:moveTo>
                    <a:pt x="11331" y="11331"/>
                  </a:moveTo>
                  <a:lnTo>
                    <a:pt x="1000108" y="591907"/>
                  </a:lnTo>
                  <a:lnTo>
                    <a:pt x="1061142" y="551117"/>
                  </a:lnTo>
                  <a:lnTo>
                    <a:pt x="1002676" y="577706"/>
                  </a:lnTo>
                </a:path>
              </a:pathLst>
            </a:custGeom>
            <a:solidFill>
              <a:srgbClr val="FFFFFF">
                <a:alpha val="70000"/>
              </a:srgbClr>
            </a:solidFill>
            <a:ln/>
          </p:spPr>
        </p:sp>
        <p:sp>
          <p:nvSpPr>
            <p:cNvPr name="Freeform 88" id="88"/>
            <p:cNvSpPr/>
            <p:nvPr/>
          </p:nvSpPr>
          <p:spPr>
            <a:xfrm rot="0">
              <a:off x="11889200" y="4233005"/>
              <a:ext cx="813340" cy="985838"/>
            </a:xfrm>
            <a:custGeom>
              <a:avLst/>
              <a:gdLst/>
              <a:ahLst/>
              <a:cxnLst/>
              <a:rect r="r" b="b" t="t" l="l"/>
              <a:pathLst>
                <a:path h="1208589" w="997086">
                  <a:moveTo>
                    <a:pt x="11331" y="11331"/>
                  </a:moveTo>
                  <a:lnTo>
                    <a:pt x="11331" y="418021"/>
                  </a:lnTo>
                  <a:lnTo>
                    <a:pt x="320729" y="599461"/>
                  </a:lnTo>
                  <a:lnTo>
                    <a:pt x="320729" y="802957"/>
                  </a:lnTo>
                  <a:lnTo>
                    <a:pt x="1000108" y="1199525"/>
                  </a:lnTo>
                  <a:lnTo>
                    <a:pt x="1000108" y="591907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89" id="89"/>
            <p:cNvSpPr/>
            <p:nvPr/>
          </p:nvSpPr>
          <p:spPr>
            <a:xfrm rot="0">
              <a:off x="11941778" y="4334161"/>
              <a:ext cx="246507" cy="357378"/>
            </a:xfrm>
            <a:custGeom>
              <a:avLst/>
              <a:gdLst/>
              <a:ahLst/>
              <a:cxnLst/>
              <a:rect r="r" b="b" t="t" l="l"/>
              <a:pathLst>
                <a:path h="438113" w="302147">
                  <a:moveTo>
                    <a:pt x="265587" y="147042"/>
                  </a:moveTo>
                  <a:lnTo>
                    <a:pt x="36711" y="14853"/>
                  </a:lnTo>
                  <a:cubicBezTo>
                    <a:pt x="22661" y="6695"/>
                    <a:pt x="11331" y="13191"/>
                    <a:pt x="11331" y="29356"/>
                  </a:cubicBezTo>
                  <a:lnTo>
                    <a:pt x="11331" y="184357"/>
                  </a:lnTo>
                  <a:cubicBezTo>
                    <a:pt x="11331" y="200522"/>
                    <a:pt x="22661" y="220162"/>
                    <a:pt x="36711" y="228169"/>
                  </a:cubicBezTo>
                  <a:lnTo>
                    <a:pt x="179778" y="310806"/>
                  </a:lnTo>
                  <a:lnTo>
                    <a:pt x="251236" y="434233"/>
                  </a:lnTo>
                  <a:lnTo>
                    <a:pt x="251236" y="352200"/>
                  </a:lnTo>
                  <a:lnTo>
                    <a:pt x="265587" y="360509"/>
                  </a:lnTo>
                  <a:cubicBezTo>
                    <a:pt x="279638" y="368667"/>
                    <a:pt x="290968" y="362171"/>
                    <a:pt x="290968" y="346006"/>
                  </a:cubicBezTo>
                  <a:lnTo>
                    <a:pt x="290968" y="190853"/>
                  </a:lnTo>
                  <a:cubicBezTo>
                    <a:pt x="290968" y="174689"/>
                    <a:pt x="279638" y="155049"/>
                    <a:pt x="265587" y="147042"/>
                  </a:cubicBezTo>
                  <a:close/>
                </a:path>
                <a:path h="438113" w="302147">
                  <a:moveTo>
                    <a:pt x="104241" y="176048"/>
                  </a:moveTo>
                  <a:cubicBezTo>
                    <a:pt x="96838" y="180278"/>
                    <a:pt x="84752" y="173329"/>
                    <a:pt x="77198" y="160488"/>
                  </a:cubicBezTo>
                  <a:cubicBezTo>
                    <a:pt x="69796" y="147646"/>
                    <a:pt x="69796" y="133748"/>
                    <a:pt x="77198" y="129518"/>
                  </a:cubicBezTo>
                  <a:cubicBezTo>
                    <a:pt x="84601" y="125287"/>
                    <a:pt x="96687" y="132237"/>
                    <a:pt x="104241" y="145078"/>
                  </a:cubicBezTo>
                  <a:cubicBezTo>
                    <a:pt x="111643" y="157919"/>
                    <a:pt x="111643" y="171818"/>
                    <a:pt x="104241" y="176048"/>
                  </a:cubicBezTo>
                  <a:close/>
                </a:path>
                <a:path h="438113" w="302147">
                  <a:moveTo>
                    <a:pt x="166181" y="211853"/>
                  </a:moveTo>
                  <a:cubicBezTo>
                    <a:pt x="158779" y="216083"/>
                    <a:pt x="146692" y="209133"/>
                    <a:pt x="139139" y="196292"/>
                  </a:cubicBezTo>
                  <a:cubicBezTo>
                    <a:pt x="131736" y="183451"/>
                    <a:pt x="131736" y="169552"/>
                    <a:pt x="139139" y="165322"/>
                  </a:cubicBezTo>
                  <a:cubicBezTo>
                    <a:pt x="146541" y="161092"/>
                    <a:pt x="158627" y="168041"/>
                    <a:pt x="166181" y="180883"/>
                  </a:cubicBezTo>
                  <a:cubicBezTo>
                    <a:pt x="173735" y="193724"/>
                    <a:pt x="173735" y="207623"/>
                    <a:pt x="166181" y="211853"/>
                  </a:cubicBezTo>
                  <a:close/>
                </a:path>
                <a:path h="438113" w="302147">
                  <a:moveTo>
                    <a:pt x="228272" y="247657"/>
                  </a:moveTo>
                  <a:cubicBezTo>
                    <a:pt x="220870" y="251887"/>
                    <a:pt x="208784" y="244938"/>
                    <a:pt x="201230" y="232097"/>
                  </a:cubicBezTo>
                  <a:cubicBezTo>
                    <a:pt x="193827" y="219255"/>
                    <a:pt x="193827" y="205357"/>
                    <a:pt x="201230" y="201127"/>
                  </a:cubicBezTo>
                  <a:cubicBezTo>
                    <a:pt x="208633" y="196896"/>
                    <a:pt x="220718" y="203846"/>
                    <a:pt x="228272" y="216687"/>
                  </a:cubicBezTo>
                  <a:cubicBezTo>
                    <a:pt x="235675" y="229528"/>
                    <a:pt x="235675" y="243276"/>
                    <a:pt x="228272" y="24765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0" id="90"/>
            <p:cNvSpPr/>
            <p:nvPr/>
          </p:nvSpPr>
          <p:spPr>
            <a:xfrm rot="0">
              <a:off x="12239053" y="4673251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157"/>
                  </a:lnTo>
                  <a:lnTo>
                    <a:pt x="497184" y="329794"/>
                  </a:lnTo>
                  <a:lnTo>
                    <a:pt x="497184" y="2911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1" id="91"/>
            <p:cNvSpPr/>
            <p:nvPr/>
          </p:nvSpPr>
          <p:spPr>
            <a:xfrm rot="0">
              <a:off x="12239053" y="4804505"/>
              <a:ext cx="258794" cy="184880"/>
            </a:xfrm>
            <a:custGeom>
              <a:avLst/>
              <a:gdLst/>
              <a:ahLst/>
              <a:cxnLst/>
              <a:rect r="r" b="b" t="t" l="l"/>
              <a:pathLst>
                <a:path h="226610" w="317254">
                  <a:moveTo>
                    <a:pt x="308040" y="182044"/>
                  </a:moveTo>
                  <a:lnTo>
                    <a:pt x="11331" y="11331"/>
                  </a:lnTo>
                  <a:lnTo>
                    <a:pt x="11331" y="50006"/>
                  </a:lnTo>
                  <a:lnTo>
                    <a:pt x="308040" y="220719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2" id="92"/>
            <p:cNvSpPr/>
            <p:nvPr/>
          </p:nvSpPr>
          <p:spPr>
            <a:xfrm rot="0">
              <a:off x="12239053" y="4738878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3" id="93"/>
            <p:cNvSpPr/>
            <p:nvPr/>
          </p:nvSpPr>
          <p:spPr>
            <a:xfrm rot="0">
              <a:off x="11772138" y="4619815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11331"/>
                  </a:moveTo>
                  <a:lnTo>
                    <a:pt x="11331" y="50005"/>
                  </a:lnTo>
                  <a:lnTo>
                    <a:pt x="351246" y="246552"/>
                  </a:lnTo>
                  <a:lnTo>
                    <a:pt x="351246" y="207726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4" id="94"/>
            <p:cNvSpPr/>
            <p:nvPr/>
          </p:nvSpPr>
          <p:spPr>
            <a:xfrm rot="0">
              <a:off x="11772138" y="4750975"/>
              <a:ext cx="135541" cy="110871"/>
            </a:xfrm>
            <a:custGeom>
              <a:avLst/>
              <a:gdLst/>
              <a:ahLst/>
              <a:cxnLst/>
              <a:rect r="r" b="b" t="t" l="l"/>
              <a:pathLst>
                <a:path h="135966" w="166181">
                  <a:moveTo>
                    <a:pt x="162102" y="98953"/>
                  </a:moveTo>
                  <a:lnTo>
                    <a:pt x="11331" y="11331"/>
                  </a:lnTo>
                  <a:lnTo>
                    <a:pt x="11331" y="50157"/>
                  </a:lnTo>
                  <a:lnTo>
                    <a:pt x="162102" y="13762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5" id="95"/>
            <p:cNvSpPr/>
            <p:nvPr/>
          </p:nvSpPr>
          <p:spPr>
            <a:xfrm rot="0">
              <a:off x="11772138" y="4685443"/>
              <a:ext cx="295751" cy="209455"/>
            </a:xfrm>
            <a:custGeom>
              <a:avLst/>
              <a:gdLst/>
              <a:ahLst/>
              <a:cxnLst/>
              <a:rect r="r" b="b" t="t" l="l"/>
              <a:pathLst>
                <a:path h="256825" w="362576">
                  <a:moveTo>
                    <a:pt x="11331" y="50005"/>
                  </a:moveTo>
                  <a:lnTo>
                    <a:pt x="351246" y="246552"/>
                  </a:lnTo>
                  <a:lnTo>
                    <a:pt x="351246" y="207877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6" id="96"/>
            <p:cNvSpPr/>
            <p:nvPr/>
          </p:nvSpPr>
          <p:spPr>
            <a:xfrm rot="0">
              <a:off x="12239053" y="4543425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11331"/>
                  </a:moveTo>
                  <a:lnTo>
                    <a:pt x="11331" y="50005"/>
                  </a:lnTo>
                  <a:lnTo>
                    <a:pt x="497184" y="329643"/>
                  </a:lnTo>
                  <a:lnTo>
                    <a:pt x="497184" y="290968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7" id="97"/>
            <p:cNvSpPr/>
            <p:nvPr/>
          </p:nvSpPr>
          <p:spPr>
            <a:xfrm rot="0">
              <a:off x="12239053" y="4609052"/>
              <a:ext cx="406718" cy="271081"/>
            </a:xfrm>
            <a:custGeom>
              <a:avLst/>
              <a:gdLst/>
              <a:ahLst/>
              <a:cxnLst/>
              <a:rect r="r" b="b" t="t" l="l"/>
              <a:pathLst>
                <a:path h="332362" w="498543">
                  <a:moveTo>
                    <a:pt x="11331" y="50005"/>
                  </a:moveTo>
                  <a:lnTo>
                    <a:pt x="497184" y="329643"/>
                  </a:lnTo>
                  <a:lnTo>
                    <a:pt x="497184" y="290968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98" id="98"/>
            <p:cNvSpPr/>
            <p:nvPr/>
          </p:nvSpPr>
          <p:spPr>
            <a:xfrm rot="0">
              <a:off x="11490008" y="4436364"/>
              <a:ext cx="246507" cy="308039"/>
            </a:xfrm>
            <a:custGeom>
              <a:avLst/>
              <a:gdLst/>
              <a:ahLst/>
              <a:cxnLst/>
              <a:rect r="r" b="b" t="t" l="l"/>
              <a:pathLst>
                <a:path h="377684" w="302147">
                  <a:moveTo>
                    <a:pt x="267854" y="148096"/>
                  </a:moveTo>
                  <a:lnTo>
                    <a:pt x="37013" y="14849"/>
                  </a:lnTo>
                  <a:cubicBezTo>
                    <a:pt x="22812" y="6691"/>
                    <a:pt x="11331" y="13187"/>
                    <a:pt x="11331" y="29503"/>
                  </a:cubicBezTo>
                  <a:lnTo>
                    <a:pt x="11331" y="185864"/>
                  </a:lnTo>
                  <a:cubicBezTo>
                    <a:pt x="11331" y="202180"/>
                    <a:pt x="22812" y="221971"/>
                    <a:pt x="37013" y="230129"/>
                  </a:cubicBezTo>
                  <a:lnTo>
                    <a:pt x="51365" y="238438"/>
                  </a:lnTo>
                  <a:lnTo>
                    <a:pt x="51365" y="321227"/>
                  </a:lnTo>
                  <a:lnTo>
                    <a:pt x="123578" y="280134"/>
                  </a:lnTo>
                  <a:lnTo>
                    <a:pt x="267854" y="363376"/>
                  </a:lnTo>
                  <a:cubicBezTo>
                    <a:pt x="282055" y="371534"/>
                    <a:pt x="293536" y="365038"/>
                    <a:pt x="293536" y="348722"/>
                  </a:cubicBezTo>
                  <a:lnTo>
                    <a:pt x="293536" y="192360"/>
                  </a:lnTo>
                  <a:cubicBezTo>
                    <a:pt x="293385" y="176045"/>
                    <a:pt x="281904" y="156254"/>
                    <a:pt x="267854" y="148096"/>
                  </a:cubicBezTo>
                  <a:close/>
                </a:path>
                <a:path h="377684" w="302147">
                  <a:moveTo>
                    <a:pt x="101824" y="175440"/>
                  </a:moveTo>
                  <a:cubicBezTo>
                    <a:pt x="94270" y="179670"/>
                    <a:pt x="82184" y="172721"/>
                    <a:pt x="74630" y="159729"/>
                  </a:cubicBezTo>
                  <a:cubicBezTo>
                    <a:pt x="67077" y="146736"/>
                    <a:pt x="67077" y="132838"/>
                    <a:pt x="74630" y="128456"/>
                  </a:cubicBezTo>
                  <a:cubicBezTo>
                    <a:pt x="82184" y="124226"/>
                    <a:pt x="94270" y="131176"/>
                    <a:pt x="101824" y="144168"/>
                  </a:cubicBezTo>
                  <a:cubicBezTo>
                    <a:pt x="109377" y="157160"/>
                    <a:pt x="109377" y="171210"/>
                    <a:pt x="101824" y="175440"/>
                  </a:cubicBezTo>
                  <a:close/>
                </a:path>
                <a:path h="377684" w="302147">
                  <a:moveTo>
                    <a:pt x="164368" y="211547"/>
                  </a:moveTo>
                  <a:cubicBezTo>
                    <a:pt x="156815" y="215777"/>
                    <a:pt x="144728" y="208828"/>
                    <a:pt x="137175" y="195835"/>
                  </a:cubicBezTo>
                  <a:cubicBezTo>
                    <a:pt x="129621" y="182843"/>
                    <a:pt x="129621" y="168944"/>
                    <a:pt x="137175" y="164563"/>
                  </a:cubicBezTo>
                  <a:cubicBezTo>
                    <a:pt x="144728" y="160333"/>
                    <a:pt x="156815" y="167282"/>
                    <a:pt x="164368" y="180275"/>
                  </a:cubicBezTo>
                  <a:cubicBezTo>
                    <a:pt x="171922" y="193267"/>
                    <a:pt x="171922" y="207317"/>
                    <a:pt x="164368" y="211547"/>
                  </a:cubicBezTo>
                  <a:close/>
                </a:path>
                <a:path h="377684" w="302147">
                  <a:moveTo>
                    <a:pt x="226913" y="247653"/>
                  </a:moveTo>
                  <a:cubicBezTo>
                    <a:pt x="219359" y="251884"/>
                    <a:pt x="207273" y="244934"/>
                    <a:pt x="199719" y="231942"/>
                  </a:cubicBezTo>
                  <a:cubicBezTo>
                    <a:pt x="192166" y="218950"/>
                    <a:pt x="192166" y="205051"/>
                    <a:pt x="199719" y="200670"/>
                  </a:cubicBezTo>
                  <a:cubicBezTo>
                    <a:pt x="207273" y="196440"/>
                    <a:pt x="219359" y="203389"/>
                    <a:pt x="226913" y="216381"/>
                  </a:cubicBezTo>
                  <a:cubicBezTo>
                    <a:pt x="234466" y="229374"/>
                    <a:pt x="234466" y="243423"/>
                    <a:pt x="226913" y="24765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</p:grpSp>
      <p:sp>
        <p:nvSpPr>
          <p:cNvPr name="AutoShape 99" id="99"/>
          <p:cNvSpPr/>
          <p:nvPr/>
        </p:nvSpPr>
        <p:spPr>
          <a:xfrm rot="0">
            <a:off x="12199390" y="3962174"/>
            <a:ext cx="1064024" cy="1480495"/>
          </a:xfrm>
          <a:prstGeom prst="rect">
            <a:avLst/>
          </a:prstGeom>
          <a:solidFill>
            <a:srgbClr val="E6E6E6">
              <a:alpha val="100000"/>
            </a:srgbClr>
          </a:solidFill>
          <a:ln/>
        </p:spPr>
      </p:sp>
      <p:sp>
        <p:nvSpPr>
          <p:cNvPr name="AutoShape 100" id="100"/>
          <p:cNvSpPr/>
          <p:nvPr/>
        </p:nvSpPr>
        <p:spPr>
          <a:xfrm rot="0">
            <a:off x="2089404" y="333017"/>
            <a:ext cx="614680" cy="614680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grpSp>
        <p:nvGrpSpPr>
          <p:cNvPr name="Group 101" id="101"/>
          <p:cNvGrpSpPr/>
          <p:nvPr/>
        </p:nvGrpSpPr>
        <p:grpSpPr>
          <a:xfrm rot="0">
            <a:off x="156591" y="193643"/>
            <a:ext cx="2540127" cy="2490788"/>
            <a:chOff x="156591" y="193643"/>
            <a:chExt cx="2540127" cy="2490788"/>
          </a:xfrm>
        </p:grpSpPr>
        <p:sp>
          <p:nvSpPr>
            <p:cNvPr name="Freeform 102" id="102"/>
            <p:cNvSpPr/>
            <p:nvPr/>
          </p:nvSpPr>
          <p:spPr>
            <a:xfrm rot="0">
              <a:off x="1879283" y="1425226"/>
              <a:ext cx="729044" cy="945071"/>
            </a:xfrm>
            <a:custGeom>
              <a:avLst/>
              <a:gdLst/>
              <a:ahLst/>
              <a:cxnLst/>
              <a:rect r="r" b="b" t="t" l="l"/>
              <a:pathLst>
                <a:path h="1057516" w="815798">
                  <a:moveTo>
                    <a:pt x="11331" y="744634"/>
                  </a:moveTo>
                  <a:lnTo>
                    <a:pt x="11331" y="992848"/>
                  </a:lnTo>
                  <a:cubicBezTo>
                    <a:pt x="11331" y="1036056"/>
                    <a:pt x="59674" y="1061587"/>
                    <a:pt x="95328" y="1037113"/>
                  </a:cubicBezTo>
                  <a:lnTo>
                    <a:pt x="814287" y="489622"/>
                  </a:lnTo>
                  <a:lnTo>
                    <a:pt x="814287" y="47429"/>
                  </a:lnTo>
                  <a:cubicBezTo>
                    <a:pt x="814287" y="18423"/>
                    <a:pt x="781807" y="1352"/>
                    <a:pt x="757937" y="17668"/>
                  </a:cubicBezTo>
                  <a:lnTo>
                    <a:pt x="144275" y="492492"/>
                  </a:lnTo>
                  <a:cubicBezTo>
                    <a:pt x="61185" y="549296"/>
                    <a:pt x="11331" y="643717"/>
                    <a:pt x="11331" y="744634"/>
                  </a:cubicBez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03" id="103"/>
            <p:cNvSpPr/>
            <p:nvPr/>
          </p:nvSpPr>
          <p:spPr>
            <a:xfrm rot="0">
              <a:off x="737140" y="765334"/>
              <a:ext cx="1849660" cy="1593151"/>
            </a:xfrm>
            <a:custGeom>
              <a:avLst/>
              <a:gdLst/>
              <a:ahLst/>
              <a:cxnLst/>
              <a:rect r="r" b="b" t="t" l="l"/>
              <a:pathLst>
                <a:path h="1782669" w="2069709">
                  <a:moveTo>
                    <a:pt x="1289414" y="1731209"/>
                  </a:moveTo>
                  <a:lnTo>
                    <a:pt x="1289414" y="1482995"/>
                  </a:lnTo>
                  <a:cubicBezTo>
                    <a:pt x="1289414" y="1382078"/>
                    <a:pt x="1339117" y="1287808"/>
                    <a:pt x="1422359" y="1230853"/>
                  </a:cubicBezTo>
                  <a:lnTo>
                    <a:pt x="2036021" y="756028"/>
                  </a:lnTo>
                  <a:cubicBezTo>
                    <a:pt x="2047200" y="748323"/>
                    <a:pt x="2060343" y="748172"/>
                    <a:pt x="2071070" y="753007"/>
                  </a:cubicBezTo>
                  <a:lnTo>
                    <a:pt x="793137" y="14709"/>
                  </a:lnTo>
                  <a:cubicBezTo>
                    <a:pt x="782411" y="9724"/>
                    <a:pt x="769116" y="9875"/>
                    <a:pt x="757937" y="17731"/>
                  </a:cubicBezTo>
                  <a:lnTo>
                    <a:pt x="144275" y="492253"/>
                  </a:lnTo>
                  <a:cubicBezTo>
                    <a:pt x="61034" y="549208"/>
                    <a:pt x="11331" y="643629"/>
                    <a:pt x="11331" y="744395"/>
                  </a:cubicBezTo>
                  <a:lnTo>
                    <a:pt x="11331" y="992610"/>
                  </a:lnTo>
                  <a:cubicBezTo>
                    <a:pt x="11331" y="1016932"/>
                    <a:pt x="26589" y="1035666"/>
                    <a:pt x="46380" y="1042917"/>
                  </a:cubicBezTo>
                  <a:lnTo>
                    <a:pt x="1319327" y="1779855"/>
                  </a:lnTo>
                  <a:lnTo>
                    <a:pt x="1319931" y="1779250"/>
                  </a:lnTo>
                  <a:cubicBezTo>
                    <a:pt x="1302558" y="1771093"/>
                    <a:pt x="1289414" y="1753568"/>
                    <a:pt x="1289414" y="1731209"/>
                  </a:cubicBez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4" id="104"/>
            <p:cNvSpPr/>
            <p:nvPr/>
          </p:nvSpPr>
          <p:spPr>
            <a:xfrm rot="0">
              <a:off x="1855756" y="1413605"/>
              <a:ext cx="729044" cy="931545"/>
            </a:xfrm>
            <a:custGeom>
              <a:avLst/>
              <a:gdLst/>
              <a:ahLst/>
              <a:cxnLst/>
              <a:rect r="r" b="b" t="t" l="l"/>
              <a:pathLst>
                <a:path h="1042408" w="815798">
                  <a:moveTo>
                    <a:pt x="37617" y="1006858"/>
                  </a:moveTo>
                  <a:lnTo>
                    <a:pt x="37617" y="758644"/>
                  </a:lnTo>
                  <a:cubicBezTo>
                    <a:pt x="37617" y="657726"/>
                    <a:pt x="87321" y="563456"/>
                    <a:pt x="170562" y="506502"/>
                  </a:cubicBezTo>
                  <a:lnTo>
                    <a:pt x="784224" y="31828"/>
                  </a:lnTo>
                  <a:cubicBezTo>
                    <a:pt x="791324" y="26994"/>
                    <a:pt x="799331" y="25030"/>
                    <a:pt x="806885" y="25634"/>
                  </a:cubicBezTo>
                  <a:cubicBezTo>
                    <a:pt x="796007" y="11282"/>
                    <a:pt x="774857" y="6145"/>
                    <a:pt x="757937" y="17627"/>
                  </a:cubicBezTo>
                  <a:lnTo>
                    <a:pt x="144275" y="492301"/>
                  </a:lnTo>
                  <a:cubicBezTo>
                    <a:pt x="61034" y="549256"/>
                    <a:pt x="11331" y="643677"/>
                    <a:pt x="11331" y="744443"/>
                  </a:cubicBezTo>
                  <a:lnTo>
                    <a:pt x="11331" y="992657"/>
                  </a:lnTo>
                  <a:cubicBezTo>
                    <a:pt x="11331" y="1019850"/>
                    <a:pt x="30668" y="1040094"/>
                    <a:pt x="53782" y="1045231"/>
                  </a:cubicBezTo>
                  <a:cubicBezTo>
                    <a:pt x="44113" y="1035713"/>
                    <a:pt x="37617" y="1022418"/>
                    <a:pt x="37617" y="1006858"/>
                  </a:cubicBez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05" id="105"/>
            <p:cNvSpPr/>
            <p:nvPr/>
          </p:nvSpPr>
          <p:spPr>
            <a:xfrm rot="0">
              <a:off x="2025205" y="1412462"/>
              <a:ext cx="648081" cy="918019"/>
            </a:xfrm>
            <a:custGeom>
              <a:avLst/>
              <a:gdLst/>
              <a:ahLst/>
              <a:cxnLst/>
              <a:rect r="r" b="b" t="t" l="l"/>
              <a:pathLst>
                <a:path h="1027301" w="725153">
                  <a:moveTo>
                    <a:pt x="67832" y="939326"/>
                  </a:moveTo>
                  <a:lnTo>
                    <a:pt x="67832" y="716492"/>
                  </a:lnTo>
                  <a:cubicBezTo>
                    <a:pt x="67832" y="644127"/>
                    <a:pt x="111946" y="542304"/>
                    <a:pt x="185669" y="491845"/>
                  </a:cubicBezTo>
                  <a:lnTo>
                    <a:pt x="693881" y="29560"/>
                  </a:lnTo>
                  <a:cubicBezTo>
                    <a:pt x="703852" y="22761"/>
                    <a:pt x="715485" y="22610"/>
                    <a:pt x="725003" y="26840"/>
                  </a:cubicBezTo>
                  <a:lnTo>
                    <a:pt x="705212" y="14301"/>
                  </a:lnTo>
                  <a:cubicBezTo>
                    <a:pt x="695695" y="9920"/>
                    <a:pt x="684062" y="10071"/>
                    <a:pt x="673940" y="16869"/>
                  </a:cubicBezTo>
                  <a:lnTo>
                    <a:pt x="165728" y="479155"/>
                  </a:lnTo>
                  <a:cubicBezTo>
                    <a:pt x="92004" y="529614"/>
                    <a:pt x="47890" y="631286"/>
                    <a:pt x="47890" y="703802"/>
                  </a:cubicBezTo>
                  <a:lnTo>
                    <a:pt x="47890" y="994619"/>
                  </a:lnTo>
                  <a:lnTo>
                    <a:pt x="27948" y="985554"/>
                  </a:lnTo>
                  <a:lnTo>
                    <a:pt x="11331" y="997640"/>
                  </a:lnTo>
                  <a:lnTo>
                    <a:pt x="67832" y="1029365"/>
                  </a:lnTo>
                  <a:lnTo>
                    <a:pt x="94874" y="981928"/>
                  </a:lnTo>
                  <a:cubicBezTo>
                    <a:pt x="79465" y="974677"/>
                    <a:pt x="67832" y="959116"/>
                    <a:pt x="67832" y="939326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06" id="106"/>
            <p:cNvSpPr/>
            <p:nvPr/>
          </p:nvSpPr>
          <p:spPr>
            <a:xfrm rot="0">
              <a:off x="2075688" y="1423797"/>
              <a:ext cx="621030" cy="918019"/>
            </a:xfrm>
            <a:custGeom>
              <a:avLst/>
              <a:gdLst/>
              <a:ahLst/>
              <a:cxnLst/>
              <a:rect r="r" b="b" t="t" l="l"/>
              <a:pathLst>
                <a:path h="1027301" w="694939">
                  <a:moveTo>
                    <a:pt x="11331" y="703758"/>
                  </a:moveTo>
                  <a:lnTo>
                    <a:pt x="11331" y="1016783"/>
                  </a:lnTo>
                  <a:lnTo>
                    <a:pt x="591303" y="699377"/>
                  </a:lnTo>
                  <a:cubicBezTo>
                    <a:pt x="651279" y="658285"/>
                    <a:pt x="687234" y="590151"/>
                    <a:pt x="687234" y="517484"/>
                  </a:cubicBezTo>
                  <a:lnTo>
                    <a:pt x="687234" y="43264"/>
                  </a:lnTo>
                  <a:cubicBezTo>
                    <a:pt x="687234" y="17582"/>
                    <a:pt x="658531" y="2474"/>
                    <a:pt x="637380" y="16977"/>
                  </a:cubicBezTo>
                  <a:lnTo>
                    <a:pt x="129168" y="479263"/>
                  </a:lnTo>
                  <a:cubicBezTo>
                    <a:pt x="55444" y="529570"/>
                    <a:pt x="11331" y="631394"/>
                    <a:pt x="11331" y="703758"/>
                  </a:cubicBezTo>
                </a:path>
              </a:pathLst>
            </a:custGeom>
            <a:solidFill>
              <a:srgbClr val="03336E">
                <a:alpha val="100000"/>
              </a:srgbClr>
            </a:solidFill>
            <a:ln/>
          </p:spPr>
        </p:sp>
        <p:sp>
          <p:nvSpPr>
            <p:cNvPr name="Freeform 107" id="107"/>
            <p:cNvSpPr/>
            <p:nvPr/>
          </p:nvSpPr>
          <p:spPr>
            <a:xfrm rot="0">
              <a:off x="768191" y="1220819"/>
              <a:ext cx="1228630" cy="1066610"/>
            </a:xfrm>
            <a:custGeom>
              <a:avLst/>
              <a:gdLst/>
              <a:ahLst/>
              <a:cxnLst/>
              <a:rect r="r" b="b" t="t" l="l"/>
              <a:pathLst>
                <a:path h="1193482" w="1374770">
                  <a:moveTo>
                    <a:pt x="1368124" y="692522"/>
                  </a:moveTo>
                  <a:cubicBezTo>
                    <a:pt x="1275364" y="755973"/>
                    <a:pt x="1220071" y="860969"/>
                    <a:pt x="1220071" y="973368"/>
                  </a:cubicBezTo>
                  <a:lnTo>
                    <a:pt x="1220071" y="1193180"/>
                  </a:lnTo>
                  <a:lnTo>
                    <a:pt x="26589" y="502169"/>
                  </a:lnTo>
                  <a:lnTo>
                    <a:pt x="23870" y="501111"/>
                  </a:lnTo>
                  <a:cubicBezTo>
                    <a:pt x="17827" y="498845"/>
                    <a:pt x="11331" y="492953"/>
                    <a:pt x="11331" y="483285"/>
                  </a:cubicBezTo>
                  <a:lnTo>
                    <a:pt x="11331" y="234919"/>
                  </a:lnTo>
                  <a:cubicBezTo>
                    <a:pt x="11331" y="145484"/>
                    <a:pt x="55444" y="61940"/>
                    <a:pt x="129168" y="11331"/>
                  </a:cubicBezTo>
                  <a:lnTo>
                    <a:pt x="1368124" y="692522"/>
                  </a:lnTo>
                </a:path>
              </a:pathLst>
            </a:custGeom>
            <a:solidFill>
              <a:srgbClr val="D1EBFF">
                <a:alpha val="50000"/>
              </a:srgbClr>
            </a:solidFill>
            <a:ln/>
          </p:spPr>
        </p:sp>
        <p:sp>
          <p:nvSpPr>
            <p:cNvPr name="Freeform 108" id="108"/>
            <p:cNvSpPr/>
            <p:nvPr/>
          </p:nvSpPr>
          <p:spPr>
            <a:xfrm rot="0">
              <a:off x="768191" y="1420558"/>
              <a:ext cx="1093565" cy="864013"/>
            </a:xfrm>
            <a:custGeom>
              <a:avLst/>
              <a:gdLst/>
              <a:ahLst/>
              <a:cxnLst/>
              <a:rect r="r" b="b" t="t" l="l"/>
              <a:pathLst>
                <a:path h="966871" w="1223697">
                  <a:moveTo>
                    <a:pt x="1220071" y="700227"/>
                  </a:moveTo>
                  <a:lnTo>
                    <a:pt x="1220071" y="969440"/>
                  </a:lnTo>
                  <a:lnTo>
                    <a:pt x="26589" y="278429"/>
                  </a:lnTo>
                  <a:lnTo>
                    <a:pt x="23870" y="277371"/>
                  </a:lnTo>
                  <a:cubicBezTo>
                    <a:pt x="17827" y="275105"/>
                    <a:pt x="11331" y="269213"/>
                    <a:pt x="11331" y="259545"/>
                  </a:cubicBezTo>
                  <a:lnTo>
                    <a:pt x="11331" y="11331"/>
                  </a:lnTo>
                  <a:lnTo>
                    <a:pt x="1220071" y="700227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09" id="109"/>
            <p:cNvSpPr/>
            <p:nvPr/>
          </p:nvSpPr>
          <p:spPr>
            <a:xfrm rot="0">
              <a:off x="768191" y="778954"/>
              <a:ext cx="1093565" cy="1512094"/>
            </a:xfrm>
            <a:custGeom>
              <a:avLst/>
              <a:gdLst/>
              <a:ahLst/>
              <a:cxnLst/>
              <a:rect r="r" b="b" t="t" l="l"/>
              <a:pathLst>
                <a:path h="1692025" w="1223697">
                  <a:moveTo>
                    <a:pt x="60429" y="995123"/>
                  </a:moveTo>
                  <a:lnTo>
                    <a:pt x="57710" y="994065"/>
                  </a:lnTo>
                  <a:cubicBezTo>
                    <a:pt x="51667" y="991799"/>
                    <a:pt x="45171" y="985907"/>
                    <a:pt x="45171" y="976238"/>
                  </a:cubicBezTo>
                  <a:lnTo>
                    <a:pt x="45171" y="728024"/>
                  </a:lnTo>
                  <a:cubicBezTo>
                    <a:pt x="45171" y="638589"/>
                    <a:pt x="89285" y="555045"/>
                    <a:pt x="163009" y="504435"/>
                  </a:cubicBezTo>
                  <a:lnTo>
                    <a:pt x="776670" y="29761"/>
                  </a:lnTo>
                  <a:lnTo>
                    <a:pt x="793590" y="20244"/>
                  </a:lnTo>
                  <a:lnTo>
                    <a:pt x="778030" y="11331"/>
                  </a:lnTo>
                  <a:lnTo>
                    <a:pt x="742830" y="31272"/>
                  </a:lnTo>
                  <a:lnTo>
                    <a:pt x="129168" y="505795"/>
                  </a:lnTo>
                  <a:cubicBezTo>
                    <a:pt x="55293" y="556253"/>
                    <a:pt x="11331" y="639948"/>
                    <a:pt x="11331" y="729384"/>
                  </a:cubicBezTo>
                  <a:lnTo>
                    <a:pt x="11331" y="977598"/>
                  </a:lnTo>
                  <a:cubicBezTo>
                    <a:pt x="11331" y="987267"/>
                    <a:pt x="17827" y="993159"/>
                    <a:pt x="23870" y="995425"/>
                  </a:cubicBezTo>
                  <a:lnTo>
                    <a:pt x="26589" y="996482"/>
                  </a:lnTo>
                  <a:lnTo>
                    <a:pt x="1220071" y="1687494"/>
                  </a:lnTo>
                  <a:lnTo>
                    <a:pt x="1220071" y="1666645"/>
                  </a:lnTo>
                  <a:lnTo>
                    <a:pt x="60429" y="99512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10" id="110"/>
            <p:cNvSpPr/>
            <p:nvPr/>
          </p:nvSpPr>
          <p:spPr>
            <a:xfrm rot="0">
              <a:off x="1254824" y="844772"/>
              <a:ext cx="1174623" cy="729044"/>
            </a:xfrm>
            <a:custGeom>
              <a:avLst/>
              <a:gdLst/>
              <a:ahLst/>
              <a:cxnLst/>
              <a:rect r="r" b="b" t="t" l="l"/>
              <a:pathLst>
                <a:path h="815798" w="1314341">
                  <a:moveTo>
                    <a:pt x="1140086" y="793590"/>
                  </a:moveTo>
                  <a:lnTo>
                    <a:pt x="1316994" y="656566"/>
                  </a:lnTo>
                  <a:lnTo>
                    <a:pt x="210077" y="11331"/>
                  </a:lnTo>
                  <a:lnTo>
                    <a:pt x="28335" y="151678"/>
                  </a:lnTo>
                  <a:cubicBezTo>
                    <a:pt x="4616" y="167843"/>
                    <a:pt x="5976" y="203194"/>
                    <a:pt x="30752" y="217546"/>
                  </a:cubicBezTo>
                  <a:lnTo>
                    <a:pt x="1026026" y="797820"/>
                  </a:lnTo>
                  <a:cubicBezTo>
                    <a:pt x="1061528" y="818517"/>
                    <a:pt x="1106095" y="816856"/>
                    <a:pt x="1140086" y="793590"/>
                  </a:cubicBez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1" id="111"/>
            <p:cNvSpPr/>
            <p:nvPr/>
          </p:nvSpPr>
          <p:spPr>
            <a:xfrm rot="0">
              <a:off x="875538" y="1558576"/>
              <a:ext cx="891064" cy="661511"/>
            </a:xfrm>
            <a:custGeom>
              <a:avLst/>
              <a:gdLst/>
              <a:ahLst/>
              <a:cxnLst/>
              <a:rect r="r" b="b" t="t" l="l"/>
              <a:pathLst>
                <a:path h="740261" w="997086">
                  <a:moveTo>
                    <a:pt x="11331" y="11331"/>
                  </a:moveTo>
                  <a:lnTo>
                    <a:pt x="11331" y="163613"/>
                  </a:lnTo>
                  <a:lnTo>
                    <a:pt x="986360" y="729686"/>
                  </a:lnTo>
                  <a:lnTo>
                    <a:pt x="986360" y="575591"/>
                  </a:lnTo>
                </a:path>
              </a:pathLst>
            </a:custGeom>
            <a:solidFill>
              <a:srgbClr val="001A46">
                <a:alpha val="100000"/>
              </a:srgbClr>
            </a:solidFill>
            <a:ln/>
          </p:spPr>
        </p:sp>
        <p:sp>
          <p:nvSpPr>
            <p:cNvPr name="Freeform 112" id="112"/>
            <p:cNvSpPr/>
            <p:nvPr/>
          </p:nvSpPr>
          <p:spPr>
            <a:xfrm rot="0">
              <a:off x="875538" y="1562481"/>
              <a:ext cx="891064" cy="648081"/>
            </a:xfrm>
            <a:custGeom>
              <a:avLst/>
              <a:gdLst/>
              <a:ahLst/>
              <a:cxnLst/>
              <a:rect r="r" b="b" t="t" l="l"/>
              <a:pathLst>
                <a:path h="725153" w="997086">
                  <a:moveTo>
                    <a:pt x="35653" y="149110"/>
                  </a:moveTo>
                  <a:lnTo>
                    <a:pt x="35653" y="25229"/>
                  </a:lnTo>
                  <a:lnTo>
                    <a:pt x="11331" y="11331"/>
                  </a:lnTo>
                  <a:lnTo>
                    <a:pt x="11331" y="159232"/>
                  </a:lnTo>
                  <a:lnTo>
                    <a:pt x="986360" y="725305"/>
                  </a:lnTo>
                  <a:lnTo>
                    <a:pt x="986360" y="701133"/>
                  </a:lnTo>
                </a:path>
              </a:pathLst>
            </a:custGeom>
            <a:solidFill>
              <a:srgbClr val="9D9EB3">
                <a:alpha val="100000"/>
              </a:srgbClr>
            </a:solidFill>
            <a:ln/>
          </p:spPr>
        </p:sp>
        <p:sp>
          <p:nvSpPr>
            <p:cNvPr name="Freeform 113" id="113"/>
            <p:cNvSpPr/>
            <p:nvPr/>
          </p:nvSpPr>
          <p:spPr>
            <a:xfrm rot="0">
              <a:off x="1826419" y="1445800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6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790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391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4" id="114"/>
            <p:cNvSpPr/>
            <p:nvPr/>
          </p:nvSpPr>
          <p:spPr>
            <a:xfrm rot="0">
              <a:off x="1969389" y="1527715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3383" y="94958"/>
                  </a:moveTo>
                  <a:cubicBezTo>
                    <a:pt x="139786" y="104325"/>
                    <a:pt x="117427" y="105382"/>
                    <a:pt x="103377" y="97375"/>
                  </a:cubicBezTo>
                  <a:lnTo>
                    <a:pt x="22100" y="50694"/>
                  </a:lnTo>
                  <a:cubicBezTo>
                    <a:pt x="8050" y="42687"/>
                    <a:pt x="7747" y="28486"/>
                    <a:pt x="21193" y="19119"/>
                  </a:cubicBezTo>
                  <a:cubicBezTo>
                    <a:pt x="34639" y="9753"/>
                    <a:pt x="57149" y="8695"/>
                    <a:pt x="71199" y="16702"/>
                  </a:cubicBezTo>
                  <a:lnTo>
                    <a:pt x="152476" y="63384"/>
                  </a:lnTo>
                  <a:cubicBezTo>
                    <a:pt x="166526" y="71542"/>
                    <a:pt x="166979" y="85592"/>
                    <a:pt x="153383" y="94958"/>
                  </a:cubicBezTo>
                </a:path>
              </a:pathLst>
            </a:custGeom>
            <a:solidFill>
              <a:srgbClr val="2672AB">
                <a:alpha val="100000"/>
              </a:srgbClr>
            </a:solidFill>
            <a:ln/>
          </p:spPr>
        </p:sp>
        <p:sp>
          <p:nvSpPr>
            <p:cNvPr name="Freeform 115" id="115"/>
            <p:cNvSpPr/>
            <p:nvPr/>
          </p:nvSpPr>
          <p:spPr>
            <a:xfrm rot="0">
              <a:off x="1826514" y="1436751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6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1" y="94958"/>
                  </a:cubicBezTo>
                  <a:cubicBezTo>
                    <a:pt x="166886" y="85592"/>
                    <a:pt x="166433" y="71391"/>
                    <a:pt x="152534" y="63384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  <p:sp>
          <p:nvSpPr>
            <p:cNvPr name="Freeform 116" id="116"/>
            <p:cNvSpPr/>
            <p:nvPr/>
          </p:nvSpPr>
          <p:spPr>
            <a:xfrm rot="0">
              <a:off x="1969389" y="1518666"/>
              <a:ext cx="148495" cy="94488"/>
            </a:xfrm>
            <a:custGeom>
              <a:avLst/>
              <a:gdLst/>
              <a:ahLst/>
              <a:cxnLst/>
              <a:rect r="r" b="b" t="t" l="l"/>
              <a:pathLst>
                <a:path h="105751" w="166181">
                  <a:moveTo>
                    <a:pt x="152534" y="63384"/>
                  </a:moveTo>
                  <a:lnTo>
                    <a:pt x="71257" y="16702"/>
                  </a:lnTo>
                  <a:cubicBezTo>
                    <a:pt x="57207" y="8695"/>
                    <a:pt x="34848" y="9753"/>
                    <a:pt x="21251" y="19119"/>
                  </a:cubicBezTo>
                  <a:cubicBezTo>
                    <a:pt x="7654" y="28486"/>
                    <a:pt x="8108" y="42536"/>
                    <a:pt x="22158" y="50694"/>
                  </a:cubicBezTo>
                  <a:lnTo>
                    <a:pt x="103435" y="97375"/>
                  </a:lnTo>
                  <a:cubicBezTo>
                    <a:pt x="117485" y="105382"/>
                    <a:pt x="139844" y="104325"/>
                    <a:pt x="153440" y="94958"/>
                  </a:cubicBezTo>
                  <a:cubicBezTo>
                    <a:pt x="167037" y="85592"/>
                    <a:pt x="166584" y="71542"/>
                    <a:pt x="152534" y="63384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17" id="117"/>
            <p:cNvSpPr/>
            <p:nvPr/>
          </p:nvSpPr>
          <p:spPr>
            <a:xfrm rot="0">
              <a:off x="1969484" y="1536573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1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1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2"/>
                  </a:cubicBezTo>
                  <a:cubicBezTo>
                    <a:pt x="161209" y="69494"/>
                    <a:pt x="164231" y="62393"/>
                    <a:pt x="162720" y="55897"/>
                  </a:cubicBezTo>
                  <a:cubicBezTo>
                    <a:pt x="161663" y="60278"/>
                    <a:pt x="158490" y="64508"/>
                    <a:pt x="153353" y="68134"/>
                  </a:cubicBezTo>
                </a:path>
              </a:pathLst>
            </a:custGeom>
            <a:solidFill>
              <a:srgbClr val="3ECFCD">
                <a:alpha val="100000"/>
              </a:srgbClr>
            </a:solidFill>
            <a:ln/>
          </p:spPr>
        </p:sp>
        <p:sp>
          <p:nvSpPr>
            <p:cNvPr name="Freeform 118" id="118"/>
            <p:cNvSpPr/>
            <p:nvPr/>
          </p:nvSpPr>
          <p:spPr>
            <a:xfrm rot="0">
              <a:off x="1826514" y="1454658"/>
              <a:ext cx="148495" cy="80963"/>
            </a:xfrm>
            <a:custGeom>
              <a:avLst/>
              <a:gdLst/>
              <a:ahLst/>
              <a:cxnLst/>
              <a:rect r="r" b="b" t="t" l="l"/>
              <a:pathLst>
                <a:path h="90644" w="166181">
                  <a:moveTo>
                    <a:pt x="153353" y="68134"/>
                  </a:moveTo>
                  <a:cubicBezTo>
                    <a:pt x="139757" y="77501"/>
                    <a:pt x="117398" y="78558"/>
                    <a:pt x="103348" y="70551"/>
                  </a:cubicBezTo>
                  <a:lnTo>
                    <a:pt x="22070" y="23870"/>
                  </a:lnTo>
                  <a:cubicBezTo>
                    <a:pt x="16179" y="20546"/>
                    <a:pt x="12855" y="16014"/>
                    <a:pt x="11797" y="11331"/>
                  </a:cubicBezTo>
                  <a:cubicBezTo>
                    <a:pt x="9985" y="18431"/>
                    <a:pt x="13459" y="25682"/>
                    <a:pt x="22070" y="30668"/>
                  </a:cubicBezTo>
                  <a:lnTo>
                    <a:pt x="103348" y="77350"/>
                  </a:lnTo>
                  <a:cubicBezTo>
                    <a:pt x="117398" y="85357"/>
                    <a:pt x="139757" y="84299"/>
                    <a:pt x="153353" y="74933"/>
                  </a:cubicBezTo>
                  <a:cubicBezTo>
                    <a:pt x="161209" y="69494"/>
                    <a:pt x="164231" y="62394"/>
                    <a:pt x="162720" y="55897"/>
                  </a:cubicBezTo>
                  <a:cubicBezTo>
                    <a:pt x="161663" y="60278"/>
                    <a:pt x="158641" y="64509"/>
                    <a:pt x="153353" y="68134"/>
                  </a:cubicBezTo>
                </a:path>
              </a:pathLst>
            </a:custGeom>
            <a:solidFill>
              <a:srgbClr val="F76195">
                <a:alpha val="100000"/>
              </a:srgbClr>
            </a:solidFill>
            <a:ln/>
          </p:spPr>
        </p:sp>
        <p:sp>
          <p:nvSpPr>
            <p:cNvPr name="Freeform 119" id="119"/>
            <p:cNvSpPr/>
            <p:nvPr/>
          </p:nvSpPr>
          <p:spPr>
            <a:xfrm rot="0">
              <a:off x="568928" y="1807654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768" y="27495"/>
                  </a:moveTo>
                  <a:lnTo>
                    <a:pt x="37768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0" id="120"/>
            <p:cNvSpPr/>
            <p:nvPr/>
          </p:nvSpPr>
          <p:spPr>
            <a:xfrm rot="0">
              <a:off x="592360" y="1645920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9"/>
                  </a:lnTo>
                  <a:lnTo>
                    <a:pt x="349887" y="74026"/>
                  </a:lnTo>
                  <a:lnTo>
                    <a:pt x="349887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1" id="121"/>
            <p:cNvSpPr/>
            <p:nvPr/>
          </p:nvSpPr>
          <p:spPr>
            <a:xfrm rot="0">
              <a:off x="568928" y="1631347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174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2" id="122"/>
            <p:cNvSpPr/>
            <p:nvPr/>
          </p:nvSpPr>
          <p:spPr>
            <a:xfrm rot="0">
              <a:off x="505873" y="1896332"/>
              <a:ext cx="864013" cy="526542"/>
            </a:xfrm>
            <a:custGeom>
              <a:avLst/>
              <a:gdLst/>
              <a:ahLst/>
              <a:cxnLst/>
              <a:rect r="r" b="b" t="t" l="l"/>
              <a:pathLst>
                <a:path h="589187" w="966871">
                  <a:moveTo>
                    <a:pt x="956901" y="546736"/>
                  </a:moveTo>
                  <a:lnTo>
                    <a:pt x="956901" y="578008"/>
                  </a:lnTo>
                  <a:lnTo>
                    <a:pt x="11331" y="42754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3" id="123"/>
            <p:cNvSpPr/>
            <p:nvPr/>
          </p:nvSpPr>
          <p:spPr>
            <a:xfrm rot="0">
              <a:off x="1350550" y="2147125"/>
              <a:ext cx="405003" cy="270034"/>
            </a:xfrm>
            <a:custGeom>
              <a:avLst/>
              <a:gdLst/>
              <a:ahLst/>
              <a:cxnLst/>
              <a:rect r="r" b="b" t="t" l="l"/>
              <a:pathLst>
                <a:path h="302147" w="453221">
                  <a:moveTo>
                    <a:pt x="11331" y="266192"/>
                  </a:moveTo>
                  <a:lnTo>
                    <a:pt x="11331" y="297464"/>
                  </a:lnTo>
                  <a:lnTo>
                    <a:pt x="448840" y="42452"/>
                  </a:lnTo>
                  <a:lnTo>
                    <a:pt x="448840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4" id="124"/>
            <p:cNvSpPr/>
            <p:nvPr/>
          </p:nvSpPr>
          <p:spPr>
            <a:xfrm rot="0">
              <a:off x="505873" y="1668494"/>
              <a:ext cx="1255586" cy="715518"/>
            </a:xfrm>
            <a:custGeom>
              <a:avLst/>
              <a:gdLst/>
              <a:ahLst/>
              <a:cxnLst/>
              <a:rect r="r" b="b" t="t" l="l"/>
              <a:pathLst>
                <a:path h="800690" w="1404985">
                  <a:moveTo>
                    <a:pt x="1394108" y="546887"/>
                  </a:moveTo>
                  <a:lnTo>
                    <a:pt x="956599" y="801748"/>
                  </a:lnTo>
                  <a:lnTo>
                    <a:pt x="11331" y="266343"/>
                  </a:lnTo>
                  <a:lnTo>
                    <a:pt x="449293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5" id="125"/>
            <p:cNvSpPr/>
            <p:nvPr/>
          </p:nvSpPr>
          <p:spPr>
            <a:xfrm rot="0">
              <a:off x="1424178" y="2302478"/>
              <a:ext cx="40481" cy="80963"/>
            </a:xfrm>
            <a:custGeom>
              <a:avLst/>
              <a:gdLst/>
              <a:ahLst/>
              <a:cxnLst/>
              <a:rect r="r" b="b" t="t" l="l"/>
              <a:pathLst>
                <a:path h="90644" w="45322">
                  <a:moveTo>
                    <a:pt x="37920" y="27495"/>
                  </a:moveTo>
                  <a:lnTo>
                    <a:pt x="37920" y="90342"/>
                  </a:lnTo>
                  <a:lnTo>
                    <a:pt x="11331" y="74177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6" id="126"/>
            <p:cNvSpPr/>
            <p:nvPr/>
          </p:nvSpPr>
          <p:spPr>
            <a:xfrm rot="0">
              <a:off x="1447705" y="2140744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1331" y="208482"/>
                  </a:moveTo>
                  <a:lnTo>
                    <a:pt x="11331" y="271328"/>
                  </a:lnTo>
                  <a:lnTo>
                    <a:pt x="350038" y="73875"/>
                  </a:lnTo>
                  <a:lnTo>
                    <a:pt x="350038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27" id="127"/>
            <p:cNvSpPr/>
            <p:nvPr/>
          </p:nvSpPr>
          <p:spPr>
            <a:xfrm rot="0">
              <a:off x="1424178" y="2126171"/>
              <a:ext cx="337566" cy="202502"/>
            </a:xfrm>
            <a:custGeom>
              <a:avLst/>
              <a:gdLst/>
              <a:ahLst/>
              <a:cxnLst/>
              <a:rect r="r" b="b" t="t" l="l"/>
              <a:pathLst>
                <a:path h="226610" w="377684">
                  <a:moveTo>
                    <a:pt x="376325" y="27647"/>
                  </a:moveTo>
                  <a:lnTo>
                    <a:pt x="37617" y="224798"/>
                  </a:lnTo>
                  <a:lnTo>
                    <a:pt x="11331" y="208633"/>
                  </a:lnTo>
                  <a:lnTo>
                    <a:pt x="350340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28" id="128"/>
            <p:cNvSpPr/>
            <p:nvPr/>
          </p:nvSpPr>
          <p:spPr>
            <a:xfrm rot="0">
              <a:off x="1388650" y="207835"/>
              <a:ext cx="999077" cy="1255586"/>
            </a:xfrm>
            <a:custGeom>
              <a:avLst/>
              <a:gdLst/>
              <a:ahLst/>
              <a:cxnLst/>
              <a:rect r="r" b="b" t="t" l="l"/>
              <a:pathLst>
                <a:path h="1404985" w="1117945">
                  <a:moveTo>
                    <a:pt x="1106917" y="631639"/>
                  </a:moveTo>
                  <a:lnTo>
                    <a:pt x="1106917" y="1402115"/>
                  </a:lnTo>
                  <a:lnTo>
                    <a:pt x="11331" y="781655"/>
                  </a:lnTo>
                  <a:lnTo>
                    <a:pt x="11331" y="11331"/>
                  </a:lnTo>
                </a:path>
              </a:pathLst>
            </a:custGeom>
            <a:solidFill>
              <a:srgbClr val="A8CFF0">
                <a:alpha val="100000"/>
              </a:srgbClr>
            </a:solidFill>
            <a:ln/>
          </p:spPr>
        </p:sp>
        <p:sp>
          <p:nvSpPr>
            <p:cNvPr name="Freeform 129" id="129"/>
            <p:cNvSpPr/>
            <p:nvPr/>
          </p:nvSpPr>
          <p:spPr>
            <a:xfrm rot="0">
              <a:off x="2367439" y="748284"/>
              <a:ext cx="40481" cy="715518"/>
            </a:xfrm>
            <a:custGeom>
              <a:avLst/>
              <a:gdLst/>
              <a:ahLst/>
              <a:cxnLst/>
              <a:rect r="r" b="b" t="t" l="l"/>
              <a:pathLst>
                <a:path h="800690" w="45322">
                  <a:moveTo>
                    <a:pt x="11331" y="26891"/>
                  </a:moveTo>
                  <a:lnTo>
                    <a:pt x="11331" y="797367"/>
                  </a:lnTo>
                  <a:lnTo>
                    <a:pt x="40941" y="781504"/>
                  </a:lnTo>
                  <a:lnTo>
                    <a:pt x="40941" y="11331"/>
                  </a:lnTo>
                </a:path>
              </a:pathLst>
            </a:custGeom>
            <a:solidFill>
              <a:srgbClr val="72B5E8">
                <a:alpha val="100000"/>
              </a:srgbClr>
            </a:solidFill>
            <a:ln/>
          </p:spPr>
        </p:sp>
        <p:sp>
          <p:nvSpPr>
            <p:cNvPr name="Freeform 130" id="130"/>
            <p:cNvSpPr/>
            <p:nvPr/>
          </p:nvSpPr>
          <p:spPr>
            <a:xfrm rot="0">
              <a:off x="1388650" y="193643"/>
              <a:ext cx="1012603" cy="580549"/>
            </a:xfrm>
            <a:custGeom>
              <a:avLst/>
              <a:gdLst/>
              <a:ahLst/>
              <a:cxnLst/>
              <a:rect r="r" b="b" t="t" l="l"/>
              <a:pathLst>
                <a:path h="649616" w="1133052">
                  <a:moveTo>
                    <a:pt x="1136225" y="631941"/>
                  </a:moveTo>
                  <a:lnTo>
                    <a:pt x="1106615" y="647502"/>
                  </a:lnTo>
                  <a:lnTo>
                    <a:pt x="11331" y="27193"/>
                  </a:lnTo>
                  <a:lnTo>
                    <a:pt x="41545" y="11331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sp>
          <p:nvSpPr>
            <p:cNvPr name="Freeform 131" id="131"/>
            <p:cNvSpPr/>
            <p:nvPr/>
          </p:nvSpPr>
          <p:spPr>
            <a:xfrm rot="0">
              <a:off x="1448753" y="448532"/>
              <a:ext cx="864013" cy="1012603"/>
            </a:xfrm>
            <a:custGeom>
              <a:avLst/>
              <a:gdLst/>
              <a:ahLst/>
              <a:cxnLst/>
              <a:rect r="r" b="b" t="t" l="l"/>
              <a:pathLst>
                <a:path h="1133052" w="966871">
                  <a:moveTo>
                    <a:pt x="958110" y="547491"/>
                  </a:moveTo>
                  <a:lnTo>
                    <a:pt x="958110" y="1135923"/>
                  </a:lnTo>
                  <a:lnTo>
                    <a:pt x="11331" y="599914"/>
                  </a:lnTo>
                  <a:lnTo>
                    <a:pt x="11331" y="11331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2" id="132"/>
            <p:cNvSpPr/>
            <p:nvPr/>
          </p:nvSpPr>
          <p:spPr>
            <a:xfrm rot="0">
              <a:off x="156591" y="1665065"/>
              <a:ext cx="1579626" cy="931545"/>
            </a:xfrm>
            <a:custGeom>
              <a:avLst/>
              <a:gdLst/>
              <a:ahLst/>
              <a:cxnLst/>
              <a:rect r="r" b="b" t="t" l="l"/>
              <a:pathLst>
                <a:path h="1042408" w="1767562">
                  <a:moveTo>
                    <a:pt x="905687" y="1040294"/>
                  </a:moveTo>
                  <a:lnTo>
                    <a:pt x="11331" y="523924"/>
                  </a:lnTo>
                  <a:lnTo>
                    <a:pt x="871544" y="11331"/>
                  </a:lnTo>
                  <a:lnTo>
                    <a:pt x="1765901" y="527701"/>
                  </a:lnTo>
                </a:path>
              </a:pathLst>
            </a:custGeom>
            <a:solidFill>
              <a:srgbClr val="92B4D1">
                <a:alpha val="100000"/>
              </a:srgbClr>
            </a:solidFill>
            <a:ln/>
          </p:spPr>
        </p:sp>
        <p:sp>
          <p:nvSpPr>
            <p:cNvPr name="Freeform 133" id="133"/>
            <p:cNvSpPr/>
            <p:nvPr/>
          </p:nvSpPr>
          <p:spPr>
            <a:xfrm rot="0">
              <a:off x="158306" y="1663732"/>
              <a:ext cx="1579626" cy="918019"/>
            </a:xfrm>
            <a:custGeom>
              <a:avLst/>
              <a:gdLst/>
              <a:ahLst/>
              <a:cxnLst/>
              <a:rect r="r" b="b" t="t" l="l"/>
              <a:pathLst>
                <a:path h="1027301" w="1767562">
                  <a:moveTo>
                    <a:pt x="905687" y="1019596"/>
                  </a:moveTo>
                  <a:lnTo>
                    <a:pt x="11331" y="503227"/>
                  </a:lnTo>
                  <a:lnTo>
                    <a:pt x="869278" y="11331"/>
                  </a:lnTo>
                  <a:lnTo>
                    <a:pt x="1763786" y="52770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</p:sp>
        <p:sp>
          <p:nvSpPr>
            <p:cNvPr name="Freeform 134" id="134"/>
            <p:cNvSpPr/>
            <p:nvPr/>
          </p:nvSpPr>
          <p:spPr>
            <a:xfrm rot="0">
              <a:off x="405765" y="1877092"/>
              <a:ext cx="972026" cy="445484"/>
            </a:xfrm>
            <a:custGeom>
              <a:avLst/>
              <a:gdLst/>
              <a:ahLst/>
              <a:cxnLst/>
              <a:rect r="r" b="b" t="t" l="l"/>
              <a:pathLst>
                <a:path h="498543" w="1087730">
                  <a:moveTo>
                    <a:pt x="572267" y="306528"/>
                  </a:moveTo>
                  <a:lnTo>
                    <a:pt x="596741" y="292479"/>
                  </a:lnTo>
                  <a:lnTo>
                    <a:pt x="508816" y="241718"/>
                  </a:lnTo>
                  <a:lnTo>
                    <a:pt x="484342" y="255768"/>
                  </a:lnTo>
                  <a:lnTo>
                    <a:pt x="572267" y="306528"/>
                  </a:lnTo>
                  <a:close/>
                </a:path>
                <a:path h="498543" w="1087730">
                  <a:moveTo>
                    <a:pt x="707176" y="295651"/>
                  </a:moveTo>
                  <a:lnTo>
                    <a:pt x="509421" y="181439"/>
                  </a:lnTo>
                  <a:lnTo>
                    <a:pt x="484947" y="195489"/>
                  </a:lnTo>
                  <a:lnTo>
                    <a:pt x="682702" y="309701"/>
                  </a:lnTo>
                  <a:lnTo>
                    <a:pt x="707176" y="295651"/>
                  </a:lnTo>
                  <a:close/>
                </a:path>
                <a:path h="498543" w="1087730">
                  <a:moveTo>
                    <a:pt x="265437" y="129470"/>
                  </a:moveTo>
                  <a:lnTo>
                    <a:pt x="463192" y="243682"/>
                  </a:lnTo>
                  <a:lnTo>
                    <a:pt x="487666" y="229481"/>
                  </a:lnTo>
                  <a:lnTo>
                    <a:pt x="289911" y="115269"/>
                  </a:lnTo>
                  <a:lnTo>
                    <a:pt x="265437" y="129470"/>
                  </a:lnTo>
                  <a:close/>
                </a:path>
                <a:path h="498543" w="1087730">
                  <a:moveTo>
                    <a:pt x="958412" y="380101"/>
                  </a:moveTo>
                  <a:lnTo>
                    <a:pt x="682400" y="220719"/>
                  </a:lnTo>
                  <a:lnTo>
                    <a:pt x="657926" y="234768"/>
                  </a:lnTo>
                  <a:lnTo>
                    <a:pt x="933938" y="394151"/>
                  </a:lnTo>
                  <a:lnTo>
                    <a:pt x="958412" y="380101"/>
                  </a:lnTo>
                  <a:close/>
                </a:path>
                <a:path h="498543" w="1087730">
                  <a:moveTo>
                    <a:pt x="661099" y="208482"/>
                  </a:moveTo>
                  <a:lnTo>
                    <a:pt x="463343" y="94270"/>
                  </a:lnTo>
                  <a:lnTo>
                    <a:pt x="438869" y="108320"/>
                  </a:lnTo>
                  <a:lnTo>
                    <a:pt x="636625" y="222532"/>
                  </a:lnTo>
                  <a:lnTo>
                    <a:pt x="661099" y="208482"/>
                  </a:lnTo>
                  <a:close/>
                </a:path>
                <a:path h="498543" w="1087730">
                  <a:moveTo>
                    <a:pt x="728326" y="307888"/>
                  </a:moveTo>
                  <a:lnTo>
                    <a:pt x="703853" y="321938"/>
                  </a:lnTo>
                  <a:lnTo>
                    <a:pt x="753102" y="350340"/>
                  </a:lnTo>
                  <a:lnTo>
                    <a:pt x="777576" y="336290"/>
                  </a:lnTo>
                  <a:lnTo>
                    <a:pt x="728326" y="307888"/>
                  </a:lnTo>
                  <a:close/>
                </a:path>
                <a:path h="498543" w="1087730">
                  <a:moveTo>
                    <a:pt x="979411" y="392338"/>
                  </a:moveTo>
                  <a:lnTo>
                    <a:pt x="954937" y="406388"/>
                  </a:lnTo>
                  <a:lnTo>
                    <a:pt x="1065070" y="469990"/>
                  </a:lnTo>
                  <a:lnTo>
                    <a:pt x="1089544" y="455940"/>
                  </a:lnTo>
                  <a:lnTo>
                    <a:pt x="979411" y="392338"/>
                  </a:lnTo>
                  <a:close/>
                </a:path>
                <a:path h="498543" w="1087730">
                  <a:moveTo>
                    <a:pt x="1017633" y="474825"/>
                  </a:moveTo>
                  <a:lnTo>
                    <a:pt x="798727" y="348376"/>
                  </a:lnTo>
                  <a:lnTo>
                    <a:pt x="774253" y="362426"/>
                  </a:lnTo>
                  <a:lnTo>
                    <a:pt x="993159" y="488875"/>
                  </a:lnTo>
                  <a:lnTo>
                    <a:pt x="1017633" y="474825"/>
                  </a:lnTo>
                  <a:close/>
                </a:path>
                <a:path h="498543" w="1087730">
                  <a:moveTo>
                    <a:pt x="442193" y="82184"/>
                  </a:moveTo>
                  <a:lnTo>
                    <a:pt x="319370" y="11331"/>
                  </a:lnTo>
                  <a:lnTo>
                    <a:pt x="294896" y="25380"/>
                  </a:lnTo>
                  <a:lnTo>
                    <a:pt x="417719" y="96234"/>
                  </a:lnTo>
                  <a:lnTo>
                    <a:pt x="442193" y="82184"/>
                  </a:lnTo>
                  <a:close/>
                </a:path>
                <a:path h="498543" w="1087730">
                  <a:moveTo>
                    <a:pt x="377684" y="478450"/>
                  </a:moveTo>
                  <a:lnTo>
                    <a:pt x="179929" y="364239"/>
                  </a:lnTo>
                  <a:lnTo>
                    <a:pt x="155304" y="378288"/>
                  </a:lnTo>
                  <a:lnTo>
                    <a:pt x="353059" y="492500"/>
                  </a:lnTo>
                  <a:lnTo>
                    <a:pt x="377684" y="478450"/>
                  </a:lnTo>
                  <a:close/>
                </a:path>
                <a:path h="498543" w="1087730">
                  <a:moveTo>
                    <a:pt x="158627" y="352002"/>
                  </a:moveTo>
                  <a:lnTo>
                    <a:pt x="35804" y="281148"/>
                  </a:lnTo>
                  <a:lnTo>
                    <a:pt x="11331" y="295198"/>
                  </a:lnTo>
                  <a:lnTo>
                    <a:pt x="134153" y="366052"/>
                  </a:lnTo>
                  <a:lnTo>
                    <a:pt x="158627" y="352002"/>
                  </a:lnTo>
                  <a:close/>
                </a:path>
                <a:path h="498543" w="1087730">
                  <a:moveTo>
                    <a:pt x="268760" y="103032"/>
                  </a:moveTo>
                  <a:lnTo>
                    <a:pt x="214525" y="71760"/>
                  </a:lnTo>
                  <a:lnTo>
                    <a:pt x="190051" y="85810"/>
                  </a:lnTo>
                  <a:lnTo>
                    <a:pt x="244286" y="117082"/>
                  </a:lnTo>
                  <a:lnTo>
                    <a:pt x="268760" y="103032"/>
                  </a:lnTo>
                  <a:close/>
                </a:path>
                <a:path h="498543" w="1087730">
                  <a:moveTo>
                    <a:pt x="488270" y="169203"/>
                  </a:moveTo>
                  <a:lnTo>
                    <a:pt x="266947" y="41394"/>
                  </a:lnTo>
                  <a:lnTo>
                    <a:pt x="242473" y="55444"/>
                  </a:lnTo>
                  <a:lnTo>
                    <a:pt x="463796" y="183252"/>
                  </a:lnTo>
                  <a:lnTo>
                    <a:pt x="488270" y="169203"/>
                  </a:lnTo>
                </a:path>
              </a:pathLst>
            </a:custGeom>
            <a:solidFill>
              <a:srgbClr val="3F92D1">
                <a:alpha val="100000"/>
              </a:srgbClr>
            </a:solidFill>
            <a:ln/>
          </p:spPr>
        </p:sp>
        <p:sp>
          <p:nvSpPr>
            <p:cNvPr name="Freeform 135" id="135"/>
            <p:cNvSpPr/>
            <p:nvPr/>
          </p:nvSpPr>
          <p:spPr>
            <a:xfrm rot="0">
              <a:off x="803243" y="2231993"/>
              <a:ext cx="310515" cy="242983"/>
            </a:xfrm>
            <a:custGeom>
              <a:avLst/>
              <a:gdLst/>
              <a:ahLst/>
              <a:cxnLst/>
              <a:rect r="r" b="b" t="t" l="l"/>
              <a:pathLst>
                <a:path h="271932" w="347469">
                  <a:moveTo>
                    <a:pt x="186274" y="274803"/>
                  </a:moveTo>
                  <a:cubicBezTo>
                    <a:pt x="185367" y="274803"/>
                    <a:pt x="184310" y="274803"/>
                    <a:pt x="183252" y="274652"/>
                  </a:cubicBezTo>
                  <a:cubicBezTo>
                    <a:pt x="180080" y="274199"/>
                    <a:pt x="177512" y="271933"/>
                    <a:pt x="176756" y="268760"/>
                  </a:cubicBezTo>
                  <a:cubicBezTo>
                    <a:pt x="168598" y="235373"/>
                    <a:pt x="180231" y="198662"/>
                    <a:pt x="212259" y="156815"/>
                  </a:cubicBezTo>
                  <a:cubicBezTo>
                    <a:pt x="208633" y="149865"/>
                    <a:pt x="203496" y="143822"/>
                    <a:pt x="197151" y="138837"/>
                  </a:cubicBezTo>
                  <a:cubicBezTo>
                    <a:pt x="195640" y="137628"/>
                    <a:pt x="189598" y="133247"/>
                    <a:pt x="188389" y="132340"/>
                  </a:cubicBezTo>
                  <a:cubicBezTo>
                    <a:pt x="186576" y="141103"/>
                    <a:pt x="182648" y="149563"/>
                    <a:pt x="176907" y="157117"/>
                  </a:cubicBezTo>
                  <a:cubicBezTo>
                    <a:pt x="175397" y="159081"/>
                    <a:pt x="173130" y="160138"/>
                    <a:pt x="170713" y="160138"/>
                  </a:cubicBezTo>
                  <a:lnTo>
                    <a:pt x="169203" y="159987"/>
                  </a:lnTo>
                  <a:cubicBezTo>
                    <a:pt x="166332" y="159383"/>
                    <a:pt x="163915" y="157117"/>
                    <a:pt x="163311" y="154095"/>
                  </a:cubicBezTo>
                  <a:cubicBezTo>
                    <a:pt x="159232" y="136571"/>
                    <a:pt x="154699" y="116629"/>
                    <a:pt x="160138" y="96989"/>
                  </a:cubicBezTo>
                  <a:cubicBezTo>
                    <a:pt x="162555" y="88529"/>
                    <a:pt x="166785" y="80522"/>
                    <a:pt x="172677" y="73875"/>
                  </a:cubicBezTo>
                  <a:lnTo>
                    <a:pt x="149563" y="77350"/>
                  </a:lnTo>
                  <a:cubicBezTo>
                    <a:pt x="159836" y="107111"/>
                    <a:pt x="157570" y="137024"/>
                    <a:pt x="142916" y="164066"/>
                  </a:cubicBezTo>
                  <a:cubicBezTo>
                    <a:pt x="142160" y="165426"/>
                    <a:pt x="140952" y="166634"/>
                    <a:pt x="139592" y="167239"/>
                  </a:cubicBezTo>
                  <a:cubicBezTo>
                    <a:pt x="132794" y="170713"/>
                    <a:pt x="124636" y="172526"/>
                    <a:pt x="115874" y="172526"/>
                  </a:cubicBezTo>
                  <a:cubicBezTo>
                    <a:pt x="111795" y="172526"/>
                    <a:pt x="107716" y="172073"/>
                    <a:pt x="103637" y="171318"/>
                  </a:cubicBezTo>
                  <a:cubicBezTo>
                    <a:pt x="102881" y="193072"/>
                    <a:pt x="97140" y="214676"/>
                    <a:pt x="87018" y="234466"/>
                  </a:cubicBezTo>
                  <a:cubicBezTo>
                    <a:pt x="85659" y="237035"/>
                    <a:pt x="83091" y="238697"/>
                    <a:pt x="80069" y="238697"/>
                  </a:cubicBezTo>
                  <a:cubicBezTo>
                    <a:pt x="67530" y="237639"/>
                    <a:pt x="56350" y="230387"/>
                    <a:pt x="50912" y="220115"/>
                  </a:cubicBezTo>
                  <a:cubicBezTo>
                    <a:pt x="46229" y="211050"/>
                    <a:pt x="46077" y="201532"/>
                    <a:pt x="46077" y="193828"/>
                  </a:cubicBezTo>
                  <a:cubicBezTo>
                    <a:pt x="45926" y="172677"/>
                    <a:pt x="46229" y="151527"/>
                    <a:pt x="46682" y="130528"/>
                  </a:cubicBezTo>
                  <a:cubicBezTo>
                    <a:pt x="39581" y="120406"/>
                    <a:pt x="34898" y="110133"/>
                    <a:pt x="32934" y="100011"/>
                  </a:cubicBezTo>
                  <a:cubicBezTo>
                    <a:pt x="32632" y="99709"/>
                    <a:pt x="31877" y="98198"/>
                    <a:pt x="31121" y="96687"/>
                  </a:cubicBezTo>
                  <a:cubicBezTo>
                    <a:pt x="22510" y="78558"/>
                    <a:pt x="21906" y="66926"/>
                    <a:pt x="21452" y="56502"/>
                  </a:cubicBezTo>
                  <a:cubicBezTo>
                    <a:pt x="20999" y="46380"/>
                    <a:pt x="20546" y="37617"/>
                    <a:pt x="13294" y="22208"/>
                  </a:cubicBezTo>
                  <a:lnTo>
                    <a:pt x="11331" y="17978"/>
                  </a:lnTo>
                  <a:lnTo>
                    <a:pt x="25380" y="11331"/>
                  </a:lnTo>
                  <a:lnTo>
                    <a:pt x="27344" y="15561"/>
                  </a:lnTo>
                  <a:cubicBezTo>
                    <a:pt x="36107" y="33841"/>
                    <a:pt x="36560" y="45473"/>
                    <a:pt x="37013" y="55746"/>
                  </a:cubicBezTo>
                  <a:cubicBezTo>
                    <a:pt x="37164" y="59221"/>
                    <a:pt x="37315" y="62545"/>
                    <a:pt x="37768" y="66170"/>
                  </a:cubicBezTo>
                  <a:cubicBezTo>
                    <a:pt x="38977" y="65113"/>
                    <a:pt x="40488" y="64357"/>
                    <a:pt x="41998" y="64206"/>
                  </a:cubicBezTo>
                  <a:cubicBezTo>
                    <a:pt x="41998" y="64206"/>
                    <a:pt x="56350" y="62545"/>
                    <a:pt x="56350" y="62545"/>
                  </a:cubicBezTo>
                  <a:cubicBezTo>
                    <a:pt x="59070" y="62545"/>
                    <a:pt x="60883" y="63300"/>
                    <a:pt x="62393" y="64660"/>
                  </a:cubicBezTo>
                  <a:cubicBezTo>
                    <a:pt x="64055" y="66321"/>
                    <a:pt x="64962" y="68436"/>
                    <a:pt x="64811" y="70854"/>
                  </a:cubicBezTo>
                  <a:cubicBezTo>
                    <a:pt x="64055" y="83242"/>
                    <a:pt x="63451" y="95781"/>
                    <a:pt x="62998" y="108169"/>
                  </a:cubicBezTo>
                  <a:cubicBezTo>
                    <a:pt x="65717" y="108773"/>
                    <a:pt x="67832" y="109075"/>
                    <a:pt x="70249" y="109377"/>
                  </a:cubicBezTo>
                  <a:cubicBezTo>
                    <a:pt x="75839" y="109982"/>
                    <a:pt x="82184" y="110737"/>
                    <a:pt x="87623" y="114061"/>
                  </a:cubicBezTo>
                  <a:cubicBezTo>
                    <a:pt x="95327" y="118593"/>
                    <a:pt x="98047" y="126147"/>
                    <a:pt x="99558" y="132190"/>
                  </a:cubicBezTo>
                  <a:cubicBezTo>
                    <a:pt x="101521" y="139743"/>
                    <a:pt x="102730" y="147599"/>
                    <a:pt x="103334" y="155455"/>
                  </a:cubicBezTo>
                  <a:cubicBezTo>
                    <a:pt x="107413" y="156512"/>
                    <a:pt x="111795" y="156966"/>
                    <a:pt x="115874" y="156966"/>
                  </a:cubicBezTo>
                  <a:cubicBezTo>
                    <a:pt x="121312" y="156966"/>
                    <a:pt x="126298" y="156059"/>
                    <a:pt x="130528" y="154397"/>
                  </a:cubicBezTo>
                  <a:cubicBezTo>
                    <a:pt x="143218" y="129470"/>
                    <a:pt x="143671" y="101673"/>
                    <a:pt x="131736" y="74177"/>
                  </a:cubicBezTo>
                  <a:cubicBezTo>
                    <a:pt x="130830" y="71911"/>
                    <a:pt x="130981" y="69494"/>
                    <a:pt x="132038" y="67379"/>
                  </a:cubicBezTo>
                  <a:cubicBezTo>
                    <a:pt x="133247" y="65264"/>
                    <a:pt x="135362" y="63753"/>
                    <a:pt x="137779" y="63451"/>
                  </a:cubicBezTo>
                  <a:cubicBezTo>
                    <a:pt x="137779" y="63451"/>
                    <a:pt x="210597" y="52574"/>
                    <a:pt x="210748" y="52574"/>
                  </a:cubicBezTo>
                  <a:cubicBezTo>
                    <a:pt x="215582" y="52574"/>
                    <a:pt x="218755" y="55293"/>
                    <a:pt x="219359" y="58919"/>
                  </a:cubicBezTo>
                  <a:cubicBezTo>
                    <a:pt x="220114" y="63149"/>
                    <a:pt x="217244" y="67077"/>
                    <a:pt x="213165" y="67832"/>
                  </a:cubicBezTo>
                  <a:cubicBezTo>
                    <a:pt x="191108" y="71911"/>
                    <a:pt x="179022" y="88227"/>
                    <a:pt x="175397" y="100917"/>
                  </a:cubicBezTo>
                  <a:cubicBezTo>
                    <a:pt x="176605" y="99860"/>
                    <a:pt x="178267" y="99104"/>
                    <a:pt x="180080" y="99104"/>
                  </a:cubicBezTo>
                  <a:cubicBezTo>
                    <a:pt x="180080" y="99104"/>
                    <a:pt x="180080" y="99104"/>
                    <a:pt x="180080" y="99104"/>
                  </a:cubicBezTo>
                  <a:cubicBezTo>
                    <a:pt x="184008" y="99104"/>
                    <a:pt x="186878" y="101219"/>
                    <a:pt x="187785" y="104694"/>
                  </a:cubicBezTo>
                  <a:cubicBezTo>
                    <a:pt x="188540" y="107111"/>
                    <a:pt x="188993" y="109679"/>
                    <a:pt x="189446" y="112097"/>
                  </a:cubicBezTo>
                  <a:cubicBezTo>
                    <a:pt x="191864" y="115420"/>
                    <a:pt x="196849" y="119046"/>
                    <a:pt x="201532" y="122370"/>
                  </a:cubicBezTo>
                  <a:cubicBezTo>
                    <a:pt x="203345" y="123729"/>
                    <a:pt x="205158" y="125089"/>
                    <a:pt x="206971" y="126449"/>
                  </a:cubicBezTo>
                  <a:cubicBezTo>
                    <a:pt x="213316" y="131283"/>
                    <a:pt x="218755" y="137175"/>
                    <a:pt x="222985" y="143671"/>
                  </a:cubicBezTo>
                  <a:cubicBezTo>
                    <a:pt x="224647" y="141707"/>
                    <a:pt x="226308" y="139592"/>
                    <a:pt x="227970" y="137779"/>
                  </a:cubicBezTo>
                  <a:cubicBezTo>
                    <a:pt x="233862" y="130830"/>
                    <a:pt x="240056" y="124032"/>
                    <a:pt x="246250" y="117082"/>
                  </a:cubicBezTo>
                  <a:cubicBezTo>
                    <a:pt x="258638" y="103183"/>
                    <a:pt x="271479" y="88831"/>
                    <a:pt x="282659" y="74177"/>
                  </a:cubicBezTo>
                  <a:cubicBezTo>
                    <a:pt x="283868" y="67077"/>
                    <a:pt x="285529" y="59372"/>
                    <a:pt x="287644" y="51365"/>
                  </a:cubicBezTo>
                  <a:cubicBezTo>
                    <a:pt x="292328" y="33236"/>
                    <a:pt x="301845" y="22510"/>
                    <a:pt x="315744" y="19186"/>
                  </a:cubicBezTo>
                  <a:lnTo>
                    <a:pt x="316348" y="19035"/>
                  </a:lnTo>
                  <a:lnTo>
                    <a:pt x="317557" y="18884"/>
                  </a:lnTo>
                  <a:cubicBezTo>
                    <a:pt x="319672" y="18884"/>
                    <a:pt x="321787" y="19791"/>
                    <a:pt x="323298" y="21301"/>
                  </a:cubicBezTo>
                  <a:cubicBezTo>
                    <a:pt x="325111" y="23416"/>
                    <a:pt x="325866" y="26287"/>
                    <a:pt x="324960" y="28855"/>
                  </a:cubicBezTo>
                  <a:cubicBezTo>
                    <a:pt x="319823" y="45171"/>
                    <a:pt x="310910" y="61940"/>
                    <a:pt x="297615" y="80069"/>
                  </a:cubicBezTo>
                  <a:cubicBezTo>
                    <a:pt x="295198" y="96536"/>
                    <a:pt x="295500" y="111039"/>
                    <a:pt x="298371" y="124334"/>
                  </a:cubicBezTo>
                  <a:cubicBezTo>
                    <a:pt x="303658" y="148656"/>
                    <a:pt x="318312" y="169505"/>
                    <a:pt x="339765" y="183101"/>
                  </a:cubicBezTo>
                  <a:lnTo>
                    <a:pt x="343693" y="185670"/>
                  </a:lnTo>
                  <a:lnTo>
                    <a:pt x="335384" y="198813"/>
                  </a:lnTo>
                  <a:lnTo>
                    <a:pt x="331456" y="196245"/>
                  </a:lnTo>
                  <a:cubicBezTo>
                    <a:pt x="306529" y="180382"/>
                    <a:pt x="289457" y="156059"/>
                    <a:pt x="283263" y="127657"/>
                  </a:cubicBezTo>
                  <a:cubicBezTo>
                    <a:pt x="281450" y="119348"/>
                    <a:pt x="280544" y="110737"/>
                    <a:pt x="280544" y="101673"/>
                  </a:cubicBezTo>
                  <a:cubicBezTo>
                    <a:pt x="273141" y="110435"/>
                    <a:pt x="265588" y="118895"/>
                    <a:pt x="258034" y="127204"/>
                  </a:cubicBezTo>
                  <a:cubicBezTo>
                    <a:pt x="251991" y="134002"/>
                    <a:pt x="245797" y="140801"/>
                    <a:pt x="239905" y="147599"/>
                  </a:cubicBezTo>
                  <a:cubicBezTo>
                    <a:pt x="236884" y="151074"/>
                    <a:pt x="233711" y="154851"/>
                    <a:pt x="230690" y="158627"/>
                  </a:cubicBezTo>
                  <a:cubicBezTo>
                    <a:pt x="234466" y="169203"/>
                    <a:pt x="235675" y="180684"/>
                    <a:pt x="234315" y="192619"/>
                  </a:cubicBezTo>
                  <a:cubicBezTo>
                    <a:pt x="231747" y="215582"/>
                    <a:pt x="221021" y="236581"/>
                    <a:pt x="210597" y="256976"/>
                  </a:cubicBezTo>
                  <a:cubicBezTo>
                    <a:pt x="204403" y="268458"/>
                    <a:pt x="195640" y="274803"/>
                    <a:pt x="186274" y="274803"/>
                  </a:cubicBezTo>
                  <a:close/>
                </a:path>
                <a:path h="271932" w="347469">
                  <a:moveTo>
                    <a:pt x="218150" y="174943"/>
                  </a:moveTo>
                  <a:cubicBezTo>
                    <a:pt x="196245" y="205914"/>
                    <a:pt x="187180" y="233107"/>
                    <a:pt x="190504" y="257732"/>
                  </a:cubicBezTo>
                  <a:cubicBezTo>
                    <a:pt x="193223" y="255617"/>
                    <a:pt x="195338" y="252142"/>
                    <a:pt x="196245" y="250329"/>
                  </a:cubicBezTo>
                  <a:cubicBezTo>
                    <a:pt x="206065" y="231143"/>
                    <a:pt x="216186" y="211503"/>
                    <a:pt x="218453" y="191410"/>
                  </a:cubicBezTo>
                  <a:cubicBezTo>
                    <a:pt x="218906" y="185670"/>
                    <a:pt x="218906" y="180231"/>
                    <a:pt x="218150" y="174943"/>
                  </a:cubicBezTo>
                  <a:close/>
                </a:path>
                <a:path h="271932" w="347469">
                  <a:moveTo>
                    <a:pt x="61487" y="148052"/>
                  </a:moveTo>
                  <a:cubicBezTo>
                    <a:pt x="61185" y="163311"/>
                    <a:pt x="61185" y="178418"/>
                    <a:pt x="61185" y="193374"/>
                  </a:cubicBezTo>
                  <a:cubicBezTo>
                    <a:pt x="61185" y="200022"/>
                    <a:pt x="61336" y="206971"/>
                    <a:pt x="64357" y="212712"/>
                  </a:cubicBezTo>
                  <a:cubicBezTo>
                    <a:pt x="66019" y="216035"/>
                    <a:pt x="69947" y="220115"/>
                    <a:pt x="75386" y="221927"/>
                  </a:cubicBezTo>
                  <a:cubicBezTo>
                    <a:pt x="83544" y="204403"/>
                    <a:pt x="87925" y="185368"/>
                    <a:pt x="87925" y="166332"/>
                  </a:cubicBezTo>
                  <a:cubicBezTo>
                    <a:pt x="78709" y="162404"/>
                    <a:pt x="70098" y="156512"/>
                    <a:pt x="61487" y="148052"/>
                  </a:cubicBezTo>
                  <a:close/>
                </a:path>
                <a:path h="271932" w="347469">
                  <a:moveTo>
                    <a:pt x="62091" y="125391"/>
                  </a:moveTo>
                  <a:cubicBezTo>
                    <a:pt x="64811" y="129017"/>
                    <a:pt x="67530" y="131887"/>
                    <a:pt x="69645" y="134154"/>
                  </a:cubicBezTo>
                  <a:cubicBezTo>
                    <a:pt x="75386" y="140196"/>
                    <a:pt x="80975" y="144729"/>
                    <a:pt x="86565" y="148355"/>
                  </a:cubicBezTo>
                  <a:cubicBezTo>
                    <a:pt x="85961" y="144124"/>
                    <a:pt x="85206" y="140045"/>
                    <a:pt x="84148" y="135815"/>
                  </a:cubicBezTo>
                  <a:cubicBezTo>
                    <a:pt x="82939" y="130981"/>
                    <a:pt x="81580" y="128564"/>
                    <a:pt x="79314" y="127204"/>
                  </a:cubicBezTo>
                  <a:cubicBezTo>
                    <a:pt x="76745" y="125693"/>
                    <a:pt x="72515" y="125240"/>
                    <a:pt x="68134" y="124636"/>
                  </a:cubicBezTo>
                  <a:cubicBezTo>
                    <a:pt x="66170" y="124334"/>
                    <a:pt x="64206" y="124183"/>
                    <a:pt x="62091" y="123880"/>
                  </a:cubicBezTo>
                  <a:lnTo>
                    <a:pt x="62091" y="125391"/>
                  </a:lnTo>
                  <a:close/>
                </a:path>
                <a:path h="271932" w="347469">
                  <a:moveTo>
                    <a:pt x="172979" y="114665"/>
                  </a:moveTo>
                  <a:cubicBezTo>
                    <a:pt x="172828" y="118593"/>
                    <a:pt x="173130" y="122672"/>
                    <a:pt x="173584" y="126600"/>
                  </a:cubicBezTo>
                  <a:cubicBezTo>
                    <a:pt x="174037" y="123427"/>
                    <a:pt x="174188" y="120255"/>
                    <a:pt x="174037" y="117233"/>
                  </a:cubicBezTo>
                  <a:cubicBezTo>
                    <a:pt x="173584" y="116327"/>
                    <a:pt x="173282" y="115420"/>
                    <a:pt x="172979" y="114665"/>
                  </a:cubicBezTo>
                  <a:close/>
                </a:path>
                <a:path h="271932" w="347469">
                  <a:moveTo>
                    <a:pt x="48344" y="79163"/>
                  </a:moveTo>
                  <a:cubicBezTo>
                    <a:pt x="46833" y="84450"/>
                    <a:pt x="46531" y="90040"/>
                    <a:pt x="47588" y="95932"/>
                  </a:cubicBezTo>
                  <a:cubicBezTo>
                    <a:pt x="47890" y="90191"/>
                    <a:pt x="48192" y="84601"/>
                    <a:pt x="48344" y="79163"/>
                  </a:cubicBezTo>
                  <a:lnTo>
                    <a:pt x="48344" y="79163"/>
                  </a:lnTo>
                </a:path>
              </a:pathLst>
            </a:custGeom>
            <a:solidFill>
              <a:srgbClr val="084C94">
                <a:alpha val="100000"/>
              </a:srgbClr>
            </a:solidFill>
            <a:ln/>
          </p:spPr>
        </p:sp>
        <p:sp>
          <p:nvSpPr>
            <p:cNvPr name="Freeform 136" id="136"/>
            <p:cNvSpPr/>
            <p:nvPr/>
          </p:nvSpPr>
          <p:spPr>
            <a:xfrm rot="0">
              <a:off x="766286" y="1757934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2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1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0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6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0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2" y="112269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485"/>
                    <a:pt x="10904" y="93837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7" id="137"/>
            <p:cNvSpPr/>
            <p:nvPr/>
          </p:nvSpPr>
          <p:spPr>
            <a:xfrm rot="0">
              <a:off x="824960" y="1791843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7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2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8" id="138"/>
            <p:cNvSpPr/>
            <p:nvPr/>
          </p:nvSpPr>
          <p:spPr>
            <a:xfrm rot="0">
              <a:off x="892492" y="1830896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56512" y="11331"/>
                  </a:moveTo>
                  <a:lnTo>
                    <a:pt x="190504" y="30970"/>
                  </a:lnTo>
                  <a:cubicBezTo>
                    <a:pt x="202288" y="37768"/>
                    <a:pt x="208180" y="44416"/>
                    <a:pt x="208180" y="50610"/>
                  </a:cubicBezTo>
                  <a:cubicBezTo>
                    <a:pt x="208180" y="56955"/>
                    <a:pt x="202439" y="63300"/>
                    <a:pt x="191108" y="69796"/>
                  </a:cubicBezTo>
                  <a:lnTo>
                    <a:pt x="182195" y="74933"/>
                  </a:lnTo>
                  <a:cubicBezTo>
                    <a:pt x="167088" y="83695"/>
                    <a:pt x="152584" y="86263"/>
                    <a:pt x="138535" y="82789"/>
                  </a:cubicBezTo>
                  <a:lnTo>
                    <a:pt x="138081" y="83091"/>
                  </a:lnTo>
                  <a:cubicBezTo>
                    <a:pt x="142009" y="87321"/>
                    <a:pt x="142463" y="91551"/>
                    <a:pt x="139743" y="95781"/>
                  </a:cubicBezTo>
                  <a:cubicBezTo>
                    <a:pt x="136873" y="100011"/>
                    <a:pt x="131283" y="104694"/>
                    <a:pt x="122672" y="109680"/>
                  </a:cubicBezTo>
                  <a:lnTo>
                    <a:pt x="97140" y="124334"/>
                  </a:lnTo>
                  <a:cubicBezTo>
                    <a:pt x="93061" y="126751"/>
                    <a:pt x="89738" y="128715"/>
                    <a:pt x="87472" y="130377"/>
                  </a:cubicBezTo>
                  <a:cubicBezTo>
                    <a:pt x="85206" y="132039"/>
                    <a:pt x="83393" y="133851"/>
                    <a:pt x="82033" y="135966"/>
                  </a:cubicBezTo>
                  <a:lnTo>
                    <a:pt x="58617" y="122521"/>
                  </a:lnTo>
                  <a:cubicBezTo>
                    <a:pt x="60127" y="120708"/>
                    <a:pt x="61789" y="119046"/>
                    <a:pt x="63602" y="117687"/>
                  </a:cubicBezTo>
                  <a:cubicBezTo>
                    <a:pt x="65415" y="116327"/>
                    <a:pt x="69041" y="114061"/>
                    <a:pt x="74328" y="111039"/>
                  </a:cubicBezTo>
                  <a:lnTo>
                    <a:pt x="100917" y="95781"/>
                  </a:lnTo>
                  <a:cubicBezTo>
                    <a:pt x="107565" y="92004"/>
                    <a:pt x="111039" y="88680"/>
                    <a:pt x="111644" y="85961"/>
                  </a:cubicBezTo>
                  <a:cubicBezTo>
                    <a:pt x="112097" y="83242"/>
                    <a:pt x="109680" y="80220"/>
                    <a:pt x="104392" y="77199"/>
                  </a:cubicBezTo>
                  <a:lnTo>
                    <a:pt x="96536" y="72667"/>
                  </a:lnTo>
                  <a:lnTo>
                    <a:pt x="34294" y="108622"/>
                  </a:lnTo>
                  <a:lnTo>
                    <a:pt x="11331" y="95328"/>
                  </a:lnTo>
                  <a:lnTo>
                    <a:pt x="156512" y="11331"/>
                  </a:lnTo>
                  <a:close/>
                </a:path>
                <a:path h="135966" w="211503">
                  <a:moveTo>
                    <a:pt x="125542" y="65415"/>
                  </a:moveTo>
                  <a:cubicBezTo>
                    <a:pt x="130074" y="68134"/>
                    <a:pt x="134758" y="69343"/>
                    <a:pt x="139441" y="69343"/>
                  </a:cubicBezTo>
                  <a:cubicBezTo>
                    <a:pt x="144124" y="69343"/>
                    <a:pt x="149110" y="67681"/>
                    <a:pt x="154700" y="64509"/>
                  </a:cubicBezTo>
                  <a:lnTo>
                    <a:pt x="165879" y="58012"/>
                  </a:lnTo>
                  <a:cubicBezTo>
                    <a:pt x="171166" y="54991"/>
                    <a:pt x="174037" y="52272"/>
                    <a:pt x="174490" y="49854"/>
                  </a:cubicBezTo>
                  <a:cubicBezTo>
                    <a:pt x="174943" y="47437"/>
                    <a:pt x="173131" y="45020"/>
                    <a:pt x="169203" y="42754"/>
                  </a:cubicBezTo>
                  <a:lnTo>
                    <a:pt x="158778" y="36711"/>
                  </a:lnTo>
                  <a:lnTo>
                    <a:pt x="117233" y="60732"/>
                  </a:lnTo>
                  <a:lnTo>
                    <a:pt x="125542" y="65415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39" id="139"/>
            <p:cNvSpPr/>
            <p:nvPr/>
          </p:nvSpPr>
          <p:spPr>
            <a:xfrm rot="0">
              <a:off x="983266" y="1870996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2"/>
                  </a:lnTo>
                  <a:lnTo>
                    <a:pt x="182799" y="64206"/>
                  </a:lnTo>
                  <a:lnTo>
                    <a:pt x="158778" y="50308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0" id="140"/>
            <p:cNvSpPr/>
            <p:nvPr/>
          </p:nvSpPr>
          <p:spPr>
            <a:xfrm rot="0">
              <a:off x="1035177" y="1913287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1" id="141"/>
            <p:cNvSpPr/>
            <p:nvPr/>
          </p:nvSpPr>
          <p:spPr>
            <a:xfrm rot="0">
              <a:off x="1070991" y="1933956"/>
              <a:ext cx="202502" cy="94488"/>
            </a:xfrm>
            <a:custGeom>
              <a:avLst/>
              <a:gdLst/>
              <a:ahLst/>
              <a:cxnLst/>
              <a:rect r="r" b="b" t="t" l="l"/>
              <a:pathLst>
                <a:path h="105751" w="226610">
                  <a:moveTo>
                    <a:pt x="156512" y="11331"/>
                  </a:moveTo>
                  <a:lnTo>
                    <a:pt x="217244" y="46380"/>
                  </a:lnTo>
                  <a:lnTo>
                    <a:pt x="196547" y="58314"/>
                  </a:lnTo>
                  <a:lnTo>
                    <a:pt x="158778" y="36560"/>
                  </a:lnTo>
                  <a:lnTo>
                    <a:pt x="118291" y="59976"/>
                  </a:lnTo>
                  <a:lnTo>
                    <a:pt x="147901" y="77048"/>
                  </a:lnTo>
                  <a:lnTo>
                    <a:pt x="127204" y="88982"/>
                  </a:lnTo>
                  <a:lnTo>
                    <a:pt x="97594" y="71911"/>
                  </a:lnTo>
                  <a:lnTo>
                    <a:pt x="34294" y="108471"/>
                  </a:lnTo>
                  <a:lnTo>
                    <a:pt x="11331" y="95176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2" id="142"/>
            <p:cNvSpPr/>
            <p:nvPr/>
          </p:nvSpPr>
          <p:spPr>
            <a:xfrm rot="0">
              <a:off x="1135094" y="1971008"/>
              <a:ext cx="162020" cy="94488"/>
            </a:xfrm>
            <a:custGeom>
              <a:avLst/>
              <a:gdLst/>
              <a:ahLst/>
              <a:cxnLst/>
              <a:rect r="r" b="b" t="t" l="l"/>
              <a:pathLst>
                <a:path h="105751" w="181288">
                  <a:moveTo>
                    <a:pt x="156512" y="11331"/>
                  </a:moveTo>
                  <a:lnTo>
                    <a:pt x="179476" y="24625"/>
                  </a:lnTo>
                  <a:lnTo>
                    <a:pt x="34294" y="108320"/>
                  </a:lnTo>
                  <a:lnTo>
                    <a:pt x="11331" y="95025"/>
                  </a:lnTo>
                  <a:lnTo>
                    <a:pt x="156512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3" id="143"/>
            <p:cNvSpPr/>
            <p:nvPr/>
          </p:nvSpPr>
          <p:spPr>
            <a:xfrm rot="0">
              <a:off x="1183862" y="1999107"/>
              <a:ext cx="175546" cy="108014"/>
            </a:xfrm>
            <a:custGeom>
              <a:avLst/>
              <a:gdLst/>
              <a:ahLst/>
              <a:cxnLst/>
              <a:rect r="r" b="b" t="t" l="l"/>
              <a:pathLst>
                <a:path h="120858" w="196395">
                  <a:moveTo>
                    <a:pt x="11357" y="86888"/>
                  </a:moveTo>
                  <a:cubicBezTo>
                    <a:pt x="11811" y="79939"/>
                    <a:pt x="17703" y="73291"/>
                    <a:pt x="29033" y="66644"/>
                  </a:cubicBezTo>
                  <a:lnTo>
                    <a:pt x="106987" y="21624"/>
                  </a:lnTo>
                  <a:cubicBezTo>
                    <a:pt x="118318" y="15128"/>
                    <a:pt x="129950" y="11653"/>
                    <a:pt x="142036" y="11351"/>
                  </a:cubicBezTo>
                  <a:cubicBezTo>
                    <a:pt x="153971" y="11049"/>
                    <a:pt x="165453" y="14070"/>
                    <a:pt x="176481" y="20416"/>
                  </a:cubicBezTo>
                  <a:cubicBezTo>
                    <a:pt x="187509" y="26761"/>
                    <a:pt x="192797" y="33408"/>
                    <a:pt x="192344" y="40357"/>
                  </a:cubicBezTo>
                  <a:cubicBezTo>
                    <a:pt x="191891" y="47307"/>
                    <a:pt x="185999" y="53954"/>
                    <a:pt x="174668" y="60601"/>
                  </a:cubicBezTo>
                  <a:lnTo>
                    <a:pt x="159259" y="69515"/>
                  </a:lnTo>
                  <a:lnTo>
                    <a:pt x="137504" y="56975"/>
                  </a:lnTo>
                  <a:lnTo>
                    <a:pt x="154273" y="47307"/>
                  </a:lnTo>
                  <a:cubicBezTo>
                    <a:pt x="163187" y="42170"/>
                    <a:pt x="163942" y="37336"/>
                    <a:pt x="156237" y="32955"/>
                  </a:cubicBezTo>
                  <a:cubicBezTo>
                    <a:pt x="148532" y="28574"/>
                    <a:pt x="140223" y="28876"/>
                    <a:pt x="131310" y="34163"/>
                  </a:cubicBezTo>
                  <a:lnTo>
                    <a:pt x="50183" y="80996"/>
                  </a:lnTo>
                  <a:cubicBezTo>
                    <a:pt x="41270" y="86133"/>
                    <a:pt x="40666" y="90816"/>
                    <a:pt x="48371" y="95348"/>
                  </a:cubicBezTo>
                  <a:cubicBezTo>
                    <a:pt x="56075" y="99729"/>
                    <a:pt x="64233" y="99427"/>
                    <a:pt x="73147" y="94291"/>
                  </a:cubicBezTo>
                  <a:lnTo>
                    <a:pt x="95354" y="81449"/>
                  </a:lnTo>
                  <a:lnTo>
                    <a:pt x="117109" y="93988"/>
                  </a:lnTo>
                  <a:lnTo>
                    <a:pt x="96563" y="105772"/>
                  </a:lnTo>
                  <a:cubicBezTo>
                    <a:pt x="85233" y="112268"/>
                    <a:pt x="73600" y="115743"/>
                    <a:pt x="61514" y="116045"/>
                  </a:cubicBezTo>
                  <a:cubicBezTo>
                    <a:pt x="49579" y="116347"/>
                    <a:pt x="37946" y="113326"/>
                    <a:pt x="27069" y="106981"/>
                  </a:cubicBezTo>
                  <a:cubicBezTo>
                    <a:pt x="16192" y="100334"/>
                    <a:pt x="10904" y="93686"/>
                    <a:pt x="11357" y="86888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4" id="144"/>
            <p:cNvSpPr/>
            <p:nvPr/>
          </p:nvSpPr>
          <p:spPr>
            <a:xfrm rot="0">
              <a:off x="1236917" y="2042065"/>
              <a:ext cx="188976" cy="121539"/>
            </a:xfrm>
            <a:custGeom>
              <a:avLst/>
              <a:gdLst/>
              <a:ahLst/>
              <a:cxnLst/>
              <a:rect r="r" b="b" t="t" l="l"/>
              <a:pathLst>
                <a:path h="135966" w="211503">
                  <a:moveTo>
                    <a:pt x="180382" y="11331"/>
                  </a:moveTo>
                  <a:lnTo>
                    <a:pt x="211503" y="29308"/>
                  </a:lnTo>
                  <a:lnTo>
                    <a:pt x="90191" y="126902"/>
                  </a:lnTo>
                  <a:lnTo>
                    <a:pt x="67228" y="113608"/>
                  </a:lnTo>
                  <a:lnTo>
                    <a:pt x="91853" y="94572"/>
                  </a:lnTo>
                  <a:lnTo>
                    <a:pt x="91400" y="94875"/>
                  </a:lnTo>
                  <a:lnTo>
                    <a:pt x="65264" y="79767"/>
                  </a:lnTo>
                  <a:lnTo>
                    <a:pt x="32632" y="93817"/>
                  </a:lnTo>
                  <a:lnTo>
                    <a:pt x="11331" y="81580"/>
                  </a:lnTo>
                  <a:lnTo>
                    <a:pt x="180382" y="11331"/>
                  </a:lnTo>
                  <a:close/>
                </a:path>
                <a:path h="135966" w="211503">
                  <a:moveTo>
                    <a:pt x="108320" y="81882"/>
                  </a:moveTo>
                  <a:lnTo>
                    <a:pt x="169807" y="34596"/>
                  </a:lnTo>
                  <a:lnTo>
                    <a:pt x="169354" y="34294"/>
                  </a:lnTo>
                  <a:lnTo>
                    <a:pt x="87623" y="69947"/>
                  </a:lnTo>
                  <a:lnTo>
                    <a:pt x="108320" y="81882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5" id="145"/>
            <p:cNvSpPr/>
            <p:nvPr/>
          </p:nvSpPr>
          <p:spPr>
            <a:xfrm rot="0">
              <a:off x="1324546" y="2067973"/>
              <a:ext cx="188976" cy="108014"/>
            </a:xfrm>
            <a:custGeom>
              <a:avLst/>
              <a:gdLst/>
              <a:ahLst/>
              <a:cxnLst/>
              <a:rect r="r" b="b" t="t" l="l"/>
              <a:pathLst>
                <a:path h="120858" w="211503">
                  <a:moveTo>
                    <a:pt x="135815" y="37164"/>
                  </a:moveTo>
                  <a:lnTo>
                    <a:pt x="111795" y="23265"/>
                  </a:lnTo>
                  <a:lnTo>
                    <a:pt x="132492" y="11331"/>
                  </a:lnTo>
                  <a:lnTo>
                    <a:pt x="203496" y="52271"/>
                  </a:lnTo>
                  <a:lnTo>
                    <a:pt x="182799" y="64206"/>
                  </a:lnTo>
                  <a:lnTo>
                    <a:pt x="158778" y="50307"/>
                  </a:lnTo>
                  <a:lnTo>
                    <a:pt x="34294" y="122219"/>
                  </a:lnTo>
                  <a:lnTo>
                    <a:pt x="11331" y="108924"/>
                  </a:lnTo>
                  <a:lnTo>
                    <a:pt x="135815" y="37164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6" id="146"/>
            <p:cNvSpPr/>
            <p:nvPr/>
          </p:nvSpPr>
          <p:spPr>
            <a:xfrm rot="0">
              <a:off x="1376648" y="2110359"/>
              <a:ext cx="202502" cy="121539"/>
            </a:xfrm>
            <a:custGeom>
              <a:avLst/>
              <a:gdLst/>
              <a:ahLst/>
              <a:cxnLst/>
              <a:rect r="r" b="b" t="t" l="l"/>
              <a:pathLst>
                <a:path h="135966" w="226610">
                  <a:moveTo>
                    <a:pt x="156361" y="11331"/>
                  </a:moveTo>
                  <a:lnTo>
                    <a:pt x="218906" y="47437"/>
                  </a:lnTo>
                  <a:lnTo>
                    <a:pt x="198209" y="59372"/>
                  </a:lnTo>
                  <a:lnTo>
                    <a:pt x="158627" y="36409"/>
                  </a:lnTo>
                  <a:lnTo>
                    <a:pt x="120255" y="58616"/>
                  </a:lnTo>
                  <a:lnTo>
                    <a:pt x="151829" y="76745"/>
                  </a:lnTo>
                  <a:lnTo>
                    <a:pt x="131132" y="88680"/>
                  </a:lnTo>
                  <a:lnTo>
                    <a:pt x="99558" y="70551"/>
                  </a:lnTo>
                  <a:lnTo>
                    <a:pt x="54991" y="96234"/>
                  </a:lnTo>
                  <a:lnTo>
                    <a:pt x="94572" y="119197"/>
                  </a:lnTo>
                  <a:lnTo>
                    <a:pt x="73875" y="131132"/>
                  </a:lnTo>
                  <a:lnTo>
                    <a:pt x="11331" y="95025"/>
                  </a:lnTo>
                  <a:lnTo>
                    <a:pt x="156361" y="11331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7" id="147"/>
            <p:cNvSpPr/>
            <p:nvPr/>
          </p:nvSpPr>
          <p:spPr>
            <a:xfrm rot="0">
              <a:off x="239744" y="1455611"/>
              <a:ext cx="405003" cy="445484"/>
            </a:xfrm>
            <a:custGeom>
              <a:avLst/>
              <a:gdLst/>
              <a:ahLst/>
              <a:cxnLst/>
              <a:rect r="r" b="b" t="t" l="l"/>
              <a:pathLst>
                <a:path h="498543" w="453221">
                  <a:moveTo>
                    <a:pt x="18867" y="493256"/>
                  </a:moveTo>
                  <a:cubicBezTo>
                    <a:pt x="16299" y="493256"/>
                    <a:pt x="13731" y="491896"/>
                    <a:pt x="12371" y="489479"/>
                  </a:cubicBezTo>
                  <a:cubicBezTo>
                    <a:pt x="10256" y="485853"/>
                    <a:pt x="11465" y="481321"/>
                    <a:pt x="15091" y="479206"/>
                  </a:cubicBezTo>
                  <a:lnTo>
                    <a:pt x="41075" y="463947"/>
                  </a:lnTo>
                  <a:cubicBezTo>
                    <a:pt x="44701" y="461832"/>
                    <a:pt x="49233" y="463041"/>
                    <a:pt x="51348" y="466667"/>
                  </a:cubicBezTo>
                  <a:cubicBezTo>
                    <a:pt x="53463" y="470292"/>
                    <a:pt x="52255" y="474825"/>
                    <a:pt x="48629" y="476940"/>
                  </a:cubicBezTo>
                  <a:lnTo>
                    <a:pt x="22644" y="492198"/>
                  </a:lnTo>
                  <a:cubicBezTo>
                    <a:pt x="21587" y="492953"/>
                    <a:pt x="20227" y="493256"/>
                    <a:pt x="18867" y="493256"/>
                  </a:cubicBezTo>
                  <a:close/>
                </a:path>
                <a:path h="498543" w="453221">
                  <a:moveTo>
                    <a:pt x="83980" y="455034"/>
                  </a:moveTo>
                  <a:cubicBezTo>
                    <a:pt x="81412" y="455034"/>
                    <a:pt x="78844" y="453674"/>
                    <a:pt x="77484" y="451257"/>
                  </a:cubicBezTo>
                  <a:cubicBezTo>
                    <a:pt x="75369" y="447631"/>
                    <a:pt x="76578" y="443099"/>
                    <a:pt x="80203" y="440984"/>
                  </a:cubicBezTo>
                  <a:lnTo>
                    <a:pt x="106188" y="425726"/>
                  </a:lnTo>
                  <a:cubicBezTo>
                    <a:pt x="109814" y="423611"/>
                    <a:pt x="114346" y="424819"/>
                    <a:pt x="116461" y="428445"/>
                  </a:cubicBezTo>
                  <a:cubicBezTo>
                    <a:pt x="118576" y="432071"/>
                    <a:pt x="117367" y="436603"/>
                    <a:pt x="113742" y="438718"/>
                  </a:cubicBezTo>
                  <a:lnTo>
                    <a:pt x="87757" y="453976"/>
                  </a:lnTo>
                  <a:cubicBezTo>
                    <a:pt x="86700" y="454732"/>
                    <a:pt x="85340" y="455034"/>
                    <a:pt x="83980" y="455034"/>
                  </a:cubicBezTo>
                  <a:close/>
                </a:path>
                <a:path h="498543" w="453221">
                  <a:moveTo>
                    <a:pt x="149093" y="416661"/>
                  </a:moveTo>
                  <a:cubicBezTo>
                    <a:pt x="146525" y="416661"/>
                    <a:pt x="143956" y="415302"/>
                    <a:pt x="142597" y="412885"/>
                  </a:cubicBezTo>
                  <a:cubicBezTo>
                    <a:pt x="140482" y="409259"/>
                    <a:pt x="141690" y="404726"/>
                    <a:pt x="145316" y="402611"/>
                  </a:cubicBezTo>
                  <a:lnTo>
                    <a:pt x="171301" y="387353"/>
                  </a:lnTo>
                  <a:cubicBezTo>
                    <a:pt x="174927" y="385238"/>
                    <a:pt x="179459" y="386447"/>
                    <a:pt x="181574" y="390072"/>
                  </a:cubicBezTo>
                  <a:cubicBezTo>
                    <a:pt x="183689" y="393698"/>
                    <a:pt x="182480" y="398230"/>
                    <a:pt x="178854" y="400345"/>
                  </a:cubicBezTo>
                  <a:lnTo>
                    <a:pt x="152870" y="415604"/>
                  </a:lnTo>
                  <a:cubicBezTo>
                    <a:pt x="151812" y="416359"/>
                    <a:pt x="150453" y="416661"/>
                    <a:pt x="149093" y="416661"/>
                  </a:cubicBezTo>
                  <a:close/>
                </a:path>
                <a:path h="498543" w="453221">
                  <a:moveTo>
                    <a:pt x="214206" y="378439"/>
                  </a:moveTo>
                  <a:cubicBezTo>
                    <a:pt x="211637" y="378439"/>
                    <a:pt x="209069" y="377080"/>
                    <a:pt x="207710" y="374663"/>
                  </a:cubicBezTo>
                  <a:cubicBezTo>
                    <a:pt x="205595" y="371037"/>
                    <a:pt x="206803" y="366505"/>
                    <a:pt x="210429" y="364390"/>
                  </a:cubicBezTo>
                  <a:lnTo>
                    <a:pt x="236414" y="349131"/>
                  </a:lnTo>
                  <a:cubicBezTo>
                    <a:pt x="240039" y="347016"/>
                    <a:pt x="244572" y="348225"/>
                    <a:pt x="246687" y="351851"/>
                  </a:cubicBezTo>
                  <a:cubicBezTo>
                    <a:pt x="248802" y="355476"/>
                    <a:pt x="247593" y="360009"/>
                    <a:pt x="243967" y="362124"/>
                  </a:cubicBezTo>
                  <a:lnTo>
                    <a:pt x="217983" y="377382"/>
                  </a:lnTo>
                  <a:cubicBezTo>
                    <a:pt x="216925" y="378138"/>
                    <a:pt x="215565" y="378439"/>
                    <a:pt x="214206" y="378439"/>
                  </a:cubicBezTo>
                  <a:close/>
                </a:path>
                <a:path h="498543" w="453221">
                  <a:moveTo>
                    <a:pt x="279319" y="340067"/>
                  </a:moveTo>
                  <a:cubicBezTo>
                    <a:pt x="276750" y="340067"/>
                    <a:pt x="274182" y="338707"/>
                    <a:pt x="272822" y="336290"/>
                  </a:cubicBezTo>
                  <a:cubicBezTo>
                    <a:pt x="270707" y="332664"/>
                    <a:pt x="271916" y="328132"/>
                    <a:pt x="275542" y="326017"/>
                  </a:cubicBezTo>
                  <a:lnTo>
                    <a:pt x="301526" y="310759"/>
                  </a:lnTo>
                  <a:cubicBezTo>
                    <a:pt x="305152" y="308644"/>
                    <a:pt x="309684" y="309852"/>
                    <a:pt x="311799" y="313478"/>
                  </a:cubicBezTo>
                  <a:cubicBezTo>
                    <a:pt x="313914" y="317104"/>
                    <a:pt x="312706" y="321636"/>
                    <a:pt x="309080" y="323751"/>
                  </a:cubicBezTo>
                  <a:lnTo>
                    <a:pt x="283095" y="339009"/>
                  </a:lnTo>
                  <a:cubicBezTo>
                    <a:pt x="281887" y="339765"/>
                    <a:pt x="280678" y="340067"/>
                    <a:pt x="279319" y="340067"/>
                  </a:cubicBezTo>
                  <a:close/>
                </a:path>
                <a:path h="498543" w="453221">
                  <a:moveTo>
                    <a:pt x="344431" y="301845"/>
                  </a:moveTo>
                  <a:cubicBezTo>
                    <a:pt x="341863" y="301845"/>
                    <a:pt x="339295" y="300486"/>
                    <a:pt x="337935" y="298068"/>
                  </a:cubicBezTo>
                  <a:cubicBezTo>
                    <a:pt x="335820" y="294443"/>
                    <a:pt x="337029" y="289910"/>
                    <a:pt x="340654" y="287795"/>
                  </a:cubicBezTo>
                  <a:lnTo>
                    <a:pt x="366639" y="272537"/>
                  </a:lnTo>
                  <a:cubicBezTo>
                    <a:pt x="370265" y="270422"/>
                    <a:pt x="374797" y="271630"/>
                    <a:pt x="376912" y="275256"/>
                  </a:cubicBezTo>
                  <a:cubicBezTo>
                    <a:pt x="379027" y="278882"/>
                    <a:pt x="377819" y="283414"/>
                    <a:pt x="374193" y="285529"/>
                  </a:cubicBezTo>
                  <a:lnTo>
                    <a:pt x="348208" y="300788"/>
                  </a:lnTo>
                  <a:cubicBezTo>
                    <a:pt x="347000" y="301392"/>
                    <a:pt x="345791" y="301845"/>
                    <a:pt x="344431" y="301845"/>
                  </a:cubicBezTo>
                  <a:close/>
                </a:path>
                <a:path h="498543" w="453221">
                  <a:moveTo>
                    <a:pt x="409544" y="263472"/>
                  </a:moveTo>
                  <a:cubicBezTo>
                    <a:pt x="406976" y="263472"/>
                    <a:pt x="404408" y="262113"/>
                    <a:pt x="403048" y="259696"/>
                  </a:cubicBezTo>
                  <a:cubicBezTo>
                    <a:pt x="400933" y="256070"/>
                    <a:pt x="402141" y="251538"/>
                    <a:pt x="405767" y="249423"/>
                  </a:cubicBezTo>
                  <a:lnTo>
                    <a:pt x="431752" y="234164"/>
                  </a:lnTo>
                  <a:cubicBezTo>
                    <a:pt x="435378" y="232049"/>
                    <a:pt x="439910" y="233258"/>
                    <a:pt x="442025" y="236883"/>
                  </a:cubicBezTo>
                  <a:cubicBezTo>
                    <a:pt x="444140" y="240509"/>
                    <a:pt x="442931" y="245042"/>
                    <a:pt x="439306" y="247157"/>
                  </a:cubicBezTo>
                  <a:lnTo>
                    <a:pt x="413321" y="262415"/>
                  </a:lnTo>
                  <a:cubicBezTo>
                    <a:pt x="412112" y="263170"/>
                    <a:pt x="410904" y="263472"/>
                    <a:pt x="409544" y="263472"/>
                  </a:cubicBezTo>
                  <a:close/>
                </a:path>
                <a:path h="498543" w="453221">
                  <a:moveTo>
                    <a:pt x="444140" y="207726"/>
                  </a:moveTo>
                  <a:cubicBezTo>
                    <a:pt x="439910" y="207726"/>
                    <a:pt x="436586" y="204403"/>
                    <a:pt x="436586" y="200173"/>
                  </a:cubicBezTo>
                  <a:lnTo>
                    <a:pt x="436586" y="169958"/>
                  </a:lnTo>
                  <a:cubicBezTo>
                    <a:pt x="436586" y="165728"/>
                    <a:pt x="439910" y="162404"/>
                    <a:pt x="444140" y="162404"/>
                  </a:cubicBezTo>
                  <a:cubicBezTo>
                    <a:pt x="448370" y="162404"/>
                    <a:pt x="451694" y="165728"/>
                    <a:pt x="451694" y="169958"/>
                  </a:cubicBezTo>
                  <a:lnTo>
                    <a:pt x="451694" y="200173"/>
                  </a:lnTo>
                  <a:cubicBezTo>
                    <a:pt x="451694" y="204403"/>
                    <a:pt x="448370" y="207726"/>
                    <a:pt x="444140" y="207726"/>
                  </a:cubicBezTo>
                  <a:close/>
                </a:path>
                <a:path h="498543" w="453221">
                  <a:moveTo>
                    <a:pt x="444140" y="132190"/>
                  </a:moveTo>
                  <a:cubicBezTo>
                    <a:pt x="439910" y="132190"/>
                    <a:pt x="436586" y="128866"/>
                    <a:pt x="436586" y="124636"/>
                  </a:cubicBezTo>
                  <a:lnTo>
                    <a:pt x="436586" y="94421"/>
                  </a:lnTo>
                  <a:cubicBezTo>
                    <a:pt x="436586" y="90191"/>
                    <a:pt x="439910" y="86867"/>
                    <a:pt x="444140" y="86867"/>
                  </a:cubicBezTo>
                  <a:cubicBezTo>
                    <a:pt x="448370" y="86867"/>
                    <a:pt x="451694" y="90191"/>
                    <a:pt x="451694" y="94421"/>
                  </a:cubicBezTo>
                  <a:lnTo>
                    <a:pt x="451694" y="124636"/>
                  </a:lnTo>
                  <a:cubicBezTo>
                    <a:pt x="451694" y="128866"/>
                    <a:pt x="448370" y="132190"/>
                    <a:pt x="444140" y="132190"/>
                  </a:cubicBezTo>
                  <a:close/>
                </a:path>
                <a:path h="498543" w="453221">
                  <a:moveTo>
                    <a:pt x="444140" y="56653"/>
                  </a:moveTo>
                  <a:cubicBezTo>
                    <a:pt x="439910" y="56653"/>
                    <a:pt x="436586" y="53329"/>
                    <a:pt x="436586" y="49099"/>
                  </a:cubicBezTo>
                  <a:lnTo>
                    <a:pt x="436586" y="18884"/>
                  </a:lnTo>
                  <a:cubicBezTo>
                    <a:pt x="436586" y="14654"/>
                    <a:pt x="439910" y="11331"/>
                    <a:pt x="444140" y="11331"/>
                  </a:cubicBezTo>
                  <a:cubicBezTo>
                    <a:pt x="448370" y="11331"/>
                    <a:pt x="451694" y="14654"/>
                    <a:pt x="451694" y="18884"/>
                  </a:cubicBezTo>
                  <a:lnTo>
                    <a:pt x="451694" y="49099"/>
                  </a:lnTo>
                  <a:cubicBezTo>
                    <a:pt x="451694" y="53329"/>
                    <a:pt x="448370" y="56653"/>
                    <a:pt x="444140" y="56653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8" id="148"/>
            <p:cNvSpPr/>
            <p:nvPr/>
          </p:nvSpPr>
          <p:spPr>
            <a:xfrm rot="0">
              <a:off x="600170" y="1369886"/>
              <a:ext cx="67532" cy="94488"/>
            </a:xfrm>
            <a:custGeom>
              <a:avLst/>
              <a:gdLst/>
              <a:ahLst/>
              <a:cxnLst/>
              <a:rect r="r" b="b" t="t" l="l"/>
              <a:pathLst>
                <a:path h="105751" w="75536">
                  <a:moveTo>
                    <a:pt x="11331" y="33387"/>
                  </a:moveTo>
                  <a:cubicBezTo>
                    <a:pt x="11331" y="54387"/>
                    <a:pt x="26136" y="79918"/>
                    <a:pt x="44416" y="90493"/>
                  </a:cubicBezTo>
                  <a:cubicBezTo>
                    <a:pt x="49401" y="93364"/>
                    <a:pt x="54387" y="94874"/>
                    <a:pt x="58768" y="94874"/>
                  </a:cubicBezTo>
                  <a:cubicBezTo>
                    <a:pt x="69041" y="94874"/>
                    <a:pt x="75537" y="86414"/>
                    <a:pt x="75537" y="72818"/>
                  </a:cubicBezTo>
                  <a:cubicBezTo>
                    <a:pt x="75537" y="51818"/>
                    <a:pt x="60732" y="26287"/>
                    <a:pt x="42452" y="15712"/>
                  </a:cubicBezTo>
                  <a:cubicBezTo>
                    <a:pt x="37466" y="12841"/>
                    <a:pt x="32481" y="11331"/>
                    <a:pt x="28100" y="11331"/>
                  </a:cubicBezTo>
                  <a:cubicBezTo>
                    <a:pt x="17827" y="11331"/>
                    <a:pt x="11331" y="19791"/>
                    <a:pt x="11331" y="33387"/>
                  </a:cubicBez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49" id="149"/>
            <p:cNvSpPr/>
            <p:nvPr/>
          </p:nvSpPr>
          <p:spPr>
            <a:xfrm rot="0">
              <a:off x="171926" y="1870996"/>
              <a:ext cx="94488" cy="67532"/>
            </a:xfrm>
            <a:custGeom>
              <a:avLst/>
              <a:gdLst/>
              <a:ahLst/>
              <a:cxnLst/>
              <a:rect r="r" b="b" t="t" l="l"/>
              <a:pathLst>
                <a:path h="75536" w="105751">
                  <a:moveTo>
                    <a:pt x="105752" y="49099"/>
                  </a:moveTo>
                  <a:lnTo>
                    <a:pt x="49099" y="11331"/>
                  </a:lnTo>
                  <a:lnTo>
                    <a:pt x="11331" y="75537"/>
                  </a:lnTo>
                </a:path>
              </a:pathLst>
            </a:custGeom>
            <a:solidFill>
              <a:srgbClr val="0FBAB8">
                <a:alpha val="100000"/>
              </a:srgbClr>
            </a:solidFill>
            <a:ln/>
          </p:spPr>
        </p:sp>
        <p:sp>
          <p:nvSpPr>
            <p:cNvPr name="Freeform 150" id="150"/>
            <p:cNvSpPr/>
            <p:nvPr/>
          </p:nvSpPr>
          <p:spPr>
            <a:xfrm rot="0">
              <a:off x="779526" y="2562892"/>
              <a:ext cx="378047" cy="121539"/>
            </a:xfrm>
            <a:custGeom>
              <a:avLst/>
              <a:gdLst/>
              <a:ahLst/>
              <a:cxnLst/>
              <a:rect r="r" b="b" t="t" l="l"/>
              <a:pathLst>
                <a:path h="135966" w="423006">
                  <a:moveTo>
                    <a:pt x="216887" y="137959"/>
                  </a:moveTo>
                  <a:cubicBezTo>
                    <a:pt x="214168" y="137959"/>
                    <a:pt x="211599" y="136600"/>
                    <a:pt x="210240" y="134032"/>
                  </a:cubicBezTo>
                  <a:cubicBezTo>
                    <a:pt x="208276" y="130406"/>
                    <a:pt x="209484" y="125873"/>
                    <a:pt x="213110" y="123758"/>
                  </a:cubicBezTo>
                  <a:lnTo>
                    <a:pt x="239548" y="109104"/>
                  </a:lnTo>
                  <a:cubicBezTo>
                    <a:pt x="243174" y="107140"/>
                    <a:pt x="247857" y="108349"/>
                    <a:pt x="249821" y="111975"/>
                  </a:cubicBezTo>
                  <a:cubicBezTo>
                    <a:pt x="251785" y="115601"/>
                    <a:pt x="250576" y="120133"/>
                    <a:pt x="246951" y="122248"/>
                  </a:cubicBezTo>
                  <a:lnTo>
                    <a:pt x="220664" y="136902"/>
                  </a:lnTo>
                  <a:cubicBezTo>
                    <a:pt x="219455" y="137657"/>
                    <a:pt x="218096" y="137959"/>
                    <a:pt x="216887" y="137959"/>
                  </a:cubicBezTo>
                  <a:close/>
                </a:path>
                <a:path h="135966" w="423006">
                  <a:moveTo>
                    <a:pt x="177306" y="134636"/>
                  </a:moveTo>
                  <a:cubicBezTo>
                    <a:pt x="176097" y="134636"/>
                    <a:pt x="174737" y="134334"/>
                    <a:pt x="173680" y="133729"/>
                  </a:cubicBezTo>
                  <a:lnTo>
                    <a:pt x="147242" y="119075"/>
                  </a:lnTo>
                  <a:cubicBezTo>
                    <a:pt x="143616" y="117111"/>
                    <a:pt x="142257" y="112428"/>
                    <a:pt x="144372" y="108802"/>
                  </a:cubicBezTo>
                  <a:cubicBezTo>
                    <a:pt x="146336" y="105176"/>
                    <a:pt x="151019" y="103817"/>
                    <a:pt x="154645" y="105932"/>
                  </a:cubicBezTo>
                  <a:lnTo>
                    <a:pt x="181083" y="120586"/>
                  </a:lnTo>
                  <a:cubicBezTo>
                    <a:pt x="184708" y="122550"/>
                    <a:pt x="186068" y="127233"/>
                    <a:pt x="183953" y="130859"/>
                  </a:cubicBezTo>
                  <a:cubicBezTo>
                    <a:pt x="182593" y="133125"/>
                    <a:pt x="180025" y="134636"/>
                    <a:pt x="177306" y="134636"/>
                  </a:cubicBezTo>
                  <a:close/>
                </a:path>
                <a:path h="135966" w="423006">
                  <a:moveTo>
                    <a:pt x="282906" y="101097"/>
                  </a:moveTo>
                  <a:cubicBezTo>
                    <a:pt x="280338" y="101097"/>
                    <a:pt x="277770" y="99738"/>
                    <a:pt x="276259" y="97170"/>
                  </a:cubicBezTo>
                  <a:cubicBezTo>
                    <a:pt x="274295" y="93544"/>
                    <a:pt x="275504" y="89011"/>
                    <a:pt x="279129" y="86896"/>
                  </a:cubicBezTo>
                  <a:lnTo>
                    <a:pt x="305567" y="72242"/>
                  </a:lnTo>
                  <a:cubicBezTo>
                    <a:pt x="309193" y="70278"/>
                    <a:pt x="313876" y="71487"/>
                    <a:pt x="315840" y="75113"/>
                  </a:cubicBezTo>
                  <a:cubicBezTo>
                    <a:pt x="317804" y="78738"/>
                    <a:pt x="316596" y="83271"/>
                    <a:pt x="312970" y="85386"/>
                  </a:cubicBezTo>
                  <a:lnTo>
                    <a:pt x="286532" y="100040"/>
                  </a:lnTo>
                  <a:cubicBezTo>
                    <a:pt x="285323" y="100795"/>
                    <a:pt x="284115" y="101097"/>
                    <a:pt x="282906" y="101097"/>
                  </a:cubicBezTo>
                  <a:close/>
                </a:path>
                <a:path h="135966" w="423006">
                  <a:moveTo>
                    <a:pt x="111286" y="97925"/>
                  </a:moveTo>
                  <a:cubicBezTo>
                    <a:pt x="110078" y="97925"/>
                    <a:pt x="108718" y="97623"/>
                    <a:pt x="107661" y="97018"/>
                  </a:cubicBezTo>
                  <a:lnTo>
                    <a:pt x="81223" y="82364"/>
                  </a:lnTo>
                  <a:cubicBezTo>
                    <a:pt x="77597" y="80400"/>
                    <a:pt x="76237" y="75717"/>
                    <a:pt x="78352" y="72091"/>
                  </a:cubicBezTo>
                  <a:cubicBezTo>
                    <a:pt x="80316" y="68465"/>
                    <a:pt x="85000" y="67106"/>
                    <a:pt x="88625" y="69221"/>
                  </a:cubicBezTo>
                  <a:lnTo>
                    <a:pt x="114912" y="83724"/>
                  </a:lnTo>
                  <a:cubicBezTo>
                    <a:pt x="118538" y="85688"/>
                    <a:pt x="119898" y="90371"/>
                    <a:pt x="117783" y="93997"/>
                  </a:cubicBezTo>
                  <a:cubicBezTo>
                    <a:pt x="116574" y="96565"/>
                    <a:pt x="113855" y="97925"/>
                    <a:pt x="111286" y="97925"/>
                  </a:cubicBezTo>
                  <a:close/>
                </a:path>
                <a:path h="135966" w="423006">
                  <a:moveTo>
                    <a:pt x="348774" y="64235"/>
                  </a:moveTo>
                  <a:cubicBezTo>
                    <a:pt x="346206" y="64235"/>
                    <a:pt x="343638" y="62876"/>
                    <a:pt x="342127" y="60307"/>
                  </a:cubicBezTo>
                  <a:cubicBezTo>
                    <a:pt x="340163" y="56682"/>
                    <a:pt x="341372" y="51998"/>
                    <a:pt x="344998" y="50035"/>
                  </a:cubicBezTo>
                  <a:lnTo>
                    <a:pt x="371435" y="35380"/>
                  </a:lnTo>
                  <a:cubicBezTo>
                    <a:pt x="375061" y="33416"/>
                    <a:pt x="379593" y="34625"/>
                    <a:pt x="381708" y="38251"/>
                  </a:cubicBezTo>
                  <a:cubicBezTo>
                    <a:pt x="383672" y="41876"/>
                    <a:pt x="382464" y="46560"/>
                    <a:pt x="378838" y="48524"/>
                  </a:cubicBezTo>
                  <a:lnTo>
                    <a:pt x="352400" y="63178"/>
                  </a:lnTo>
                  <a:cubicBezTo>
                    <a:pt x="351343" y="63933"/>
                    <a:pt x="350134" y="64235"/>
                    <a:pt x="348774" y="64235"/>
                  </a:cubicBezTo>
                  <a:close/>
                </a:path>
                <a:path h="135966" w="423006">
                  <a:moveTo>
                    <a:pt x="45267" y="61214"/>
                  </a:moveTo>
                  <a:cubicBezTo>
                    <a:pt x="44059" y="61214"/>
                    <a:pt x="42699" y="60912"/>
                    <a:pt x="41642" y="60307"/>
                  </a:cubicBezTo>
                  <a:lnTo>
                    <a:pt x="15204" y="45653"/>
                  </a:lnTo>
                  <a:cubicBezTo>
                    <a:pt x="11578" y="43689"/>
                    <a:pt x="10218" y="39006"/>
                    <a:pt x="12333" y="35380"/>
                  </a:cubicBezTo>
                  <a:cubicBezTo>
                    <a:pt x="14297" y="31755"/>
                    <a:pt x="18980" y="30395"/>
                    <a:pt x="22606" y="32510"/>
                  </a:cubicBezTo>
                  <a:lnTo>
                    <a:pt x="49044" y="47164"/>
                  </a:lnTo>
                  <a:cubicBezTo>
                    <a:pt x="52670" y="49128"/>
                    <a:pt x="54030" y="53811"/>
                    <a:pt x="51915" y="57437"/>
                  </a:cubicBezTo>
                  <a:cubicBezTo>
                    <a:pt x="50404" y="59854"/>
                    <a:pt x="47836" y="61214"/>
                    <a:pt x="45267" y="61214"/>
                  </a:cubicBezTo>
                  <a:close/>
                </a:path>
                <a:path h="135966" w="423006">
                  <a:moveTo>
                    <a:pt x="414794" y="27525"/>
                  </a:moveTo>
                  <a:cubicBezTo>
                    <a:pt x="412225" y="27525"/>
                    <a:pt x="409657" y="26165"/>
                    <a:pt x="408146" y="23597"/>
                  </a:cubicBezTo>
                  <a:cubicBezTo>
                    <a:pt x="406182" y="19971"/>
                    <a:pt x="407391" y="15288"/>
                    <a:pt x="411017" y="13324"/>
                  </a:cubicBezTo>
                  <a:lnTo>
                    <a:pt x="412830" y="12266"/>
                  </a:lnTo>
                  <a:cubicBezTo>
                    <a:pt x="416455" y="10302"/>
                    <a:pt x="421139" y="11511"/>
                    <a:pt x="423103" y="15136"/>
                  </a:cubicBezTo>
                  <a:cubicBezTo>
                    <a:pt x="425067" y="18762"/>
                    <a:pt x="423858" y="23445"/>
                    <a:pt x="420232" y="25409"/>
                  </a:cubicBezTo>
                  <a:lnTo>
                    <a:pt x="418419" y="26467"/>
                  </a:lnTo>
                  <a:cubicBezTo>
                    <a:pt x="417362" y="27222"/>
                    <a:pt x="416002" y="27525"/>
                    <a:pt x="414794" y="27525"/>
                  </a:cubicBezTo>
                </a:path>
              </a:pathLst>
            </a:custGeom>
            <a:solidFill>
              <a:srgbClr val="EB4680">
                <a:alpha val="100000"/>
              </a:srgbClr>
            </a:solidFill>
            <a:ln/>
          </p:spPr>
        </p:sp>
      </p:grpSp>
      <p:sp>
        <p:nvSpPr>
          <p:cNvPr name="AutoShape 151" id="151"/>
          <p:cNvSpPr/>
          <p:nvPr/>
        </p:nvSpPr>
        <p:spPr>
          <a:xfrm rot="0">
            <a:off x="5436965" y="2027301"/>
            <a:ext cx="1318070" cy="1318070"/>
          </a:xfrm>
          <a:prstGeom prst="ellipse">
            <a:avLst/>
          </a:prstGeom>
          <a:solidFill>
            <a:srgbClr val="3A6FA8">
              <a:alpha val="100000"/>
            </a:srgb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4800">
                <a:solidFill>
                  <a:schemeClr val="lt1">
                    <a:alpha val="100000"/>
                  </a:schemeClr>
                </a:solidFill>
                <a:latin typeface="Segoe UI"/>
                <a:ea typeface="Segoe UI"/>
                <a:cs typeface="Segoe UI"/>
              </a:rPr>
              <a:t>05</a:t>
            </a:r>
            <a:endParaRPr lang="en-US" sz="1100"/>
          </a:p>
        </p:txBody>
      </p:sp>
      <p:sp>
        <p:nvSpPr>
          <p:cNvPr name="AutoShape 152" id="152"/>
          <p:cNvSpPr/>
          <p:nvPr/>
        </p:nvSpPr>
        <p:spPr>
          <a:xfrm rot="0">
            <a:off x="5660898" y="4840224"/>
            <a:ext cx="870109" cy="10649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53" id="153"/>
          <p:cNvSpPr txBox="true"/>
          <p:nvPr/>
        </p:nvSpPr>
        <p:spPr>
          <a:xfrm rot="0">
            <a:off x="2947786" y="3538347"/>
            <a:ext cx="6296427" cy="7694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25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总结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投稿前准备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在投稿前，作者需仔细阅读《眼科新进展》的投稿须知，确保符合期刊的收录范围和投稿要求。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投稿邮箱：</a:t>
            </a:r>
            <a:r>
              <a:rPr lang="en-US" sz="1600">
                <a:solidFill>
                  <a:srgbClr val="262626">
                    <a:alpha val="100000"/>
                  </a:srgbClr>
                </a:solidFill>
                <a:latin typeface="Times New Roman, serif"/>
                <a:ea typeface="Times New Roman, serif"/>
                <a:cs typeface="Times New Roman, serif"/>
              </a:rPr>
              <a:t>ykxjzqk@126.com。</a:t>
            </a: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在提交稿件时，需要注意格式、内容、原创性等方面，以提高稿件被录用的可能性。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5442" y="-7144"/>
            <a:ext cx="12316492" cy="6874765"/>
            <a:chOff x="-105442" y="-7144"/>
            <a:chExt cx="12316492" cy="6874765"/>
          </a:xfrm>
        </p:grpSpPr>
        <p:sp>
          <p:nvSpPr>
            <p:cNvPr name="Freeform 3" id="3"/>
            <p:cNvSpPr/>
            <p:nvPr/>
          </p:nvSpPr>
          <p:spPr>
            <a:xfrm rot="0">
              <a:off x="9075991" y="5063300"/>
              <a:ext cx="3135059" cy="1804321"/>
            </a:xfrm>
            <a:custGeom>
              <a:avLst/>
              <a:gdLst/>
              <a:ahLst/>
              <a:cxnLst/>
              <a:rect r="r" b="b" t="t" l="l"/>
              <a:pathLst>
                <a:path h="762000" w="1323975">
                  <a:moveTo>
                    <a:pt x="7144" y="760666"/>
                  </a:moveTo>
                  <a:lnTo>
                    <a:pt x="1317307" y="760666"/>
                  </a:lnTo>
                  <a:lnTo>
                    <a:pt x="1317307" y="7144"/>
                  </a:lnTo>
                </a:path>
              </a:pathLst>
            </a:custGeom>
            <a:solidFill>
              <a:srgbClr val="D1EBFF">
                <a:alpha val="100000"/>
              </a:srgbClr>
            </a:solidFill>
            <a:ln/>
          </p:spPr>
        </p:sp>
        <p:grpSp>
          <p:nvGrpSpPr>
            <p:cNvPr name="Group 4" id="4"/>
            <p:cNvGrpSpPr/>
            <p:nvPr/>
          </p:nvGrpSpPr>
          <p:grpSpPr>
            <a:xfrm rot="0">
              <a:off x="-105442" y="-7144"/>
              <a:ext cx="12297441" cy="6874764"/>
              <a:chOff x="-105442" y="-7144"/>
              <a:chExt cx="12297441" cy="6874764"/>
            </a:xfrm>
          </p:grpSpPr>
          <p:sp>
            <p:nvSpPr>
              <p:cNvPr name="AutoShape 5" id="5"/>
              <p:cNvSpPr/>
              <p:nvPr/>
            </p:nvSpPr>
            <p:spPr>
              <a:xfrm rot="0" flipV="true">
                <a:off x="0" y="-7144"/>
                <a:ext cx="8312753" cy="4758785"/>
              </a:xfrm>
              <a:prstGeom prst="rtTriangle">
                <a:avLst/>
              </a:prstGeom>
              <a:solidFill>
                <a:srgbClr val="D1EBFF">
                  <a:alpha val="22000"/>
                </a:srgbClr>
              </a:solidFill>
              <a:ln/>
            </p:spPr>
          </p:sp>
          <p:sp>
            <p:nvSpPr>
              <p:cNvPr name="AutoShape 6" id="6"/>
              <p:cNvSpPr/>
              <p:nvPr/>
            </p:nvSpPr>
            <p:spPr>
              <a:xfrm rot="0" flipH="true" flipV="true">
                <a:off x="7754302" y="-7144"/>
                <a:ext cx="4437697" cy="2540508"/>
              </a:xfrm>
              <a:prstGeom prst="rtTriangle">
                <a:avLst/>
              </a:prstGeom>
              <a:solidFill>
                <a:srgbClr val="D1EBFF">
                  <a:alpha val="20000"/>
                </a:srgbClr>
              </a:solidFill>
              <a:ln/>
            </p:spPr>
          </p:sp>
          <p:sp>
            <p:nvSpPr>
              <p:cNvPr name="AutoShape 7" id="7"/>
              <p:cNvSpPr/>
              <p:nvPr/>
            </p:nvSpPr>
            <p:spPr>
              <a:xfrm rot="0">
                <a:off x="0" y="3141059"/>
                <a:ext cx="6509671" cy="3726561"/>
              </a:xfrm>
              <a:prstGeom prst="rtTriangle">
                <a:avLst/>
              </a:prstGeom>
              <a:solidFill>
                <a:srgbClr val="D1EBFF">
                  <a:alpha val="20000"/>
                </a:srgbClr>
              </a:solidFill>
              <a:ln/>
            </p:spPr>
          </p:sp>
          <p:sp>
            <p:nvSpPr>
              <p:cNvPr name="Freeform 8" id="8"/>
              <p:cNvSpPr/>
              <p:nvPr/>
            </p:nvSpPr>
            <p:spPr>
              <a:xfrm rot="0">
                <a:off x="7768400" y="0"/>
                <a:ext cx="531019" cy="152400"/>
              </a:xfrm>
              <a:custGeom>
                <a:avLst/>
                <a:gdLst/>
                <a:ahLst/>
                <a:cxnLst/>
                <a:rect r="r" b="b" t="t" l="l"/>
                <a:pathLst>
                  <a:path h="152401" w="531019">
                    <a:moveTo>
                      <a:pt x="0" y="0"/>
                    </a:moveTo>
                    <a:lnTo>
                      <a:pt x="531019" y="0"/>
                    </a:lnTo>
                    <a:lnTo>
                      <a:pt x="266699" y="15240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1EBFF">
                  <a:alpha val="100000"/>
                </a:srgbClr>
              </a:solidFill>
              <a:ln/>
            </p:spPr>
          </p:sp>
          <p:sp>
            <p:nvSpPr>
              <p:cNvPr name="Freeform 9" id="9"/>
              <p:cNvSpPr/>
              <p:nvPr/>
            </p:nvSpPr>
            <p:spPr>
              <a:xfrm rot="16200000">
                <a:off x="-105442" y="3246120"/>
                <a:ext cx="1610678" cy="1400556"/>
              </a:xfrm>
              <a:custGeom>
                <a:avLst/>
                <a:gdLst/>
                <a:ahLst/>
                <a:cxnLst/>
                <a:rect r="r" b="b" t="t" l="l"/>
                <a:pathLst>
                  <a:path h="152401" w="531019">
                    <a:moveTo>
                      <a:pt x="0" y="0"/>
                    </a:moveTo>
                    <a:lnTo>
                      <a:pt x="531019" y="0"/>
                    </a:lnTo>
                    <a:lnTo>
                      <a:pt x="266699" y="15240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1EBFF">
                  <a:alpha val="100000"/>
                </a:srgbClr>
              </a:solidFill>
              <a:ln/>
            </p:spPr>
          </p:sp>
        </p:grpSp>
      </p:grpSp>
      <p:sp>
        <p:nvSpPr>
          <p:cNvPr name="Freeform 10" id="10"/>
          <p:cNvSpPr/>
          <p:nvPr/>
        </p:nvSpPr>
        <p:spPr>
          <a:xfrm rot="0">
            <a:off x="6400687" y="3144584"/>
            <a:ext cx="9525" cy="95250"/>
          </a:xfrm>
          <a:custGeom>
            <a:avLst/>
            <a:gdLst/>
            <a:ahLst/>
            <a:cxnLst/>
            <a:rect r="r" b="b" t="t" l="l"/>
            <a:pathLst>
              <a:path h="95250" w="9525">
                <a:moveTo>
                  <a:pt x="7144" y="89535"/>
                </a:move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solidFill>
            <a:srgbClr val="A8CFF0">
              <a:alpha val="100000"/>
            </a:srgbClr>
          </a:solidFill>
          <a:ln/>
        </p:spPr>
      </p:sp>
      <p:sp>
        <p:nvSpPr>
          <p:cNvPr name="Freeform 11" id="11"/>
          <p:cNvSpPr/>
          <p:nvPr/>
        </p:nvSpPr>
        <p:spPr>
          <a:xfrm rot="0">
            <a:off x="6473257" y="88106"/>
            <a:ext cx="9525" cy="3067050"/>
          </a:xfrm>
          <a:custGeom>
            <a:avLst/>
            <a:gdLst/>
            <a:ahLst/>
            <a:cxnLst/>
            <a:rect r="r" b="b" t="t" l="l"/>
            <a:pathLst>
              <a:path h="3067050" w="9525">
                <a:moveTo>
                  <a:pt x="7144" y="7144"/>
                </a:moveTo>
                <a:lnTo>
                  <a:pt x="7144" y="3063621"/>
                </a:lnTo>
                <a:lnTo>
                  <a:pt x="7144" y="3063621"/>
                </a:lnTo>
                <a:lnTo>
                  <a:pt x="7144" y="7144"/>
                </a:lnTo>
                <a:lnTo>
                  <a:pt x="7144" y="7144"/>
                </a:lnTo>
              </a:path>
            </a:pathLst>
          </a:custGeom>
          <a:solidFill>
            <a:srgbClr val="D1EBFF">
              <a:alpha val="100000"/>
            </a:srgbClr>
          </a:solidFill>
          <a:ln/>
        </p:spPr>
      </p:sp>
      <p:sp>
        <p:nvSpPr>
          <p:cNvPr name="Freeform 12" id="12"/>
          <p:cNvSpPr/>
          <p:nvPr/>
        </p:nvSpPr>
        <p:spPr>
          <a:xfrm rot="0">
            <a:off x="6400687" y="3226975"/>
            <a:ext cx="9525" cy="676275"/>
          </a:xfrm>
          <a:custGeom>
            <a:avLst/>
            <a:gdLst/>
            <a:ahLst/>
            <a:cxnLst/>
            <a:rect r="r" b="b" t="t" l="l"/>
            <a:pathLst>
              <a:path h="676275" w="9525">
                <a:moveTo>
                  <a:pt x="7144" y="678275"/>
                </a:moveTo>
                <a:lnTo>
                  <a:pt x="7144" y="7144"/>
                </a:lnTo>
                <a:lnTo>
                  <a:pt x="7144" y="678275"/>
                </a:lnTo>
              </a:path>
            </a:pathLst>
          </a:custGeom>
          <a:solidFill>
            <a:srgbClr val="FFFFFF">
              <a:alpha val="50000"/>
            </a:srgbClr>
          </a:solidFill>
          <a:ln/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5570286" y="1185701"/>
            <a:ext cx="5574620" cy="4758822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>
            <a:off x="3443764" y="1507808"/>
            <a:ext cx="614648" cy="614648"/>
          </a:xfrm>
          <a:prstGeom prst="ellipse">
            <a:avLst/>
          </a:prstGeom>
          <a:solidFill>
            <a:srgbClr val="FFDE17">
              <a:alpha val="100000"/>
            </a:srgbClr>
          </a:solidFill>
          <a:ln/>
        </p:spPr>
      </p:sp>
      <p:sp>
        <p:nvSpPr>
          <p:cNvPr name="TextBox 15" id="15"/>
          <p:cNvSpPr txBox="true"/>
          <p:nvPr/>
        </p:nvSpPr>
        <p:spPr>
          <a:xfrm rot="0">
            <a:off x="1047083" y="1538383"/>
            <a:ext cx="2744629" cy="101565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6000">
                <a:solidFill>
                  <a:srgbClr val="00448F">
                    <a:alpha val="100000"/>
                  </a:srgbClr>
                </a:solidFill>
                <a:latin typeface="Segoe UI"/>
                <a:ea typeface="Segoe UI"/>
                <a:cs typeface="Segoe UI"/>
              </a:rPr>
              <a:t>Thanks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4321" y="2450021"/>
            <a:ext cx="3878009" cy="83096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b="true" sz="4800">
                <a:solidFill>
                  <a:srgbClr val="00448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感谢您的观看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1154525" y="5037677"/>
            <a:ext cx="1828800" cy="584740"/>
          </a:xfrm>
          <a:prstGeom prst="roundRect">
            <a:avLst>
              <a:gd fmla="val 50000" name="adj"/>
            </a:avLst>
          </a:prstGeom>
          <a:solidFill>
            <a:srgbClr val="EB4680">
              <a:alpha val="100000"/>
            </a:srgbClr>
          </a:solidFill>
          <a:ln/>
        </p:spPr>
      </p:sp>
      <p:sp>
        <p:nvSpPr>
          <p:cNvPr name="TextBox 18" id="18"/>
          <p:cNvSpPr txBox="true"/>
          <p:nvPr/>
        </p:nvSpPr>
        <p:spPr>
          <a:xfrm rot="0">
            <a:off x="1385894" y="5099875"/>
            <a:ext cx="1366063" cy="46034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b="true" sz="1430">
                <a:solidFill>
                  <a:schemeClr val="l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汇报人：XXX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44546A"/>
      </a:dk2>
      <a:lt2>
        <a:srgbClr val="E7E6E6"/>
      </a:lt2>
      <a:accent1>
        <a:srgbClr val="EB4680"/>
      </a:accent1>
      <a:accent2>
        <a:srgbClr val="EB4680"/>
      </a:accent2>
      <a:accent3>
        <a:srgbClr val="EB4680"/>
      </a:accent3>
      <a:accent4>
        <a:srgbClr val="EB468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