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5442" y="-7144"/>
            <a:ext cx="12316492" cy="6874765"/>
            <a:chOff x="-105442" y="-7144"/>
            <a:chExt cx="12316492" cy="6874765"/>
          </a:xfrm>
        </p:grpSpPr>
        <p:sp>
          <p:nvSpPr>
            <p:cNvPr name="Freeform 3" id="3"/>
            <p:cNvSpPr/>
            <p:nvPr/>
          </p:nvSpPr>
          <p:spPr>
            <a:xfrm rot="0">
              <a:off x="9075991" y="5063300"/>
              <a:ext cx="3135059" cy="1804321"/>
            </a:xfrm>
            <a:custGeom>
              <a:avLst/>
              <a:gdLst/>
              <a:ahLst/>
              <a:cxnLst/>
              <a:rect r="r" b="b" t="t" l="l"/>
              <a:pathLst>
                <a:path h="762000" w="1323975">
                  <a:moveTo>
                    <a:pt x="7144" y="760666"/>
                  </a:moveTo>
                  <a:lnTo>
                    <a:pt x="1317307" y="760666"/>
                  </a:lnTo>
                  <a:lnTo>
                    <a:pt x="1317307" y="7144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grpSp>
          <p:nvGrpSpPr>
            <p:cNvPr name="Group 4" id="4"/>
            <p:cNvGrpSpPr/>
            <p:nvPr/>
          </p:nvGrpSpPr>
          <p:grpSpPr>
            <a:xfrm rot="0">
              <a:off x="-105442" y="-7144"/>
              <a:ext cx="12297441" cy="6874764"/>
              <a:chOff x="-105442" y="-7144"/>
              <a:chExt cx="12297441" cy="6874764"/>
            </a:xfrm>
          </p:grpSpPr>
          <p:sp>
            <p:nvSpPr>
              <p:cNvPr name="AutoShape 5" id="5"/>
              <p:cNvSpPr/>
              <p:nvPr/>
            </p:nvSpPr>
            <p:spPr>
              <a:xfrm rot="0" flipV="true">
                <a:off x="0" y="-7144"/>
                <a:ext cx="8312753" cy="4758785"/>
              </a:xfrm>
              <a:prstGeom prst="rtTriangle">
                <a:avLst/>
              </a:prstGeom>
              <a:solidFill>
                <a:srgbClr val="D1EBFF">
                  <a:alpha val="22000"/>
                </a:srgbClr>
              </a:solidFill>
              <a:ln/>
            </p:spPr>
          </p:sp>
          <p:sp>
            <p:nvSpPr>
              <p:cNvPr name="AutoShape 6" id="6"/>
              <p:cNvSpPr/>
              <p:nvPr/>
            </p:nvSpPr>
            <p:spPr>
              <a:xfrm rot="0" flipH="true" flipV="true">
                <a:off x="7754302" y="-7144"/>
                <a:ext cx="4437697" cy="2540508"/>
              </a:xfrm>
              <a:prstGeom prst="rtTriangle">
                <a:avLst/>
              </a:prstGeom>
              <a:solidFill>
                <a:srgbClr val="D1EBFF">
                  <a:alpha val="20000"/>
                </a:srgbClr>
              </a:solidFill>
              <a:ln/>
            </p:spPr>
          </p:sp>
          <p:sp>
            <p:nvSpPr>
              <p:cNvPr name="AutoShape 7" id="7"/>
              <p:cNvSpPr/>
              <p:nvPr/>
            </p:nvSpPr>
            <p:spPr>
              <a:xfrm rot="0">
                <a:off x="0" y="3141059"/>
                <a:ext cx="6509671" cy="3726561"/>
              </a:xfrm>
              <a:prstGeom prst="rtTriangle">
                <a:avLst/>
              </a:prstGeom>
              <a:solidFill>
                <a:srgbClr val="D1EBFF">
                  <a:alpha val="20000"/>
                </a:srgbClr>
              </a:solidFill>
              <a:ln/>
            </p:spPr>
          </p:sp>
          <p:sp>
            <p:nvSpPr>
              <p:cNvPr name="Freeform 8" id="8"/>
              <p:cNvSpPr/>
              <p:nvPr/>
            </p:nvSpPr>
            <p:spPr>
              <a:xfrm rot="0">
                <a:off x="7768400" y="0"/>
                <a:ext cx="531019" cy="152400"/>
              </a:xfrm>
              <a:custGeom>
                <a:avLst/>
                <a:gdLst/>
                <a:ahLst/>
                <a:cxnLst/>
                <a:rect r="r" b="b" t="t" l="l"/>
                <a:pathLst>
                  <a:path h="152401" w="531019">
                    <a:moveTo>
                      <a:pt x="0" y="0"/>
                    </a:moveTo>
                    <a:lnTo>
                      <a:pt x="531019" y="0"/>
                    </a:lnTo>
                    <a:lnTo>
                      <a:pt x="266699" y="15240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1EBFF">
                  <a:alpha val="100000"/>
                </a:srgbClr>
              </a:solidFill>
              <a:ln/>
            </p:spPr>
          </p:sp>
          <p:sp>
            <p:nvSpPr>
              <p:cNvPr name="Freeform 9" id="9"/>
              <p:cNvSpPr/>
              <p:nvPr/>
            </p:nvSpPr>
            <p:spPr>
              <a:xfrm rot="16200000">
                <a:off x="-105442" y="3246120"/>
                <a:ext cx="1610678" cy="1400556"/>
              </a:xfrm>
              <a:custGeom>
                <a:avLst/>
                <a:gdLst/>
                <a:ahLst/>
                <a:cxnLst/>
                <a:rect r="r" b="b" t="t" l="l"/>
                <a:pathLst>
                  <a:path h="152401" w="531019">
                    <a:moveTo>
                      <a:pt x="0" y="0"/>
                    </a:moveTo>
                    <a:lnTo>
                      <a:pt x="531019" y="0"/>
                    </a:lnTo>
                    <a:lnTo>
                      <a:pt x="266699" y="15240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1EBFF">
                  <a:alpha val="100000"/>
                </a:srgbClr>
              </a:solidFill>
              <a:ln/>
            </p:spPr>
          </p:sp>
        </p:grpSp>
      </p:grpSp>
      <p:sp>
        <p:nvSpPr>
          <p:cNvPr name="Freeform 10" id="10"/>
          <p:cNvSpPr/>
          <p:nvPr/>
        </p:nvSpPr>
        <p:spPr>
          <a:xfrm rot="0">
            <a:off x="6400687" y="3144584"/>
            <a:ext cx="9525" cy="95250"/>
          </a:xfrm>
          <a:custGeom>
            <a:avLst/>
            <a:gdLst/>
            <a:ahLst/>
            <a:cxnLst/>
            <a:rect r="r" b="b" t="t" l="l"/>
            <a:pathLst>
              <a:path h="95250" w="9525">
                <a:moveTo>
                  <a:pt x="7144" y="89535"/>
                </a:move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solidFill>
            <a:srgbClr val="A8CFF0">
              <a:alpha val="100000"/>
            </a:srgbClr>
          </a:solidFill>
          <a:ln/>
        </p:spPr>
      </p:sp>
      <p:sp>
        <p:nvSpPr>
          <p:cNvPr name="Freeform 11" id="11"/>
          <p:cNvSpPr/>
          <p:nvPr/>
        </p:nvSpPr>
        <p:spPr>
          <a:xfrm rot="0">
            <a:off x="6473257" y="88106"/>
            <a:ext cx="9525" cy="3067050"/>
          </a:xfrm>
          <a:custGeom>
            <a:avLst/>
            <a:gdLst/>
            <a:ahLst/>
            <a:cxnLst/>
            <a:rect r="r" b="b" t="t" l="l"/>
            <a:pathLst>
              <a:path h="3067050" w="9525">
                <a:moveTo>
                  <a:pt x="7144" y="7144"/>
                </a:moveTo>
                <a:lnTo>
                  <a:pt x="7144" y="3063621"/>
                </a:lnTo>
                <a:lnTo>
                  <a:pt x="7144" y="3063621"/>
                </a:ln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12" id="12"/>
          <p:cNvSpPr/>
          <p:nvPr/>
        </p:nvSpPr>
        <p:spPr>
          <a:xfrm rot="0">
            <a:off x="6400687" y="3226975"/>
            <a:ext cx="9525" cy="676275"/>
          </a:xfrm>
          <a:custGeom>
            <a:avLst/>
            <a:gdLst/>
            <a:ahLst/>
            <a:cxnLst/>
            <a:rect r="r" b="b" t="t" l="l"/>
            <a:pathLst>
              <a:path h="676275" w="9525">
                <a:moveTo>
                  <a:pt x="7144" y="678275"/>
                </a:moveTo>
                <a:lnTo>
                  <a:pt x="7144" y="7144"/>
                </a:lnTo>
                <a:lnTo>
                  <a:pt x="7144" y="678275"/>
                </a:lnTo>
              </a:path>
            </a:pathLst>
          </a:custGeom>
          <a:solidFill>
            <a:srgbClr val="FFFFFF">
              <a:alpha val="50000"/>
            </a:srgbClr>
          </a:solidFill>
          <a:ln/>
        </p:spPr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5570286" y="1185701"/>
            <a:ext cx="5574620" cy="4758822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>
            <a:off x="4437412" y="1507808"/>
            <a:ext cx="614648" cy="614648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sp>
        <p:nvSpPr>
          <p:cNvPr name="TextBox 15" id="15"/>
          <p:cNvSpPr txBox="true"/>
          <p:nvPr/>
        </p:nvSpPr>
        <p:spPr>
          <a:xfrm rot="0">
            <a:off x="1047083" y="1538383"/>
            <a:ext cx="3768947" cy="101565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b="true" sz="2775">
                <a:solidFill>
                  <a:srgbClr val="00448F">
                    <a:alpha val="100000"/>
                  </a:srgbClr>
                </a:solidFill>
                <a:latin typeface="Segoe UI"/>
                <a:ea typeface="Segoe UI"/>
                <a:cs typeface="Segoe UI"/>
              </a:rPr>
              <a:t>《长春理工大学学报》投稿须知</a:t>
            </a:r>
          </a:p>
        </p:txBody>
      </p:sp>
      <p:sp>
        <p:nvSpPr>
          <p:cNvPr name="AutoShape 16" id="16"/>
          <p:cNvSpPr/>
          <p:nvPr/>
        </p:nvSpPr>
        <p:spPr>
          <a:xfrm rot="0">
            <a:off x="1063752" y="3333274"/>
            <a:ext cx="4288346" cy="58474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l">
              <a:defRPr/>
            </a:pPr>
            <a:r>
              <a:rPr lang="en-US" sz="3200">
                <a:solidFill>
                  <a:schemeClr val="dk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/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>
            <a:off x="1094804" y="3999452"/>
            <a:ext cx="3388519" cy="58474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l">
              <a:defRPr/>
            </a:pPr>
            <a:r>
              <a:rPr lang="en-US" sz="1599">
                <a:solidFill>
                  <a:schemeClr val="dk1">
                    <a:lumMod val="85000"/>
                    <a:lumOff val="15000"/>
                    <a:alpha val="50000"/>
                  </a:schemeClr>
                </a:solidFill>
                <a:latin typeface="Segoe UI"/>
                <a:ea typeface="Segoe UI"/>
                <a:cs typeface="Segoe UI"/>
              </a:rPr>
              <a:t/>
            </a:r>
            <a:r>
              <a:rPr lang="en-US" sz="1599">
                <a:solidFill>
                  <a:schemeClr val="dk1">
                    <a:lumMod val="85000"/>
                    <a:lumOff val="15000"/>
                    <a:alpha val="50000"/>
                  </a:schemeClr>
                </a:solidFill>
                <a:latin typeface="Segoe UI"/>
                <a:ea typeface="Segoe UI"/>
                <a:cs typeface="Segoe UI"/>
              </a:rPr>
              <a:t/>
            </a:r>
            <a:r>
              <a:rPr lang="en-US" sz="1599">
                <a:solidFill>
                  <a:schemeClr val="dk1">
                    <a:lumMod val="85000"/>
                    <a:lumOff val="15000"/>
                    <a:alpha val="50000"/>
                  </a:schemeClr>
                </a:solidFill>
                <a:latin typeface="Segoe UI"/>
                <a:ea typeface="Segoe UI"/>
                <a:cs typeface="Segoe UI"/>
              </a:rPr>
              <a:t/>
            </a:r>
            <a:endParaRPr lang="en-US" sz="1100"/>
          </a:p>
          <a:p>
            <a:pPr algn="l"/>
            <a:r>
              <a:rPr lang="en-US" sz="1599">
                <a:solidFill>
                  <a:schemeClr val="dk1">
                    <a:lumMod val="85000"/>
                    <a:lumOff val="15000"/>
                    <a:alpha val="50000"/>
                  </a:schemeClr>
                </a:solidFill>
                <a:latin typeface="Segoe UI"/>
                <a:ea typeface="Segoe UI"/>
                <a:cs typeface="Segoe UI"/>
              </a:rPr>
              <a:t/>
            </a:r>
            <a:r>
              <a:rPr lang="en-US" sz="1599">
                <a:solidFill>
                  <a:schemeClr val="dk1">
                    <a:lumMod val="85000"/>
                    <a:lumOff val="15000"/>
                    <a:alpha val="50000"/>
                  </a:schemeClr>
                </a:solidFill>
                <a:latin typeface="Segoe UI"/>
                <a:ea typeface="Segoe UI"/>
                <a:cs typeface="Segoe UI"/>
              </a:rPr>
              <a:t/>
            </a:r>
            <a:r>
              <a:rPr lang="en-US" sz="1599">
                <a:solidFill>
                  <a:schemeClr val="dk1">
                    <a:lumMod val="85000"/>
                    <a:lumOff val="15000"/>
                    <a:alpha val="50000"/>
                  </a:schemeClr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1154525" y="5037677"/>
            <a:ext cx="1828800" cy="58474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9" id="19"/>
          <p:cNvSpPr txBox="true"/>
          <p:nvPr/>
        </p:nvSpPr>
        <p:spPr>
          <a:xfrm rot="0">
            <a:off x="1403813" y="5099875"/>
            <a:ext cx="1330225" cy="46034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b="true" sz="1425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汇报人：XXX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9075965" y="5063253"/>
            <a:ext cx="3135086" cy="1804366"/>
          </a:xfrm>
          <a:custGeom>
            <a:avLst/>
            <a:gdLst/>
            <a:ahLst/>
            <a:cxnLst/>
            <a:rect r="r" b="b" t="t" l="l"/>
            <a:pathLst>
              <a:path h="762000" w="1323975">
                <a:moveTo>
                  <a:pt x="7144" y="760666"/>
                </a:moveTo>
                <a:lnTo>
                  <a:pt x="1317307" y="760666"/>
                </a:lnTo>
                <a:lnTo>
                  <a:pt x="1317307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AutoShape 3" id="3"/>
          <p:cNvSpPr/>
          <p:nvPr/>
        </p:nvSpPr>
        <p:spPr>
          <a:xfrm rot="0" flipV="true">
            <a:off x="-12700" y="-7145"/>
            <a:ext cx="8312769" cy="4758822"/>
          </a:xfrm>
          <a:prstGeom prst="rtTriangle">
            <a:avLst/>
          </a:prstGeom>
          <a:solidFill>
            <a:srgbClr val="D1EBFF">
              <a:alpha val="22000"/>
            </a:srgbClr>
          </a:solidFill>
          <a:ln/>
        </p:spPr>
      </p:sp>
      <p:sp>
        <p:nvSpPr>
          <p:cNvPr name="Freeform 4" id="4"/>
          <p:cNvSpPr/>
          <p:nvPr/>
        </p:nvSpPr>
        <p:spPr>
          <a:xfrm rot="16200000">
            <a:off x="-105431" y="3246073"/>
            <a:ext cx="1610651" cy="1400560"/>
          </a:xfrm>
          <a:custGeom>
            <a:avLst/>
            <a:gdLst/>
            <a:ahLst/>
            <a:cxnLst/>
            <a:rect r="r" b="b" t="t" l="l"/>
            <a:pathLst>
              <a:path h="152401" w="531019">
                <a:moveTo>
                  <a:pt x="0" y="0"/>
                </a:moveTo>
                <a:lnTo>
                  <a:pt x="531019" y="0"/>
                </a:lnTo>
                <a:lnTo>
                  <a:pt x="266699" y="152401"/>
                </a:lnTo>
                <a:lnTo>
                  <a:pt x="0" y="0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5" id="5"/>
          <p:cNvSpPr/>
          <p:nvPr/>
        </p:nvSpPr>
        <p:spPr>
          <a:xfrm rot="0" flipH="true" flipV="true">
            <a:off x="9042400" y="4992650"/>
            <a:ext cx="3149594" cy="1865346"/>
          </a:xfrm>
          <a:custGeom>
            <a:avLst/>
            <a:gdLst/>
            <a:ahLst/>
            <a:cxnLst/>
            <a:rect r="r" b="b" t="t" l="l"/>
            <a:pathLst>
              <a:path h="1865346" w="3149594">
                <a:moveTo>
                  <a:pt x="3149594" y="0"/>
                </a:moveTo>
                <a:lnTo>
                  <a:pt x="1143308" y="0"/>
                </a:lnTo>
                <a:lnTo>
                  <a:pt x="0" y="677124"/>
                </a:lnTo>
                <a:lnTo>
                  <a:pt x="0" y="1865346"/>
                </a:lnTo>
                <a:lnTo>
                  <a:pt x="3149594" y="0"/>
                </a:lnTo>
              </a:path>
            </a:pathLst>
          </a:custGeom>
          <a:solidFill>
            <a:srgbClr val="F5FBFF">
              <a:alpha val="100000"/>
            </a:srgbClr>
          </a:solidFill>
          <a:ln/>
        </p:spPr>
      </p:sp>
      <p:grpSp>
        <p:nvGrpSpPr>
          <p:cNvPr name="Group 6" id="6"/>
          <p:cNvGrpSpPr/>
          <p:nvPr/>
        </p:nvGrpSpPr>
        <p:grpSpPr>
          <a:xfrm rot="0">
            <a:off x="1196912" y="1970627"/>
            <a:ext cx="3295364" cy="2012443"/>
            <a:chOff x="1196912" y="1970627"/>
            <a:chExt cx="3295364" cy="2012443"/>
          </a:xfrm>
        </p:grpSpPr>
        <p:sp>
          <p:nvSpPr>
            <p:cNvPr name="AutoShape 7" id="7"/>
            <p:cNvSpPr/>
            <p:nvPr/>
          </p:nvSpPr>
          <p:spPr>
            <a:xfrm rot="0">
              <a:off x="3877628" y="1970627"/>
              <a:ext cx="614648" cy="614648"/>
            </a:xfrm>
            <a:prstGeom prst="ellipse">
              <a:avLst/>
            </a:prstGeom>
            <a:solidFill>
              <a:srgbClr val="FFDE17">
                <a:alpha val="100000"/>
              </a:srgbClr>
            </a:solidFill>
            <a:ln/>
          </p:spPr>
        </p:sp>
        <p:sp>
          <p:nvSpPr>
            <p:cNvPr name="TextBox 8" id="8"/>
            <p:cNvSpPr txBox="true"/>
            <p:nvPr/>
          </p:nvSpPr>
          <p:spPr>
            <a:xfrm rot="0">
              <a:off x="1196912" y="2072450"/>
              <a:ext cx="3093053" cy="923354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none">
              <a:spAutoFit/>
            </a:bodyPr>
            <a:lstStyle/>
            <a:p>
              <a:pPr algn="l">
                <a:lnSpc>
                  <a:spcPct val="80000"/>
                </a:lnSpc>
              </a:pPr>
              <a:r>
                <a:rPr lang="en-US" b="true" sz="5400">
                  <a:solidFill>
                    <a:srgbClr val="00448F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Contents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2720245" y="2840260"/>
              <a:ext cx="1569625" cy="923354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none">
              <a:spAutoFit/>
            </a:bodyPr>
            <a:lstStyle/>
            <a:p>
              <a:pPr algn="l">
                <a:lnSpc>
                  <a:spcPct val="80000"/>
                </a:lnSpc>
              </a:pPr>
              <a:r>
                <a:rPr lang="en-US" b="true" sz="5400">
                  <a:solidFill>
                    <a:srgbClr val="00448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目录</a:t>
              </a:r>
            </a:p>
          </p:txBody>
        </p:sp>
        <p:sp>
          <p:nvSpPr>
            <p:cNvPr name="AutoShape 10" id="10"/>
            <p:cNvSpPr/>
            <p:nvPr/>
          </p:nvSpPr>
          <p:spPr>
            <a:xfrm rot="0">
              <a:off x="3099054" y="3876580"/>
              <a:ext cx="870109" cy="106490"/>
            </a:xfrm>
            <a:prstGeom prst="roundRect">
              <a:avLst>
                <a:gd fmla="val 50000" name="adj"/>
              </a:avLst>
            </a:prstGeom>
            <a:solidFill>
              <a:srgbClr val="EB4680">
                <a:alpha val="100000"/>
              </a:srgbClr>
            </a:solidFill>
            <a:ln/>
          </p:spPr>
        </p:sp>
      </p:grpSp>
      <p:grpSp>
        <p:nvGrpSpPr>
          <p:cNvPr name="Group 11" id="11"/>
          <p:cNvGrpSpPr/>
          <p:nvPr/>
        </p:nvGrpSpPr>
        <p:grpSpPr>
          <a:xfrm rot="0">
            <a:off x="2161032" y="4324826"/>
            <a:ext cx="2330005" cy="1155478"/>
            <a:chOff x="2161032" y="4324826"/>
            <a:chExt cx="2330005" cy="1155478"/>
          </a:xfrm>
        </p:grpSpPr>
        <p:sp>
          <p:nvSpPr>
            <p:cNvPr name="Freeform 12" id="12"/>
            <p:cNvSpPr/>
            <p:nvPr/>
          </p:nvSpPr>
          <p:spPr>
            <a:xfrm rot="0">
              <a:off x="2161032" y="4399312"/>
              <a:ext cx="1748218" cy="1025842"/>
            </a:xfrm>
            <a:custGeom>
              <a:avLst/>
              <a:gdLst/>
              <a:ahLst/>
              <a:cxnLst/>
              <a:rect r="r" b="b" t="t" l="l"/>
              <a:pathLst>
                <a:path h="1072623" w="1827991">
                  <a:moveTo>
                    <a:pt x="1338185" y="1041601"/>
                  </a:moveTo>
                  <a:lnTo>
                    <a:pt x="1795788" y="777374"/>
                  </a:lnTo>
                  <a:cubicBezTo>
                    <a:pt x="1847455" y="747612"/>
                    <a:pt x="1840959" y="695491"/>
                    <a:pt x="1781284" y="661047"/>
                  </a:cubicBezTo>
                  <a:lnTo>
                    <a:pt x="705186" y="39832"/>
                  </a:lnTo>
                  <a:cubicBezTo>
                    <a:pt x="645512" y="5387"/>
                    <a:pt x="555472" y="1610"/>
                    <a:pt x="503805" y="31522"/>
                  </a:cubicBezTo>
                  <a:lnTo>
                    <a:pt x="46203" y="295750"/>
                  </a:lnTo>
                  <a:cubicBezTo>
                    <a:pt x="-5464" y="325512"/>
                    <a:pt x="1032" y="377633"/>
                    <a:pt x="60706" y="412077"/>
                  </a:cubicBezTo>
                  <a:lnTo>
                    <a:pt x="1136804" y="1033292"/>
                  </a:lnTo>
                  <a:cubicBezTo>
                    <a:pt x="1196327" y="1067737"/>
                    <a:pt x="1286518" y="1071514"/>
                    <a:pt x="1338185" y="1041601"/>
                  </a:cubicBezTo>
                </a:path>
              </a:pathLst>
            </a:custGeom>
            <a:solidFill>
              <a:srgbClr val="92B4D1">
                <a:alpha val="2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2161127" y="4362545"/>
              <a:ext cx="1748218" cy="1025842"/>
            </a:xfrm>
            <a:custGeom>
              <a:avLst/>
              <a:gdLst/>
              <a:ahLst/>
              <a:cxnLst/>
              <a:rect r="r" b="b" t="t" l="l"/>
              <a:pathLst>
                <a:path h="1072623" w="1827991">
                  <a:moveTo>
                    <a:pt x="1338060" y="1041450"/>
                  </a:moveTo>
                  <a:lnTo>
                    <a:pt x="1795662" y="777223"/>
                  </a:lnTo>
                  <a:cubicBezTo>
                    <a:pt x="1818776" y="763928"/>
                    <a:pt x="1830258" y="746101"/>
                    <a:pt x="1830560" y="727519"/>
                  </a:cubicBezTo>
                  <a:cubicBezTo>
                    <a:pt x="1830560" y="725858"/>
                    <a:pt x="1830560" y="690053"/>
                    <a:pt x="1830409" y="688391"/>
                  </a:cubicBezTo>
                  <a:cubicBezTo>
                    <a:pt x="1828445" y="666788"/>
                    <a:pt x="1811978" y="678722"/>
                    <a:pt x="1781310" y="661047"/>
                  </a:cubicBezTo>
                  <a:lnTo>
                    <a:pt x="705212" y="39832"/>
                  </a:lnTo>
                  <a:cubicBezTo>
                    <a:pt x="645538" y="5387"/>
                    <a:pt x="555498" y="1610"/>
                    <a:pt x="503831" y="31523"/>
                  </a:cubicBezTo>
                  <a:lnTo>
                    <a:pt x="46229" y="295751"/>
                  </a:lnTo>
                  <a:cubicBezTo>
                    <a:pt x="23114" y="309045"/>
                    <a:pt x="11784" y="285629"/>
                    <a:pt x="11331" y="304211"/>
                  </a:cubicBezTo>
                  <a:cubicBezTo>
                    <a:pt x="11331" y="305872"/>
                    <a:pt x="11331" y="348626"/>
                    <a:pt x="11482" y="350288"/>
                  </a:cubicBezTo>
                  <a:cubicBezTo>
                    <a:pt x="13294" y="371891"/>
                    <a:pt x="29913" y="394251"/>
                    <a:pt x="60580" y="411926"/>
                  </a:cubicBezTo>
                  <a:lnTo>
                    <a:pt x="1136679" y="1033141"/>
                  </a:lnTo>
                  <a:cubicBezTo>
                    <a:pt x="1196202" y="1067435"/>
                    <a:pt x="1286393" y="1071212"/>
                    <a:pt x="1338060" y="1041450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2161032" y="4324826"/>
              <a:ext cx="1748218" cy="1025842"/>
            </a:xfrm>
            <a:custGeom>
              <a:avLst/>
              <a:gdLst/>
              <a:ahLst/>
              <a:cxnLst/>
              <a:rect r="r" b="b" t="t" l="l"/>
              <a:pathLst>
                <a:path h="1072623" w="1827991">
                  <a:moveTo>
                    <a:pt x="1338185" y="1041601"/>
                  </a:moveTo>
                  <a:lnTo>
                    <a:pt x="1795788" y="777374"/>
                  </a:lnTo>
                  <a:cubicBezTo>
                    <a:pt x="1847455" y="747612"/>
                    <a:pt x="1840959" y="695491"/>
                    <a:pt x="1781284" y="661047"/>
                  </a:cubicBezTo>
                  <a:lnTo>
                    <a:pt x="705186" y="39832"/>
                  </a:lnTo>
                  <a:cubicBezTo>
                    <a:pt x="645512" y="5387"/>
                    <a:pt x="555472" y="1610"/>
                    <a:pt x="503805" y="31523"/>
                  </a:cubicBezTo>
                  <a:lnTo>
                    <a:pt x="46203" y="295750"/>
                  </a:lnTo>
                  <a:cubicBezTo>
                    <a:pt x="-5464" y="325512"/>
                    <a:pt x="1032" y="377633"/>
                    <a:pt x="60706" y="412077"/>
                  </a:cubicBezTo>
                  <a:lnTo>
                    <a:pt x="1136804" y="1033292"/>
                  </a:lnTo>
                  <a:cubicBezTo>
                    <a:pt x="1196327" y="1067737"/>
                    <a:pt x="1286518" y="1071363"/>
                    <a:pt x="1338185" y="1041601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2161032" y="4642771"/>
              <a:ext cx="1748218" cy="707993"/>
            </a:xfrm>
            <a:custGeom>
              <a:avLst/>
              <a:gdLst/>
              <a:ahLst/>
              <a:cxnLst/>
              <a:rect r="r" b="b" t="t" l="l"/>
              <a:pathLst>
                <a:path h="740261" w="1827991">
                  <a:moveTo>
                    <a:pt x="1795739" y="439776"/>
                  </a:moveTo>
                  <a:lnTo>
                    <a:pt x="1338136" y="704004"/>
                  </a:lnTo>
                  <a:cubicBezTo>
                    <a:pt x="1286469" y="733765"/>
                    <a:pt x="1196278" y="730140"/>
                    <a:pt x="1136755" y="695695"/>
                  </a:cubicBezTo>
                  <a:lnTo>
                    <a:pt x="60657" y="74480"/>
                  </a:lnTo>
                  <a:cubicBezTo>
                    <a:pt x="29234" y="56351"/>
                    <a:pt x="12615" y="33388"/>
                    <a:pt x="11407" y="11331"/>
                  </a:cubicBezTo>
                  <a:cubicBezTo>
                    <a:pt x="10047" y="34898"/>
                    <a:pt x="26816" y="60128"/>
                    <a:pt x="60657" y="79616"/>
                  </a:cubicBezTo>
                  <a:lnTo>
                    <a:pt x="1136755" y="700831"/>
                  </a:lnTo>
                  <a:cubicBezTo>
                    <a:pt x="1196429" y="735276"/>
                    <a:pt x="1286469" y="739053"/>
                    <a:pt x="1338136" y="709140"/>
                  </a:cubicBezTo>
                  <a:lnTo>
                    <a:pt x="1795739" y="444912"/>
                  </a:lnTo>
                  <a:cubicBezTo>
                    <a:pt x="1820213" y="430863"/>
                    <a:pt x="1831543" y="411676"/>
                    <a:pt x="1830486" y="391885"/>
                  </a:cubicBezTo>
                  <a:cubicBezTo>
                    <a:pt x="1829428" y="409863"/>
                    <a:pt x="1818097" y="426934"/>
                    <a:pt x="1795739" y="43977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2205133" y="4350258"/>
              <a:ext cx="1661541" cy="968026"/>
            </a:xfrm>
            <a:custGeom>
              <a:avLst/>
              <a:gdLst/>
              <a:ahLst/>
              <a:cxnLst/>
              <a:rect r="r" b="b" t="t" l="l"/>
              <a:pathLst>
                <a:path h="1012193" w="1737347">
                  <a:moveTo>
                    <a:pt x="1702193" y="651154"/>
                  </a:moveTo>
                  <a:lnTo>
                    <a:pt x="630174" y="32205"/>
                  </a:lnTo>
                  <a:cubicBezTo>
                    <a:pt x="586363" y="6976"/>
                    <a:pt x="520344" y="4256"/>
                    <a:pt x="482424" y="26011"/>
                  </a:cubicBezTo>
                  <a:lnTo>
                    <a:pt x="36908" y="283138"/>
                  </a:lnTo>
                  <a:cubicBezTo>
                    <a:pt x="-1012" y="305044"/>
                    <a:pt x="3823" y="343266"/>
                    <a:pt x="47483" y="368495"/>
                  </a:cubicBezTo>
                  <a:lnTo>
                    <a:pt x="1119502" y="987444"/>
                  </a:lnTo>
                  <a:cubicBezTo>
                    <a:pt x="1163162" y="1012673"/>
                    <a:pt x="1229333" y="1015392"/>
                    <a:pt x="1267252" y="993638"/>
                  </a:cubicBezTo>
                  <a:lnTo>
                    <a:pt x="1712769" y="736510"/>
                  </a:lnTo>
                  <a:cubicBezTo>
                    <a:pt x="1750688" y="714605"/>
                    <a:pt x="1745854" y="676383"/>
                    <a:pt x="1702193" y="651154"/>
                  </a:cubicBezTo>
                </a:path>
              </a:pathLst>
            </a:custGeom>
            <a:solidFill>
              <a:srgbClr val="022652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2217515" y="4357497"/>
              <a:ext cx="1647063" cy="953548"/>
            </a:xfrm>
            <a:custGeom>
              <a:avLst/>
              <a:gdLst/>
              <a:ahLst/>
              <a:cxnLst/>
              <a:rect r="r" b="b" t="t" l="l"/>
              <a:pathLst>
                <a:path h="997086" w="1722240">
                  <a:moveTo>
                    <a:pt x="473390" y="26835"/>
                  </a:moveTo>
                  <a:cubicBezTo>
                    <a:pt x="509043" y="6289"/>
                    <a:pt x="566754" y="6138"/>
                    <a:pt x="602256" y="26533"/>
                  </a:cubicBezTo>
                  <a:lnTo>
                    <a:pt x="1686059" y="652280"/>
                  </a:lnTo>
                  <a:cubicBezTo>
                    <a:pt x="1721561" y="672826"/>
                    <a:pt x="1721410" y="706063"/>
                    <a:pt x="1685606" y="726608"/>
                  </a:cubicBezTo>
                  <a:lnTo>
                    <a:pt x="1250513" y="977844"/>
                  </a:lnTo>
                  <a:cubicBezTo>
                    <a:pt x="1214860" y="998390"/>
                    <a:pt x="1157150" y="998541"/>
                    <a:pt x="1121647" y="978146"/>
                  </a:cubicBezTo>
                  <a:lnTo>
                    <a:pt x="37844" y="352399"/>
                  </a:lnTo>
                  <a:cubicBezTo>
                    <a:pt x="2342" y="331853"/>
                    <a:pt x="2493" y="298617"/>
                    <a:pt x="38298" y="278070"/>
                  </a:cubicBezTo>
                  <a:lnTo>
                    <a:pt x="473390" y="26835"/>
                  </a:ln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2449259" y="4549235"/>
              <a:ext cx="447866" cy="216694"/>
            </a:xfrm>
            <a:custGeom>
              <a:avLst/>
              <a:gdLst/>
              <a:ahLst/>
              <a:cxnLst/>
              <a:rect r="r" b="b" t="t" l="l"/>
              <a:pathLst>
                <a:path h="226610" w="468328">
                  <a:moveTo>
                    <a:pt x="471501" y="11331"/>
                  </a:moveTo>
                  <a:lnTo>
                    <a:pt x="11331" y="11331"/>
                  </a:lnTo>
                  <a:lnTo>
                    <a:pt x="11331" y="80522"/>
                  </a:lnTo>
                  <a:cubicBezTo>
                    <a:pt x="11331" y="80522"/>
                    <a:pt x="11331" y="81731"/>
                    <a:pt x="11331" y="82335"/>
                  </a:cubicBezTo>
                  <a:cubicBezTo>
                    <a:pt x="11331" y="156361"/>
                    <a:pt x="114363" y="216337"/>
                    <a:pt x="241416" y="216337"/>
                  </a:cubicBezTo>
                  <a:cubicBezTo>
                    <a:pt x="368469" y="216337"/>
                    <a:pt x="471501" y="156361"/>
                    <a:pt x="471501" y="82335"/>
                  </a:cubicBezTo>
                  <a:cubicBezTo>
                    <a:pt x="471501" y="81731"/>
                    <a:pt x="471501" y="81127"/>
                    <a:pt x="471350" y="80522"/>
                  </a:cubicBezTo>
                  <a:lnTo>
                    <a:pt x="471501" y="80522"/>
                  </a:lnTo>
                  <a:lnTo>
                    <a:pt x="471501" y="11331"/>
                  </a:lnTo>
                </a:path>
              </a:pathLst>
            </a:custGeom>
            <a:solidFill>
              <a:srgbClr val="D62D69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2449259" y="4421981"/>
              <a:ext cx="447866" cy="274510"/>
            </a:xfrm>
            <a:custGeom>
              <a:avLst/>
              <a:gdLst/>
              <a:ahLst/>
              <a:cxnLst/>
              <a:rect r="r" b="b" t="t" l="l"/>
              <a:pathLst>
                <a:path h="287040" w="468328">
                  <a:moveTo>
                    <a:pt x="471501" y="145333"/>
                  </a:moveTo>
                  <a:cubicBezTo>
                    <a:pt x="471501" y="219340"/>
                    <a:pt x="368488" y="279335"/>
                    <a:pt x="241416" y="279335"/>
                  </a:cubicBezTo>
                  <a:cubicBezTo>
                    <a:pt x="114343" y="279335"/>
                    <a:pt x="11331" y="219341"/>
                    <a:pt x="11331" y="145333"/>
                  </a:cubicBezTo>
                  <a:cubicBezTo>
                    <a:pt x="11331" y="71326"/>
                    <a:pt x="114343" y="11331"/>
                    <a:pt x="241416" y="11331"/>
                  </a:cubicBezTo>
                  <a:cubicBezTo>
                    <a:pt x="368489" y="11331"/>
                    <a:pt x="471501" y="71326"/>
                    <a:pt x="471501" y="145333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2491835" y="4446841"/>
              <a:ext cx="375666" cy="216694"/>
            </a:xfrm>
            <a:custGeom>
              <a:avLst/>
              <a:gdLst/>
              <a:ahLst/>
              <a:cxnLst/>
              <a:rect r="r" b="b" t="t" l="l"/>
              <a:pathLst>
                <a:path h="226610" w="392791">
                  <a:moveTo>
                    <a:pt x="382368" y="119348"/>
                  </a:moveTo>
                  <a:cubicBezTo>
                    <a:pt x="382368" y="179005"/>
                    <a:pt x="299308" y="227366"/>
                    <a:pt x="196849" y="227366"/>
                  </a:cubicBezTo>
                  <a:cubicBezTo>
                    <a:pt x="94390" y="227366"/>
                    <a:pt x="11331" y="179005"/>
                    <a:pt x="11331" y="119348"/>
                  </a:cubicBezTo>
                  <a:cubicBezTo>
                    <a:pt x="11331" y="59692"/>
                    <a:pt x="94390" y="11331"/>
                    <a:pt x="196849" y="11331"/>
                  </a:cubicBezTo>
                  <a:cubicBezTo>
                    <a:pt x="299308" y="11331"/>
                    <a:pt x="382368" y="59692"/>
                    <a:pt x="382368" y="119348"/>
                  </a:cubicBezTo>
                </a:path>
              </a:pathLst>
            </a:custGeom>
            <a:solidFill>
              <a:srgbClr val="F0F8FF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2491835" y="4446841"/>
              <a:ext cx="375666" cy="130016"/>
            </a:xfrm>
            <a:custGeom>
              <a:avLst/>
              <a:gdLst/>
              <a:ahLst/>
              <a:cxnLst/>
              <a:rect r="r" b="b" t="t" l="l"/>
              <a:pathLst>
                <a:path h="135966" w="392791">
                  <a:moveTo>
                    <a:pt x="196849" y="27193"/>
                  </a:moveTo>
                  <a:cubicBezTo>
                    <a:pt x="294745" y="27193"/>
                    <a:pt x="374663" y="71307"/>
                    <a:pt x="381612" y="127204"/>
                  </a:cubicBezTo>
                  <a:cubicBezTo>
                    <a:pt x="381914" y="124636"/>
                    <a:pt x="382368" y="121916"/>
                    <a:pt x="382368" y="119348"/>
                  </a:cubicBezTo>
                  <a:cubicBezTo>
                    <a:pt x="382368" y="59674"/>
                    <a:pt x="299277" y="11331"/>
                    <a:pt x="196849" y="11331"/>
                  </a:cubicBezTo>
                  <a:cubicBezTo>
                    <a:pt x="94421" y="11331"/>
                    <a:pt x="11331" y="59674"/>
                    <a:pt x="11331" y="119348"/>
                  </a:cubicBezTo>
                  <a:cubicBezTo>
                    <a:pt x="11331" y="122067"/>
                    <a:pt x="11633" y="124636"/>
                    <a:pt x="12086" y="127204"/>
                  </a:cubicBezTo>
                  <a:cubicBezTo>
                    <a:pt x="19035" y="71307"/>
                    <a:pt x="98953" y="27193"/>
                    <a:pt x="196849" y="27193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2449259" y="4551902"/>
              <a:ext cx="447866" cy="144494"/>
            </a:xfrm>
            <a:custGeom>
              <a:avLst/>
              <a:gdLst/>
              <a:ahLst/>
              <a:cxnLst/>
              <a:rect r="r" b="b" t="t" l="l"/>
              <a:pathLst>
                <a:path h="151073" w="468328">
                  <a:moveTo>
                    <a:pt x="241416" y="142916"/>
                  </a:moveTo>
                  <a:cubicBezTo>
                    <a:pt x="115723" y="142916"/>
                    <a:pt x="13597" y="84148"/>
                    <a:pt x="11482" y="11331"/>
                  </a:cubicBezTo>
                  <a:cubicBezTo>
                    <a:pt x="11482" y="12086"/>
                    <a:pt x="11331" y="12992"/>
                    <a:pt x="11331" y="13748"/>
                  </a:cubicBezTo>
                  <a:cubicBezTo>
                    <a:pt x="11331" y="87774"/>
                    <a:pt x="114363" y="147750"/>
                    <a:pt x="241416" y="147750"/>
                  </a:cubicBezTo>
                  <a:cubicBezTo>
                    <a:pt x="368469" y="147750"/>
                    <a:pt x="471501" y="87774"/>
                    <a:pt x="471501" y="13748"/>
                  </a:cubicBezTo>
                  <a:cubicBezTo>
                    <a:pt x="471501" y="12992"/>
                    <a:pt x="471350" y="12086"/>
                    <a:pt x="471350" y="11331"/>
                  </a:cubicBezTo>
                  <a:cubicBezTo>
                    <a:pt x="469235" y="84148"/>
                    <a:pt x="367109" y="142916"/>
                    <a:pt x="241416" y="142916"/>
                  </a:cubicBez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2806541" y="4714875"/>
              <a:ext cx="476822" cy="288989"/>
            </a:xfrm>
            <a:custGeom>
              <a:avLst/>
              <a:gdLst/>
              <a:ahLst/>
              <a:cxnLst/>
              <a:rect r="r" b="b" t="t" l="l"/>
              <a:pathLst>
                <a:path h="302147" w="498543">
                  <a:moveTo>
                    <a:pt x="491443" y="151074"/>
                  </a:moveTo>
                  <a:cubicBezTo>
                    <a:pt x="491443" y="228252"/>
                    <a:pt x="383966" y="290817"/>
                    <a:pt x="251387" y="290817"/>
                  </a:cubicBezTo>
                  <a:cubicBezTo>
                    <a:pt x="118807" y="290817"/>
                    <a:pt x="11331" y="228252"/>
                    <a:pt x="11331" y="151074"/>
                  </a:cubicBezTo>
                  <a:cubicBezTo>
                    <a:pt x="11331" y="73896"/>
                    <a:pt x="118807" y="11331"/>
                    <a:pt x="251387" y="11331"/>
                  </a:cubicBezTo>
                  <a:cubicBezTo>
                    <a:pt x="383966" y="11331"/>
                    <a:pt x="491443" y="73896"/>
                    <a:pt x="491443" y="151074"/>
                  </a:cubicBez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2806541" y="4714875"/>
              <a:ext cx="476822" cy="158972"/>
            </a:xfrm>
            <a:custGeom>
              <a:avLst/>
              <a:gdLst/>
              <a:ahLst/>
              <a:cxnLst/>
              <a:rect r="r" b="b" t="t" l="l"/>
              <a:pathLst>
                <a:path h="166181" w="498543">
                  <a:moveTo>
                    <a:pt x="251387" y="31876"/>
                  </a:moveTo>
                  <a:cubicBezTo>
                    <a:pt x="377986" y="31876"/>
                    <a:pt x="481472" y="88982"/>
                    <a:pt x="490536" y="161347"/>
                  </a:cubicBezTo>
                  <a:cubicBezTo>
                    <a:pt x="490990" y="158023"/>
                    <a:pt x="491443" y="154548"/>
                    <a:pt x="491443" y="151074"/>
                  </a:cubicBezTo>
                  <a:cubicBezTo>
                    <a:pt x="491443" y="73875"/>
                    <a:pt x="384029" y="11331"/>
                    <a:pt x="251387" y="11331"/>
                  </a:cubicBezTo>
                  <a:cubicBezTo>
                    <a:pt x="118895" y="11331"/>
                    <a:pt x="11331" y="73875"/>
                    <a:pt x="11331" y="151074"/>
                  </a:cubicBezTo>
                  <a:cubicBezTo>
                    <a:pt x="11331" y="154548"/>
                    <a:pt x="11784" y="157872"/>
                    <a:pt x="12237" y="161347"/>
                  </a:cubicBezTo>
                  <a:cubicBezTo>
                    <a:pt x="21452" y="88982"/>
                    <a:pt x="124787" y="31876"/>
                    <a:pt x="251387" y="31876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2816162" y="4628007"/>
              <a:ext cx="447866" cy="216694"/>
            </a:xfrm>
            <a:custGeom>
              <a:avLst/>
              <a:gdLst/>
              <a:ahLst/>
              <a:cxnLst/>
              <a:rect r="r" b="b" t="t" l="l"/>
              <a:pathLst>
                <a:path h="226610" w="468328">
                  <a:moveTo>
                    <a:pt x="471501" y="11331"/>
                  </a:moveTo>
                  <a:lnTo>
                    <a:pt x="11331" y="11331"/>
                  </a:lnTo>
                  <a:lnTo>
                    <a:pt x="11331" y="80522"/>
                  </a:lnTo>
                  <a:cubicBezTo>
                    <a:pt x="11331" y="80522"/>
                    <a:pt x="11331" y="81731"/>
                    <a:pt x="11331" y="82335"/>
                  </a:cubicBezTo>
                  <a:cubicBezTo>
                    <a:pt x="11331" y="156361"/>
                    <a:pt x="114363" y="216338"/>
                    <a:pt x="241416" y="216338"/>
                  </a:cubicBezTo>
                  <a:cubicBezTo>
                    <a:pt x="368469" y="216338"/>
                    <a:pt x="471501" y="156361"/>
                    <a:pt x="471501" y="82335"/>
                  </a:cubicBezTo>
                  <a:cubicBezTo>
                    <a:pt x="471501" y="81731"/>
                    <a:pt x="471501" y="81127"/>
                    <a:pt x="471350" y="80522"/>
                  </a:cubicBezTo>
                  <a:lnTo>
                    <a:pt x="471501" y="80522"/>
                  </a:lnTo>
                  <a:lnTo>
                    <a:pt x="471501" y="11331"/>
                  </a:lnTo>
                </a:path>
              </a:pathLst>
            </a:custGeom>
            <a:solidFill>
              <a:srgbClr val="FFCC00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2816066" y="4500753"/>
              <a:ext cx="447866" cy="274510"/>
            </a:xfrm>
            <a:custGeom>
              <a:avLst/>
              <a:gdLst/>
              <a:ahLst/>
              <a:cxnLst/>
              <a:rect r="r" b="b" t="t" l="l"/>
              <a:pathLst>
                <a:path h="287040" w="468328">
                  <a:moveTo>
                    <a:pt x="471501" y="145333"/>
                  </a:moveTo>
                  <a:cubicBezTo>
                    <a:pt x="471501" y="219340"/>
                    <a:pt x="368488" y="279335"/>
                    <a:pt x="241416" y="279335"/>
                  </a:cubicBezTo>
                  <a:cubicBezTo>
                    <a:pt x="114343" y="279335"/>
                    <a:pt x="11331" y="219340"/>
                    <a:pt x="11331" y="145333"/>
                  </a:cubicBezTo>
                  <a:cubicBezTo>
                    <a:pt x="11331" y="71325"/>
                    <a:pt x="114343" y="11331"/>
                    <a:pt x="241416" y="11331"/>
                  </a:cubicBezTo>
                  <a:cubicBezTo>
                    <a:pt x="368489" y="11331"/>
                    <a:pt x="471501" y="71326"/>
                    <a:pt x="471501" y="145333"/>
                  </a:cubicBezTo>
                </a:path>
              </a:pathLst>
            </a:custGeom>
            <a:solidFill>
              <a:srgbClr val="FFDE17">
                <a:alpha val="100000"/>
              </a:srgbClr>
            </a:solidFill>
            <a:ln/>
          </p:spPr>
        </p:sp>
        <p:sp>
          <p:nvSpPr>
            <p:cNvPr name="Freeform 27" id="27"/>
            <p:cNvSpPr/>
            <p:nvPr/>
          </p:nvSpPr>
          <p:spPr>
            <a:xfrm rot="0">
              <a:off x="2858834" y="4525613"/>
              <a:ext cx="375666" cy="216694"/>
            </a:xfrm>
            <a:custGeom>
              <a:avLst/>
              <a:gdLst/>
              <a:ahLst/>
              <a:cxnLst/>
              <a:rect r="r" b="b" t="t" l="l"/>
              <a:pathLst>
                <a:path h="226610" w="392791">
                  <a:moveTo>
                    <a:pt x="11331" y="119348"/>
                  </a:moveTo>
                  <a:cubicBezTo>
                    <a:pt x="11331" y="179022"/>
                    <a:pt x="94421" y="227366"/>
                    <a:pt x="196849" y="227366"/>
                  </a:cubicBezTo>
                  <a:cubicBezTo>
                    <a:pt x="299277" y="227366"/>
                    <a:pt x="382368" y="179022"/>
                    <a:pt x="382368" y="119348"/>
                  </a:cubicBezTo>
                  <a:cubicBezTo>
                    <a:pt x="382368" y="59674"/>
                    <a:pt x="299277" y="11331"/>
                    <a:pt x="196849" y="11331"/>
                  </a:cubicBezTo>
                  <a:cubicBezTo>
                    <a:pt x="94270" y="11331"/>
                    <a:pt x="11331" y="59674"/>
                    <a:pt x="11331" y="119348"/>
                  </a:cubicBezTo>
                </a:path>
              </a:pathLst>
            </a:custGeom>
            <a:solidFill>
              <a:srgbClr val="F0F8FF">
                <a:alpha val="100000"/>
              </a:srgbClr>
            </a:solidFill>
            <a:ln/>
          </p:spPr>
        </p:sp>
        <p:sp>
          <p:nvSpPr>
            <p:cNvPr name="Freeform 28" id="28"/>
            <p:cNvSpPr/>
            <p:nvPr/>
          </p:nvSpPr>
          <p:spPr>
            <a:xfrm rot="0">
              <a:off x="2858643" y="4525613"/>
              <a:ext cx="375666" cy="130016"/>
            </a:xfrm>
            <a:custGeom>
              <a:avLst/>
              <a:gdLst/>
              <a:ahLst/>
              <a:cxnLst/>
              <a:rect r="r" b="b" t="t" l="l"/>
              <a:pathLst>
                <a:path h="135966" w="392791">
                  <a:moveTo>
                    <a:pt x="196849" y="27193"/>
                  </a:moveTo>
                  <a:cubicBezTo>
                    <a:pt x="294745" y="27193"/>
                    <a:pt x="374663" y="71307"/>
                    <a:pt x="381612" y="127204"/>
                  </a:cubicBezTo>
                  <a:cubicBezTo>
                    <a:pt x="381914" y="124636"/>
                    <a:pt x="382368" y="121917"/>
                    <a:pt x="382368" y="119348"/>
                  </a:cubicBezTo>
                  <a:cubicBezTo>
                    <a:pt x="382368" y="59674"/>
                    <a:pt x="299277" y="11331"/>
                    <a:pt x="196849" y="11331"/>
                  </a:cubicBezTo>
                  <a:cubicBezTo>
                    <a:pt x="94421" y="11331"/>
                    <a:pt x="11331" y="59674"/>
                    <a:pt x="11331" y="119348"/>
                  </a:cubicBezTo>
                  <a:cubicBezTo>
                    <a:pt x="11331" y="122067"/>
                    <a:pt x="11633" y="124636"/>
                    <a:pt x="12086" y="127204"/>
                  </a:cubicBezTo>
                  <a:cubicBezTo>
                    <a:pt x="19186" y="71307"/>
                    <a:pt x="99104" y="27193"/>
                    <a:pt x="196849" y="27193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29" id="29"/>
            <p:cNvSpPr/>
            <p:nvPr/>
          </p:nvSpPr>
          <p:spPr>
            <a:xfrm rot="0">
              <a:off x="2816066" y="4630579"/>
              <a:ext cx="447866" cy="144494"/>
            </a:xfrm>
            <a:custGeom>
              <a:avLst/>
              <a:gdLst/>
              <a:ahLst/>
              <a:cxnLst/>
              <a:rect r="r" b="b" t="t" l="l"/>
              <a:pathLst>
                <a:path h="151073" w="468328">
                  <a:moveTo>
                    <a:pt x="241416" y="142916"/>
                  </a:moveTo>
                  <a:cubicBezTo>
                    <a:pt x="115723" y="142916"/>
                    <a:pt x="13597" y="84148"/>
                    <a:pt x="11482" y="11331"/>
                  </a:cubicBezTo>
                  <a:cubicBezTo>
                    <a:pt x="11482" y="12086"/>
                    <a:pt x="11331" y="12993"/>
                    <a:pt x="11331" y="13748"/>
                  </a:cubicBezTo>
                  <a:cubicBezTo>
                    <a:pt x="11331" y="87774"/>
                    <a:pt x="114363" y="147750"/>
                    <a:pt x="241416" y="147750"/>
                  </a:cubicBezTo>
                  <a:cubicBezTo>
                    <a:pt x="368469" y="147750"/>
                    <a:pt x="471501" y="87774"/>
                    <a:pt x="471501" y="13748"/>
                  </a:cubicBezTo>
                  <a:cubicBezTo>
                    <a:pt x="471501" y="12993"/>
                    <a:pt x="471350" y="12086"/>
                    <a:pt x="471350" y="11331"/>
                  </a:cubicBezTo>
                  <a:cubicBezTo>
                    <a:pt x="469235" y="84299"/>
                    <a:pt x="367260" y="142916"/>
                    <a:pt x="241416" y="14291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30" id="30"/>
            <p:cNvSpPr/>
            <p:nvPr/>
          </p:nvSpPr>
          <p:spPr>
            <a:xfrm rot="0">
              <a:off x="2934271" y="4591431"/>
              <a:ext cx="231172" cy="101155"/>
            </a:xfrm>
            <a:custGeom>
              <a:avLst/>
              <a:gdLst/>
              <a:ahLst/>
              <a:cxnLst/>
              <a:rect r="r" b="b" t="t" l="l"/>
              <a:pathLst>
                <a:path h="105751" w="241717">
                  <a:moveTo>
                    <a:pt x="128424" y="102742"/>
                  </a:moveTo>
                  <a:lnTo>
                    <a:pt x="18896" y="39593"/>
                  </a:lnTo>
                  <a:cubicBezTo>
                    <a:pt x="11644" y="35363"/>
                    <a:pt x="9227" y="26147"/>
                    <a:pt x="13306" y="18896"/>
                  </a:cubicBezTo>
                  <a:cubicBezTo>
                    <a:pt x="17536" y="11644"/>
                    <a:pt x="26752" y="9227"/>
                    <a:pt x="34003" y="13306"/>
                  </a:cubicBezTo>
                  <a:lnTo>
                    <a:pt x="128424" y="67844"/>
                  </a:lnTo>
                  <a:lnTo>
                    <a:pt x="214234" y="18292"/>
                  </a:lnTo>
                  <a:cubicBezTo>
                    <a:pt x="221486" y="14061"/>
                    <a:pt x="230701" y="16630"/>
                    <a:pt x="234931" y="23881"/>
                  </a:cubicBezTo>
                  <a:cubicBezTo>
                    <a:pt x="239161" y="31133"/>
                    <a:pt x="236593" y="40349"/>
                    <a:pt x="229342" y="44579"/>
                  </a:cubicBezTo>
                  <a:lnTo>
                    <a:pt x="128424" y="102742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1" id="31"/>
            <p:cNvSpPr/>
            <p:nvPr/>
          </p:nvSpPr>
          <p:spPr>
            <a:xfrm rot="0">
              <a:off x="2934271" y="4573238"/>
              <a:ext cx="231172" cy="101155"/>
            </a:xfrm>
            <a:custGeom>
              <a:avLst/>
              <a:gdLst/>
              <a:ahLst/>
              <a:cxnLst/>
              <a:rect r="r" b="b" t="t" l="l"/>
              <a:pathLst>
                <a:path h="105751" w="241717">
                  <a:moveTo>
                    <a:pt x="128424" y="102742"/>
                  </a:moveTo>
                  <a:lnTo>
                    <a:pt x="18896" y="39593"/>
                  </a:lnTo>
                  <a:cubicBezTo>
                    <a:pt x="11644" y="35363"/>
                    <a:pt x="9227" y="26148"/>
                    <a:pt x="13306" y="18896"/>
                  </a:cubicBezTo>
                  <a:cubicBezTo>
                    <a:pt x="17536" y="11644"/>
                    <a:pt x="26752" y="9227"/>
                    <a:pt x="34003" y="13306"/>
                  </a:cubicBezTo>
                  <a:lnTo>
                    <a:pt x="128424" y="67844"/>
                  </a:lnTo>
                  <a:lnTo>
                    <a:pt x="214234" y="18292"/>
                  </a:lnTo>
                  <a:cubicBezTo>
                    <a:pt x="221486" y="14062"/>
                    <a:pt x="230701" y="16630"/>
                    <a:pt x="234931" y="23881"/>
                  </a:cubicBezTo>
                  <a:cubicBezTo>
                    <a:pt x="239161" y="31133"/>
                    <a:pt x="236593" y="40348"/>
                    <a:pt x="229342" y="44579"/>
                  </a:cubicBezTo>
                  <a:lnTo>
                    <a:pt x="128424" y="102742"/>
                  </a:lnTo>
                </a:path>
              </a:pathLst>
            </a:custGeom>
            <a:solidFill>
              <a:srgbClr val="FFDE17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2563273" y="4504849"/>
              <a:ext cx="245650" cy="144494"/>
            </a:xfrm>
            <a:custGeom>
              <a:avLst/>
              <a:gdLst/>
              <a:ahLst/>
              <a:cxnLst/>
              <a:rect r="r" b="b" t="t" l="l"/>
              <a:pathLst>
                <a:path h="151073" w="256825">
                  <a:moveTo>
                    <a:pt x="135046" y="150037"/>
                  </a:moveTo>
                  <a:lnTo>
                    <a:pt x="251675" y="82658"/>
                  </a:lnTo>
                  <a:cubicBezTo>
                    <a:pt x="257718" y="79183"/>
                    <a:pt x="257718" y="73594"/>
                    <a:pt x="251675" y="70119"/>
                  </a:cubicBezTo>
                  <a:lnTo>
                    <a:pt x="229921" y="57580"/>
                  </a:lnTo>
                  <a:cubicBezTo>
                    <a:pt x="216173" y="49573"/>
                    <a:pt x="194720" y="48213"/>
                    <a:pt x="178102" y="54105"/>
                  </a:cubicBezTo>
                  <a:cubicBezTo>
                    <a:pt x="167829" y="57731"/>
                    <a:pt x="156197" y="59695"/>
                    <a:pt x="144564" y="59997"/>
                  </a:cubicBezTo>
                  <a:cubicBezTo>
                    <a:pt x="142298" y="59997"/>
                    <a:pt x="140032" y="59544"/>
                    <a:pt x="138370" y="58637"/>
                  </a:cubicBezTo>
                  <a:cubicBezTo>
                    <a:pt x="136557" y="57580"/>
                    <a:pt x="135499" y="56220"/>
                    <a:pt x="135499" y="54710"/>
                  </a:cubicBezTo>
                  <a:cubicBezTo>
                    <a:pt x="135499" y="48969"/>
                    <a:pt x="133687" y="43077"/>
                    <a:pt x="130363" y="37940"/>
                  </a:cubicBezTo>
                  <a:cubicBezTo>
                    <a:pt x="133536" y="33861"/>
                    <a:pt x="133838" y="28423"/>
                    <a:pt x="128097" y="25099"/>
                  </a:cubicBezTo>
                  <a:cubicBezTo>
                    <a:pt x="122809" y="22078"/>
                    <a:pt x="115860" y="20718"/>
                    <a:pt x="109968" y="21624"/>
                  </a:cubicBezTo>
                  <a:cubicBezTo>
                    <a:pt x="82019" y="7726"/>
                    <a:pt x="55279" y="7877"/>
                    <a:pt x="30352" y="22229"/>
                  </a:cubicBezTo>
                  <a:cubicBezTo>
                    <a:pt x="5425" y="36580"/>
                    <a:pt x="4972" y="52141"/>
                    <a:pt x="29144" y="68155"/>
                  </a:cubicBezTo>
                  <a:cubicBezTo>
                    <a:pt x="27784" y="71479"/>
                    <a:pt x="30050" y="75558"/>
                    <a:pt x="35338" y="78579"/>
                  </a:cubicBezTo>
                  <a:cubicBezTo>
                    <a:pt x="41078" y="81903"/>
                    <a:pt x="50596" y="81752"/>
                    <a:pt x="57546" y="79939"/>
                  </a:cubicBezTo>
                  <a:cubicBezTo>
                    <a:pt x="66459" y="81903"/>
                    <a:pt x="76430" y="82809"/>
                    <a:pt x="86552" y="82960"/>
                  </a:cubicBezTo>
                  <a:cubicBezTo>
                    <a:pt x="89120" y="82960"/>
                    <a:pt x="91537" y="83564"/>
                    <a:pt x="93199" y="84622"/>
                  </a:cubicBezTo>
                  <a:cubicBezTo>
                    <a:pt x="94861" y="85528"/>
                    <a:pt x="95616" y="86888"/>
                    <a:pt x="95616" y="88097"/>
                  </a:cubicBezTo>
                  <a:cubicBezTo>
                    <a:pt x="95314" y="94744"/>
                    <a:pt x="91839" y="101542"/>
                    <a:pt x="85494" y="107434"/>
                  </a:cubicBezTo>
                  <a:cubicBezTo>
                    <a:pt x="75221" y="117103"/>
                    <a:pt x="77638" y="129340"/>
                    <a:pt x="91537" y="137347"/>
                  </a:cubicBezTo>
                  <a:lnTo>
                    <a:pt x="113292" y="149886"/>
                  </a:lnTo>
                  <a:cubicBezTo>
                    <a:pt x="119335" y="153512"/>
                    <a:pt x="129003" y="153512"/>
                    <a:pt x="135046" y="150037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2563273" y="4492752"/>
              <a:ext cx="245650" cy="144494"/>
            </a:xfrm>
            <a:custGeom>
              <a:avLst/>
              <a:gdLst/>
              <a:ahLst/>
              <a:cxnLst/>
              <a:rect r="r" b="b" t="t" l="l"/>
              <a:pathLst>
                <a:path h="151073" w="256825">
                  <a:moveTo>
                    <a:pt x="135046" y="150037"/>
                  </a:moveTo>
                  <a:lnTo>
                    <a:pt x="251675" y="82658"/>
                  </a:lnTo>
                  <a:cubicBezTo>
                    <a:pt x="257718" y="79183"/>
                    <a:pt x="257718" y="73594"/>
                    <a:pt x="251675" y="70119"/>
                  </a:cubicBezTo>
                  <a:lnTo>
                    <a:pt x="229921" y="57580"/>
                  </a:lnTo>
                  <a:cubicBezTo>
                    <a:pt x="216173" y="49573"/>
                    <a:pt x="194720" y="48213"/>
                    <a:pt x="178102" y="54105"/>
                  </a:cubicBezTo>
                  <a:cubicBezTo>
                    <a:pt x="167829" y="57731"/>
                    <a:pt x="156197" y="59695"/>
                    <a:pt x="144564" y="59997"/>
                  </a:cubicBezTo>
                  <a:cubicBezTo>
                    <a:pt x="142298" y="59997"/>
                    <a:pt x="140032" y="59544"/>
                    <a:pt x="138370" y="58637"/>
                  </a:cubicBezTo>
                  <a:cubicBezTo>
                    <a:pt x="136557" y="57580"/>
                    <a:pt x="135499" y="56220"/>
                    <a:pt x="135499" y="54709"/>
                  </a:cubicBezTo>
                  <a:cubicBezTo>
                    <a:pt x="135499" y="48969"/>
                    <a:pt x="133687" y="43077"/>
                    <a:pt x="130363" y="37940"/>
                  </a:cubicBezTo>
                  <a:cubicBezTo>
                    <a:pt x="133536" y="33861"/>
                    <a:pt x="133838" y="28423"/>
                    <a:pt x="128097" y="25099"/>
                  </a:cubicBezTo>
                  <a:cubicBezTo>
                    <a:pt x="122809" y="22078"/>
                    <a:pt x="115860" y="20718"/>
                    <a:pt x="109968" y="21624"/>
                  </a:cubicBezTo>
                  <a:cubicBezTo>
                    <a:pt x="82019" y="7725"/>
                    <a:pt x="55279" y="7877"/>
                    <a:pt x="30352" y="22229"/>
                  </a:cubicBezTo>
                  <a:cubicBezTo>
                    <a:pt x="5425" y="36581"/>
                    <a:pt x="4972" y="52141"/>
                    <a:pt x="29144" y="68155"/>
                  </a:cubicBezTo>
                  <a:cubicBezTo>
                    <a:pt x="27784" y="71479"/>
                    <a:pt x="30050" y="75558"/>
                    <a:pt x="35338" y="78579"/>
                  </a:cubicBezTo>
                  <a:cubicBezTo>
                    <a:pt x="41078" y="81903"/>
                    <a:pt x="50596" y="81752"/>
                    <a:pt x="57546" y="79939"/>
                  </a:cubicBezTo>
                  <a:cubicBezTo>
                    <a:pt x="66459" y="81903"/>
                    <a:pt x="76430" y="82809"/>
                    <a:pt x="86552" y="82960"/>
                  </a:cubicBezTo>
                  <a:cubicBezTo>
                    <a:pt x="89120" y="82960"/>
                    <a:pt x="91537" y="83565"/>
                    <a:pt x="93199" y="84622"/>
                  </a:cubicBezTo>
                  <a:cubicBezTo>
                    <a:pt x="94861" y="85529"/>
                    <a:pt x="95616" y="86888"/>
                    <a:pt x="95616" y="88097"/>
                  </a:cubicBezTo>
                  <a:cubicBezTo>
                    <a:pt x="95314" y="94744"/>
                    <a:pt x="91839" y="101542"/>
                    <a:pt x="85494" y="107434"/>
                  </a:cubicBezTo>
                  <a:cubicBezTo>
                    <a:pt x="75221" y="117103"/>
                    <a:pt x="77638" y="129340"/>
                    <a:pt x="91537" y="137347"/>
                  </a:cubicBezTo>
                  <a:lnTo>
                    <a:pt x="113292" y="149886"/>
                  </a:lnTo>
                  <a:cubicBezTo>
                    <a:pt x="119335" y="153511"/>
                    <a:pt x="129003" y="153511"/>
                    <a:pt x="135046" y="150037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3200114" y="4972050"/>
              <a:ext cx="447866" cy="216694"/>
            </a:xfrm>
            <a:custGeom>
              <a:avLst/>
              <a:gdLst/>
              <a:ahLst/>
              <a:cxnLst/>
              <a:rect r="r" b="b" t="t" l="l"/>
              <a:pathLst>
                <a:path h="226610" w="468328">
                  <a:moveTo>
                    <a:pt x="471501" y="11331"/>
                  </a:moveTo>
                  <a:lnTo>
                    <a:pt x="11331" y="11331"/>
                  </a:lnTo>
                  <a:lnTo>
                    <a:pt x="11331" y="80523"/>
                  </a:lnTo>
                  <a:cubicBezTo>
                    <a:pt x="11331" y="80523"/>
                    <a:pt x="11331" y="81731"/>
                    <a:pt x="11331" y="82335"/>
                  </a:cubicBezTo>
                  <a:cubicBezTo>
                    <a:pt x="11331" y="156361"/>
                    <a:pt x="114363" y="216338"/>
                    <a:pt x="241416" y="216338"/>
                  </a:cubicBezTo>
                  <a:cubicBezTo>
                    <a:pt x="368469" y="216338"/>
                    <a:pt x="471501" y="156361"/>
                    <a:pt x="471501" y="82335"/>
                  </a:cubicBezTo>
                  <a:cubicBezTo>
                    <a:pt x="471501" y="81731"/>
                    <a:pt x="471501" y="81127"/>
                    <a:pt x="471350" y="80523"/>
                  </a:cubicBezTo>
                  <a:lnTo>
                    <a:pt x="471501" y="80523"/>
                  </a:lnTo>
                  <a:lnTo>
                    <a:pt x="471501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3200114" y="4844701"/>
              <a:ext cx="447866" cy="274510"/>
            </a:xfrm>
            <a:custGeom>
              <a:avLst/>
              <a:gdLst/>
              <a:ahLst/>
              <a:cxnLst/>
              <a:rect r="r" b="b" t="t" l="l"/>
              <a:pathLst>
                <a:path h="287040" w="468328">
                  <a:moveTo>
                    <a:pt x="471501" y="145333"/>
                  </a:moveTo>
                  <a:cubicBezTo>
                    <a:pt x="471501" y="219340"/>
                    <a:pt x="368488" y="279335"/>
                    <a:pt x="241416" y="279335"/>
                  </a:cubicBezTo>
                  <a:cubicBezTo>
                    <a:pt x="114343" y="279335"/>
                    <a:pt x="11331" y="219340"/>
                    <a:pt x="11331" y="145333"/>
                  </a:cubicBezTo>
                  <a:cubicBezTo>
                    <a:pt x="11331" y="71325"/>
                    <a:pt x="114343" y="11331"/>
                    <a:pt x="241416" y="11331"/>
                  </a:cubicBezTo>
                  <a:cubicBezTo>
                    <a:pt x="368489" y="11331"/>
                    <a:pt x="471501" y="71325"/>
                    <a:pt x="471501" y="145333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3242691" y="4869561"/>
              <a:ext cx="375666" cy="216694"/>
            </a:xfrm>
            <a:custGeom>
              <a:avLst/>
              <a:gdLst/>
              <a:ahLst/>
              <a:cxnLst/>
              <a:rect r="r" b="b" t="t" l="l"/>
              <a:pathLst>
                <a:path h="226610" w="392791">
                  <a:moveTo>
                    <a:pt x="11331" y="119348"/>
                  </a:moveTo>
                  <a:cubicBezTo>
                    <a:pt x="11331" y="179022"/>
                    <a:pt x="94421" y="227366"/>
                    <a:pt x="196849" y="227366"/>
                  </a:cubicBezTo>
                  <a:cubicBezTo>
                    <a:pt x="299277" y="227366"/>
                    <a:pt x="382368" y="179022"/>
                    <a:pt x="382368" y="119348"/>
                  </a:cubicBezTo>
                  <a:cubicBezTo>
                    <a:pt x="382368" y="59674"/>
                    <a:pt x="299277" y="11331"/>
                    <a:pt x="196849" y="11331"/>
                  </a:cubicBezTo>
                  <a:cubicBezTo>
                    <a:pt x="94421" y="11331"/>
                    <a:pt x="11331" y="59674"/>
                    <a:pt x="11331" y="119348"/>
                  </a:cubicBezTo>
                </a:path>
              </a:pathLst>
            </a:custGeom>
            <a:solidFill>
              <a:srgbClr val="F0F8FF">
                <a:alpha val="10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3242691" y="4869561"/>
              <a:ext cx="375666" cy="130016"/>
            </a:xfrm>
            <a:custGeom>
              <a:avLst/>
              <a:gdLst/>
              <a:ahLst/>
              <a:cxnLst/>
              <a:rect r="r" b="b" t="t" l="l"/>
              <a:pathLst>
                <a:path h="135966" w="392791">
                  <a:moveTo>
                    <a:pt x="196849" y="27193"/>
                  </a:moveTo>
                  <a:cubicBezTo>
                    <a:pt x="294745" y="27193"/>
                    <a:pt x="374663" y="71307"/>
                    <a:pt x="381612" y="127204"/>
                  </a:cubicBezTo>
                  <a:cubicBezTo>
                    <a:pt x="381914" y="124636"/>
                    <a:pt x="382368" y="121917"/>
                    <a:pt x="382368" y="119348"/>
                  </a:cubicBezTo>
                  <a:cubicBezTo>
                    <a:pt x="382368" y="59674"/>
                    <a:pt x="299277" y="11331"/>
                    <a:pt x="196849" y="11331"/>
                  </a:cubicBezTo>
                  <a:cubicBezTo>
                    <a:pt x="94421" y="11331"/>
                    <a:pt x="11331" y="59674"/>
                    <a:pt x="11331" y="119348"/>
                  </a:cubicBezTo>
                  <a:cubicBezTo>
                    <a:pt x="11331" y="122067"/>
                    <a:pt x="11633" y="124636"/>
                    <a:pt x="12086" y="127204"/>
                  </a:cubicBezTo>
                  <a:cubicBezTo>
                    <a:pt x="19035" y="71307"/>
                    <a:pt x="98953" y="27193"/>
                    <a:pt x="196849" y="27193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3200114" y="4974717"/>
              <a:ext cx="447866" cy="144494"/>
            </a:xfrm>
            <a:custGeom>
              <a:avLst/>
              <a:gdLst/>
              <a:ahLst/>
              <a:cxnLst/>
              <a:rect r="r" b="b" t="t" l="l"/>
              <a:pathLst>
                <a:path h="151073" w="468328">
                  <a:moveTo>
                    <a:pt x="241416" y="142916"/>
                  </a:moveTo>
                  <a:cubicBezTo>
                    <a:pt x="115723" y="142916"/>
                    <a:pt x="13597" y="84148"/>
                    <a:pt x="11482" y="11331"/>
                  </a:cubicBezTo>
                  <a:cubicBezTo>
                    <a:pt x="11482" y="12086"/>
                    <a:pt x="11331" y="12992"/>
                    <a:pt x="11331" y="13748"/>
                  </a:cubicBezTo>
                  <a:cubicBezTo>
                    <a:pt x="11331" y="87774"/>
                    <a:pt x="114363" y="147750"/>
                    <a:pt x="241416" y="147750"/>
                  </a:cubicBezTo>
                  <a:cubicBezTo>
                    <a:pt x="368469" y="147750"/>
                    <a:pt x="471501" y="87774"/>
                    <a:pt x="471501" y="13748"/>
                  </a:cubicBezTo>
                  <a:cubicBezTo>
                    <a:pt x="471501" y="12992"/>
                    <a:pt x="471350" y="12086"/>
                    <a:pt x="471350" y="11331"/>
                  </a:cubicBezTo>
                  <a:cubicBezTo>
                    <a:pt x="469235" y="84148"/>
                    <a:pt x="367109" y="142916"/>
                    <a:pt x="241416" y="142916"/>
                  </a:cubicBez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3343656" y="4903375"/>
              <a:ext cx="158972" cy="158972"/>
            </a:xfrm>
            <a:custGeom>
              <a:avLst/>
              <a:gdLst/>
              <a:ahLst/>
              <a:cxnLst/>
              <a:rect r="r" b="b" t="t" l="l"/>
              <a:pathLst>
                <a:path h="166181" w="166181">
                  <a:moveTo>
                    <a:pt x="11331" y="151980"/>
                  </a:moveTo>
                  <a:lnTo>
                    <a:pt x="162404" y="166483"/>
                  </a:lnTo>
                  <a:lnTo>
                    <a:pt x="115118" y="11331"/>
                  </a:lnTo>
                  <a:lnTo>
                    <a:pt x="48948" y="32179"/>
                  </a:lnTo>
                  <a:lnTo>
                    <a:pt x="107564" y="134909"/>
                  </a:lnTo>
                  <a:lnTo>
                    <a:pt x="34445" y="125089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3343656" y="4891278"/>
              <a:ext cx="158972" cy="158972"/>
            </a:xfrm>
            <a:custGeom>
              <a:avLst/>
              <a:gdLst/>
              <a:ahLst/>
              <a:cxnLst/>
              <a:rect r="r" b="b" t="t" l="l"/>
              <a:pathLst>
                <a:path h="166181" w="166181">
                  <a:moveTo>
                    <a:pt x="11331" y="151829"/>
                  </a:moveTo>
                  <a:lnTo>
                    <a:pt x="162404" y="166483"/>
                  </a:lnTo>
                  <a:lnTo>
                    <a:pt x="115118" y="11331"/>
                  </a:lnTo>
                  <a:lnTo>
                    <a:pt x="48948" y="32179"/>
                  </a:lnTo>
                  <a:lnTo>
                    <a:pt x="107564" y="134758"/>
                  </a:lnTo>
                  <a:lnTo>
                    <a:pt x="34445" y="125089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2967038" y="4887944"/>
              <a:ext cx="1459230" cy="592360"/>
            </a:xfrm>
            <a:custGeom>
              <a:avLst/>
              <a:gdLst/>
              <a:ahLst/>
              <a:cxnLst/>
              <a:rect r="r" b="b" t="t" l="l"/>
              <a:pathLst>
                <a:path h="619402" w="1525844">
                  <a:moveTo>
                    <a:pt x="428277" y="612285"/>
                  </a:moveTo>
                  <a:cubicBezTo>
                    <a:pt x="424198" y="612285"/>
                    <a:pt x="420875" y="609112"/>
                    <a:pt x="420723" y="604882"/>
                  </a:cubicBezTo>
                  <a:cubicBezTo>
                    <a:pt x="420572" y="600652"/>
                    <a:pt x="423896" y="597177"/>
                    <a:pt x="428126" y="597177"/>
                  </a:cubicBezTo>
                  <a:cubicBezTo>
                    <a:pt x="438097" y="596875"/>
                    <a:pt x="448068" y="596120"/>
                    <a:pt x="457586" y="595063"/>
                  </a:cubicBezTo>
                  <a:cubicBezTo>
                    <a:pt x="461665" y="594458"/>
                    <a:pt x="465441" y="597480"/>
                    <a:pt x="466046" y="601710"/>
                  </a:cubicBezTo>
                  <a:cubicBezTo>
                    <a:pt x="466499" y="605789"/>
                    <a:pt x="463628" y="609566"/>
                    <a:pt x="459398" y="610170"/>
                  </a:cubicBezTo>
                  <a:cubicBezTo>
                    <a:pt x="449428" y="611378"/>
                    <a:pt x="439004" y="612134"/>
                    <a:pt x="428579" y="612436"/>
                  </a:cubicBezTo>
                  <a:cubicBezTo>
                    <a:pt x="428428" y="612285"/>
                    <a:pt x="428428" y="612285"/>
                    <a:pt x="428277" y="612285"/>
                  </a:cubicBezTo>
                  <a:close/>
                </a:path>
                <a:path h="619402" w="1525844">
                  <a:moveTo>
                    <a:pt x="383106" y="610623"/>
                  </a:moveTo>
                  <a:cubicBezTo>
                    <a:pt x="382804" y="610623"/>
                    <a:pt x="382653" y="610623"/>
                    <a:pt x="382351" y="610623"/>
                  </a:cubicBezTo>
                  <a:cubicBezTo>
                    <a:pt x="372078" y="609566"/>
                    <a:pt x="361805" y="608206"/>
                    <a:pt x="351834" y="606242"/>
                  </a:cubicBezTo>
                  <a:cubicBezTo>
                    <a:pt x="347755" y="605487"/>
                    <a:pt x="345036" y="601559"/>
                    <a:pt x="345791" y="597480"/>
                  </a:cubicBezTo>
                  <a:cubicBezTo>
                    <a:pt x="346546" y="593401"/>
                    <a:pt x="350474" y="590681"/>
                    <a:pt x="354553" y="591437"/>
                  </a:cubicBezTo>
                  <a:cubicBezTo>
                    <a:pt x="364071" y="593250"/>
                    <a:pt x="373891" y="594609"/>
                    <a:pt x="383861" y="595667"/>
                  </a:cubicBezTo>
                  <a:cubicBezTo>
                    <a:pt x="387941" y="596120"/>
                    <a:pt x="390962" y="599746"/>
                    <a:pt x="390660" y="603976"/>
                  </a:cubicBezTo>
                  <a:cubicBezTo>
                    <a:pt x="390207" y="607753"/>
                    <a:pt x="386883" y="610623"/>
                    <a:pt x="383106" y="610623"/>
                  </a:cubicBezTo>
                  <a:close/>
                </a:path>
                <a:path h="619402" w="1525844">
                  <a:moveTo>
                    <a:pt x="502908" y="601257"/>
                  </a:moveTo>
                  <a:cubicBezTo>
                    <a:pt x="499584" y="601257"/>
                    <a:pt x="496563" y="599141"/>
                    <a:pt x="495656" y="595667"/>
                  </a:cubicBezTo>
                  <a:cubicBezTo>
                    <a:pt x="494599" y="591588"/>
                    <a:pt x="496865" y="587509"/>
                    <a:pt x="500944" y="586300"/>
                  </a:cubicBezTo>
                  <a:cubicBezTo>
                    <a:pt x="510461" y="583581"/>
                    <a:pt x="519828" y="580408"/>
                    <a:pt x="528590" y="576783"/>
                  </a:cubicBezTo>
                  <a:cubicBezTo>
                    <a:pt x="532518" y="575272"/>
                    <a:pt x="536899" y="577085"/>
                    <a:pt x="538410" y="580862"/>
                  </a:cubicBezTo>
                  <a:cubicBezTo>
                    <a:pt x="539921" y="584790"/>
                    <a:pt x="538108" y="589171"/>
                    <a:pt x="534331" y="590681"/>
                  </a:cubicBezTo>
                  <a:cubicBezTo>
                    <a:pt x="524965" y="594458"/>
                    <a:pt x="514994" y="597933"/>
                    <a:pt x="504872" y="600803"/>
                  </a:cubicBezTo>
                  <a:cubicBezTo>
                    <a:pt x="504267" y="601105"/>
                    <a:pt x="503512" y="601257"/>
                    <a:pt x="502908" y="601257"/>
                  </a:cubicBezTo>
                  <a:close/>
                </a:path>
                <a:path h="619402" w="1525844">
                  <a:moveTo>
                    <a:pt x="309231" y="595214"/>
                  </a:moveTo>
                  <a:cubicBezTo>
                    <a:pt x="308476" y="595214"/>
                    <a:pt x="307720" y="595063"/>
                    <a:pt x="306814" y="594911"/>
                  </a:cubicBezTo>
                  <a:cubicBezTo>
                    <a:pt x="296843" y="591739"/>
                    <a:pt x="287174" y="587962"/>
                    <a:pt x="277959" y="583883"/>
                  </a:cubicBezTo>
                  <a:cubicBezTo>
                    <a:pt x="274182" y="582221"/>
                    <a:pt x="272369" y="577689"/>
                    <a:pt x="274031" y="573912"/>
                  </a:cubicBezTo>
                  <a:cubicBezTo>
                    <a:pt x="275693" y="570136"/>
                    <a:pt x="280225" y="568322"/>
                    <a:pt x="284002" y="569984"/>
                  </a:cubicBezTo>
                  <a:cubicBezTo>
                    <a:pt x="292764" y="573761"/>
                    <a:pt x="302131" y="577387"/>
                    <a:pt x="311648" y="580408"/>
                  </a:cubicBezTo>
                  <a:cubicBezTo>
                    <a:pt x="315576" y="581768"/>
                    <a:pt x="317842" y="585998"/>
                    <a:pt x="316483" y="589926"/>
                  </a:cubicBezTo>
                  <a:cubicBezTo>
                    <a:pt x="315425" y="593250"/>
                    <a:pt x="312404" y="595214"/>
                    <a:pt x="309231" y="595214"/>
                  </a:cubicBezTo>
                  <a:close/>
                </a:path>
                <a:path h="619402" w="1525844">
                  <a:moveTo>
                    <a:pt x="571646" y="570589"/>
                  </a:moveTo>
                  <a:cubicBezTo>
                    <a:pt x="569078" y="570589"/>
                    <a:pt x="566510" y="569229"/>
                    <a:pt x="565150" y="566812"/>
                  </a:cubicBezTo>
                  <a:cubicBezTo>
                    <a:pt x="563035" y="563186"/>
                    <a:pt x="564244" y="558654"/>
                    <a:pt x="567869" y="556539"/>
                  </a:cubicBezTo>
                  <a:lnTo>
                    <a:pt x="594005" y="541431"/>
                  </a:lnTo>
                  <a:cubicBezTo>
                    <a:pt x="597631" y="539316"/>
                    <a:pt x="602163" y="540525"/>
                    <a:pt x="604278" y="544151"/>
                  </a:cubicBezTo>
                  <a:cubicBezTo>
                    <a:pt x="606393" y="547776"/>
                    <a:pt x="605185" y="552308"/>
                    <a:pt x="601559" y="554424"/>
                  </a:cubicBezTo>
                  <a:lnTo>
                    <a:pt x="575423" y="569531"/>
                  </a:lnTo>
                  <a:cubicBezTo>
                    <a:pt x="574214" y="570286"/>
                    <a:pt x="572855" y="570589"/>
                    <a:pt x="571646" y="570589"/>
                  </a:cubicBezTo>
                  <a:close/>
                </a:path>
                <a:path h="619402" w="1525844">
                  <a:moveTo>
                    <a:pt x="240946" y="563488"/>
                  </a:moveTo>
                  <a:cubicBezTo>
                    <a:pt x="239586" y="563488"/>
                    <a:pt x="238378" y="563186"/>
                    <a:pt x="237169" y="562431"/>
                  </a:cubicBezTo>
                  <a:lnTo>
                    <a:pt x="211033" y="547172"/>
                  </a:lnTo>
                  <a:cubicBezTo>
                    <a:pt x="207407" y="545057"/>
                    <a:pt x="206199" y="540525"/>
                    <a:pt x="208314" y="536899"/>
                  </a:cubicBezTo>
                  <a:cubicBezTo>
                    <a:pt x="210429" y="533274"/>
                    <a:pt x="215112" y="532065"/>
                    <a:pt x="218587" y="534180"/>
                  </a:cubicBezTo>
                  <a:lnTo>
                    <a:pt x="244723" y="549438"/>
                  </a:lnTo>
                  <a:cubicBezTo>
                    <a:pt x="248348" y="551553"/>
                    <a:pt x="249557" y="556085"/>
                    <a:pt x="247442" y="559711"/>
                  </a:cubicBezTo>
                  <a:cubicBezTo>
                    <a:pt x="246082" y="562129"/>
                    <a:pt x="243514" y="563488"/>
                    <a:pt x="240946" y="563488"/>
                  </a:cubicBezTo>
                  <a:close/>
                </a:path>
                <a:path h="619402" w="1525844">
                  <a:moveTo>
                    <a:pt x="637061" y="532820"/>
                  </a:moveTo>
                  <a:cubicBezTo>
                    <a:pt x="634493" y="532820"/>
                    <a:pt x="631925" y="531461"/>
                    <a:pt x="630565" y="529043"/>
                  </a:cubicBezTo>
                  <a:cubicBezTo>
                    <a:pt x="628450" y="525417"/>
                    <a:pt x="629658" y="520885"/>
                    <a:pt x="633284" y="518770"/>
                  </a:cubicBezTo>
                  <a:lnTo>
                    <a:pt x="659420" y="503663"/>
                  </a:lnTo>
                  <a:cubicBezTo>
                    <a:pt x="663046" y="501548"/>
                    <a:pt x="667578" y="502756"/>
                    <a:pt x="669693" y="506382"/>
                  </a:cubicBezTo>
                  <a:cubicBezTo>
                    <a:pt x="671808" y="510008"/>
                    <a:pt x="670600" y="514540"/>
                    <a:pt x="666974" y="516655"/>
                  </a:cubicBezTo>
                  <a:lnTo>
                    <a:pt x="640838" y="531763"/>
                  </a:lnTo>
                  <a:cubicBezTo>
                    <a:pt x="639629" y="532518"/>
                    <a:pt x="638270" y="532820"/>
                    <a:pt x="637061" y="532820"/>
                  </a:cubicBezTo>
                  <a:close/>
                </a:path>
                <a:path h="619402" w="1525844">
                  <a:moveTo>
                    <a:pt x="175682" y="525569"/>
                  </a:moveTo>
                  <a:cubicBezTo>
                    <a:pt x="174322" y="525569"/>
                    <a:pt x="173114" y="525267"/>
                    <a:pt x="171905" y="524511"/>
                  </a:cubicBezTo>
                  <a:lnTo>
                    <a:pt x="145769" y="509253"/>
                  </a:lnTo>
                  <a:cubicBezTo>
                    <a:pt x="142144" y="507138"/>
                    <a:pt x="140935" y="502606"/>
                    <a:pt x="143050" y="498979"/>
                  </a:cubicBezTo>
                  <a:cubicBezTo>
                    <a:pt x="145165" y="495354"/>
                    <a:pt x="149848" y="494145"/>
                    <a:pt x="153323" y="496260"/>
                  </a:cubicBezTo>
                  <a:lnTo>
                    <a:pt x="179459" y="511519"/>
                  </a:lnTo>
                  <a:cubicBezTo>
                    <a:pt x="183085" y="513634"/>
                    <a:pt x="184293" y="518166"/>
                    <a:pt x="182178" y="521792"/>
                  </a:cubicBezTo>
                  <a:cubicBezTo>
                    <a:pt x="180667" y="524209"/>
                    <a:pt x="178250" y="525569"/>
                    <a:pt x="175682" y="525569"/>
                  </a:cubicBezTo>
                  <a:close/>
                </a:path>
                <a:path h="619402" w="1525844">
                  <a:moveTo>
                    <a:pt x="702476" y="495052"/>
                  </a:moveTo>
                  <a:cubicBezTo>
                    <a:pt x="699908" y="495052"/>
                    <a:pt x="697339" y="493692"/>
                    <a:pt x="695980" y="491275"/>
                  </a:cubicBezTo>
                  <a:cubicBezTo>
                    <a:pt x="693865" y="487649"/>
                    <a:pt x="695073" y="483117"/>
                    <a:pt x="698699" y="481002"/>
                  </a:cubicBezTo>
                  <a:lnTo>
                    <a:pt x="724835" y="465894"/>
                  </a:lnTo>
                  <a:cubicBezTo>
                    <a:pt x="728461" y="463779"/>
                    <a:pt x="733144" y="464988"/>
                    <a:pt x="735108" y="468614"/>
                  </a:cubicBezTo>
                  <a:cubicBezTo>
                    <a:pt x="737223" y="472240"/>
                    <a:pt x="736014" y="476772"/>
                    <a:pt x="732389" y="478887"/>
                  </a:cubicBezTo>
                  <a:lnTo>
                    <a:pt x="706253" y="493994"/>
                  </a:lnTo>
                  <a:cubicBezTo>
                    <a:pt x="705044" y="494749"/>
                    <a:pt x="703685" y="495052"/>
                    <a:pt x="702476" y="495052"/>
                  </a:cubicBezTo>
                  <a:close/>
                </a:path>
                <a:path h="619402" w="1525844">
                  <a:moveTo>
                    <a:pt x="110267" y="487498"/>
                  </a:moveTo>
                  <a:cubicBezTo>
                    <a:pt x="108907" y="487498"/>
                    <a:pt x="107699" y="487196"/>
                    <a:pt x="106490" y="486441"/>
                  </a:cubicBezTo>
                  <a:lnTo>
                    <a:pt x="80354" y="471182"/>
                  </a:lnTo>
                  <a:cubicBezTo>
                    <a:pt x="76729" y="469067"/>
                    <a:pt x="75520" y="464384"/>
                    <a:pt x="77635" y="460909"/>
                  </a:cubicBezTo>
                  <a:cubicBezTo>
                    <a:pt x="79750" y="457283"/>
                    <a:pt x="84433" y="456075"/>
                    <a:pt x="87908" y="458190"/>
                  </a:cubicBezTo>
                  <a:lnTo>
                    <a:pt x="114044" y="473448"/>
                  </a:lnTo>
                  <a:cubicBezTo>
                    <a:pt x="117670" y="475563"/>
                    <a:pt x="118878" y="480246"/>
                    <a:pt x="116763" y="483721"/>
                  </a:cubicBezTo>
                  <a:cubicBezTo>
                    <a:pt x="115404" y="486139"/>
                    <a:pt x="112986" y="487498"/>
                    <a:pt x="110267" y="487498"/>
                  </a:cubicBezTo>
                  <a:close/>
                </a:path>
                <a:path h="619402" w="1525844">
                  <a:moveTo>
                    <a:pt x="767891" y="457283"/>
                  </a:moveTo>
                  <a:cubicBezTo>
                    <a:pt x="765323" y="457283"/>
                    <a:pt x="762754" y="455924"/>
                    <a:pt x="761395" y="453507"/>
                  </a:cubicBezTo>
                  <a:cubicBezTo>
                    <a:pt x="759280" y="449881"/>
                    <a:pt x="760488" y="445348"/>
                    <a:pt x="764114" y="443233"/>
                  </a:cubicBezTo>
                  <a:lnTo>
                    <a:pt x="790250" y="428126"/>
                  </a:lnTo>
                  <a:cubicBezTo>
                    <a:pt x="793725" y="426011"/>
                    <a:pt x="798408" y="427219"/>
                    <a:pt x="800523" y="430846"/>
                  </a:cubicBezTo>
                  <a:cubicBezTo>
                    <a:pt x="802638" y="434471"/>
                    <a:pt x="801429" y="439003"/>
                    <a:pt x="797804" y="441118"/>
                  </a:cubicBezTo>
                  <a:lnTo>
                    <a:pt x="771668" y="456226"/>
                  </a:lnTo>
                  <a:cubicBezTo>
                    <a:pt x="770459" y="456981"/>
                    <a:pt x="769099" y="457283"/>
                    <a:pt x="767891" y="457283"/>
                  </a:cubicBezTo>
                  <a:close/>
                </a:path>
                <a:path h="619402" w="1525844">
                  <a:moveTo>
                    <a:pt x="45003" y="449427"/>
                  </a:moveTo>
                  <a:cubicBezTo>
                    <a:pt x="43644" y="449427"/>
                    <a:pt x="42435" y="449125"/>
                    <a:pt x="41226" y="448370"/>
                  </a:cubicBezTo>
                  <a:lnTo>
                    <a:pt x="15091" y="433112"/>
                  </a:lnTo>
                  <a:cubicBezTo>
                    <a:pt x="11465" y="430996"/>
                    <a:pt x="10256" y="426313"/>
                    <a:pt x="12371" y="422839"/>
                  </a:cubicBezTo>
                  <a:cubicBezTo>
                    <a:pt x="14486" y="419213"/>
                    <a:pt x="19019" y="418004"/>
                    <a:pt x="22644" y="420119"/>
                  </a:cubicBezTo>
                  <a:lnTo>
                    <a:pt x="48780" y="435378"/>
                  </a:lnTo>
                  <a:cubicBezTo>
                    <a:pt x="52406" y="437493"/>
                    <a:pt x="53614" y="442176"/>
                    <a:pt x="51499" y="445650"/>
                  </a:cubicBezTo>
                  <a:cubicBezTo>
                    <a:pt x="50140" y="448068"/>
                    <a:pt x="47722" y="449427"/>
                    <a:pt x="45003" y="449427"/>
                  </a:cubicBezTo>
                  <a:close/>
                </a:path>
                <a:path h="619402" w="1525844">
                  <a:moveTo>
                    <a:pt x="833306" y="419515"/>
                  </a:moveTo>
                  <a:cubicBezTo>
                    <a:pt x="830738" y="419515"/>
                    <a:pt x="828169" y="418155"/>
                    <a:pt x="826810" y="415738"/>
                  </a:cubicBezTo>
                  <a:cubicBezTo>
                    <a:pt x="824694" y="412112"/>
                    <a:pt x="825903" y="407580"/>
                    <a:pt x="829529" y="405465"/>
                  </a:cubicBezTo>
                  <a:lnTo>
                    <a:pt x="855665" y="390357"/>
                  </a:lnTo>
                  <a:cubicBezTo>
                    <a:pt x="859290" y="388243"/>
                    <a:pt x="863823" y="389451"/>
                    <a:pt x="865938" y="393077"/>
                  </a:cubicBezTo>
                  <a:cubicBezTo>
                    <a:pt x="868053" y="396703"/>
                    <a:pt x="866844" y="401235"/>
                    <a:pt x="863219" y="403350"/>
                  </a:cubicBezTo>
                  <a:lnTo>
                    <a:pt x="837083" y="418457"/>
                  </a:lnTo>
                  <a:cubicBezTo>
                    <a:pt x="835874" y="419062"/>
                    <a:pt x="834515" y="419515"/>
                    <a:pt x="833306" y="419515"/>
                  </a:cubicBezTo>
                  <a:close/>
                </a:path>
                <a:path h="619402" w="1525844">
                  <a:moveTo>
                    <a:pt x="898570" y="381595"/>
                  </a:moveTo>
                  <a:cubicBezTo>
                    <a:pt x="896001" y="381595"/>
                    <a:pt x="893433" y="380236"/>
                    <a:pt x="892074" y="377819"/>
                  </a:cubicBezTo>
                  <a:cubicBezTo>
                    <a:pt x="889958" y="374193"/>
                    <a:pt x="891167" y="369660"/>
                    <a:pt x="894793" y="367546"/>
                  </a:cubicBezTo>
                  <a:lnTo>
                    <a:pt x="920929" y="352438"/>
                  </a:lnTo>
                  <a:cubicBezTo>
                    <a:pt x="924554" y="350323"/>
                    <a:pt x="929086" y="351532"/>
                    <a:pt x="931202" y="355157"/>
                  </a:cubicBezTo>
                  <a:cubicBezTo>
                    <a:pt x="933316" y="358783"/>
                    <a:pt x="932108" y="363316"/>
                    <a:pt x="928482" y="365430"/>
                  </a:cubicBezTo>
                  <a:lnTo>
                    <a:pt x="902347" y="380538"/>
                  </a:lnTo>
                  <a:cubicBezTo>
                    <a:pt x="901289" y="381293"/>
                    <a:pt x="899929" y="381595"/>
                    <a:pt x="898570" y="381595"/>
                  </a:cubicBezTo>
                  <a:close/>
                </a:path>
                <a:path h="619402" w="1525844">
                  <a:moveTo>
                    <a:pt x="963984" y="343827"/>
                  </a:moveTo>
                  <a:cubicBezTo>
                    <a:pt x="961416" y="343827"/>
                    <a:pt x="958848" y="342467"/>
                    <a:pt x="957488" y="340050"/>
                  </a:cubicBezTo>
                  <a:cubicBezTo>
                    <a:pt x="955374" y="336424"/>
                    <a:pt x="956582" y="331741"/>
                    <a:pt x="960208" y="329777"/>
                  </a:cubicBezTo>
                  <a:lnTo>
                    <a:pt x="986344" y="314670"/>
                  </a:lnTo>
                  <a:cubicBezTo>
                    <a:pt x="989969" y="312555"/>
                    <a:pt x="994652" y="313763"/>
                    <a:pt x="996616" y="317389"/>
                  </a:cubicBezTo>
                  <a:cubicBezTo>
                    <a:pt x="998732" y="321015"/>
                    <a:pt x="997523" y="325547"/>
                    <a:pt x="993897" y="327662"/>
                  </a:cubicBezTo>
                  <a:lnTo>
                    <a:pt x="967761" y="342769"/>
                  </a:lnTo>
                  <a:cubicBezTo>
                    <a:pt x="966553" y="343525"/>
                    <a:pt x="965345" y="343827"/>
                    <a:pt x="963984" y="343827"/>
                  </a:cubicBezTo>
                  <a:close/>
                </a:path>
                <a:path h="619402" w="1525844">
                  <a:moveTo>
                    <a:pt x="1029400" y="306059"/>
                  </a:moveTo>
                  <a:cubicBezTo>
                    <a:pt x="1026831" y="306059"/>
                    <a:pt x="1024263" y="304699"/>
                    <a:pt x="1022904" y="302282"/>
                  </a:cubicBezTo>
                  <a:cubicBezTo>
                    <a:pt x="1020788" y="298656"/>
                    <a:pt x="1021997" y="294124"/>
                    <a:pt x="1025623" y="292009"/>
                  </a:cubicBezTo>
                  <a:lnTo>
                    <a:pt x="1051758" y="276901"/>
                  </a:lnTo>
                  <a:cubicBezTo>
                    <a:pt x="1055384" y="274786"/>
                    <a:pt x="1059916" y="275995"/>
                    <a:pt x="1062032" y="279621"/>
                  </a:cubicBezTo>
                  <a:cubicBezTo>
                    <a:pt x="1064146" y="283246"/>
                    <a:pt x="1062938" y="287779"/>
                    <a:pt x="1059312" y="289894"/>
                  </a:cubicBezTo>
                  <a:lnTo>
                    <a:pt x="1033176" y="305001"/>
                  </a:lnTo>
                  <a:cubicBezTo>
                    <a:pt x="1031968" y="305757"/>
                    <a:pt x="1030759" y="306059"/>
                    <a:pt x="1029400" y="306059"/>
                  </a:cubicBezTo>
                  <a:close/>
                </a:path>
                <a:path h="619402" w="1525844">
                  <a:moveTo>
                    <a:pt x="1094814" y="268290"/>
                  </a:moveTo>
                  <a:cubicBezTo>
                    <a:pt x="1092246" y="268290"/>
                    <a:pt x="1089678" y="266930"/>
                    <a:pt x="1088318" y="264513"/>
                  </a:cubicBezTo>
                  <a:cubicBezTo>
                    <a:pt x="1086204" y="260888"/>
                    <a:pt x="1087412" y="256355"/>
                    <a:pt x="1091038" y="254240"/>
                  </a:cubicBezTo>
                  <a:lnTo>
                    <a:pt x="1117173" y="239133"/>
                  </a:lnTo>
                  <a:cubicBezTo>
                    <a:pt x="1120799" y="237018"/>
                    <a:pt x="1125332" y="238227"/>
                    <a:pt x="1127446" y="241852"/>
                  </a:cubicBezTo>
                  <a:cubicBezTo>
                    <a:pt x="1129562" y="245478"/>
                    <a:pt x="1128353" y="250010"/>
                    <a:pt x="1124727" y="252125"/>
                  </a:cubicBezTo>
                  <a:lnTo>
                    <a:pt x="1098591" y="267232"/>
                  </a:lnTo>
                  <a:cubicBezTo>
                    <a:pt x="1097383" y="267988"/>
                    <a:pt x="1096174" y="268290"/>
                    <a:pt x="1094814" y="268290"/>
                  </a:cubicBezTo>
                  <a:close/>
                </a:path>
                <a:path h="619402" w="1525844">
                  <a:moveTo>
                    <a:pt x="1160230" y="230522"/>
                  </a:moveTo>
                  <a:cubicBezTo>
                    <a:pt x="1157661" y="230522"/>
                    <a:pt x="1155093" y="229162"/>
                    <a:pt x="1153733" y="226745"/>
                  </a:cubicBezTo>
                  <a:cubicBezTo>
                    <a:pt x="1151618" y="223119"/>
                    <a:pt x="1152827" y="218587"/>
                    <a:pt x="1156453" y="216472"/>
                  </a:cubicBezTo>
                  <a:lnTo>
                    <a:pt x="1182588" y="201365"/>
                  </a:lnTo>
                  <a:cubicBezTo>
                    <a:pt x="1186214" y="199249"/>
                    <a:pt x="1190746" y="200458"/>
                    <a:pt x="1192862" y="204084"/>
                  </a:cubicBezTo>
                  <a:cubicBezTo>
                    <a:pt x="1194976" y="207709"/>
                    <a:pt x="1193768" y="212242"/>
                    <a:pt x="1190142" y="214357"/>
                  </a:cubicBezTo>
                  <a:lnTo>
                    <a:pt x="1164006" y="229464"/>
                  </a:lnTo>
                  <a:cubicBezTo>
                    <a:pt x="1162798" y="230220"/>
                    <a:pt x="1161589" y="230522"/>
                    <a:pt x="1160230" y="230522"/>
                  </a:cubicBezTo>
                  <a:close/>
                </a:path>
                <a:path h="619402" w="1525844">
                  <a:moveTo>
                    <a:pt x="1225644" y="192753"/>
                  </a:moveTo>
                  <a:cubicBezTo>
                    <a:pt x="1223076" y="192753"/>
                    <a:pt x="1220508" y="191394"/>
                    <a:pt x="1219148" y="188976"/>
                  </a:cubicBezTo>
                  <a:cubicBezTo>
                    <a:pt x="1217033" y="185351"/>
                    <a:pt x="1218242" y="180818"/>
                    <a:pt x="1221867" y="178703"/>
                  </a:cubicBezTo>
                  <a:lnTo>
                    <a:pt x="1248003" y="163596"/>
                  </a:lnTo>
                  <a:cubicBezTo>
                    <a:pt x="1251629" y="161481"/>
                    <a:pt x="1256161" y="162690"/>
                    <a:pt x="1258276" y="166315"/>
                  </a:cubicBezTo>
                  <a:cubicBezTo>
                    <a:pt x="1260391" y="169941"/>
                    <a:pt x="1259183" y="174473"/>
                    <a:pt x="1255557" y="176588"/>
                  </a:cubicBezTo>
                  <a:lnTo>
                    <a:pt x="1229421" y="191696"/>
                  </a:lnTo>
                  <a:cubicBezTo>
                    <a:pt x="1228213" y="192300"/>
                    <a:pt x="1227004" y="192753"/>
                    <a:pt x="1225644" y="192753"/>
                  </a:cubicBezTo>
                  <a:close/>
                </a:path>
                <a:path h="619402" w="1525844">
                  <a:moveTo>
                    <a:pt x="1291059" y="154834"/>
                  </a:moveTo>
                  <a:cubicBezTo>
                    <a:pt x="1288491" y="154834"/>
                    <a:pt x="1285923" y="153474"/>
                    <a:pt x="1284563" y="151057"/>
                  </a:cubicBezTo>
                  <a:cubicBezTo>
                    <a:pt x="1282448" y="147431"/>
                    <a:pt x="1283657" y="142899"/>
                    <a:pt x="1287283" y="140784"/>
                  </a:cubicBezTo>
                  <a:lnTo>
                    <a:pt x="1313418" y="125676"/>
                  </a:lnTo>
                  <a:cubicBezTo>
                    <a:pt x="1317044" y="123562"/>
                    <a:pt x="1321576" y="124770"/>
                    <a:pt x="1323691" y="128396"/>
                  </a:cubicBezTo>
                  <a:cubicBezTo>
                    <a:pt x="1325806" y="132022"/>
                    <a:pt x="1324598" y="136554"/>
                    <a:pt x="1320972" y="138669"/>
                  </a:cubicBezTo>
                  <a:lnTo>
                    <a:pt x="1294836" y="153776"/>
                  </a:lnTo>
                  <a:cubicBezTo>
                    <a:pt x="1293627" y="154532"/>
                    <a:pt x="1292419" y="154834"/>
                    <a:pt x="1291059" y="154834"/>
                  </a:cubicBezTo>
                  <a:close/>
                </a:path>
                <a:path h="619402" w="1525844">
                  <a:moveTo>
                    <a:pt x="1356474" y="117065"/>
                  </a:moveTo>
                  <a:cubicBezTo>
                    <a:pt x="1353906" y="117065"/>
                    <a:pt x="1351338" y="115706"/>
                    <a:pt x="1349978" y="113288"/>
                  </a:cubicBezTo>
                  <a:cubicBezTo>
                    <a:pt x="1347863" y="109663"/>
                    <a:pt x="1349072" y="105131"/>
                    <a:pt x="1352697" y="103015"/>
                  </a:cubicBezTo>
                  <a:lnTo>
                    <a:pt x="1378833" y="87908"/>
                  </a:lnTo>
                  <a:cubicBezTo>
                    <a:pt x="1382459" y="85793"/>
                    <a:pt x="1386991" y="87002"/>
                    <a:pt x="1389106" y="90627"/>
                  </a:cubicBezTo>
                  <a:cubicBezTo>
                    <a:pt x="1391221" y="94253"/>
                    <a:pt x="1390013" y="98937"/>
                    <a:pt x="1386387" y="100901"/>
                  </a:cubicBezTo>
                  <a:lnTo>
                    <a:pt x="1360251" y="116008"/>
                  </a:lnTo>
                  <a:cubicBezTo>
                    <a:pt x="1359043" y="116763"/>
                    <a:pt x="1357683" y="117065"/>
                    <a:pt x="1356474" y="117065"/>
                  </a:cubicBezTo>
                  <a:close/>
                </a:path>
                <a:path h="619402" w="1525844">
                  <a:moveTo>
                    <a:pt x="1421889" y="79297"/>
                  </a:moveTo>
                  <a:cubicBezTo>
                    <a:pt x="1419321" y="79297"/>
                    <a:pt x="1416752" y="77937"/>
                    <a:pt x="1415393" y="75520"/>
                  </a:cubicBezTo>
                  <a:cubicBezTo>
                    <a:pt x="1413278" y="71894"/>
                    <a:pt x="1414486" y="67211"/>
                    <a:pt x="1418112" y="65247"/>
                  </a:cubicBezTo>
                  <a:lnTo>
                    <a:pt x="1444248" y="50140"/>
                  </a:lnTo>
                  <a:cubicBezTo>
                    <a:pt x="1447874" y="48025"/>
                    <a:pt x="1452557" y="49233"/>
                    <a:pt x="1454521" y="52859"/>
                  </a:cubicBezTo>
                  <a:cubicBezTo>
                    <a:pt x="1456636" y="56485"/>
                    <a:pt x="1455427" y="61017"/>
                    <a:pt x="1451802" y="63132"/>
                  </a:cubicBezTo>
                  <a:lnTo>
                    <a:pt x="1425666" y="78240"/>
                  </a:lnTo>
                  <a:cubicBezTo>
                    <a:pt x="1424457" y="78995"/>
                    <a:pt x="1423098" y="79297"/>
                    <a:pt x="1421889" y="79297"/>
                  </a:cubicBezTo>
                  <a:close/>
                </a:path>
                <a:path h="619402" w="1525844">
                  <a:moveTo>
                    <a:pt x="1487304" y="41528"/>
                  </a:moveTo>
                  <a:cubicBezTo>
                    <a:pt x="1484736" y="41528"/>
                    <a:pt x="1482168" y="40169"/>
                    <a:pt x="1480808" y="37751"/>
                  </a:cubicBezTo>
                  <a:cubicBezTo>
                    <a:pt x="1478693" y="34126"/>
                    <a:pt x="1479902" y="29594"/>
                    <a:pt x="1483527" y="27479"/>
                  </a:cubicBezTo>
                  <a:lnTo>
                    <a:pt x="1509663" y="12371"/>
                  </a:lnTo>
                  <a:cubicBezTo>
                    <a:pt x="1513138" y="10256"/>
                    <a:pt x="1517821" y="11465"/>
                    <a:pt x="1519936" y="15090"/>
                  </a:cubicBezTo>
                  <a:cubicBezTo>
                    <a:pt x="1522051" y="18716"/>
                    <a:pt x="1520842" y="23248"/>
                    <a:pt x="1517217" y="25364"/>
                  </a:cubicBezTo>
                  <a:lnTo>
                    <a:pt x="1491081" y="40471"/>
                  </a:lnTo>
                  <a:cubicBezTo>
                    <a:pt x="1489872" y="41226"/>
                    <a:pt x="1488512" y="41528"/>
                    <a:pt x="1487304" y="4152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2883694" y="5228082"/>
              <a:ext cx="101155" cy="57817"/>
            </a:xfrm>
            <a:custGeom>
              <a:avLst/>
              <a:gdLst/>
              <a:ahLst/>
              <a:cxnLst/>
              <a:rect r="r" b="b" t="t" l="l"/>
              <a:pathLst>
                <a:path h="60429" w="105751">
                  <a:moveTo>
                    <a:pt x="11331" y="37466"/>
                  </a:moveTo>
                  <a:cubicBezTo>
                    <a:pt x="11331" y="51969"/>
                    <a:pt x="31423" y="63602"/>
                    <a:pt x="56350" y="63602"/>
                  </a:cubicBezTo>
                  <a:cubicBezTo>
                    <a:pt x="81278" y="63602"/>
                    <a:pt x="101370" y="51818"/>
                    <a:pt x="101370" y="37466"/>
                  </a:cubicBezTo>
                  <a:cubicBezTo>
                    <a:pt x="101370" y="22963"/>
                    <a:pt x="81278" y="11331"/>
                    <a:pt x="56350" y="11331"/>
                  </a:cubicBezTo>
                  <a:cubicBezTo>
                    <a:pt x="31423" y="11331"/>
                    <a:pt x="11331" y="22963"/>
                    <a:pt x="11331" y="37466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4389882" y="4837652"/>
              <a:ext cx="101155" cy="72199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1331" y="37768"/>
                  </a:moveTo>
                  <a:lnTo>
                    <a:pt x="67983" y="75537"/>
                  </a:lnTo>
                  <a:lnTo>
                    <a:pt x="10575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</p:grpSp>
      <p:grpSp>
        <p:nvGrpSpPr>
          <p:cNvPr name="Group 44" id="44"/>
          <p:cNvGrpSpPr/>
          <p:nvPr/>
        </p:nvGrpSpPr>
        <p:grpSpPr>
          <a:xfrm rot="0">
            <a:off x="5184934" y="1603685"/>
            <a:ext cx="1307035" cy="3756586"/>
            <a:chOff x="5184934" y="1603685"/>
            <a:chExt cx="1307035" cy="3756586"/>
          </a:xfrm>
        </p:grpSpPr>
        <p:grpSp>
          <p:nvGrpSpPr>
            <p:cNvPr name="Group 45" id="45"/>
            <p:cNvGrpSpPr/>
            <p:nvPr/>
          </p:nvGrpSpPr>
          <p:grpSpPr>
            <a:xfrm rot="0">
              <a:off x="5334355" y="1603685"/>
              <a:ext cx="1157614" cy="3756586"/>
              <a:chOff x="5334355" y="1603685"/>
              <a:chExt cx="1157614" cy="3756586"/>
            </a:xfrm>
          </p:grpSpPr>
          <p:cxnSp>
            <p:nvCxnSpPr>
              <p:cNvPr name="Connector 46" id="46"/>
              <p:cNvCxnSpPr/>
              <p:nvPr/>
            </p:nvCxnSpPr>
            <p:spPr>
              <a:xfrm>
                <a:off x="6158433" y="1603685"/>
                <a:ext cx="333536" cy="0"/>
              </a:xfrm>
              <a:prstGeom prst="line">
                <a:avLst/>
              </a:prstGeom>
              <a:ln w="15875">
                <a:solidFill>
                  <a:srgbClr val="0FBAB8">
                    <a:alpha val="90000"/>
                  </a:srgbClr>
                </a:solidFill>
                <a:prstDash val="dash"/>
                <a:headEnd type="none"/>
                <a:tailEnd type="none"/>
              </a:ln>
            </p:spPr>
          </p:cxnSp>
          <p:cxnSp>
            <p:nvCxnSpPr>
              <p:cNvPr name="Connector 47" id="47"/>
              <p:cNvCxnSpPr/>
              <p:nvPr/>
            </p:nvCxnSpPr>
            <p:spPr>
              <a:xfrm>
                <a:off x="6158433" y="2836277"/>
                <a:ext cx="333536" cy="0"/>
              </a:xfrm>
              <a:prstGeom prst="line">
                <a:avLst/>
              </a:prstGeom>
              <a:ln w="15875">
                <a:solidFill>
                  <a:srgbClr val="0FBAB8">
                    <a:alpha val="90000"/>
                  </a:srgbClr>
                </a:solidFill>
                <a:prstDash val="dash"/>
                <a:headEnd type="none"/>
                <a:tailEnd type="none"/>
              </a:ln>
            </p:spPr>
          </p:cxnSp>
          <p:cxnSp>
            <p:nvCxnSpPr>
              <p:cNvPr name="Connector 48" id="48"/>
              <p:cNvCxnSpPr/>
              <p:nvPr/>
            </p:nvCxnSpPr>
            <p:spPr>
              <a:xfrm>
                <a:off x="6158433" y="4149080"/>
                <a:ext cx="333536" cy="0"/>
              </a:xfrm>
              <a:prstGeom prst="line">
                <a:avLst/>
              </a:prstGeom>
              <a:ln w="15875">
                <a:solidFill>
                  <a:srgbClr val="0FBAB8">
                    <a:alpha val="90000"/>
                  </a:srgbClr>
                </a:solidFill>
                <a:prstDash val="dash"/>
                <a:headEnd type="none"/>
                <a:tailEnd type="none"/>
              </a:ln>
            </p:spPr>
          </p:cxnSp>
          <p:cxnSp>
            <p:nvCxnSpPr>
              <p:cNvPr name="Connector 49" id="49"/>
              <p:cNvCxnSpPr/>
              <p:nvPr/>
            </p:nvCxnSpPr>
            <p:spPr>
              <a:xfrm>
                <a:off x="6158433" y="5360271"/>
                <a:ext cx="333536" cy="0"/>
              </a:xfrm>
              <a:prstGeom prst="line">
                <a:avLst/>
              </a:prstGeom>
              <a:ln w="15875">
                <a:solidFill>
                  <a:srgbClr val="0FBAB8">
                    <a:alpha val="90000"/>
                  </a:srgbClr>
                </a:solidFill>
                <a:prstDash val="dash"/>
                <a:headEnd type="none"/>
                <a:tailEnd type="none"/>
              </a:ln>
            </p:spPr>
          </p:cxnSp>
          <p:cxnSp>
            <p:nvCxnSpPr>
              <p:cNvPr name="Connector 50" id="50"/>
              <p:cNvCxnSpPr/>
              <p:nvPr/>
            </p:nvCxnSpPr>
            <p:spPr>
              <a:xfrm>
                <a:off x="6042793" y="1658908"/>
                <a:ext cx="0" cy="3670727"/>
              </a:xfrm>
              <a:prstGeom prst="line">
                <a:avLst/>
              </a:prstGeom>
              <a:ln w="15875">
                <a:solidFill>
                  <a:srgbClr val="0FBAB8">
                    <a:alpha val="90000"/>
                  </a:srgbClr>
                </a:solidFill>
                <a:prstDash val="dash"/>
                <a:headEnd type="none"/>
                <a:tailEnd type="none"/>
              </a:ln>
            </p:spPr>
          </p:cxnSp>
          <p:cxnSp>
            <p:nvCxnSpPr>
              <p:cNvPr name="Connector 51" id="51"/>
              <p:cNvCxnSpPr/>
              <p:nvPr/>
            </p:nvCxnSpPr>
            <p:spPr>
              <a:xfrm>
                <a:off x="5334355" y="3543626"/>
                <a:ext cx="583844" cy="0"/>
              </a:xfrm>
              <a:prstGeom prst="line">
                <a:avLst/>
              </a:prstGeom>
              <a:ln w="15875">
                <a:solidFill>
                  <a:srgbClr val="0FBAB8">
                    <a:alpha val="90000"/>
                  </a:srgbClr>
                </a:solidFill>
                <a:prstDash val="dash"/>
                <a:headEnd type="none"/>
                <a:tailEnd type="none"/>
              </a:ln>
            </p:spPr>
          </p:cxnSp>
        </p:grpSp>
        <p:sp>
          <p:nvSpPr>
            <p:cNvPr name="AutoShape 52" id="52"/>
            <p:cNvSpPr/>
            <p:nvPr/>
          </p:nvSpPr>
          <p:spPr>
            <a:xfrm rot="16200000">
              <a:off x="5184934" y="3486912"/>
              <a:ext cx="78010" cy="113347"/>
            </a:xfrm>
            <a:prstGeom prst="triangle">
              <a:avLst>
                <a:gd fmla="val 50000" name="adj"/>
              </a:avLst>
            </a:prstGeom>
            <a:solidFill>
              <a:srgbClr val="0FBAB8">
                <a:alpha val="100000"/>
              </a:srgbClr>
            </a:solidFill>
            <a:ln/>
          </p:spPr>
        </p:sp>
      </p:grpSp>
      <p:sp>
        <p:nvSpPr>
          <p:cNvPr name="TextBox 53" id="53"/>
          <p:cNvSpPr txBox="true"/>
          <p:nvPr/>
        </p:nvSpPr>
        <p:spPr>
          <a:xfrm rot="0">
            <a:off x="6810375" y="1587771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7505700" y="1653027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6810375" y="2408906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7505700" y="2474162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投稿步骤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6810375" y="3230040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7505700" y="3295297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6819900" y="4051175"/>
            <a:ext cx="5619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7505700" y="4116431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常见问题解答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6810375" y="4870385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7505700" y="4935641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投稿建议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7154" y="-7144"/>
            <a:ext cx="6952393" cy="3930205"/>
            <a:chOff x="-87154" y="-7144"/>
            <a:chExt cx="6952393" cy="3930205"/>
          </a:xfrm>
        </p:grpSpPr>
        <p:sp>
          <p:nvSpPr>
            <p:cNvPr name="AutoShape 3" id="3"/>
            <p:cNvSpPr/>
            <p:nvPr/>
          </p:nvSpPr>
          <p:spPr>
            <a:xfrm rot="0" flipV="true">
              <a:off x="-95" y="-7144"/>
              <a:ext cx="6865334" cy="3930205"/>
            </a:xfrm>
            <a:prstGeom prst="rtTriangle">
              <a:avLst/>
            </a:prstGeom>
            <a:solidFill>
              <a:srgbClr val="D1EBFF">
                <a:alpha val="22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6200000">
              <a:off x="-87154" y="2679573"/>
              <a:ext cx="1330166" cy="1156716"/>
            </a:xfrm>
            <a:custGeom>
              <a:avLst/>
              <a:gdLst/>
              <a:ahLst/>
              <a:cxnLst/>
              <a:rect r="r" b="b" t="t" l="l"/>
              <a:pathLst>
                <a:path h="152401" w="531019">
                  <a:moveTo>
                    <a:pt x="0" y="0"/>
                  </a:moveTo>
                  <a:lnTo>
                    <a:pt x="531019" y="0"/>
                  </a:lnTo>
                  <a:lnTo>
                    <a:pt x="266699" y="152401"/>
                  </a:lnTo>
                  <a:lnTo>
                    <a:pt x="0" y="0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</p:grpSp>
      <p:sp>
        <p:nvSpPr>
          <p:cNvPr name="Freeform 5" id="5"/>
          <p:cNvSpPr/>
          <p:nvPr/>
        </p:nvSpPr>
        <p:spPr>
          <a:xfrm rot="0">
            <a:off x="9075965" y="5063253"/>
            <a:ext cx="3135086" cy="1804366"/>
          </a:xfrm>
          <a:custGeom>
            <a:avLst/>
            <a:gdLst/>
            <a:ahLst/>
            <a:cxnLst/>
            <a:rect r="r" b="b" t="t" l="l"/>
            <a:pathLst>
              <a:path h="762000" w="1323975">
                <a:moveTo>
                  <a:pt x="7144" y="760666"/>
                </a:moveTo>
                <a:lnTo>
                  <a:pt x="1317307" y="760666"/>
                </a:lnTo>
                <a:lnTo>
                  <a:pt x="1317307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H="true" flipV="true">
            <a:off x="5660922" y="2989970"/>
            <a:ext cx="6531072" cy="3868025"/>
          </a:xfrm>
          <a:custGeom>
            <a:avLst/>
            <a:gdLst/>
            <a:ahLst/>
            <a:cxnLst/>
            <a:rect r="r" b="b" t="t" l="l"/>
            <a:pathLst>
              <a:path h="3868025" w="6531072">
                <a:moveTo>
                  <a:pt x="6531072" y="0"/>
                </a:moveTo>
                <a:lnTo>
                  <a:pt x="1354853" y="0"/>
                </a:lnTo>
                <a:lnTo>
                  <a:pt x="0" y="802411"/>
                </a:lnTo>
                <a:lnTo>
                  <a:pt x="0" y="3868025"/>
                </a:lnTo>
                <a:lnTo>
                  <a:pt x="6531072" y="0"/>
                </a:lnTo>
              </a:path>
            </a:pathLst>
          </a:custGeom>
          <a:solidFill>
            <a:srgbClr val="F5FBFF">
              <a:alpha val="100000"/>
            </a:srgb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9803669" y="3780856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8" id="8"/>
          <p:cNvGrpSpPr/>
          <p:nvPr/>
        </p:nvGrpSpPr>
        <p:grpSpPr>
          <a:xfrm rot="0">
            <a:off x="2857595" y="943642"/>
            <a:ext cx="1106996" cy="841439"/>
            <a:chOff x="2857595" y="943642"/>
            <a:chExt cx="1106996" cy="841439"/>
          </a:xfrm>
        </p:grpSpPr>
        <p:sp>
          <p:nvSpPr>
            <p:cNvPr name="Freeform 9" id="9"/>
            <p:cNvSpPr/>
            <p:nvPr/>
          </p:nvSpPr>
          <p:spPr>
            <a:xfrm rot="0">
              <a:off x="3427000" y="1358075"/>
              <a:ext cx="50959" cy="305657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>
              <a:off x="2857595" y="1047179"/>
              <a:ext cx="580739" cy="621506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>
              <a:off x="2857595" y="1023080"/>
              <a:ext cx="621506" cy="366808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>
              <a:off x="2857595" y="1047179"/>
              <a:ext cx="621506" cy="346424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3913632" y="1333976"/>
              <a:ext cx="50959" cy="448342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3247263" y="943642"/>
              <a:ext cx="713232" cy="427958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3247263" y="969931"/>
              <a:ext cx="713232" cy="397383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3247263" y="969931"/>
              <a:ext cx="672465" cy="815150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3290697" y="1053465"/>
              <a:ext cx="203740" cy="295466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3536537" y="1333881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3536537" y="1442371"/>
              <a:ext cx="213931" cy="152876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3536537" y="138817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3150394" y="1289685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3150394" y="1398175"/>
              <a:ext cx="112109" cy="91726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3150394" y="1343978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3536537" y="122653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3536537" y="1280732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2917222" y="1137952"/>
              <a:ext cx="203740" cy="254698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Freeform 27" id="27"/>
          <p:cNvSpPr/>
          <p:nvPr/>
        </p:nvSpPr>
        <p:spPr>
          <a:xfrm rot="0">
            <a:off x="2588061" y="940426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8" id="28"/>
          <p:cNvSpPr/>
          <p:nvPr/>
        </p:nvSpPr>
        <p:spPr>
          <a:xfrm rot="0">
            <a:off x="2478533" y="879392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9" id="29"/>
          <p:cNvSpPr/>
          <p:nvPr/>
        </p:nvSpPr>
        <p:spPr>
          <a:xfrm rot="0">
            <a:off x="2367947" y="816848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4" y="76067"/>
                </a:moveTo>
                <a:cubicBezTo>
                  <a:pt x="80824" y="98124"/>
                  <a:pt x="65264" y="106886"/>
                  <a:pt x="46077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7" y="16091"/>
                </a:cubicBezTo>
                <a:cubicBezTo>
                  <a:pt x="65415" y="27119"/>
                  <a:pt x="80824" y="54010"/>
                  <a:pt x="80824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grpSp>
        <p:nvGrpSpPr>
          <p:cNvPr name="Group 30" id="30"/>
          <p:cNvGrpSpPr/>
          <p:nvPr/>
        </p:nvGrpSpPr>
        <p:grpSpPr>
          <a:xfrm rot="0">
            <a:off x="8795480" y="3978021"/>
            <a:ext cx="2540127" cy="2490788"/>
            <a:chOff x="8795480" y="3978021"/>
            <a:chExt cx="2540127" cy="2490788"/>
          </a:xfrm>
        </p:grpSpPr>
        <p:sp>
          <p:nvSpPr>
            <p:cNvPr name="Freeform 31" id="31"/>
            <p:cNvSpPr/>
            <p:nvPr/>
          </p:nvSpPr>
          <p:spPr>
            <a:xfrm rot="0">
              <a:off x="10518172" y="5209604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9376029" y="4549712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10494645" y="5197983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10664094" y="5196745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10714577" y="5208175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9407080" y="5005197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9407080" y="5204936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9407080" y="4563237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9893712" y="4629150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9514427" y="5342954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9514427" y="5346859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10465308" y="5230177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10608278" y="5312093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>
              <a:off x="10465403" y="5221129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>
              <a:off x="10608278" y="5303044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>
              <a:off x="10608373" y="5320951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>
              <a:off x="10465403" y="5239036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>
              <a:off x="9207818" y="5592033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>
              <a:off x="9231249" y="5430298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>
              <a:off x="9207818" y="5415725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>
              <a:off x="9144762" y="5680710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>
              <a:off x="9989439" y="5931408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>
              <a:off x="9144762" y="5452872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>
              <a:off x="10063067" y="6086856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>
              <a:off x="10086594" y="592512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>
              <a:off x="10063067" y="5910549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0">
              <a:off x="10027539" y="3992213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8" id="58"/>
            <p:cNvSpPr/>
            <p:nvPr/>
          </p:nvSpPr>
          <p:spPr>
            <a:xfrm rot="0">
              <a:off x="11006328" y="4532662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0">
              <a:off x="10027539" y="3978021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>
              <a:off x="10087641" y="4232910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8795480" y="5449443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8797195" y="5448109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044654" y="5661470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442132" y="601637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9405175" y="5542312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9463850" y="5576221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9531382" y="5615274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0">
              <a:off x="9622155" y="56553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0">
              <a:off x="9674066" y="5697664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>
              <a:off x="9709880" y="5718239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>
              <a:off x="9773984" y="5755386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>
              <a:off x="9822752" y="5783485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>
              <a:off x="9875805" y="5826443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>
              <a:off x="9963436" y="5852350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>
              <a:off x="10015538" y="5894737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8878634" y="5239893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9239059" y="5154168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8810816" y="5655373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9418415" y="6347270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grpSp>
        <p:nvGrpSpPr>
          <p:cNvPr name="Group 80" id="80"/>
          <p:cNvGrpSpPr/>
          <p:nvPr/>
        </p:nvGrpSpPr>
        <p:grpSpPr>
          <a:xfrm rot="0">
            <a:off x="11417903" y="4201192"/>
            <a:ext cx="1338834" cy="1017651"/>
            <a:chOff x="11417903" y="4201192"/>
            <a:chExt cx="1338834" cy="1017651"/>
          </a:xfrm>
        </p:grpSpPr>
        <p:sp>
          <p:nvSpPr>
            <p:cNvPr name="Freeform 81" id="81"/>
            <p:cNvSpPr/>
            <p:nvPr/>
          </p:nvSpPr>
          <p:spPr>
            <a:xfrm rot="0">
              <a:off x="12106561" y="4702588"/>
              <a:ext cx="61627" cy="369665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11417903" y="4326541"/>
              <a:ext cx="702469" cy="751713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11417903" y="4297394"/>
              <a:ext cx="751713" cy="443675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11417903" y="4326541"/>
              <a:ext cx="751713" cy="419005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12695110" y="4673346"/>
              <a:ext cx="61627" cy="542258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11889200" y="4201192"/>
              <a:ext cx="862679" cy="517589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11889200" y="4233005"/>
              <a:ext cx="862679" cy="480631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11889200" y="4233005"/>
              <a:ext cx="813340" cy="985838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11941778" y="4334161"/>
              <a:ext cx="246507" cy="357378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12239053" y="4673251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12239053" y="4804505"/>
              <a:ext cx="258794" cy="184880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12239053" y="4738878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11772138" y="4619815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1772138" y="4750975"/>
              <a:ext cx="135541" cy="110871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11772138" y="4685443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12239053" y="4543425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12239053" y="4609052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1490008" y="4436364"/>
              <a:ext cx="246507" cy="308039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AutoShape 99" id="99"/>
          <p:cNvSpPr/>
          <p:nvPr/>
        </p:nvSpPr>
        <p:spPr>
          <a:xfrm rot="0">
            <a:off x="12199390" y="3962174"/>
            <a:ext cx="1064024" cy="1480495"/>
          </a:xfrm>
          <a:prstGeom prst="rect">
            <a:avLst/>
          </a:prstGeom>
          <a:solidFill>
            <a:srgbClr val="E6E6E6">
              <a:alpha val="100000"/>
            </a:srgbClr>
          </a:solidFill>
          <a:ln/>
        </p:spPr>
      </p:sp>
      <p:sp>
        <p:nvSpPr>
          <p:cNvPr name="AutoShape 100" id="100"/>
          <p:cNvSpPr/>
          <p:nvPr/>
        </p:nvSpPr>
        <p:spPr>
          <a:xfrm rot="0">
            <a:off x="2089404" y="333017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101" id="101"/>
          <p:cNvGrpSpPr/>
          <p:nvPr/>
        </p:nvGrpSpPr>
        <p:grpSpPr>
          <a:xfrm rot="0">
            <a:off x="156591" y="193643"/>
            <a:ext cx="2540127" cy="2490788"/>
            <a:chOff x="156591" y="193643"/>
            <a:chExt cx="2540127" cy="2490788"/>
          </a:xfrm>
        </p:grpSpPr>
        <p:sp>
          <p:nvSpPr>
            <p:cNvPr name="Freeform 102" id="102"/>
            <p:cNvSpPr/>
            <p:nvPr/>
          </p:nvSpPr>
          <p:spPr>
            <a:xfrm rot="0">
              <a:off x="1879283" y="1425226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03" id="103"/>
            <p:cNvSpPr/>
            <p:nvPr/>
          </p:nvSpPr>
          <p:spPr>
            <a:xfrm rot="0">
              <a:off x="737140" y="765334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4" id="104"/>
            <p:cNvSpPr/>
            <p:nvPr/>
          </p:nvSpPr>
          <p:spPr>
            <a:xfrm rot="0">
              <a:off x="1855756" y="1413605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05" id="105"/>
            <p:cNvSpPr/>
            <p:nvPr/>
          </p:nvSpPr>
          <p:spPr>
            <a:xfrm rot="0">
              <a:off x="2025205" y="1412462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06" id="106"/>
            <p:cNvSpPr/>
            <p:nvPr/>
          </p:nvSpPr>
          <p:spPr>
            <a:xfrm rot="0">
              <a:off x="2075688" y="1423797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107" id="107"/>
            <p:cNvSpPr/>
            <p:nvPr/>
          </p:nvSpPr>
          <p:spPr>
            <a:xfrm rot="0">
              <a:off x="768191" y="1220819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108" id="108"/>
            <p:cNvSpPr/>
            <p:nvPr/>
          </p:nvSpPr>
          <p:spPr>
            <a:xfrm rot="0">
              <a:off x="768191" y="1420558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9" id="109"/>
            <p:cNvSpPr/>
            <p:nvPr/>
          </p:nvSpPr>
          <p:spPr>
            <a:xfrm rot="0">
              <a:off x="768191" y="778954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10" id="110"/>
            <p:cNvSpPr/>
            <p:nvPr/>
          </p:nvSpPr>
          <p:spPr>
            <a:xfrm rot="0">
              <a:off x="1254824" y="844772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1" id="111"/>
            <p:cNvSpPr/>
            <p:nvPr/>
          </p:nvSpPr>
          <p:spPr>
            <a:xfrm rot="0">
              <a:off x="875538" y="1558576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2" id="112"/>
            <p:cNvSpPr/>
            <p:nvPr/>
          </p:nvSpPr>
          <p:spPr>
            <a:xfrm rot="0">
              <a:off x="875538" y="1562481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113" id="113"/>
            <p:cNvSpPr/>
            <p:nvPr/>
          </p:nvSpPr>
          <p:spPr>
            <a:xfrm rot="0">
              <a:off x="1826419" y="1445800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4" id="114"/>
            <p:cNvSpPr/>
            <p:nvPr/>
          </p:nvSpPr>
          <p:spPr>
            <a:xfrm rot="0">
              <a:off x="1969389" y="1527715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5" id="115"/>
            <p:cNvSpPr/>
            <p:nvPr/>
          </p:nvSpPr>
          <p:spPr>
            <a:xfrm rot="0">
              <a:off x="1826514" y="1436751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116" id="116"/>
            <p:cNvSpPr/>
            <p:nvPr/>
          </p:nvSpPr>
          <p:spPr>
            <a:xfrm rot="0">
              <a:off x="1969389" y="1518666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7" id="117"/>
            <p:cNvSpPr/>
            <p:nvPr/>
          </p:nvSpPr>
          <p:spPr>
            <a:xfrm rot="0">
              <a:off x="1969484" y="1536573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18" id="118"/>
            <p:cNvSpPr/>
            <p:nvPr/>
          </p:nvSpPr>
          <p:spPr>
            <a:xfrm rot="0">
              <a:off x="1826514" y="1454658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119" id="119"/>
            <p:cNvSpPr/>
            <p:nvPr/>
          </p:nvSpPr>
          <p:spPr>
            <a:xfrm rot="0">
              <a:off x="568928" y="1807654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0" id="120"/>
            <p:cNvSpPr/>
            <p:nvPr/>
          </p:nvSpPr>
          <p:spPr>
            <a:xfrm rot="0">
              <a:off x="592360" y="1645920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1" id="121"/>
            <p:cNvSpPr/>
            <p:nvPr/>
          </p:nvSpPr>
          <p:spPr>
            <a:xfrm rot="0">
              <a:off x="568928" y="1631347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2" id="122"/>
            <p:cNvSpPr/>
            <p:nvPr/>
          </p:nvSpPr>
          <p:spPr>
            <a:xfrm rot="0">
              <a:off x="505873" y="1896332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3" id="123"/>
            <p:cNvSpPr/>
            <p:nvPr/>
          </p:nvSpPr>
          <p:spPr>
            <a:xfrm rot="0">
              <a:off x="1350550" y="2147125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4" id="124"/>
            <p:cNvSpPr/>
            <p:nvPr/>
          </p:nvSpPr>
          <p:spPr>
            <a:xfrm rot="0">
              <a:off x="505873" y="1668494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5" id="125"/>
            <p:cNvSpPr/>
            <p:nvPr/>
          </p:nvSpPr>
          <p:spPr>
            <a:xfrm rot="0">
              <a:off x="1424178" y="2302478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6" id="126"/>
            <p:cNvSpPr/>
            <p:nvPr/>
          </p:nvSpPr>
          <p:spPr>
            <a:xfrm rot="0">
              <a:off x="1447705" y="2140744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7" id="127"/>
            <p:cNvSpPr/>
            <p:nvPr/>
          </p:nvSpPr>
          <p:spPr>
            <a:xfrm rot="0">
              <a:off x="1424178" y="2126171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8" id="128"/>
            <p:cNvSpPr/>
            <p:nvPr/>
          </p:nvSpPr>
          <p:spPr>
            <a:xfrm rot="0">
              <a:off x="1388650" y="207835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9" id="129"/>
            <p:cNvSpPr/>
            <p:nvPr/>
          </p:nvSpPr>
          <p:spPr>
            <a:xfrm rot="0">
              <a:off x="2367439" y="748284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30" id="130"/>
            <p:cNvSpPr/>
            <p:nvPr/>
          </p:nvSpPr>
          <p:spPr>
            <a:xfrm rot="0">
              <a:off x="1388650" y="193643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31" id="131"/>
            <p:cNvSpPr/>
            <p:nvPr/>
          </p:nvSpPr>
          <p:spPr>
            <a:xfrm rot="0">
              <a:off x="1448753" y="448532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2" id="132"/>
            <p:cNvSpPr/>
            <p:nvPr/>
          </p:nvSpPr>
          <p:spPr>
            <a:xfrm rot="0">
              <a:off x="156591" y="1665065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133" id="133"/>
            <p:cNvSpPr/>
            <p:nvPr/>
          </p:nvSpPr>
          <p:spPr>
            <a:xfrm rot="0">
              <a:off x="158306" y="1663732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4" id="134"/>
            <p:cNvSpPr/>
            <p:nvPr/>
          </p:nvSpPr>
          <p:spPr>
            <a:xfrm rot="0">
              <a:off x="405765" y="1877092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35" id="135"/>
            <p:cNvSpPr/>
            <p:nvPr/>
          </p:nvSpPr>
          <p:spPr>
            <a:xfrm rot="0">
              <a:off x="803243" y="2231993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136" id="136"/>
            <p:cNvSpPr/>
            <p:nvPr/>
          </p:nvSpPr>
          <p:spPr>
            <a:xfrm rot="0">
              <a:off x="766286" y="1757934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7" id="137"/>
            <p:cNvSpPr/>
            <p:nvPr/>
          </p:nvSpPr>
          <p:spPr>
            <a:xfrm rot="0">
              <a:off x="824960" y="1791843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8" id="138"/>
            <p:cNvSpPr/>
            <p:nvPr/>
          </p:nvSpPr>
          <p:spPr>
            <a:xfrm rot="0">
              <a:off x="892492" y="1830896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9" id="139"/>
            <p:cNvSpPr/>
            <p:nvPr/>
          </p:nvSpPr>
          <p:spPr>
            <a:xfrm rot="0">
              <a:off x="983266" y="1870996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0" id="140"/>
            <p:cNvSpPr/>
            <p:nvPr/>
          </p:nvSpPr>
          <p:spPr>
            <a:xfrm rot="0">
              <a:off x="1035177" y="1913287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1" id="141"/>
            <p:cNvSpPr/>
            <p:nvPr/>
          </p:nvSpPr>
          <p:spPr>
            <a:xfrm rot="0">
              <a:off x="1070991" y="1933956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2" id="142"/>
            <p:cNvSpPr/>
            <p:nvPr/>
          </p:nvSpPr>
          <p:spPr>
            <a:xfrm rot="0">
              <a:off x="1135094" y="1971008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3" id="143"/>
            <p:cNvSpPr/>
            <p:nvPr/>
          </p:nvSpPr>
          <p:spPr>
            <a:xfrm rot="0">
              <a:off x="1183862" y="1999107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4" id="144"/>
            <p:cNvSpPr/>
            <p:nvPr/>
          </p:nvSpPr>
          <p:spPr>
            <a:xfrm rot="0">
              <a:off x="1236917" y="2042065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5" id="145"/>
            <p:cNvSpPr/>
            <p:nvPr/>
          </p:nvSpPr>
          <p:spPr>
            <a:xfrm rot="0">
              <a:off x="1324546" y="20679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6" id="146"/>
            <p:cNvSpPr/>
            <p:nvPr/>
          </p:nvSpPr>
          <p:spPr>
            <a:xfrm rot="0">
              <a:off x="1376648" y="2110359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7" id="147"/>
            <p:cNvSpPr/>
            <p:nvPr/>
          </p:nvSpPr>
          <p:spPr>
            <a:xfrm rot="0">
              <a:off x="239744" y="1455611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8" id="148"/>
            <p:cNvSpPr/>
            <p:nvPr/>
          </p:nvSpPr>
          <p:spPr>
            <a:xfrm rot="0">
              <a:off x="600170" y="1369886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9" id="149"/>
            <p:cNvSpPr/>
            <p:nvPr/>
          </p:nvSpPr>
          <p:spPr>
            <a:xfrm rot="0">
              <a:off x="171926" y="1870996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50" id="150"/>
            <p:cNvSpPr/>
            <p:nvPr/>
          </p:nvSpPr>
          <p:spPr>
            <a:xfrm rot="0">
              <a:off x="779526" y="2562892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sp>
        <p:nvSpPr>
          <p:cNvPr name="AutoShape 151" id="151"/>
          <p:cNvSpPr/>
          <p:nvPr/>
        </p:nvSpPr>
        <p:spPr>
          <a:xfrm rot="0">
            <a:off x="5436965" y="2027301"/>
            <a:ext cx="1318070" cy="1318070"/>
          </a:xfrm>
          <a:prstGeom prst="ellipse">
            <a:avLst/>
          </a:prstGeom>
          <a:solidFill>
            <a:srgbClr val="3A6FA8">
              <a:alpha val="100000"/>
            </a:srgb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4800">
                <a:solidFill>
                  <a:schemeClr val="lt1">
                    <a:alpha val="100000"/>
                  </a:schemeClr>
                </a:solidFill>
                <a:latin typeface="Segoe UI"/>
                <a:ea typeface="Segoe UI"/>
                <a:cs typeface="Segoe UI"/>
              </a:rPr>
              <a:t>01</a:t>
            </a:r>
            <a:endParaRPr lang="en-US" sz="1100"/>
          </a:p>
        </p:txBody>
      </p:sp>
      <p:sp>
        <p:nvSpPr>
          <p:cNvPr name="AutoShape 152" id="152"/>
          <p:cNvSpPr/>
          <p:nvPr/>
        </p:nvSpPr>
        <p:spPr>
          <a:xfrm rot="0">
            <a:off x="5660898" y="4840224"/>
            <a:ext cx="870109" cy="10649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53" id="153"/>
          <p:cNvSpPr txBox="true"/>
          <p:nvPr/>
        </p:nvSpPr>
        <p:spPr>
          <a:xfrm rot="0">
            <a:off x="2947786" y="3538347"/>
            <a:ext cx="6296427" cy="7694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25">
                <a:solidFill>
                  <a:srgbClr val="00448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投稿要求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3844" r="23844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来稿应具学术性、创新性、实用性和科学性，字数一般不少于3000字，并提供相应的学术价值和贡献。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涉及内容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来稿内容应不涉及保密、署名无争议等，且不得一稿多投、剽窃或抄袭他人学术成果，遵守学术规范。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7154" y="-7144"/>
            <a:ext cx="6952393" cy="3930205"/>
            <a:chOff x="-87154" y="-7144"/>
            <a:chExt cx="6952393" cy="3930205"/>
          </a:xfrm>
        </p:grpSpPr>
        <p:sp>
          <p:nvSpPr>
            <p:cNvPr name="AutoShape 3" id="3"/>
            <p:cNvSpPr/>
            <p:nvPr/>
          </p:nvSpPr>
          <p:spPr>
            <a:xfrm rot="0" flipV="true">
              <a:off x="-95" y="-7144"/>
              <a:ext cx="6865334" cy="3930205"/>
            </a:xfrm>
            <a:prstGeom prst="rtTriangle">
              <a:avLst/>
            </a:prstGeom>
            <a:solidFill>
              <a:srgbClr val="D1EBFF">
                <a:alpha val="22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6200000">
              <a:off x="-87154" y="2679573"/>
              <a:ext cx="1330166" cy="1156716"/>
            </a:xfrm>
            <a:custGeom>
              <a:avLst/>
              <a:gdLst/>
              <a:ahLst/>
              <a:cxnLst/>
              <a:rect r="r" b="b" t="t" l="l"/>
              <a:pathLst>
                <a:path h="152401" w="531019">
                  <a:moveTo>
                    <a:pt x="0" y="0"/>
                  </a:moveTo>
                  <a:lnTo>
                    <a:pt x="531019" y="0"/>
                  </a:lnTo>
                  <a:lnTo>
                    <a:pt x="266699" y="152401"/>
                  </a:lnTo>
                  <a:lnTo>
                    <a:pt x="0" y="0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</p:grpSp>
      <p:sp>
        <p:nvSpPr>
          <p:cNvPr name="Freeform 5" id="5"/>
          <p:cNvSpPr/>
          <p:nvPr/>
        </p:nvSpPr>
        <p:spPr>
          <a:xfrm rot="0">
            <a:off x="9075965" y="5063253"/>
            <a:ext cx="3135086" cy="1804366"/>
          </a:xfrm>
          <a:custGeom>
            <a:avLst/>
            <a:gdLst/>
            <a:ahLst/>
            <a:cxnLst/>
            <a:rect r="r" b="b" t="t" l="l"/>
            <a:pathLst>
              <a:path h="762000" w="1323975">
                <a:moveTo>
                  <a:pt x="7144" y="760666"/>
                </a:moveTo>
                <a:lnTo>
                  <a:pt x="1317307" y="760666"/>
                </a:lnTo>
                <a:lnTo>
                  <a:pt x="1317307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H="true" flipV="true">
            <a:off x="5660922" y="2989970"/>
            <a:ext cx="6531072" cy="3868025"/>
          </a:xfrm>
          <a:custGeom>
            <a:avLst/>
            <a:gdLst/>
            <a:ahLst/>
            <a:cxnLst/>
            <a:rect r="r" b="b" t="t" l="l"/>
            <a:pathLst>
              <a:path h="3868025" w="6531072">
                <a:moveTo>
                  <a:pt x="6531072" y="0"/>
                </a:moveTo>
                <a:lnTo>
                  <a:pt x="1354853" y="0"/>
                </a:lnTo>
                <a:lnTo>
                  <a:pt x="0" y="802411"/>
                </a:lnTo>
                <a:lnTo>
                  <a:pt x="0" y="3868025"/>
                </a:lnTo>
                <a:lnTo>
                  <a:pt x="6531072" y="0"/>
                </a:lnTo>
              </a:path>
            </a:pathLst>
          </a:custGeom>
          <a:solidFill>
            <a:srgbClr val="F5FBFF">
              <a:alpha val="100000"/>
            </a:srgb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9803669" y="3780856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8" id="8"/>
          <p:cNvGrpSpPr/>
          <p:nvPr/>
        </p:nvGrpSpPr>
        <p:grpSpPr>
          <a:xfrm rot="0">
            <a:off x="2857595" y="943642"/>
            <a:ext cx="1106996" cy="841439"/>
            <a:chOff x="2857595" y="943642"/>
            <a:chExt cx="1106996" cy="841439"/>
          </a:xfrm>
        </p:grpSpPr>
        <p:sp>
          <p:nvSpPr>
            <p:cNvPr name="Freeform 9" id="9"/>
            <p:cNvSpPr/>
            <p:nvPr/>
          </p:nvSpPr>
          <p:spPr>
            <a:xfrm rot="0">
              <a:off x="3427000" y="1358075"/>
              <a:ext cx="50959" cy="305657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>
              <a:off x="2857595" y="1047179"/>
              <a:ext cx="580739" cy="621506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>
              <a:off x="2857595" y="1023080"/>
              <a:ext cx="621506" cy="366808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>
              <a:off x="2857595" y="1047179"/>
              <a:ext cx="621506" cy="346424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3913632" y="1333976"/>
              <a:ext cx="50959" cy="448342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3247263" y="943642"/>
              <a:ext cx="713232" cy="427958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3247263" y="969931"/>
              <a:ext cx="713232" cy="397383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3247263" y="969931"/>
              <a:ext cx="672465" cy="815150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3290697" y="1053465"/>
              <a:ext cx="203740" cy="295466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3536537" y="1333881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3536537" y="1442371"/>
              <a:ext cx="213931" cy="152876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3536537" y="138817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3150394" y="1289685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3150394" y="1398175"/>
              <a:ext cx="112109" cy="91726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3150394" y="1343978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3536537" y="122653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3536537" y="1280732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2917222" y="1137952"/>
              <a:ext cx="203740" cy="254698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Freeform 27" id="27"/>
          <p:cNvSpPr/>
          <p:nvPr/>
        </p:nvSpPr>
        <p:spPr>
          <a:xfrm rot="0">
            <a:off x="2588061" y="940426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8" id="28"/>
          <p:cNvSpPr/>
          <p:nvPr/>
        </p:nvSpPr>
        <p:spPr>
          <a:xfrm rot="0">
            <a:off x="2478533" y="879392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9" id="29"/>
          <p:cNvSpPr/>
          <p:nvPr/>
        </p:nvSpPr>
        <p:spPr>
          <a:xfrm rot="0">
            <a:off x="2367947" y="816848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4" y="76067"/>
                </a:moveTo>
                <a:cubicBezTo>
                  <a:pt x="80824" y="98124"/>
                  <a:pt x="65264" y="106886"/>
                  <a:pt x="46077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7" y="16091"/>
                </a:cubicBezTo>
                <a:cubicBezTo>
                  <a:pt x="65415" y="27119"/>
                  <a:pt x="80824" y="54010"/>
                  <a:pt x="80824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grpSp>
        <p:nvGrpSpPr>
          <p:cNvPr name="Group 30" id="30"/>
          <p:cNvGrpSpPr/>
          <p:nvPr/>
        </p:nvGrpSpPr>
        <p:grpSpPr>
          <a:xfrm rot="0">
            <a:off x="8795480" y="3978021"/>
            <a:ext cx="2540127" cy="2490788"/>
            <a:chOff x="8795480" y="3978021"/>
            <a:chExt cx="2540127" cy="2490788"/>
          </a:xfrm>
        </p:grpSpPr>
        <p:sp>
          <p:nvSpPr>
            <p:cNvPr name="Freeform 31" id="31"/>
            <p:cNvSpPr/>
            <p:nvPr/>
          </p:nvSpPr>
          <p:spPr>
            <a:xfrm rot="0">
              <a:off x="10518172" y="5209604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9376029" y="4549712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10494645" y="5197983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10664094" y="5196745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10714577" y="5208175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9407080" y="5005197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9407080" y="5204936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9407080" y="4563237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9893712" y="4629150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9514427" y="5342954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9514427" y="5346859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10465308" y="5230177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10608278" y="5312093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>
              <a:off x="10465403" y="5221129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>
              <a:off x="10608278" y="5303044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>
              <a:off x="10608373" y="5320951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>
              <a:off x="10465403" y="5239036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>
              <a:off x="9207818" y="5592033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>
              <a:off x="9231249" y="5430298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>
              <a:off x="9207818" y="5415725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>
              <a:off x="9144762" y="5680710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>
              <a:off x="9989439" y="5931408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>
              <a:off x="9144762" y="5452872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>
              <a:off x="10063067" y="6086856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>
              <a:off x="10086594" y="592512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>
              <a:off x="10063067" y="5910549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0">
              <a:off x="10027539" y="3992213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8" id="58"/>
            <p:cNvSpPr/>
            <p:nvPr/>
          </p:nvSpPr>
          <p:spPr>
            <a:xfrm rot="0">
              <a:off x="11006328" y="4532662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0">
              <a:off x="10027539" y="3978021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>
              <a:off x="10087641" y="4232910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8795480" y="5449443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8797195" y="5448109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044654" y="5661470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442132" y="601637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9405175" y="5542312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9463850" y="5576221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9531382" y="5615274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0">
              <a:off x="9622155" y="56553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0">
              <a:off x="9674066" y="5697664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>
              <a:off x="9709880" y="5718239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>
              <a:off x="9773984" y="5755386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>
              <a:off x="9822752" y="5783485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>
              <a:off x="9875805" y="5826443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>
              <a:off x="9963436" y="5852350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>
              <a:off x="10015538" y="5894737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8878634" y="5239893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9239059" y="5154168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8810816" y="5655373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9418415" y="6347270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grpSp>
        <p:nvGrpSpPr>
          <p:cNvPr name="Group 80" id="80"/>
          <p:cNvGrpSpPr/>
          <p:nvPr/>
        </p:nvGrpSpPr>
        <p:grpSpPr>
          <a:xfrm rot="0">
            <a:off x="11417903" y="4201192"/>
            <a:ext cx="1338834" cy="1017651"/>
            <a:chOff x="11417903" y="4201192"/>
            <a:chExt cx="1338834" cy="1017651"/>
          </a:xfrm>
        </p:grpSpPr>
        <p:sp>
          <p:nvSpPr>
            <p:cNvPr name="Freeform 81" id="81"/>
            <p:cNvSpPr/>
            <p:nvPr/>
          </p:nvSpPr>
          <p:spPr>
            <a:xfrm rot="0">
              <a:off x="12106561" y="4702588"/>
              <a:ext cx="61627" cy="369665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11417903" y="4326541"/>
              <a:ext cx="702469" cy="751713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11417903" y="4297394"/>
              <a:ext cx="751713" cy="443675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11417903" y="4326541"/>
              <a:ext cx="751713" cy="419005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12695110" y="4673346"/>
              <a:ext cx="61627" cy="542258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11889200" y="4201192"/>
              <a:ext cx="862679" cy="517589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11889200" y="4233005"/>
              <a:ext cx="862679" cy="480631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11889200" y="4233005"/>
              <a:ext cx="813340" cy="985838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11941778" y="4334161"/>
              <a:ext cx="246507" cy="357378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12239053" y="4673251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12239053" y="4804505"/>
              <a:ext cx="258794" cy="184880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12239053" y="4738878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11772138" y="4619815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1772138" y="4750975"/>
              <a:ext cx="135541" cy="110871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11772138" y="4685443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12239053" y="4543425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12239053" y="4609052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1490008" y="4436364"/>
              <a:ext cx="246507" cy="308039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AutoShape 99" id="99"/>
          <p:cNvSpPr/>
          <p:nvPr/>
        </p:nvSpPr>
        <p:spPr>
          <a:xfrm rot="0">
            <a:off x="12199390" y="3962174"/>
            <a:ext cx="1064024" cy="1480495"/>
          </a:xfrm>
          <a:prstGeom prst="rect">
            <a:avLst/>
          </a:prstGeom>
          <a:solidFill>
            <a:srgbClr val="E6E6E6">
              <a:alpha val="100000"/>
            </a:srgbClr>
          </a:solidFill>
          <a:ln/>
        </p:spPr>
      </p:sp>
      <p:sp>
        <p:nvSpPr>
          <p:cNvPr name="AutoShape 100" id="100"/>
          <p:cNvSpPr/>
          <p:nvPr/>
        </p:nvSpPr>
        <p:spPr>
          <a:xfrm rot="0">
            <a:off x="2089404" y="333017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101" id="101"/>
          <p:cNvGrpSpPr/>
          <p:nvPr/>
        </p:nvGrpSpPr>
        <p:grpSpPr>
          <a:xfrm rot="0">
            <a:off x="156591" y="193643"/>
            <a:ext cx="2540127" cy="2490788"/>
            <a:chOff x="156591" y="193643"/>
            <a:chExt cx="2540127" cy="2490788"/>
          </a:xfrm>
        </p:grpSpPr>
        <p:sp>
          <p:nvSpPr>
            <p:cNvPr name="Freeform 102" id="102"/>
            <p:cNvSpPr/>
            <p:nvPr/>
          </p:nvSpPr>
          <p:spPr>
            <a:xfrm rot="0">
              <a:off x="1879283" y="1425226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03" id="103"/>
            <p:cNvSpPr/>
            <p:nvPr/>
          </p:nvSpPr>
          <p:spPr>
            <a:xfrm rot="0">
              <a:off x="737140" y="765334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4" id="104"/>
            <p:cNvSpPr/>
            <p:nvPr/>
          </p:nvSpPr>
          <p:spPr>
            <a:xfrm rot="0">
              <a:off x="1855756" y="1413605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05" id="105"/>
            <p:cNvSpPr/>
            <p:nvPr/>
          </p:nvSpPr>
          <p:spPr>
            <a:xfrm rot="0">
              <a:off x="2025205" y="1412462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06" id="106"/>
            <p:cNvSpPr/>
            <p:nvPr/>
          </p:nvSpPr>
          <p:spPr>
            <a:xfrm rot="0">
              <a:off x="2075688" y="1423797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107" id="107"/>
            <p:cNvSpPr/>
            <p:nvPr/>
          </p:nvSpPr>
          <p:spPr>
            <a:xfrm rot="0">
              <a:off x="768191" y="1220819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108" id="108"/>
            <p:cNvSpPr/>
            <p:nvPr/>
          </p:nvSpPr>
          <p:spPr>
            <a:xfrm rot="0">
              <a:off x="768191" y="1420558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9" id="109"/>
            <p:cNvSpPr/>
            <p:nvPr/>
          </p:nvSpPr>
          <p:spPr>
            <a:xfrm rot="0">
              <a:off x="768191" y="778954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10" id="110"/>
            <p:cNvSpPr/>
            <p:nvPr/>
          </p:nvSpPr>
          <p:spPr>
            <a:xfrm rot="0">
              <a:off x="1254824" y="844772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1" id="111"/>
            <p:cNvSpPr/>
            <p:nvPr/>
          </p:nvSpPr>
          <p:spPr>
            <a:xfrm rot="0">
              <a:off x="875538" y="1558576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2" id="112"/>
            <p:cNvSpPr/>
            <p:nvPr/>
          </p:nvSpPr>
          <p:spPr>
            <a:xfrm rot="0">
              <a:off x="875538" y="1562481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113" id="113"/>
            <p:cNvSpPr/>
            <p:nvPr/>
          </p:nvSpPr>
          <p:spPr>
            <a:xfrm rot="0">
              <a:off x="1826419" y="1445800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4" id="114"/>
            <p:cNvSpPr/>
            <p:nvPr/>
          </p:nvSpPr>
          <p:spPr>
            <a:xfrm rot="0">
              <a:off x="1969389" y="1527715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5" id="115"/>
            <p:cNvSpPr/>
            <p:nvPr/>
          </p:nvSpPr>
          <p:spPr>
            <a:xfrm rot="0">
              <a:off x="1826514" y="1436751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116" id="116"/>
            <p:cNvSpPr/>
            <p:nvPr/>
          </p:nvSpPr>
          <p:spPr>
            <a:xfrm rot="0">
              <a:off x="1969389" y="1518666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7" id="117"/>
            <p:cNvSpPr/>
            <p:nvPr/>
          </p:nvSpPr>
          <p:spPr>
            <a:xfrm rot="0">
              <a:off x="1969484" y="1536573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18" id="118"/>
            <p:cNvSpPr/>
            <p:nvPr/>
          </p:nvSpPr>
          <p:spPr>
            <a:xfrm rot="0">
              <a:off x="1826514" y="1454658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119" id="119"/>
            <p:cNvSpPr/>
            <p:nvPr/>
          </p:nvSpPr>
          <p:spPr>
            <a:xfrm rot="0">
              <a:off x="568928" y="1807654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0" id="120"/>
            <p:cNvSpPr/>
            <p:nvPr/>
          </p:nvSpPr>
          <p:spPr>
            <a:xfrm rot="0">
              <a:off x="592360" y="1645920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1" id="121"/>
            <p:cNvSpPr/>
            <p:nvPr/>
          </p:nvSpPr>
          <p:spPr>
            <a:xfrm rot="0">
              <a:off x="568928" y="1631347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2" id="122"/>
            <p:cNvSpPr/>
            <p:nvPr/>
          </p:nvSpPr>
          <p:spPr>
            <a:xfrm rot="0">
              <a:off x="505873" y="1896332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3" id="123"/>
            <p:cNvSpPr/>
            <p:nvPr/>
          </p:nvSpPr>
          <p:spPr>
            <a:xfrm rot="0">
              <a:off x="1350550" y="2147125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4" id="124"/>
            <p:cNvSpPr/>
            <p:nvPr/>
          </p:nvSpPr>
          <p:spPr>
            <a:xfrm rot="0">
              <a:off x="505873" y="1668494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5" id="125"/>
            <p:cNvSpPr/>
            <p:nvPr/>
          </p:nvSpPr>
          <p:spPr>
            <a:xfrm rot="0">
              <a:off x="1424178" y="2302478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6" id="126"/>
            <p:cNvSpPr/>
            <p:nvPr/>
          </p:nvSpPr>
          <p:spPr>
            <a:xfrm rot="0">
              <a:off x="1447705" y="2140744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7" id="127"/>
            <p:cNvSpPr/>
            <p:nvPr/>
          </p:nvSpPr>
          <p:spPr>
            <a:xfrm rot="0">
              <a:off x="1424178" y="2126171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8" id="128"/>
            <p:cNvSpPr/>
            <p:nvPr/>
          </p:nvSpPr>
          <p:spPr>
            <a:xfrm rot="0">
              <a:off x="1388650" y="207835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9" id="129"/>
            <p:cNvSpPr/>
            <p:nvPr/>
          </p:nvSpPr>
          <p:spPr>
            <a:xfrm rot="0">
              <a:off x="2367439" y="748284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30" id="130"/>
            <p:cNvSpPr/>
            <p:nvPr/>
          </p:nvSpPr>
          <p:spPr>
            <a:xfrm rot="0">
              <a:off x="1388650" y="193643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31" id="131"/>
            <p:cNvSpPr/>
            <p:nvPr/>
          </p:nvSpPr>
          <p:spPr>
            <a:xfrm rot="0">
              <a:off x="1448753" y="448532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2" id="132"/>
            <p:cNvSpPr/>
            <p:nvPr/>
          </p:nvSpPr>
          <p:spPr>
            <a:xfrm rot="0">
              <a:off x="156591" y="1665065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133" id="133"/>
            <p:cNvSpPr/>
            <p:nvPr/>
          </p:nvSpPr>
          <p:spPr>
            <a:xfrm rot="0">
              <a:off x="158306" y="1663732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4" id="134"/>
            <p:cNvSpPr/>
            <p:nvPr/>
          </p:nvSpPr>
          <p:spPr>
            <a:xfrm rot="0">
              <a:off x="405765" y="1877092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35" id="135"/>
            <p:cNvSpPr/>
            <p:nvPr/>
          </p:nvSpPr>
          <p:spPr>
            <a:xfrm rot="0">
              <a:off x="803243" y="2231993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136" id="136"/>
            <p:cNvSpPr/>
            <p:nvPr/>
          </p:nvSpPr>
          <p:spPr>
            <a:xfrm rot="0">
              <a:off x="766286" y="1757934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7" id="137"/>
            <p:cNvSpPr/>
            <p:nvPr/>
          </p:nvSpPr>
          <p:spPr>
            <a:xfrm rot="0">
              <a:off x="824960" y="1791843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8" id="138"/>
            <p:cNvSpPr/>
            <p:nvPr/>
          </p:nvSpPr>
          <p:spPr>
            <a:xfrm rot="0">
              <a:off x="892492" y="1830896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9" id="139"/>
            <p:cNvSpPr/>
            <p:nvPr/>
          </p:nvSpPr>
          <p:spPr>
            <a:xfrm rot="0">
              <a:off x="983266" y="1870996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0" id="140"/>
            <p:cNvSpPr/>
            <p:nvPr/>
          </p:nvSpPr>
          <p:spPr>
            <a:xfrm rot="0">
              <a:off x="1035177" y="1913287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1" id="141"/>
            <p:cNvSpPr/>
            <p:nvPr/>
          </p:nvSpPr>
          <p:spPr>
            <a:xfrm rot="0">
              <a:off x="1070991" y="1933956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2" id="142"/>
            <p:cNvSpPr/>
            <p:nvPr/>
          </p:nvSpPr>
          <p:spPr>
            <a:xfrm rot="0">
              <a:off x="1135094" y="1971008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3" id="143"/>
            <p:cNvSpPr/>
            <p:nvPr/>
          </p:nvSpPr>
          <p:spPr>
            <a:xfrm rot="0">
              <a:off x="1183862" y="1999107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4" id="144"/>
            <p:cNvSpPr/>
            <p:nvPr/>
          </p:nvSpPr>
          <p:spPr>
            <a:xfrm rot="0">
              <a:off x="1236917" y="2042065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5" id="145"/>
            <p:cNvSpPr/>
            <p:nvPr/>
          </p:nvSpPr>
          <p:spPr>
            <a:xfrm rot="0">
              <a:off x="1324546" y="20679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6" id="146"/>
            <p:cNvSpPr/>
            <p:nvPr/>
          </p:nvSpPr>
          <p:spPr>
            <a:xfrm rot="0">
              <a:off x="1376648" y="2110359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7" id="147"/>
            <p:cNvSpPr/>
            <p:nvPr/>
          </p:nvSpPr>
          <p:spPr>
            <a:xfrm rot="0">
              <a:off x="239744" y="1455611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8" id="148"/>
            <p:cNvSpPr/>
            <p:nvPr/>
          </p:nvSpPr>
          <p:spPr>
            <a:xfrm rot="0">
              <a:off x="600170" y="1369886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9" id="149"/>
            <p:cNvSpPr/>
            <p:nvPr/>
          </p:nvSpPr>
          <p:spPr>
            <a:xfrm rot="0">
              <a:off x="171926" y="1870996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50" id="150"/>
            <p:cNvSpPr/>
            <p:nvPr/>
          </p:nvSpPr>
          <p:spPr>
            <a:xfrm rot="0">
              <a:off x="779526" y="2562892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sp>
        <p:nvSpPr>
          <p:cNvPr name="AutoShape 151" id="151"/>
          <p:cNvSpPr/>
          <p:nvPr/>
        </p:nvSpPr>
        <p:spPr>
          <a:xfrm rot="0">
            <a:off x="5436965" y="2027301"/>
            <a:ext cx="1318070" cy="1318070"/>
          </a:xfrm>
          <a:prstGeom prst="ellipse">
            <a:avLst/>
          </a:prstGeom>
          <a:solidFill>
            <a:srgbClr val="3A6FA8">
              <a:alpha val="100000"/>
            </a:srgb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4800">
                <a:solidFill>
                  <a:schemeClr val="lt1">
                    <a:alpha val="100000"/>
                  </a:schemeClr>
                </a:solidFill>
                <a:latin typeface="Segoe UI"/>
                <a:ea typeface="Segoe UI"/>
                <a:cs typeface="Segoe UI"/>
              </a:rPr>
              <a:t>02</a:t>
            </a:r>
            <a:endParaRPr lang="en-US" sz="1100"/>
          </a:p>
        </p:txBody>
      </p:sp>
      <p:sp>
        <p:nvSpPr>
          <p:cNvPr name="AutoShape 152" id="152"/>
          <p:cNvSpPr/>
          <p:nvPr/>
        </p:nvSpPr>
        <p:spPr>
          <a:xfrm rot="0">
            <a:off x="5660898" y="4840224"/>
            <a:ext cx="870109" cy="10649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53" id="153"/>
          <p:cNvSpPr txBox="true"/>
          <p:nvPr/>
        </p:nvSpPr>
        <p:spPr>
          <a:xfrm rot="0">
            <a:off x="2947786" y="3538347"/>
            <a:ext cx="6296427" cy="7694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25">
                <a:solidFill>
                  <a:srgbClr val="00448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投稿步骤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将文章发送至指定邮箱cclgdxxbs@163.com，并注明所投学科版面。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发送邮件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等待期刊编辑或主编进行审核，一般会在一个月内回复审稿意见。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等待审核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根据审稿意见进行修订，并将修订稿发送至指定邮箱。编辑或主编会再次审核。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修订与反馈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投稿步骤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7154" y="-7144"/>
            <a:ext cx="6952393" cy="3930205"/>
            <a:chOff x="-87154" y="-7144"/>
            <a:chExt cx="6952393" cy="3930205"/>
          </a:xfrm>
        </p:grpSpPr>
        <p:sp>
          <p:nvSpPr>
            <p:cNvPr name="AutoShape 3" id="3"/>
            <p:cNvSpPr/>
            <p:nvPr/>
          </p:nvSpPr>
          <p:spPr>
            <a:xfrm rot="0" flipV="true">
              <a:off x="-95" y="-7144"/>
              <a:ext cx="6865334" cy="3930205"/>
            </a:xfrm>
            <a:prstGeom prst="rtTriangle">
              <a:avLst/>
            </a:prstGeom>
            <a:solidFill>
              <a:srgbClr val="D1EBFF">
                <a:alpha val="22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6200000">
              <a:off x="-87154" y="2679573"/>
              <a:ext cx="1330166" cy="1156716"/>
            </a:xfrm>
            <a:custGeom>
              <a:avLst/>
              <a:gdLst/>
              <a:ahLst/>
              <a:cxnLst/>
              <a:rect r="r" b="b" t="t" l="l"/>
              <a:pathLst>
                <a:path h="152401" w="531019">
                  <a:moveTo>
                    <a:pt x="0" y="0"/>
                  </a:moveTo>
                  <a:lnTo>
                    <a:pt x="531019" y="0"/>
                  </a:lnTo>
                  <a:lnTo>
                    <a:pt x="266699" y="152401"/>
                  </a:lnTo>
                  <a:lnTo>
                    <a:pt x="0" y="0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</p:grpSp>
      <p:sp>
        <p:nvSpPr>
          <p:cNvPr name="Freeform 5" id="5"/>
          <p:cNvSpPr/>
          <p:nvPr/>
        </p:nvSpPr>
        <p:spPr>
          <a:xfrm rot="0">
            <a:off x="9075965" y="5063253"/>
            <a:ext cx="3135086" cy="1804366"/>
          </a:xfrm>
          <a:custGeom>
            <a:avLst/>
            <a:gdLst/>
            <a:ahLst/>
            <a:cxnLst/>
            <a:rect r="r" b="b" t="t" l="l"/>
            <a:pathLst>
              <a:path h="762000" w="1323975">
                <a:moveTo>
                  <a:pt x="7144" y="760666"/>
                </a:moveTo>
                <a:lnTo>
                  <a:pt x="1317307" y="760666"/>
                </a:lnTo>
                <a:lnTo>
                  <a:pt x="1317307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H="true" flipV="true">
            <a:off x="5660922" y="2989970"/>
            <a:ext cx="6531072" cy="3868025"/>
          </a:xfrm>
          <a:custGeom>
            <a:avLst/>
            <a:gdLst/>
            <a:ahLst/>
            <a:cxnLst/>
            <a:rect r="r" b="b" t="t" l="l"/>
            <a:pathLst>
              <a:path h="3868025" w="6531072">
                <a:moveTo>
                  <a:pt x="6531072" y="0"/>
                </a:moveTo>
                <a:lnTo>
                  <a:pt x="1354853" y="0"/>
                </a:lnTo>
                <a:lnTo>
                  <a:pt x="0" y="802411"/>
                </a:lnTo>
                <a:lnTo>
                  <a:pt x="0" y="3868025"/>
                </a:lnTo>
                <a:lnTo>
                  <a:pt x="6531072" y="0"/>
                </a:lnTo>
              </a:path>
            </a:pathLst>
          </a:custGeom>
          <a:solidFill>
            <a:srgbClr val="F5FBFF">
              <a:alpha val="100000"/>
            </a:srgb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9803669" y="3780856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8" id="8"/>
          <p:cNvGrpSpPr/>
          <p:nvPr/>
        </p:nvGrpSpPr>
        <p:grpSpPr>
          <a:xfrm rot="0">
            <a:off x="2857595" y="943642"/>
            <a:ext cx="1106996" cy="841439"/>
            <a:chOff x="2857595" y="943642"/>
            <a:chExt cx="1106996" cy="841439"/>
          </a:xfrm>
        </p:grpSpPr>
        <p:sp>
          <p:nvSpPr>
            <p:cNvPr name="Freeform 9" id="9"/>
            <p:cNvSpPr/>
            <p:nvPr/>
          </p:nvSpPr>
          <p:spPr>
            <a:xfrm rot="0">
              <a:off x="3427000" y="1358075"/>
              <a:ext cx="50959" cy="305657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>
              <a:off x="2857595" y="1047179"/>
              <a:ext cx="580739" cy="621506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>
              <a:off x="2857595" y="1023080"/>
              <a:ext cx="621506" cy="366808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>
              <a:off x="2857595" y="1047179"/>
              <a:ext cx="621506" cy="346424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3913632" y="1333976"/>
              <a:ext cx="50959" cy="448342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3247263" y="943642"/>
              <a:ext cx="713232" cy="427958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3247263" y="969931"/>
              <a:ext cx="713232" cy="397383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3247263" y="969931"/>
              <a:ext cx="672465" cy="815150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3290697" y="1053465"/>
              <a:ext cx="203740" cy="295466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3536537" y="1333881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3536537" y="1442371"/>
              <a:ext cx="213931" cy="152876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3536537" y="138817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3150394" y="1289685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3150394" y="1398175"/>
              <a:ext cx="112109" cy="91726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3150394" y="1343978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3536537" y="122653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3536537" y="1280732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2917222" y="1137952"/>
              <a:ext cx="203740" cy="254698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Freeform 27" id="27"/>
          <p:cNvSpPr/>
          <p:nvPr/>
        </p:nvSpPr>
        <p:spPr>
          <a:xfrm rot="0">
            <a:off x="2588061" y="940426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8" id="28"/>
          <p:cNvSpPr/>
          <p:nvPr/>
        </p:nvSpPr>
        <p:spPr>
          <a:xfrm rot="0">
            <a:off x="2478533" y="879392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9" id="29"/>
          <p:cNvSpPr/>
          <p:nvPr/>
        </p:nvSpPr>
        <p:spPr>
          <a:xfrm rot="0">
            <a:off x="2367947" y="816848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4" y="76067"/>
                </a:moveTo>
                <a:cubicBezTo>
                  <a:pt x="80824" y="98124"/>
                  <a:pt x="65264" y="106886"/>
                  <a:pt x="46077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7" y="16091"/>
                </a:cubicBezTo>
                <a:cubicBezTo>
                  <a:pt x="65415" y="27119"/>
                  <a:pt x="80824" y="54010"/>
                  <a:pt x="80824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grpSp>
        <p:nvGrpSpPr>
          <p:cNvPr name="Group 30" id="30"/>
          <p:cNvGrpSpPr/>
          <p:nvPr/>
        </p:nvGrpSpPr>
        <p:grpSpPr>
          <a:xfrm rot="0">
            <a:off x="8795480" y="3978021"/>
            <a:ext cx="2540127" cy="2490788"/>
            <a:chOff x="8795480" y="3978021"/>
            <a:chExt cx="2540127" cy="2490788"/>
          </a:xfrm>
        </p:grpSpPr>
        <p:sp>
          <p:nvSpPr>
            <p:cNvPr name="Freeform 31" id="31"/>
            <p:cNvSpPr/>
            <p:nvPr/>
          </p:nvSpPr>
          <p:spPr>
            <a:xfrm rot="0">
              <a:off x="10518172" y="5209604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9376029" y="4549712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10494645" y="5197983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10664094" y="5196745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10714577" y="5208175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9407080" y="5005197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9407080" y="5204936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9407080" y="4563237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9893712" y="4629150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9514427" y="5342954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9514427" y="5346859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10465308" y="5230177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10608278" y="5312093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>
              <a:off x="10465403" y="5221129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>
              <a:off x="10608278" y="5303044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>
              <a:off x="10608373" y="5320951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>
              <a:off x="10465403" y="5239036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>
              <a:off x="9207818" y="5592033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>
              <a:off x="9231249" y="5430298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>
              <a:off x="9207818" y="5415725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>
              <a:off x="9144762" y="5680710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>
              <a:off x="9989439" y="5931408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>
              <a:off x="9144762" y="5452872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>
              <a:off x="10063067" y="6086856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>
              <a:off x="10086594" y="592512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>
              <a:off x="10063067" y="5910549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0">
              <a:off x="10027539" y="3992213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8" id="58"/>
            <p:cNvSpPr/>
            <p:nvPr/>
          </p:nvSpPr>
          <p:spPr>
            <a:xfrm rot="0">
              <a:off x="11006328" y="4532662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0">
              <a:off x="10027539" y="3978021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>
              <a:off x="10087641" y="4232910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8795480" y="5449443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8797195" y="5448109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044654" y="5661470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442132" y="601637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9405175" y="5542312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9463850" y="5576221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9531382" y="5615274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0">
              <a:off x="9622155" y="56553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0">
              <a:off x="9674066" y="5697664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>
              <a:off x="9709880" y="5718239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>
              <a:off x="9773984" y="5755386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>
              <a:off x="9822752" y="5783485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>
              <a:off x="9875805" y="5826443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>
              <a:off x="9963436" y="5852350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>
              <a:off x="10015538" y="5894737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8878634" y="5239893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9239059" y="5154168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8810816" y="5655373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9418415" y="6347270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grpSp>
        <p:nvGrpSpPr>
          <p:cNvPr name="Group 80" id="80"/>
          <p:cNvGrpSpPr/>
          <p:nvPr/>
        </p:nvGrpSpPr>
        <p:grpSpPr>
          <a:xfrm rot="0">
            <a:off x="11417903" y="4201192"/>
            <a:ext cx="1338834" cy="1017651"/>
            <a:chOff x="11417903" y="4201192"/>
            <a:chExt cx="1338834" cy="1017651"/>
          </a:xfrm>
        </p:grpSpPr>
        <p:sp>
          <p:nvSpPr>
            <p:cNvPr name="Freeform 81" id="81"/>
            <p:cNvSpPr/>
            <p:nvPr/>
          </p:nvSpPr>
          <p:spPr>
            <a:xfrm rot="0">
              <a:off x="12106561" y="4702588"/>
              <a:ext cx="61627" cy="369665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11417903" y="4326541"/>
              <a:ext cx="702469" cy="751713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11417903" y="4297394"/>
              <a:ext cx="751713" cy="443675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11417903" y="4326541"/>
              <a:ext cx="751713" cy="419005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12695110" y="4673346"/>
              <a:ext cx="61627" cy="542258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11889200" y="4201192"/>
              <a:ext cx="862679" cy="517589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11889200" y="4233005"/>
              <a:ext cx="862679" cy="480631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11889200" y="4233005"/>
              <a:ext cx="813340" cy="985838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11941778" y="4334161"/>
              <a:ext cx="246507" cy="357378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12239053" y="4673251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12239053" y="4804505"/>
              <a:ext cx="258794" cy="184880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12239053" y="4738878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11772138" y="4619815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1772138" y="4750975"/>
              <a:ext cx="135541" cy="110871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11772138" y="4685443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12239053" y="4543425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12239053" y="4609052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1490008" y="4436364"/>
              <a:ext cx="246507" cy="308039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AutoShape 99" id="99"/>
          <p:cNvSpPr/>
          <p:nvPr/>
        </p:nvSpPr>
        <p:spPr>
          <a:xfrm rot="0">
            <a:off x="12199390" y="3962174"/>
            <a:ext cx="1064024" cy="1480495"/>
          </a:xfrm>
          <a:prstGeom prst="rect">
            <a:avLst/>
          </a:prstGeom>
          <a:solidFill>
            <a:srgbClr val="E6E6E6">
              <a:alpha val="100000"/>
            </a:srgbClr>
          </a:solidFill>
          <a:ln/>
        </p:spPr>
      </p:sp>
      <p:sp>
        <p:nvSpPr>
          <p:cNvPr name="AutoShape 100" id="100"/>
          <p:cNvSpPr/>
          <p:nvPr/>
        </p:nvSpPr>
        <p:spPr>
          <a:xfrm rot="0">
            <a:off x="2089404" y="333017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101" id="101"/>
          <p:cNvGrpSpPr/>
          <p:nvPr/>
        </p:nvGrpSpPr>
        <p:grpSpPr>
          <a:xfrm rot="0">
            <a:off x="156591" y="193643"/>
            <a:ext cx="2540127" cy="2490788"/>
            <a:chOff x="156591" y="193643"/>
            <a:chExt cx="2540127" cy="2490788"/>
          </a:xfrm>
        </p:grpSpPr>
        <p:sp>
          <p:nvSpPr>
            <p:cNvPr name="Freeform 102" id="102"/>
            <p:cNvSpPr/>
            <p:nvPr/>
          </p:nvSpPr>
          <p:spPr>
            <a:xfrm rot="0">
              <a:off x="1879283" y="1425226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03" id="103"/>
            <p:cNvSpPr/>
            <p:nvPr/>
          </p:nvSpPr>
          <p:spPr>
            <a:xfrm rot="0">
              <a:off x="737140" y="765334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4" id="104"/>
            <p:cNvSpPr/>
            <p:nvPr/>
          </p:nvSpPr>
          <p:spPr>
            <a:xfrm rot="0">
              <a:off x="1855756" y="1413605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05" id="105"/>
            <p:cNvSpPr/>
            <p:nvPr/>
          </p:nvSpPr>
          <p:spPr>
            <a:xfrm rot="0">
              <a:off x="2025205" y="1412462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06" id="106"/>
            <p:cNvSpPr/>
            <p:nvPr/>
          </p:nvSpPr>
          <p:spPr>
            <a:xfrm rot="0">
              <a:off x="2075688" y="1423797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107" id="107"/>
            <p:cNvSpPr/>
            <p:nvPr/>
          </p:nvSpPr>
          <p:spPr>
            <a:xfrm rot="0">
              <a:off x="768191" y="1220819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108" id="108"/>
            <p:cNvSpPr/>
            <p:nvPr/>
          </p:nvSpPr>
          <p:spPr>
            <a:xfrm rot="0">
              <a:off x="768191" y="1420558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9" id="109"/>
            <p:cNvSpPr/>
            <p:nvPr/>
          </p:nvSpPr>
          <p:spPr>
            <a:xfrm rot="0">
              <a:off x="768191" y="778954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10" id="110"/>
            <p:cNvSpPr/>
            <p:nvPr/>
          </p:nvSpPr>
          <p:spPr>
            <a:xfrm rot="0">
              <a:off x="1254824" y="844772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1" id="111"/>
            <p:cNvSpPr/>
            <p:nvPr/>
          </p:nvSpPr>
          <p:spPr>
            <a:xfrm rot="0">
              <a:off x="875538" y="1558576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2" id="112"/>
            <p:cNvSpPr/>
            <p:nvPr/>
          </p:nvSpPr>
          <p:spPr>
            <a:xfrm rot="0">
              <a:off x="875538" y="1562481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113" id="113"/>
            <p:cNvSpPr/>
            <p:nvPr/>
          </p:nvSpPr>
          <p:spPr>
            <a:xfrm rot="0">
              <a:off x="1826419" y="1445800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4" id="114"/>
            <p:cNvSpPr/>
            <p:nvPr/>
          </p:nvSpPr>
          <p:spPr>
            <a:xfrm rot="0">
              <a:off x="1969389" y="1527715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5" id="115"/>
            <p:cNvSpPr/>
            <p:nvPr/>
          </p:nvSpPr>
          <p:spPr>
            <a:xfrm rot="0">
              <a:off x="1826514" y="1436751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116" id="116"/>
            <p:cNvSpPr/>
            <p:nvPr/>
          </p:nvSpPr>
          <p:spPr>
            <a:xfrm rot="0">
              <a:off x="1969389" y="1518666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7" id="117"/>
            <p:cNvSpPr/>
            <p:nvPr/>
          </p:nvSpPr>
          <p:spPr>
            <a:xfrm rot="0">
              <a:off x="1969484" y="1536573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18" id="118"/>
            <p:cNvSpPr/>
            <p:nvPr/>
          </p:nvSpPr>
          <p:spPr>
            <a:xfrm rot="0">
              <a:off x="1826514" y="1454658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119" id="119"/>
            <p:cNvSpPr/>
            <p:nvPr/>
          </p:nvSpPr>
          <p:spPr>
            <a:xfrm rot="0">
              <a:off x="568928" y="1807654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0" id="120"/>
            <p:cNvSpPr/>
            <p:nvPr/>
          </p:nvSpPr>
          <p:spPr>
            <a:xfrm rot="0">
              <a:off x="592360" y="1645920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1" id="121"/>
            <p:cNvSpPr/>
            <p:nvPr/>
          </p:nvSpPr>
          <p:spPr>
            <a:xfrm rot="0">
              <a:off x="568928" y="1631347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2" id="122"/>
            <p:cNvSpPr/>
            <p:nvPr/>
          </p:nvSpPr>
          <p:spPr>
            <a:xfrm rot="0">
              <a:off x="505873" y="1896332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3" id="123"/>
            <p:cNvSpPr/>
            <p:nvPr/>
          </p:nvSpPr>
          <p:spPr>
            <a:xfrm rot="0">
              <a:off x="1350550" y="2147125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4" id="124"/>
            <p:cNvSpPr/>
            <p:nvPr/>
          </p:nvSpPr>
          <p:spPr>
            <a:xfrm rot="0">
              <a:off x="505873" y="1668494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5" id="125"/>
            <p:cNvSpPr/>
            <p:nvPr/>
          </p:nvSpPr>
          <p:spPr>
            <a:xfrm rot="0">
              <a:off x="1424178" y="2302478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6" id="126"/>
            <p:cNvSpPr/>
            <p:nvPr/>
          </p:nvSpPr>
          <p:spPr>
            <a:xfrm rot="0">
              <a:off x="1447705" y="2140744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7" id="127"/>
            <p:cNvSpPr/>
            <p:nvPr/>
          </p:nvSpPr>
          <p:spPr>
            <a:xfrm rot="0">
              <a:off x="1424178" y="2126171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8" id="128"/>
            <p:cNvSpPr/>
            <p:nvPr/>
          </p:nvSpPr>
          <p:spPr>
            <a:xfrm rot="0">
              <a:off x="1388650" y="207835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9" id="129"/>
            <p:cNvSpPr/>
            <p:nvPr/>
          </p:nvSpPr>
          <p:spPr>
            <a:xfrm rot="0">
              <a:off x="2367439" y="748284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30" id="130"/>
            <p:cNvSpPr/>
            <p:nvPr/>
          </p:nvSpPr>
          <p:spPr>
            <a:xfrm rot="0">
              <a:off x="1388650" y="193643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31" id="131"/>
            <p:cNvSpPr/>
            <p:nvPr/>
          </p:nvSpPr>
          <p:spPr>
            <a:xfrm rot="0">
              <a:off x="1448753" y="448532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2" id="132"/>
            <p:cNvSpPr/>
            <p:nvPr/>
          </p:nvSpPr>
          <p:spPr>
            <a:xfrm rot="0">
              <a:off x="156591" y="1665065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133" id="133"/>
            <p:cNvSpPr/>
            <p:nvPr/>
          </p:nvSpPr>
          <p:spPr>
            <a:xfrm rot="0">
              <a:off x="158306" y="1663732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4" id="134"/>
            <p:cNvSpPr/>
            <p:nvPr/>
          </p:nvSpPr>
          <p:spPr>
            <a:xfrm rot="0">
              <a:off x="405765" y="1877092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35" id="135"/>
            <p:cNvSpPr/>
            <p:nvPr/>
          </p:nvSpPr>
          <p:spPr>
            <a:xfrm rot="0">
              <a:off x="803243" y="2231993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136" id="136"/>
            <p:cNvSpPr/>
            <p:nvPr/>
          </p:nvSpPr>
          <p:spPr>
            <a:xfrm rot="0">
              <a:off x="766286" y="1757934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7" id="137"/>
            <p:cNvSpPr/>
            <p:nvPr/>
          </p:nvSpPr>
          <p:spPr>
            <a:xfrm rot="0">
              <a:off x="824960" y="1791843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8" id="138"/>
            <p:cNvSpPr/>
            <p:nvPr/>
          </p:nvSpPr>
          <p:spPr>
            <a:xfrm rot="0">
              <a:off x="892492" y="1830896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9" id="139"/>
            <p:cNvSpPr/>
            <p:nvPr/>
          </p:nvSpPr>
          <p:spPr>
            <a:xfrm rot="0">
              <a:off x="983266" y="1870996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0" id="140"/>
            <p:cNvSpPr/>
            <p:nvPr/>
          </p:nvSpPr>
          <p:spPr>
            <a:xfrm rot="0">
              <a:off x="1035177" y="1913287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1" id="141"/>
            <p:cNvSpPr/>
            <p:nvPr/>
          </p:nvSpPr>
          <p:spPr>
            <a:xfrm rot="0">
              <a:off x="1070991" y="1933956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2" id="142"/>
            <p:cNvSpPr/>
            <p:nvPr/>
          </p:nvSpPr>
          <p:spPr>
            <a:xfrm rot="0">
              <a:off x="1135094" y="1971008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3" id="143"/>
            <p:cNvSpPr/>
            <p:nvPr/>
          </p:nvSpPr>
          <p:spPr>
            <a:xfrm rot="0">
              <a:off x="1183862" y="1999107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4" id="144"/>
            <p:cNvSpPr/>
            <p:nvPr/>
          </p:nvSpPr>
          <p:spPr>
            <a:xfrm rot="0">
              <a:off x="1236917" y="2042065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5" id="145"/>
            <p:cNvSpPr/>
            <p:nvPr/>
          </p:nvSpPr>
          <p:spPr>
            <a:xfrm rot="0">
              <a:off x="1324546" y="20679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6" id="146"/>
            <p:cNvSpPr/>
            <p:nvPr/>
          </p:nvSpPr>
          <p:spPr>
            <a:xfrm rot="0">
              <a:off x="1376648" y="2110359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7" id="147"/>
            <p:cNvSpPr/>
            <p:nvPr/>
          </p:nvSpPr>
          <p:spPr>
            <a:xfrm rot="0">
              <a:off x="239744" y="1455611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8" id="148"/>
            <p:cNvSpPr/>
            <p:nvPr/>
          </p:nvSpPr>
          <p:spPr>
            <a:xfrm rot="0">
              <a:off x="600170" y="1369886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9" id="149"/>
            <p:cNvSpPr/>
            <p:nvPr/>
          </p:nvSpPr>
          <p:spPr>
            <a:xfrm rot="0">
              <a:off x="171926" y="1870996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50" id="150"/>
            <p:cNvSpPr/>
            <p:nvPr/>
          </p:nvSpPr>
          <p:spPr>
            <a:xfrm rot="0">
              <a:off x="779526" y="2562892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sp>
        <p:nvSpPr>
          <p:cNvPr name="AutoShape 151" id="151"/>
          <p:cNvSpPr/>
          <p:nvPr/>
        </p:nvSpPr>
        <p:spPr>
          <a:xfrm rot="0">
            <a:off x="5436965" y="2027301"/>
            <a:ext cx="1318070" cy="1318070"/>
          </a:xfrm>
          <a:prstGeom prst="ellipse">
            <a:avLst/>
          </a:prstGeom>
          <a:solidFill>
            <a:srgbClr val="3A6FA8">
              <a:alpha val="100000"/>
            </a:srgb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4800">
                <a:solidFill>
                  <a:schemeClr val="lt1">
                    <a:alpha val="100000"/>
                  </a:schemeClr>
                </a:solidFill>
                <a:latin typeface="Segoe UI"/>
                <a:ea typeface="Segoe UI"/>
                <a:cs typeface="Segoe UI"/>
              </a:rPr>
              <a:t>03</a:t>
            </a:r>
            <a:endParaRPr lang="en-US" sz="1100"/>
          </a:p>
        </p:txBody>
      </p:sp>
      <p:sp>
        <p:nvSpPr>
          <p:cNvPr name="AutoShape 152" id="152"/>
          <p:cNvSpPr/>
          <p:nvPr/>
        </p:nvSpPr>
        <p:spPr>
          <a:xfrm rot="0">
            <a:off x="5660898" y="4840224"/>
            <a:ext cx="870109" cy="10649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53" id="153"/>
          <p:cNvSpPr txBox="true"/>
          <p:nvPr/>
        </p:nvSpPr>
        <p:spPr>
          <a:xfrm rot="0">
            <a:off x="2947786" y="3538347"/>
            <a:ext cx="6296427" cy="7694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25">
                <a:solidFill>
                  <a:srgbClr val="00448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注意事项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552651" y="1629738"/>
            <a:ext cx="4219249" cy="4219249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316538" y="1567945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遵循学术规范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316538" y="2054291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来稿应遵守学术规范和道德准则，确保原创性、真实性和学术价值。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44099" y="3218179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注明学科版面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44099" y="3704525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来稿时请务必注明所投学科及版面，以便我们进行准确的分类和处理。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71661" y="4868412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邮件投稿方式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371661" y="5354759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目前只接受邮件投稿，请将稿件发送至指定邮箱，并注明相关信息。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7154" y="-7144"/>
            <a:ext cx="6952393" cy="3930205"/>
            <a:chOff x="-87154" y="-7144"/>
            <a:chExt cx="6952393" cy="3930205"/>
          </a:xfrm>
        </p:grpSpPr>
        <p:sp>
          <p:nvSpPr>
            <p:cNvPr name="AutoShape 3" id="3"/>
            <p:cNvSpPr/>
            <p:nvPr/>
          </p:nvSpPr>
          <p:spPr>
            <a:xfrm rot="0" flipV="true">
              <a:off x="-95" y="-7144"/>
              <a:ext cx="6865334" cy="3930205"/>
            </a:xfrm>
            <a:prstGeom prst="rtTriangle">
              <a:avLst/>
            </a:prstGeom>
            <a:solidFill>
              <a:srgbClr val="D1EBFF">
                <a:alpha val="22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6200000">
              <a:off x="-87154" y="2679573"/>
              <a:ext cx="1330166" cy="1156716"/>
            </a:xfrm>
            <a:custGeom>
              <a:avLst/>
              <a:gdLst/>
              <a:ahLst/>
              <a:cxnLst/>
              <a:rect r="r" b="b" t="t" l="l"/>
              <a:pathLst>
                <a:path h="152401" w="531019">
                  <a:moveTo>
                    <a:pt x="0" y="0"/>
                  </a:moveTo>
                  <a:lnTo>
                    <a:pt x="531019" y="0"/>
                  </a:lnTo>
                  <a:lnTo>
                    <a:pt x="266699" y="152401"/>
                  </a:lnTo>
                  <a:lnTo>
                    <a:pt x="0" y="0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</p:grpSp>
      <p:sp>
        <p:nvSpPr>
          <p:cNvPr name="Freeform 5" id="5"/>
          <p:cNvSpPr/>
          <p:nvPr/>
        </p:nvSpPr>
        <p:spPr>
          <a:xfrm rot="0">
            <a:off x="9075965" y="5063253"/>
            <a:ext cx="3135086" cy="1804366"/>
          </a:xfrm>
          <a:custGeom>
            <a:avLst/>
            <a:gdLst/>
            <a:ahLst/>
            <a:cxnLst/>
            <a:rect r="r" b="b" t="t" l="l"/>
            <a:pathLst>
              <a:path h="762000" w="1323975">
                <a:moveTo>
                  <a:pt x="7144" y="760666"/>
                </a:moveTo>
                <a:lnTo>
                  <a:pt x="1317307" y="760666"/>
                </a:lnTo>
                <a:lnTo>
                  <a:pt x="1317307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H="true" flipV="true">
            <a:off x="5660922" y="2989970"/>
            <a:ext cx="6531072" cy="3868025"/>
          </a:xfrm>
          <a:custGeom>
            <a:avLst/>
            <a:gdLst/>
            <a:ahLst/>
            <a:cxnLst/>
            <a:rect r="r" b="b" t="t" l="l"/>
            <a:pathLst>
              <a:path h="3868025" w="6531072">
                <a:moveTo>
                  <a:pt x="6531072" y="0"/>
                </a:moveTo>
                <a:lnTo>
                  <a:pt x="1354853" y="0"/>
                </a:lnTo>
                <a:lnTo>
                  <a:pt x="0" y="802411"/>
                </a:lnTo>
                <a:lnTo>
                  <a:pt x="0" y="3868025"/>
                </a:lnTo>
                <a:lnTo>
                  <a:pt x="6531072" y="0"/>
                </a:lnTo>
              </a:path>
            </a:pathLst>
          </a:custGeom>
          <a:solidFill>
            <a:srgbClr val="F5FBFF">
              <a:alpha val="100000"/>
            </a:srgb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9803669" y="3780856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8" id="8"/>
          <p:cNvGrpSpPr/>
          <p:nvPr/>
        </p:nvGrpSpPr>
        <p:grpSpPr>
          <a:xfrm rot="0">
            <a:off x="2857595" y="943642"/>
            <a:ext cx="1106996" cy="841439"/>
            <a:chOff x="2857595" y="943642"/>
            <a:chExt cx="1106996" cy="841439"/>
          </a:xfrm>
        </p:grpSpPr>
        <p:sp>
          <p:nvSpPr>
            <p:cNvPr name="Freeform 9" id="9"/>
            <p:cNvSpPr/>
            <p:nvPr/>
          </p:nvSpPr>
          <p:spPr>
            <a:xfrm rot="0">
              <a:off x="3427000" y="1358075"/>
              <a:ext cx="50959" cy="305657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>
              <a:off x="2857595" y="1047179"/>
              <a:ext cx="580739" cy="621506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>
              <a:off x="2857595" y="1023080"/>
              <a:ext cx="621506" cy="366808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>
              <a:off x="2857595" y="1047179"/>
              <a:ext cx="621506" cy="346424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3913632" y="1333976"/>
              <a:ext cx="50959" cy="448342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3247263" y="943642"/>
              <a:ext cx="713232" cy="427958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3247263" y="969931"/>
              <a:ext cx="713232" cy="397383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3247263" y="969931"/>
              <a:ext cx="672465" cy="815150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3290697" y="1053465"/>
              <a:ext cx="203740" cy="295466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3536537" y="1333881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3536537" y="1442371"/>
              <a:ext cx="213931" cy="152876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3536537" y="138817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3150394" y="1289685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3150394" y="1398175"/>
              <a:ext cx="112109" cy="91726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3150394" y="1343978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3536537" y="122653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3536537" y="1280732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2917222" y="1137952"/>
              <a:ext cx="203740" cy="254698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Freeform 27" id="27"/>
          <p:cNvSpPr/>
          <p:nvPr/>
        </p:nvSpPr>
        <p:spPr>
          <a:xfrm rot="0">
            <a:off x="2588061" y="940426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8" id="28"/>
          <p:cNvSpPr/>
          <p:nvPr/>
        </p:nvSpPr>
        <p:spPr>
          <a:xfrm rot="0">
            <a:off x="2478533" y="879392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9" id="29"/>
          <p:cNvSpPr/>
          <p:nvPr/>
        </p:nvSpPr>
        <p:spPr>
          <a:xfrm rot="0">
            <a:off x="2367947" y="816848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4" y="76067"/>
                </a:moveTo>
                <a:cubicBezTo>
                  <a:pt x="80824" y="98124"/>
                  <a:pt x="65264" y="106886"/>
                  <a:pt x="46077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7" y="16091"/>
                </a:cubicBezTo>
                <a:cubicBezTo>
                  <a:pt x="65415" y="27119"/>
                  <a:pt x="80824" y="54010"/>
                  <a:pt x="80824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grpSp>
        <p:nvGrpSpPr>
          <p:cNvPr name="Group 30" id="30"/>
          <p:cNvGrpSpPr/>
          <p:nvPr/>
        </p:nvGrpSpPr>
        <p:grpSpPr>
          <a:xfrm rot="0">
            <a:off x="8795480" y="3978021"/>
            <a:ext cx="2540127" cy="2490788"/>
            <a:chOff x="8795480" y="3978021"/>
            <a:chExt cx="2540127" cy="2490788"/>
          </a:xfrm>
        </p:grpSpPr>
        <p:sp>
          <p:nvSpPr>
            <p:cNvPr name="Freeform 31" id="31"/>
            <p:cNvSpPr/>
            <p:nvPr/>
          </p:nvSpPr>
          <p:spPr>
            <a:xfrm rot="0">
              <a:off x="10518172" y="5209604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9376029" y="4549712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10494645" y="5197983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10664094" y="5196745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10714577" y="5208175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9407080" y="5005197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9407080" y="5204936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9407080" y="4563237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9893712" y="4629150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9514427" y="5342954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9514427" y="5346859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10465308" y="5230177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10608278" y="5312093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>
              <a:off x="10465403" y="5221129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>
              <a:off x="10608278" y="5303044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>
              <a:off x="10608373" y="5320951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>
              <a:off x="10465403" y="5239036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>
              <a:off x="9207818" y="5592033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>
              <a:off x="9231249" y="5430298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>
              <a:off x="9207818" y="5415725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>
              <a:off x="9144762" y="5680710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>
              <a:off x="9989439" y="5931408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>
              <a:off x="9144762" y="5452872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>
              <a:off x="10063067" y="6086856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>
              <a:off x="10086594" y="592512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>
              <a:off x="10063067" y="5910549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0">
              <a:off x="10027539" y="3992213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8" id="58"/>
            <p:cNvSpPr/>
            <p:nvPr/>
          </p:nvSpPr>
          <p:spPr>
            <a:xfrm rot="0">
              <a:off x="11006328" y="4532662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0">
              <a:off x="10027539" y="3978021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>
              <a:off x="10087641" y="4232910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8795480" y="5449443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8797195" y="5448109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044654" y="5661470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442132" y="601637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9405175" y="5542312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9463850" y="5576221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9531382" y="5615274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0">
              <a:off x="9622155" y="56553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0">
              <a:off x="9674066" y="5697664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>
              <a:off x="9709880" y="5718239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>
              <a:off x="9773984" y="5755386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>
              <a:off x="9822752" y="5783485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>
              <a:off x="9875805" y="5826443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>
              <a:off x="9963436" y="5852350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>
              <a:off x="10015538" y="5894737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8878634" y="5239893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9239059" y="5154168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8810816" y="5655373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9418415" y="6347270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grpSp>
        <p:nvGrpSpPr>
          <p:cNvPr name="Group 80" id="80"/>
          <p:cNvGrpSpPr/>
          <p:nvPr/>
        </p:nvGrpSpPr>
        <p:grpSpPr>
          <a:xfrm rot="0">
            <a:off x="11417903" y="4201192"/>
            <a:ext cx="1338834" cy="1017651"/>
            <a:chOff x="11417903" y="4201192"/>
            <a:chExt cx="1338834" cy="1017651"/>
          </a:xfrm>
        </p:grpSpPr>
        <p:sp>
          <p:nvSpPr>
            <p:cNvPr name="Freeform 81" id="81"/>
            <p:cNvSpPr/>
            <p:nvPr/>
          </p:nvSpPr>
          <p:spPr>
            <a:xfrm rot="0">
              <a:off x="12106561" y="4702588"/>
              <a:ext cx="61627" cy="369665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11417903" y="4326541"/>
              <a:ext cx="702469" cy="751713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11417903" y="4297394"/>
              <a:ext cx="751713" cy="443675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11417903" y="4326541"/>
              <a:ext cx="751713" cy="419005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12695110" y="4673346"/>
              <a:ext cx="61627" cy="542258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11889200" y="4201192"/>
              <a:ext cx="862679" cy="517589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11889200" y="4233005"/>
              <a:ext cx="862679" cy="480631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11889200" y="4233005"/>
              <a:ext cx="813340" cy="985838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11941778" y="4334161"/>
              <a:ext cx="246507" cy="357378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12239053" y="4673251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12239053" y="4804505"/>
              <a:ext cx="258794" cy="184880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12239053" y="4738878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11772138" y="4619815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1772138" y="4750975"/>
              <a:ext cx="135541" cy="110871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11772138" y="4685443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12239053" y="4543425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12239053" y="4609052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1490008" y="4436364"/>
              <a:ext cx="246507" cy="308039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AutoShape 99" id="99"/>
          <p:cNvSpPr/>
          <p:nvPr/>
        </p:nvSpPr>
        <p:spPr>
          <a:xfrm rot="0">
            <a:off x="12199390" y="3962174"/>
            <a:ext cx="1064024" cy="1480495"/>
          </a:xfrm>
          <a:prstGeom prst="rect">
            <a:avLst/>
          </a:prstGeom>
          <a:solidFill>
            <a:srgbClr val="E6E6E6">
              <a:alpha val="100000"/>
            </a:srgbClr>
          </a:solidFill>
          <a:ln/>
        </p:spPr>
      </p:sp>
      <p:sp>
        <p:nvSpPr>
          <p:cNvPr name="AutoShape 100" id="100"/>
          <p:cNvSpPr/>
          <p:nvPr/>
        </p:nvSpPr>
        <p:spPr>
          <a:xfrm rot="0">
            <a:off x="2089404" y="333017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101" id="101"/>
          <p:cNvGrpSpPr/>
          <p:nvPr/>
        </p:nvGrpSpPr>
        <p:grpSpPr>
          <a:xfrm rot="0">
            <a:off x="156591" y="193643"/>
            <a:ext cx="2540127" cy="2490788"/>
            <a:chOff x="156591" y="193643"/>
            <a:chExt cx="2540127" cy="2490788"/>
          </a:xfrm>
        </p:grpSpPr>
        <p:sp>
          <p:nvSpPr>
            <p:cNvPr name="Freeform 102" id="102"/>
            <p:cNvSpPr/>
            <p:nvPr/>
          </p:nvSpPr>
          <p:spPr>
            <a:xfrm rot="0">
              <a:off x="1879283" y="1425226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03" id="103"/>
            <p:cNvSpPr/>
            <p:nvPr/>
          </p:nvSpPr>
          <p:spPr>
            <a:xfrm rot="0">
              <a:off x="737140" y="765334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4" id="104"/>
            <p:cNvSpPr/>
            <p:nvPr/>
          </p:nvSpPr>
          <p:spPr>
            <a:xfrm rot="0">
              <a:off x="1855756" y="1413605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05" id="105"/>
            <p:cNvSpPr/>
            <p:nvPr/>
          </p:nvSpPr>
          <p:spPr>
            <a:xfrm rot="0">
              <a:off x="2025205" y="1412462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06" id="106"/>
            <p:cNvSpPr/>
            <p:nvPr/>
          </p:nvSpPr>
          <p:spPr>
            <a:xfrm rot="0">
              <a:off x="2075688" y="1423797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107" id="107"/>
            <p:cNvSpPr/>
            <p:nvPr/>
          </p:nvSpPr>
          <p:spPr>
            <a:xfrm rot="0">
              <a:off x="768191" y="1220819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108" id="108"/>
            <p:cNvSpPr/>
            <p:nvPr/>
          </p:nvSpPr>
          <p:spPr>
            <a:xfrm rot="0">
              <a:off x="768191" y="1420558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9" id="109"/>
            <p:cNvSpPr/>
            <p:nvPr/>
          </p:nvSpPr>
          <p:spPr>
            <a:xfrm rot="0">
              <a:off x="768191" y="778954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10" id="110"/>
            <p:cNvSpPr/>
            <p:nvPr/>
          </p:nvSpPr>
          <p:spPr>
            <a:xfrm rot="0">
              <a:off x="1254824" y="844772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1" id="111"/>
            <p:cNvSpPr/>
            <p:nvPr/>
          </p:nvSpPr>
          <p:spPr>
            <a:xfrm rot="0">
              <a:off x="875538" y="1558576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2" id="112"/>
            <p:cNvSpPr/>
            <p:nvPr/>
          </p:nvSpPr>
          <p:spPr>
            <a:xfrm rot="0">
              <a:off x="875538" y="1562481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113" id="113"/>
            <p:cNvSpPr/>
            <p:nvPr/>
          </p:nvSpPr>
          <p:spPr>
            <a:xfrm rot="0">
              <a:off x="1826419" y="1445800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4" id="114"/>
            <p:cNvSpPr/>
            <p:nvPr/>
          </p:nvSpPr>
          <p:spPr>
            <a:xfrm rot="0">
              <a:off x="1969389" y="1527715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5" id="115"/>
            <p:cNvSpPr/>
            <p:nvPr/>
          </p:nvSpPr>
          <p:spPr>
            <a:xfrm rot="0">
              <a:off x="1826514" y="1436751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116" id="116"/>
            <p:cNvSpPr/>
            <p:nvPr/>
          </p:nvSpPr>
          <p:spPr>
            <a:xfrm rot="0">
              <a:off x="1969389" y="1518666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7" id="117"/>
            <p:cNvSpPr/>
            <p:nvPr/>
          </p:nvSpPr>
          <p:spPr>
            <a:xfrm rot="0">
              <a:off x="1969484" y="1536573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18" id="118"/>
            <p:cNvSpPr/>
            <p:nvPr/>
          </p:nvSpPr>
          <p:spPr>
            <a:xfrm rot="0">
              <a:off x="1826514" y="1454658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119" id="119"/>
            <p:cNvSpPr/>
            <p:nvPr/>
          </p:nvSpPr>
          <p:spPr>
            <a:xfrm rot="0">
              <a:off x="568928" y="1807654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0" id="120"/>
            <p:cNvSpPr/>
            <p:nvPr/>
          </p:nvSpPr>
          <p:spPr>
            <a:xfrm rot="0">
              <a:off x="592360" y="1645920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1" id="121"/>
            <p:cNvSpPr/>
            <p:nvPr/>
          </p:nvSpPr>
          <p:spPr>
            <a:xfrm rot="0">
              <a:off x="568928" y="1631347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2" id="122"/>
            <p:cNvSpPr/>
            <p:nvPr/>
          </p:nvSpPr>
          <p:spPr>
            <a:xfrm rot="0">
              <a:off x="505873" y="1896332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3" id="123"/>
            <p:cNvSpPr/>
            <p:nvPr/>
          </p:nvSpPr>
          <p:spPr>
            <a:xfrm rot="0">
              <a:off x="1350550" y="2147125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4" id="124"/>
            <p:cNvSpPr/>
            <p:nvPr/>
          </p:nvSpPr>
          <p:spPr>
            <a:xfrm rot="0">
              <a:off x="505873" y="1668494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5" id="125"/>
            <p:cNvSpPr/>
            <p:nvPr/>
          </p:nvSpPr>
          <p:spPr>
            <a:xfrm rot="0">
              <a:off x="1424178" y="2302478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6" id="126"/>
            <p:cNvSpPr/>
            <p:nvPr/>
          </p:nvSpPr>
          <p:spPr>
            <a:xfrm rot="0">
              <a:off x="1447705" y="2140744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7" id="127"/>
            <p:cNvSpPr/>
            <p:nvPr/>
          </p:nvSpPr>
          <p:spPr>
            <a:xfrm rot="0">
              <a:off x="1424178" y="2126171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8" id="128"/>
            <p:cNvSpPr/>
            <p:nvPr/>
          </p:nvSpPr>
          <p:spPr>
            <a:xfrm rot="0">
              <a:off x="1388650" y="207835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9" id="129"/>
            <p:cNvSpPr/>
            <p:nvPr/>
          </p:nvSpPr>
          <p:spPr>
            <a:xfrm rot="0">
              <a:off x="2367439" y="748284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30" id="130"/>
            <p:cNvSpPr/>
            <p:nvPr/>
          </p:nvSpPr>
          <p:spPr>
            <a:xfrm rot="0">
              <a:off x="1388650" y="193643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31" id="131"/>
            <p:cNvSpPr/>
            <p:nvPr/>
          </p:nvSpPr>
          <p:spPr>
            <a:xfrm rot="0">
              <a:off x="1448753" y="448532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2" id="132"/>
            <p:cNvSpPr/>
            <p:nvPr/>
          </p:nvSpPr>
          <p:spPr>
            <a:xfrm rot="0">
              <a:off x="156591" y="1665065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133" id="133"/>
            <p:cNvSpPr/>
            <p:nvPr/>
          </p:nvSpPr>
          <p:spPr>
            <a:xfrm rot="0">
              <a:off x="158306" y="1663732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4" id="134"/>
            <p:cNvSpPr/>
            <p:nvPr/>
          </p:nvSpPr>
          <p:spPr>
            <a:xfrm rot="0">
              <a:off x="405765" y="1877092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35" id="135"/>
            <p:cNvSpPr/>
            <p:nvPr/>
          </p:nvSpPr>
          <p:spPr>
            <a:xfrm rot="0">
              <a:off x="803243" y="2231993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136" id="136"/>
            <p:cNvSpPr/>
            <p:nvPr/>
          </p:nvSpPr>
          <p:spPr>
            <a:xfrm rot="0">
              <a:off x="766286" y="1757934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7" id="137"/>
            <p:cNvSpPr/>
            <p:nvPr/>
          </p:nvSpPr>
          <p:spPr>
            <a:xfrm rot="0">
              <a:off x="824960" y="1791843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8" id="138"/>
            <p:cNvSpPr/>
            <p:nvPr/>
          </p:nvSpPr>
          <p:spPr>
            <a:xfrm rot="0">
              <a:off x="892492" y="1830896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9" id="139"/>
            <p:cNvSpPr/>
            <p:nvPr/>
          </p:nvSpPr>
          <p:spPr>
            <a:xfrm rot="0">
              <a:off x="983266" y="1870996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0" id="140"/>
            <p:cNvSpPr/>
            <p:nvPr/>
          </p:nvSpPr>
          <p:spPr>
            <a:xfrm rot="0">
              <a:off x="1035177" y="1913287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1" id="141"/>
            <p:cNvSpPr/>
            <p:nvPr/>
          </p:nvSpPr>
          <p:spPr>
            <a:xfrm rot="0">
              <a:off x="1070991" y="1933956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2" id="142"/>
            <p:cNvSpPr/>
            <p:nvPr/>
          </p:nvSpPr>
          <p:spPr>
            <a:xfrm rot="0">
              <a:off x="1135094" y="1971008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3" id="143"/>
            <p:cNvSpPr/>
            <p:nvPr/>
          </p:nvSpPr>
          <p:spPr>
            <a:xfrm rot="0">
              <a:off x="1183862" y="1999107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4" id="144"/>
            <p:cNvSpPr/>
            <p:nvPr/>
          </p:nvSpPr>
          <p:spPr>
            <a:xfrm rot="0">
              <a:off x="1236917" y="2042065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5" id="145"/>
            <p:cNvSpPr/>
            <p:nvPr/>
          </p:nvSpPr>
          <p:spPr>
            <a:xfrm rot="0">
              <a:off x="1324546" y="20679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6" id="146"/>
            <p:cNvSpPr/>
            <p:nvPr/>
          </p:nvSpPr>
          <p:spPr>
            <a:xfrm rot="0">
              <a:off x="1376648" y="2110359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7" id="147"/>
            <p:cNvSpPr/>
            <p:nvPr/>
          </p:nvSpPr>
          <p:spPr>
            <a:xfrm rot="0">
              <a:off x="239744" y="1455611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8" id="148"/>
            <p:cNvSpPr/>
            <p:nvPr/>
          </p:nvSpPr>
          <p:spPr>
            <a:xfrm rot="0">
              <a:off x="600170" y="1369886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9" id="149"/>
            <p:cNvSpPr/>
            <p:nvPr/>
          </p:nvSpPr>
          <p:spPr>
            <a:xfrm rot="0">
              <a:off x="171926" y="1870996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50" id="150"/>
            <p:cNvSpPr/>
            <p:nvPr/>
          </p:nvSpPr>
          <p:spPr>
            <a:xfrm rot="0">
              <a:off x="779526" y="2562892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sp>
        <p:nvSpPr>
          <p:cNvPr name="AutoShape 151" id="151"/>
          <p:cNvSpPr/>
          <p:nvPr/>
        </p:nvSpPr>
        <p:spPr>
          <a:xfrm rot="0">
            <a:off x="5436965" y="2027301"/>
            <a:ext cx="1318070" cy="1318070"/>
          </a:xfrm>
          <a:prstGeom prst="ellipse">
            <a:avLst/>
          </a:prstGeom>
          <a:solidFill>
            <a:srgbClr val="3A6FA8">
              <a:alpha val="100000"/>
            </a:srgb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4800">
                <a:solidFill>
                  <a:schemeClr val="lt1">
                    <a:alpha val="100000"/>
                  </a:schemeClr>
                </a:solidFill>
                <a:latin typeface="Segoe UI"/>
                <a:ea typeface="Segoe UI"/>
                <a:cs typeface="Segoe UI"/>
              </a:rPr>
              <a:t>04</a:t>
            </a:r>
            <a:endParaRPr lang="en-US" sz="1100"/>
          </a:p>
        </p:txBody>
      </p:sp>
      <p:sp>
        <p:nvSpPr>
          <p:cNvPr name="AutoShape 152" id="152"/>
          <p:cNvSpPr/>
          <p:nvPr/>
        </p:nvSpPr>
        <p:spPr>
          <a:xfrm rot="0">
            <a:off x="5660898" y="4840224"/>
            <a:ext cx="870109" cy="10649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53" id="153"/>
          <p:cNvSpPr txBox="true"/>
          <p:nvPr/>
        </p:nvSpPr>
        <p:spPr>
          <a:xfrm rot="0">
            <a:off x="2947786" y="3538347"/>
            <a:ext cx="6296427" cy="7694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25">
                <a:solidFill>
                  <a:srgbClr val="00448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常见问题解答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8979" r="28979"/>
          <a:stretch>
            <a:fillRect/>
          </a:stretch>
        </p:blipFill>
        <p:spPr>
          <a:xfrm rot="0">
            <a:off x="615557" y="1293101"/>
            <a:ext cx="3938035" cy="5250714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4232060" y="1718638"/>
            <a:ext cx="7211308" cy="4522346"/>
          </a:xfrm>
          <a:prstGeom prst="roundRect">
            <a:avLst>
              <a:gd fmla="val 4504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81000" dist="0">
              <a:srgbClr val="000000">
                <a:alpha val="7000"/>
              </a:srgbClr>
            </a:outerShdw>
          </a:effectLst>
        </p:spPr>
      </p:sp>
      <p:sp>
        <p:nvSpPr>
          <p:cNvPr name="TextBox 4" id="4"/>
          <p:cNvSpPr txBox="true"/>
          <p:nvPr/>
        </p:nvSpPr>
        <p:spPr>
          <a:xfrm rot="0">
            <a:off x="4599214" y="2711090"/>
            <a:ext cx="6477000" cy="125774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通常在投稿后一周内，作者会收到是否录用的初步通知；若被录用，将在1-2个月内正式发表。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99214" y="2143575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投稿后何时能收到回复？​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99214" y="4589063"/>
            <a:ext cx="6477000" cy="1271524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作者应参照《长春理工大学学报》的期刊格式要求，包括字体、字号、行距、页边距等，以确保论文符合标准。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99214" y="4153214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论文格式要求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常见问题解答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7154" y="-7144"/>
            <a:ext cx="6952393" cy="3930205"/>
            <a:chOff x="-87154" y="-7144"/>
            <a:chExt cx="6952393" cy="3930205"/>
          </a:xfrm>
        </p:grpSpPr>
        <p:sp>
          <p:nvSpPr>
            <p:cNvPr name="AutoShape 3" id="3"/>
            <p:cNvSpPr/>
            <p:nvPr/>
          </p:nvSpPr>
          <p:spPr>
            <a:xfrm rot="0" flipV="true">
              <a:off x="-95" y="-7144"/>
              <a:ext cx="6865334" cy="3930205"/>
            </a:xfrm>
            <a:prstGeom prst="rtTriangle">
              <a:avLst/>
            </a:prstGeom>
            <a:solidFill>
              <a:srgbClr val="D1EBFF">
                <a:alpha val="22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6200000">
              <a:off x="-87154" y="2679573"/>
              <a:ext cx="1330166" cy="1156716"/>
            </a:xfrm>
            <a:custGeom>
              <a:avLst/>
              <a:gdLst/>
              <a:ahLst/>
              <a:cxnLst/>
              <a:rect r="r" b="b" t="t" l="l"/>
              <a:pathLst>
                <a:path h="152401" w="531019">
                  <a:moveTo>
                    <a:pt x="0" y="0"/>
                  </a:moveTo>
                  <a:lnTo>
                    <a:pt x="531019" y="0"/>
                  </a:lnTo>
                  <a:lnTo>
                    <a:pt x="266699" y="152401"/>
                  </a:lnTo>
                  <a:lnTo>
                    <a:pt x="0" y="0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</p:grpSp>
      <p:sp>
        <p:nvSpPr>
          <p:cNvPr name="Freeform 5" id="5"/>
          <p:cNvSpPr/>
          <p:nvPr/>
        </p:nvSpPr>
        <p:spPr>
          <a:xfrm rot="0">
            <a:off x="9075965" y="5063253"/>
            <a:ext cx="3135086" cy="1804366"/>
          </a:xfrm>
          <a:custGeom>
            <a:avLst/>
            <a:gdLst/>
            <a:ahLst/>
            <a:cxnLst/>
            <a:rect r="r" b="b" t="t" l="l"/>
            <a:pathLst>
              <a:path h="762000" w="1323975">
                <a:moveTo>
                  <a:pt x="7144" y="760666"/>
                </a:moveTo>
                <a:lnTo>
                  <a:pt x="1317307" y="760666"/>
                </a:lnTo>
                <a:lnTo>
                  <a:pt x="1317307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H="true" flipV="true">
            <a:off x="5660922" y="2989970"/>
            <a:ext cx="6531072" cy="3868025"/>
          </a:xfrm>
          <a:custGeom>
            <a:avLst/>
            <a:gdLst/>
            <a:ahLst/>
            <a:cxnLst/>
            <a:rect r="r" b="b" t="t" l="l"/>
            <a:pathLst>
              <a:path h="3868025" w="6531072">
                <a:moveTo>
                  <a:pt x="6531072" y="0"/>
                </a:moveTo>
                <a:lnTo>
                  <a:pt x="1354853" y="0"/>
                </a:lnTo>
                <a:lnTo>
                  <a:pt x="0" y="802411"/>
                </a:lnTo>
                <a:lnTo>
                  <a:pt x="0" y="3868025"/>
                </a:lnTo>
                <a:lnTo>
                  <a:pt x="6531072" y="0"/>
                </a:lnTo>
              </a:path>
            </a:pathLst>
          </a:custGeom>
          <a:solidFill>
            <a:srgbClr val="F5FBFF">
              <a:alpha val="100000"/>
            </a:srgb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9803669" y="3780856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8" id="8"/>
          <p:cNvGrpSpPr/>
          <p:nvPr/>
        </p:nvGrpSpPr>
        <p:grpSpPr>
          <a:xfrm rot="0">
            <a:off x="2857595" y="943642"/>
            <a:ext cx="1106996" cy="841439"/>
            <a:chOff x="2857595" y="943642"/>
            <a:chExt cx="1106996" cy="841439"/>
          </a:xfrm>
        </p:grpSpPr>
        <p:sp>
          <p:nvSpPr>
            <p:cNvPr name="Freeform 9" id="9"/>
            <p:cNvSpPr/>
            <p:nvPr/>
          </p:nvSpPr>
          <p:spPr>
            <a:xfrm rot="0">
              <a:off x="3427000" y="1358075"/>
              <a:ext cx="50959" cy="305657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>
              <a:off x="2857595" y="1047179"/>
              <a:ext cx="580739" cy="621506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>
              <a:off x="2857595" y="1023080"/>
              <a:ext cx="621506" cy="366808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>
              <a:off x="2857595" y="1047179"/>
              <a:ext cx="621506" cy="346424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3913632" y="1333976"/>
              <a:ext cx="50959" cy="448342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3247263" y="943642"/>
              <a:ext cx="713232" cy="427958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3247263" y="969931"/>
              <a:ext cx="713232" cy="397383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3247263" y="969931"/>
              <a:ext cx="672465" cy="815150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3290697" y="1053465"/>
              <a:ext cx="203740" cy="295466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3536537" y="1333881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3536537" y="1442371"/>
              <a:ext cx="213931" cy="152876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3536537" y="138817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3150394" y="1289685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3150394" y="1398175"/>
              <a:ext cx="112109" cy="91726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3150394" y="1343978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3536537" y="122653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3536537" y="1280732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2917222" y="1137952"/>
              <a:ext cx="203740" cy="254698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Freeform 27" id="27"/>
          <p:cNvSpPr/>
          <p:nvPr/>
        </p:nvSpPr>
        <p:spPr>
          <a:xfrm rot="0">
            <a:off x="2588061" y="940426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8" id="28"/>
          <p:cNvSpPr/>
          <p:nvPr/>
        </p:nvSpPr>
        <p:spPr>
          <a:xfrm rot="0">
            <a:off x="2478533" y="879392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9" id="29"/>
          <p:cNvSpPr/>
          <p:nvPr/>
        </p:nvSpPr>
        <p:spPr>
          <a:xfrm rot="0">
            <a:off x="2367947" y="816848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4" y="76067"/>
                </a:moveTo>
                <a:cubicBezTo>
                  <a:pt x="80824" y="98124"/>
                  <a:pt x="65264" y="106886"/>
                  <a:pt x="46077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7" y="16091"/>
                </a:cubicBezTo>
                <a:cubicBezTo>
                  <a:pt x="65415" y="27119"/>
                  <a:pt x="80824" y="54010"/>
                  <a:pt x="80824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grpSp>
        <p:nvGrpSpPr>
          <p:cNvPr name="Group 30" id="30"/>
          <p:cNvGrpSpPr/>
          <p:nvPr/>
        </p:nvGrpSpPr>
        <p:grpSpPr>
          <a:xfrm rot="0">
            <a:off x="8795480" y="3978021"/>
            <a:ext cx="2540127" cy="2490788"/>
            <a:chOff x="8795480" y="3978021"/>
            <a:chExt cx="2540127" cy="2490788"/>
          </a:xfrm>
        </p:grpSpPr>
        <p:sp>
          <p:nvSpPr>
            <p:cNvPr name="Freeform 31" id="31"/>
            <p:cNvSpPr/>
            <p:nvPr/>
          </p:nvSpPr>
          <p:spPr>
            <a:xfrm rot="0">
              <a:off x="10518172" y="5209604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9376029" y="4549712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10494645" y="5197983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10664094" y="5196745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10714577" y="5208175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9407080" y="5005197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9407080" y="5204936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9407080" y="4563237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9893712" y="4629150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9514427" y="5342954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9514427" y="5346859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10465308" y="5230177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10608278" y="5312093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>
              <a:off x="10465403" y="5221129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>
              <a:off x="10608278" y="5303044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>
              <a:off x="10608373" y="5320951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>
              <a:off x="10465403" y="5239036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>
              <a:off x="9207818" y="5592033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>
              <a:off x="9231249" y="5430298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>
              <a:off x="9207818" y="5415725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>
              <a:off x="9144762" y="5680710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>
              <a:off x="9989439" y="5931408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>
              <a:off x="9144762" y="5452872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>
              <a:off x="10063067" y="6086856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>
              <a:off x="10086594" y="592512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>
              <a:off x="10063067" y="5910549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0">
              <a:off x="10027539" y="3992213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8" id="58"/>
            <p:cNvSpPr/>
            <p:nvPr/>
          </p:nvSpPr>
          <p:spPr>
            <a:xfrm rot="0">
              <a:off x="11006328" y="4532662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0">
              <a:off x="10027539" y="3978021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>
              <a:off x="10087641" y="4232910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8795480" y="5449443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8797195" y="5448109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044654" y="5661470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442132" y="601637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9405175" y="5542312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9463850" y="5576221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9531382" y="5615274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0">
              <a:off x="9622155" y="56553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0">
              <a:off x="9674066" y="5697664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>
              <a:off x="9709880" y="5718239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>
              <a:off x="9773984" y="5755386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>
              <a:off x="9822752" y="5783485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>
              <a:off x="9875805" y="5826443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>
              <a:off x="9963436" y="5852350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>
              <a:off x="10015538" y="5894737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8878634" y="5239893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9239059" y="5154168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8810816" y="5655373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9418415" y="6347270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grpSp>
        <p:nvGrpSpPr>
          <p:cNvPr name="Group 80" id="80"/>
          <p:cNvGrpSpPr/>
          <p:nvPr/>
        </p:nvGrpSpPr>
        <p:grpSpPr>
          <a:xfrm rot="0">
            <a:off x="11417903" y="4201192"/>
            <a:ext cx="1338834" cy="1017651"/>
            <a:chOff x="11417903" y="4201192"/>
            <a:chExt cx="1338834" cy="1017651"/>
          </a:xfrm>
        </p:grpSpPr>
        <p:sp>
          <p:nvSpPr>
            <p:cNvPr name="Freeform 81" id="81"/>
            <p:cNvSpPr/>
            <p:nvPr/>
          </p:nvSpPr>
          <p:spPr>
            <a:xfrm rot="0">
              <a:off x="12106561" y="4702588"/>
              <a:ext cx="61627" cy="369665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11417903" y="4326541"/>
              <a:ext cx="702469" cy="751713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11417903" y="4297394"/>
              <a:ext cx="751713" cy="443675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11417903" y="4326541"/>
              <a:ext cx="751713" cy="419005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12695110" y="4673346"/>
              <a:ext cx="61627" cy="542258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11889200" y="4201192"/>
              <a:ext cx="862679" cy="517589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11889200" y="4233005"/>
              <a:ext cx="862679" cy="480631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11889200" y="4233005"/>
              <a:ext cx="813340" cy="985838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11941778" y="4334161"/>
              <a:ext cx="246507" cy="357378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12239053" y="4673251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12239053" y="4804505"/>
              <a:ext cx="258794" cy="184880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12239053" y="4738878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11772138" y="4619815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1772138" y="4750975"/>
              <a:ext cx="135541" cy="110871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11772138" y="4685443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12239053" y="4543425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12239053" y="4609052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1490008" y="4436364"/>
              <a:ext cx="246507" cy="308039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AutoShape 99" id="99"/>
          <p:cNvSpPr/>
          <p:nvPr/>
        </p:nvSpPr>
        <p:spPr>
          <a:xfrm rot="0">
            <a:off x="12199390" y="3962174"/>
            <a:ext cx="1064024" cy="1480495"/>
          </a:xfrm>
          <a:prstGeom prst="rect">
            <a:avLst/>
          </a:prstGeom>
          <a:solidFill>
            <a:srgbClr val="E6E6E6">
              <a:alpha val="100000"/>
            </a:srgbClr>
          </a:solidFill>
          <a:ln/>
        </p:spPr>
      </p:sp>
      <p:sp>
        <p:nvSpPr>
          <p:cNvPr name="AutoShape 100" id="100"/>
          <p:cNvSpPr/>
          <p:nvPr/>
        </p:nvSpPr>
        <p:spPr>
          <a:xfrm rot="0">
            <a:off x="2089404" y="333017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101" id="101"/>
          <p:cNvGrpSpPr/>
          <p:nvPr/>
        </p:nvGrpSpPr>
        <p:grpSpPr>
          <a:xfrm rot="0">
            <a:off x="156591" y="193643"/>
            <a:ext cx="2540127" cy="2490788"/>
            <a:chOff x="156591" y="193643"/>
            <a:chExt cx="2540127" cy="2490788"/>
          </a:xfrm>
        </p:grpSpPr>
        <p:sp>
          <p:nvSpPr>
            <p:cNvPr name="Freeform 102" id="102"/>
            <p:cNvSpPr/>
            <p:nvPr/>
          </p:nvSpPr>
          <p:spPr>
            <a:xfrm rot="0">
              <a:off x="1879283" y="1425226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03" id="103"/>
            <p:cNvSpPr/>
            <p:nvPr/>
          </p:nvSpPr>
          <p:spPr>
            <a:xfrm rot="0">
              <a:off x="737140" y="765334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4" id="104"/>
            <p:cNvSpPr/>
            <p:nvPr/>
          </p:nvSpPr>
          <p:spPr>
            <a:xfrm rot="0">
              <a:off x="1855756" y="1413605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05" id="105"/>
            <p:cNvSpPr/>
            <p:nvPr/>
          </p:nvSpPr>
          <p:spPr>
            <a:xfrm rot="0">
              <a:off x="2025205" y="1412462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06" id="106"/>
            <p:cNvSpPr/>
            <p:nvPr/>
          </p:nvSpPr>
          <p:spPr>
            <a:xfrm rot="0">
              <a:off x="2075688" y="1423797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107" id="107"/>
            <p:cNvSpPr/>
            <p:nvPr/>
          </p:nvSpPr>
          <p:spPr>
            <a:xfrm rot="0">
              <a:off x="768191" y="1220819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108" id="108"/>
            <p:cNvSpPr/>
            <p:nvPr/>
          </p:nvSpPr>
          <p:spPr>
            <a:xfrm rot="0">
              <a:off x="768191" y="1420558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9" id="109"/>
            <p:cNvSpPr/>
            <p:nvPr/>
          </p:nvSpPr>
          <p:spPr>
            <a:xfrm rot="0">
              <a:off x="768191" y="778954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10" id="110"/>
            <p:cNvSpPr/>
            <p:nvPr/>
          </p:nvSpPr>
          <p:spPr>
            <a:xfrm rot="0">
              <a:off x="1254824" y="844772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1" id="111"/>
            <p:cNvSpPr/>
            <p:nvPr/>
          </p:nvSpPr>
          <p:spPr>
            <a:xfrm rot="0">
              <a:off x="875538" y="1558576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2" id="112"/>
            <p:cNvSpPr/>
            <p:nvPr/>
          </p:nvSpPr>
          <p:spPr>
            <a:xfrm rot="0">
              <a:off x="875538" y="1562481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113" id="113"/>
            <p:cNvSpPr/>
            <p:nvPr/>
          </p:nvSpPr>
          <p:spPr>
            <a:xfrm rot="0">
              <a:off x="1826419" y="1445800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4" id="114"/>
            <p:cNvSpPr/>
            <p:nvPr/>
          </p:nvSpPr>
          <p:spPr>
            <a:xfrm rot="0">
              <a:off x="1969389" y="1527715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5" id="115"/>
            <p:cNvSpPr/>
            <p:nvPr/>
          </p:nvSpPr>
          <p:spPr>
            <a:xfrm rot="0">
              <a:off x="1826514" y="1436751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116" id="116"/>
            <p:cNvSpPr/>
            <p:nvPr/>
          </p:nvSpPr>
          <p:spPr>
            <a:xfrm rot="0">
              <a:off x="1969389" y="1518666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7" id="117"/>
            <p:cNvSpPr/>
            <p:nvPr/>
          </p:nvSpPr>
          <p:spPr>
            <a:xfrm rot="0">
              <a:off x="1969484" y="1536573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18" id="118"/>
            <p:cNvSpPr/>
            <p:nvPr/>
          </p:nvSpPr>
          <p:spPr>
            <a:xfrm rot="0">
              <a:off x="1826514" y="1454658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119" id="119"/>
            <p:cNvSpPr/>
            <p:nvPr/>
          </p:nvSpPr>
          <p:spPr>
            <a:xfrm rot="0">
              <a:off x="568928" y="1807654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0" id="120"/>
            <p:cNvSpPr/>
            <p:nvPr/>
          </p:nvSpPr>
          <p:spPr>
            <a:xfrm rot="0">
              <a:off x="592360" y="1645920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1" id="121"/>
            <p:cNvSpPr/>
            <p:nvPr/>
          </p:nvSpPr>
          <p:spPr>
            <a:xfrm rot="0">
              <a:off x="568928" y="1631347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2" id="122"/>
            <p:cNvSpPr/>
            <p:nvPr/>
          </p:nvSpPr>
          <p:spPr>
            <a:xfrm rot="0">
              <a:off x="505873" y="1896332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3" id="123"/>
            <p:cNvSpPr/>
            <p:nvPr/>
          </p:nvSpPr>
          <p:spPr>
            <a:xfrm rot="0">
              <a:off x="1350550" y="2147125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4" id="124"/>
            <p:cNvSpPr/>
            <p:nvPr/>
          </p:nvSpPr>
          <p:spPr>
            <a:xfrm rot="0">
              <a:off x="505873" y="1668494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5" id="125"/>
            <p:cNvSpPr/>
            <p:nvPr/>
          </p:nvSpPr>
          <p:spPr>
            <a:xfrm rot="0">
              <a:off x="1424178" y="2302478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6" id="126"/>
            <p:cNvSpPr/>
            <p:nvPr/>
          </p:nvSpPr>
          <p:spPr>
            <a:xfrm rot="0">
              <a:off x="1447705" y="2140744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7" id="127"/>
            <p:cNvSpPr/>
            <p:nvPr/>
          </p:nvSpPr>
          <p:spPr>
            <a:xfrm rot="0">
              <a:off x="1424178" y="2126171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8" id="128"/>
            <p:cNvSpPr/>
            <p:nvPr/>
          </p:nvSpPr>
          <p:spPr>
            <a:xfrm rot="0">
              <a:off x="1388650" y="207835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9" id="129"/>
            <p:cNvSpPr/>
            <p:nvPr/>
          </p:nvSpPr>
          <p:spPr>
            <a:xfrm rot="0">
              <a:off x="2367439" y="748284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30" id="130"/>
            <p:cNvSpPr/>
            <p:nvPr/>
          </p:nvSpPr>
          <p:spPr>
            <a:xfrm rot="0">
              <a:off x="1388650" y="193643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31" id="131"/>
            <p:cNvSpPr/>
            <p:nvPr/>
          </p:nvSpPr>
          <p:spPr>
            <a:xfrm rot="0">
              <a:off x="1448753" y="448532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2" id="132"/>
            <p:cNvSpPr/>
            <p:nvPr/>
          </p:nvSpPr>
          <p:spPr>
            <a:xfrm rot="0">
              <a:off x="156591" y="1665065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133" id="133"/>
            <p:cNvSpPr/>
            <p:nvPr/>
          </p:nvSpPr>
          <p:spPr>
            <a:xfrm rot="0">
              <a:off x="158306" y="1663732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4" id="134"/>
            <p:cNvSpPr/>
            <p:nvPr/>
          </p:nvSpPr>
          <p:spPr>
            <a:xfrm rot="0">
              <a:off x="405765" y="1877092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35" id="135"/>
            <p:cNvSpPr/>
            <p:nvPr/>
          </p:nvSpPr>
          <p:spPr>
            <a:xfrm rot="0">
              <a:off x="803243" y="2231993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136" id="136"/>
            <p:cNvSpPr/>
            <p:nvPr/>
          </p:nvSpPr>
          <p:spPr>
            <a:xfrm rot="0">
              <a:off x="766286" y="1757934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7" id="137"/>
            <p:cNvSpPr/>
            <p:nvPr/>
          </p:nvSpPr>
          <p:spPr>
            <a:xfrm rot="0">
              <a:off x="824960" y="1791843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8" id="138"/>
            <p:cNvSpPr/>
            <p:nvPr/>
          </p:nvSpPr>
          <p:spPr>
            <a:xfrm rot="0">
              <a:off x="892492" y="1830896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9" id="139"/>
            <p:cNvSpPr/>
            <p:nvPr/>
          </p:nvSpPr>
          <p:spPr>
            <a:xfrm rot="0">
              <a:off x="983266" y="1870996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0" id="140"/>
            <p:cNvSpPr/>
            <p:nvPr/>
          </p:nvSpPr>
          <p:spPr>
            <a:xfrm rot="0">
              <a:off x="1035177" y="1913287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1" id="141"/>
            <p:cNvSpPr/>
            <p:nvPr/>
          </p:nvSpPr>
          <p:spPr>
            <a:xfrm rot="0">
              <a:off x="1070991" y="1933956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2" id="142"/>
            <p:cNvSpPr/>
            <p:nvPr/>
          </p:nvSpPr>
          <p:spPr>
            <a:xfrm rot="0">
              <a:off x="1135094" y="1971008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3" id="143"/>
            <p:cNvSpPr/>
            <p:nvPr/>
          </p:nvSpPr>
          <p:spPr>
            <a:xfrm rot="0">
              <a:off x="1183862" y="1999107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4" id="144"/>
            <p:cNvSpPr/>
            <p:nvPr/>
          </p:nvSpPr>
          <p:spPr>
            <a:xfrm rot="0">
              <a:off x="1236917" y="2042065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5" id="145"/>
            <p:cNvSpPr/>
            <p:nvPr/>
          </p:nvSpPr>
          <p:spPr>
            <a:xfrm rot="0">
              <a:off x="1324546" y="20679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6" id="146"/>
            <p:cNvSpPr/>
            <p:nvPr/>
          </p:nvSpPr>
          <p:spPr>
            <a:xfrm rot="0">
              <a:off x="1376648" y="2110359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7" id="147"/>
            <p:cNvSpPr/>
            <p:nvPr/>
          </p:nvSpPr>
          <p:spPr>
            <a:xfrm rot="0">
              <a:off x="239744" y="1455611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8" id="148"/>
            <p:cNvSpPr/>
            <p:nvPr/>
          </p:nvSpPr>
          <p:spPr>
            <a:xfrm rot="0">
              <a:off x="600170" y="1369886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9" id="149"/>
            <p:cNvSpPr/>
            <p:nvPr/>
          </p:nvSpPr>
          <p:spPr>
            <a:xfrm rot="0">
              <a:off x="171926" y="1870996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50" id="150"/>
            <p:cNvSpPr/>
            <p:nvPr/>
          </p:nvSpPr>
          <p:spPr>
            <a:xfrm rot="0">
              <a:off x="779526" y="2562892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sp>
        <p:nvSpPr>
          <p:cNvPr name="AutoShape 151" id="151"/>
          <p:cNvSpPr/>
          <p:nvPr/>
        </p:nvSpPr>
        <p:spPr>
          <a:xfrm rot="0">
            <a:off x="5436965" y="2027301"/>
            <a:ext cx="1318070" cy="1318070"/>
          </a:xfrm>
          <a:prstGeom prst="ellipse">
            <a:avLst/>
          </a:prstGeom>
          <a:solidFill>
            <a:srgbClr val="3A6FA8">
              <a:alpha val="100000"/>
            </a:srgb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4800">
                <a:solidFill>
                  <a:schemeClr val="lt1">
                    <a:alpha val="100000"/>
                  </a:schemeClr>
                </a:solidFill>
                <a:latin typeface="Segoe UI"/>
                <a:ea typeface="Segoe UI"/>
                <a:cs typeface="Segoe UI"/>
              </a:rPr>
              <a:t>05</a:t>
            </a:r>
            <a:endParaRPr lang="en-US" sz="1100"/>
          </a:p>
        </p:txBody>
      </p:sp>
      <p:sp>
        <p:nvSpPr>
          <p:cNvPr name="AutoShape 152" id="152"/>
          <p:cNvSpPr/>
          <p:nvPr/>
        </p:nvSpPr>
        <p:spPr>
          <a:xfrm rot="0">
            <a:off x="5660898" y="4840224"/>
            <a:ext cx="870109" cy="10649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53" id="153"/>
          <p:cNvSpPr txBox="true"/>
          <p:nvPr/>
        </p:nvSpPr>
        <p:spPr>
          <a:xfrm rot="0">
            <a:off x="2947786" y="3538347"/>
            <a:ext cx="6296427" cy="7694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25">
                <a:solidFill>
                  <a:srgbClr val="00448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投稿建议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1969" r="21969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选择合适版面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根据论文内容选择适合的版面，社会科学版包括哲学、社会学、政治学、法学、经济学与管理学、语言文学、高等教育研究。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遵守学术规范和道德准则，确保论文的原创性、学术性和实用性。在投稿前仔细阅读杂志的投稿须知和规定。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投稿建议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5442" y="-7144"/>
            <a:ext cx="12316492" cy="6874765"/>
            <a:chOff x="-105442" y="-7144"/>
            <a:chExt cx="12316492" cy="6874765"/>
          </a:xfrm>
        </p:grpSpPr>
        <p:sp>
          <p:nvSpPr>
            <p:cNvPr name="Freeform 3" id="3"/>
            <p:cNvSpPr/>
            <p:nvPr/>
          </p:nvSpPr>
          <p:spPr>
            <a:xfrm rot="0">
              <a:off x="9075991" y="5063300"/>
              <a:ext cx="3135059" cy="1804321"/>
            </a:xfrm>
            <a:custGeom>
              <a:avLst/>
              <a:gdLst/>
              <a:ahLst/>
              <a:cxnLst/>
              <a:rect r="r" b="b" t="t" l="l"/>
              <a:pathLst>
                <a:path h="762000" w="1323975">
                  <a:moveTo>
                    <a:pt x="7144" y="760666"/>
                  </a:moveTo>
                  <a:lnTo>
                    <a:pt x="1317307" y="760666"/>
                  </a:lnTo>
                  <a:lnTo>
                    <a:pt x="1317307" y="7144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grpSp>
          <p:nvGrpSpPr>
            <p:cNvPr name="Group 4" id="4"/>
            <p:cNvGrpSpPr/>
            <p:nvPr/>
          </p:nvGrpSpPr>
          <p:grpSpPr>
            <a:xfrm rot="0">
              <a:off x="-105442" y="-7144"/>
              <a:ext cx="12297441" cy="6874764"/>
              <a:chOff x="-105442" y="-7144"/>
              <a:chExt cx="12297441" cy="6874764"/>
            </a:xfrm>
          </p:grpSpPr>
          <p:sp>
            <p:nvSpPr>
              <p:cNvPr name="AutoShape 5" id="5"/>
              <p:cNvSpPr/>
              <p:nvPr/>
            </p:nvSpPr>
            <p:spPr>
              <a:xfrm rot="0" flipV="true">
                <a:off x="0" y="-7144"/>
                <a:ext cx="8312753" cy="4758785"/>
              </a:xfrm>
              <a:prstGeom prst="rtTriangle">
                <a:avLst/>
              </a:prstGeom>
              <a:solidFill>
                <a:srgbClr val="D1EBFF">
                  <a:alpha val="22000"/>
                </a:srgbClr>
              </a:solidFill>
              <a:ln/>
            </p:spPr>
          </p:sp>
          <p:sp>
            <p:nvSpPr>
              <p:cNvPr name="AutoShape 6" id="6"/>
              <p:cNvSpPr/>
              <p:nvPr/>
            </p:nvSpPr>
            <p:spPr>
              <a:xfrm rot="0" flipH="true" flipV="true">
                <a:off x="7754302" y="-7144"/>
                <a:ext cx="4437697" cy="2540508"/>
              </a:xfrm>
              <a:prstGeom prst="rtTriangle">
                <a:avLst/>
              </a:prstGeom>
              <a:solidFill>
                <a:srgbClr val="D1EBFF">
                  <a:alpha val="20000"/>
                </a:srgbClr>
              </a:solidFill>
              <a:ln/>
            </p:spPr>
          </p:sp>
          <p:sp>
            <p:nvSpPr>
              <p:cNvPr name="AutoShape 7" id="7"/>
              <p:cNvSpPr/>
              <p:nvPr/>
            </p:nvSpPr>
            <p:spPr>
              <a:xfrm rot="0">
                <a:off x="0" y="3141059"/>
                <a:ext cx="6509671" cy="3726561"/>
              </a:xfrm>
              <a:prstGeom prst="rtTriangle">
                <a:avLst/>
              </a:prstGeom>
              <a:solidFill>
                <a:srgbClr val="D1EBFF">
                  <a:alpha val="20000"/>
                </a:srgbClr>
              </a:solidFill>
              <a:ln/>
            </p:spPr>
          </p:sp>
          <p:sp>
            <p:nvSpPr>
              <p:cNvPr name="Freeform 8" id="8"/>
              <p:cNvSpPr/>
              <p:nvPr/>
            </p:nvSpPr>
            <p:spPr>
              <a:xfrm rot="0">
                <a:off x="7768400" y="0"/>
                <a:ext cx="531019" cy="152400"/>
              </a:xfrm>
              <a:custGeom>
                <a:avLst/>
                <a:gdLst/>
                <a:ahLst/>
                <a:cxnLst/>
                <a:rect r="r" b="b" t="t" l="l"/>
                <a:pathLst>
                  <a:path h="152401" w="531019">
                    <a:moveTo>
                      <a:pt x="0" y="0"/>
                    </a:moveTo>
                    <a:lnTo>
                      <a:pt x="531019" y="0"/>
                    </a:lnTo>
                    <a:lnTo>
                      <a:pt x="266699" y="15240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1EBFF">
                  <a:alpha val="100000"/>
                </a:srgbClr>
              </a:solidFill>
              <a:ln/>
            </p:spPr>
          </p:sp>
          <p:sp>
            <p:nvSpPr>
              <p:cNvPr name="Freeform 9" id="9"/>
              <p:cNvSpPr/>
              <p:nvPr/>
            </p:nvSpPr>
            <p:spPr>
              <a:xfrm rot="16200000">
                <a:off x="-105442" y="3246120"/>
                <a:ext cx="1610678" cy="1400556"/>
              </a:xfrm>
              <a:custGeom>
                <a:avLst/>
                <a:gdLst/>
                <a:ahLst/>
                <a:cxnLst/>
                <a:rect r="r" b="b" t="t" l="l"/>
                <a:pathLst>
                  <a:path h="152401" w="531019">
                    <a:moveTo>
                      <a:pt x="0" y="0"/>
                    </a:moveTo>
                    <a:lnTo>
                      <a:pt x="531019" y="0"/>
                    </a:lnTo>
                    <a:lnTo>
                      <a:pt x="266699" y="15240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1EBFF">
                  <a:alpha val="100000"/>
                </a:srgbClr>
              </a:solidFill>
              <a:ln/>
            </p:spPr>
          </p:sp>
        </p:grpSp>
      </p:grpSp>
      <p:sp>
        <p:nvSpPr>
          <p:cNvPr name="Freeform 10" id="10"/>
          <p:cNvSpPr/>
          <p:nvPr/>
        </p:nvSpPr>
        <p:spPr>
          <a:xfrm rot="0">
            <a:off x="6400687" y="3144584"/>
            <a:ext cx="9525" cy="95250"/>
          </a:xfrm>
          <a:custGeom>
            <a:avLst/>
            <a:gdLst/>
            <a:ahLst/>
            <a:cxnLst/>
            <a:rect r="r" b="b" t="t" l="l"/>
            <a:pathLst>
              <a:path h="95250" w="9525">
                <a:moveTo>
                  <a:pt x="7144" y="89535"/>
                </a:move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solidFill>
            <a:srgbClr val="A8CFF0">
              <a:alpha val="100000"/>
            </a:srgbClr>
          </a:solidFill>
          <a:ln/>
        </p:spPr>
      </p:sp>
      <p:sp>
        <p:nvSpPr>
          <p:cNvPr name="Freeform 11" id="11"/>
          <p:cNvSpPr/>
          <p:nvPr/>
        </p:nvSpPr>
        <p:spPr>
          <a:xfrm rot="0">
            <a:off x="6473257" y="88106"/>
            <a:ext cx="9525" cy="3067050"/>
          </a:xfrm>
          <a:custGeom>
            <a:avLst/>
            <a:gdLst/>
            <a:ahLst/>
            <a:cxnLst/>
            <a:rect r="r" b="b" t="t" l="l"/>
            <a:pathLst>
              <a:path h="3067050" w="9525">
                <a:moveTo>
                  <a:pt x="7144" y="7144"/>
                </a:moveTo>
                <a:lnTo>
                  <a:pt x="7144" y="3063621"/>
                </a:lnTo>
                <a:lnTo>
                  <a:pt x="7144" y="3063621"/>
                </a:ln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12" id="12"/>
          <p:cNvSpPr/>
          <p:nvPr/>
        </p:nvSpPr>
        <p:spPr>
          <a:xfrm rot="0">
            <a:off x="6400687" y="3226975"/>
            <a:ext cx="9525" cy="676275"/>
          </a:xfrm>
          <a:custGeom>
            <a:avLst/>
            <a:gdLst/>
            <a:ahLst/>
            <a:cxnLst/>
            <a:rect r="r" b="b" t="t" l="l"/>
            <a:pathLst>
              <a:path h="676275" w="9525">
                <a:moveTo>
                  <a:pt x="7144" y="678275"/>
                </a:moveTo>
                <a:lnTo>
                  <a:pt x="7144" y="7144"/>
                </a:lnTo>
                <a:lnTo>
                  <a:pt x="7144" y="678275"/>
                </a:lnTo>
              </a:path>
            </a:pathLst>
          </a:custGeom>
          <a:solidFill>
            <a:srgbClr val="FFFFFF">
              <a:alpha val="50000"/>
            </a:srgbClr>
          </a:solidFill>
          <a:ln/>
        </p:spPr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5570286" y="1185701"/>
            <a:ext cx="5574620" cy="4758822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>
            <a:off x="3443764" y="1507808"/>
            <a:ext cx="614648" cy="614648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sp>
        <p:nvSpPr>
          <p:cNvPr name="TextBox 15" id="15"/>
          <p:cNvSpPr txBox="true"/>
          <p:nvPr/>
        </p:nvSpPr>
        <p:spPr>
          <a:xfrm rot="0">
            <a:off x="1047083" y="1538383"/>
            <a:ext cx="2744629" cy="101565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b="true" sz="6000">
                <a:solidFill>
                  <a:srgbClr val="00448F">
                    <a:alpha val="100000"/>
                  </a:srgbClr>
                </a:solidFill>
                <a:latin typeface="Segoe UI"/>
                <a:ea typeface="Segoe UI"/>
                <a:cs typeface="Segoe UI"/>
              </a:rPr>
              <a:t>Thanks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44321" y="2450021"/>
            <a:ext cx="3878009" cy="83096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b="true" sz="4800">
                <a:solidFill>
                  <a:srgbClr val="00448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感谢您的观看</a:t>
            </a:r>
          </a:p>
        </p:txBody>
      </p:sp>
      <p:sp>
        <p:nvSpPr>
          <p:cNvPr name="AutoShape 17" id="17"/>
          <p:cNvSpPr/>
          <p:nvPr/>
        </p:nvSpPr>
        <p:spPr>
          <a:xfrm rot="0">
            <a:off x="1063752" y="3333274"/>
            <a:ext cx="4288346" cy="58474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l">
              <a:defRPr/>
            </a:pPr>
            <a:r>
              <a:rPr lang="en-US" sz="3200">
                <a:solidFill>
                  <a:schemeClr val="dk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年度年终工作总结报告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>
            <a:off x="1154525" y="5037677"/>
            <a:ext cx="1828800" cy="58474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9" id="19"/>
          <p:cNvSpPr txBox="true"/>
          <p:nvPr/>
        </p:nvSpPr>
        <p:spPr>
          <a:xfrm rot="0">
            <a:off x="1385894" y="5099875"/>
            <a:ext cx="1366063" cy="46034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b="true" sz="1430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汇报人：XXX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62626"/>
      </a:dk1>
      <a:lt1>
        <a:srgbClr val="FFFFFF"/>
      </a:lt1>
      <a:dk2>
        <a:srgbClr val="44546A"/>
      </a:dk2>
      <a:lt2>
        <a:srgbClr val="E7E6E6"/>
      </a:lt2>
      <a:accent1>
        <a:srgbClr val="EB4680"/>
      </a:accent1>
      <a:accent2>
        <a:srgbClr val="EB4680"/>
      </a:accent2>
      <a:accent3>
        <a:srgbClr val="EB4680"/>
      </a:accent3>
      <a:accent4>
        <a:srgbClr val="EB468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