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1653" r:id="rId1"/>
    <p:sldMasterId id="2147491690" r:id="rId2"/>
  </p:sldMasterIdLst>
  <p:notesMasterIdLst>
    <p:notesMasterId r:id="rId3"/>
  </p:notesMasterIdLst>
  <p:sldIdLst>
    <p:sldId id="3893" r:id="rId4"/>
    <p:sldId id="3897" r:id="rId5"/>
    <p:sldId id="3901" r:id="rId6"/>
    <p:sldId id="3904" r:id="rId7"/>
    <p:sldId id="3907" r:id="rId8"/>
    <p:sldId id="3910" r:id="rId9"/>
    <p:sldId id="3913" r:id="rId10"/>
    <p:sldId id="3916" r:id="rId11"/>
    <p:sldId id="3919" r:id="rId12"/>
    <p:sldId id="3922" r:id="rId13"/>
    <p:sldId id="3925" r:id="rId14"/>
    <p:sldId id="3928" r:id="rId15"/>
    <p:sldId id="3931" r:id="rId16"/>
    <p:sldId id="3934" r:id="rId17"/>
    <p:sldId id="3937" r:id="rId18"/>
    <p:sldId id="3940" r:id="rId19"/>
    <p:sldId id="3943" r:id="rId20"/>
    <p:sldId id="3946" r:id="rId21"/>
    <p:sldId id="3949" r:id="rId22"/>
    <p:sldId id="3952" r:id="rId23"/>
    <p:sldId id="3955" r:id="rId24"/>
    <p:sldId id="3958" r:id="rId25"/>
    <p:sldId id="3961" r:id="rId26"/>
    <p:sldId id="3964" r:id="rId27"/>
    <p:sldId id="3967" r:id="rId28"/>
    <p:sldId id="3970" r:id="rId29"/>
    <p:sldId id="3973" r:id="rId30"/>
    <p:sldId id="3976" r:id="rId31"/>
    <p:sldId id="3979" r:id="rId32"/>
    <p:sldId id="3982" r:id="rId33"/>
    <p:sldId id="3985" r:id="rId34"/>
    <p:sldId id="3988" r:id="rId35"/>
    <p:sldId id="3991" r:id="rId36"/>
    <p:sldId id="3994"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p:nvPr>
        </p:nvSpPr>
        <p:spPr/>
      </p:sp>
      <p:sp>
        <p:nvSpPr>
          <p:cNvPr id="1048616" name="备注占位符 2"/>
          <p:cNvSpPr>
            <a:spLocks noGrp="1"/>
          </p:cNvSpPr>
          <p:nvPr>
            <p:ph type="body" idx="1"/>
          </p:nvPr>
        </p:nvSpPr>
        <p:spPr/>
        <p:txBody>
          <a:bodyPr/>
          <a:p>
            <a:endParaRPr altLang="en-US" dirty="0" lang="zh-CN"/>
          </a:p>
        </p:txBody>
      </p:sp>
      <p:sp>
        <p:nvSpPr>
          <p:cNvPr id="1048618"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tags" Target="../tags/tag12.xml"/><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jpe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image" Target="../media/image4.jpeg"/><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tags" Target="../tags/tag28.xml"/><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tags" Target="../tags/tag46.xml"/><Relationship Id="rId3" Type="http://schemas.openxmlformats.org/officeDocument/2006/relationships/tags" Target="../tags/tag4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1.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tags" Target="../tags/tag62.xml"/><Relationship Id="rId8" Type="http://schemas.openxmlformats.org/officeDocument/2006/relationships/tags" Target="../tags/tag63.xml"/><Relationship Id="rId9" Type="http://schemas.openxmlformats.org/officeDocument/2006/relationships/tags" Target="../tags/tag64.xml"/><Relationship Id="rId10" Type="http://schemas.openxmlformats.org/officeDocument/2006/relationships/tags" Target="../tags/tag65.xml"/><Relationship Id="rId11" Type="http://schemas.openxmlformats.org/officeDocument/2006/relationships/image" Target="../media/image2.png"/><Relationship Id="rId12" Type="http://schemas.openxmlformats.org/officeDocument/2006/relationships/tags" Target="../tags/tag66.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6" descr="黑暗里有星球  描述已自动生成"/>
          <p:cNvPicPr>
            <a:picLocks noChangeAspect="1"/>
          </p:cNvPicPr>
          <p:nvPr userDrawn="1">
            <p:custDataLst>
              <p:tags r:id="rId1"/>
            </p:custDataLst>
          </p:nvPr>
        </p:nvPicPr>
        <p:blipFill>
          <a:blip xmlns:r="http://schemas.openxmlformats.org/officeDocument/2006/relationships" r:embed="rId2" cstate="print"/>
          <a:srcRect b="9485"/>
          <a:stretch>
            <a:fillRect/>
          </a:stretch>
        </p:blipFill>
        <p:spPr>
          <a:xfrm>
            <a:off x="3425" y="0"/>
            <a:ext cx="12188575" cy="6858000"/>
          </a:xfrm>
          <a:custGeom>
            <a:avLst/>
            <a:gdLst>
              <a:gd name="connsiteX0" fmla="*/ 0 w 12188575"/>
              <a:gd name="connsiteY0" fmla="*/ 0 h 6858000"/>
              <a:gd name="connsiteX1" fmla="*/ 12188575 w 12188575"/>
              <a:gd name="connsiteY1" fmla="*/ 0 h 6858000"/>
              <a:gd name="connsiteX2" fmla="*/ 12188575 w 12188575"/>
              <a:gd name="connsiteY2" fmla="*/ 6858000 h 6858000"/>
              <a:gd name="connsiteX3" fmla="*/ 0 w 121885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88575" h="6858000">
                <a:moveTo>
                  <a:pt x="0" y="0"/>
                </a:moveTo>
                <a:lnTo>
                  <a:pt x="12188575" y="0"/>
                </a:lnTo>
                <a:lnTo>
                  <a:pt x="12188575" y="6858000"/>
                </a:lnTo>
                <a:lnTo>
                  <a:pt x="0" y="6858000"/>
                </a:lnTo>
                <a:close/>
              </a:path>
            </a:pathLst>
          </a:custGeom>
        </p:spPr>
      </p:pic>
      <p:pic>
        <p:nvPicPr>
          <p:cNvPr id="2097157" name="图片 7"/>
          <p:cNvPicPr>
            <a:picLocks noChangeAspect="1"/>
          </p:cNvPicPr>
          <p:nvPr userDrawn="1">
            <p:custDataLst>
              <p:tags r:id="rId3"/>
            </p:custDataLst>
          </p:nvPr>
        </p:nvPicPr>
        <p:blipFill>
          <a:blip xmlns:r="http://schemas.openxmlformats.org/officeDocument/2006/relationships" r:embed="rId4"/>
          <a:stretch>
            <a:fillRect/>
          </a:stretch>
        </p:blipFill>
        <p:spPr>
          <a:xfrm>
            <a:off x="234986" y="1303986"/>
            <a:ext cx="1535822" cy="1510300"/>
          </a:xfrm>
          <a:prstGeom prst="rect"/>
        </p:spPr>
      </p:pic>
      <p:sp>
        <p:nvSpPr>
          <p:cNvPr id="1048670" name="标题 1"/>
          <p:cNvSpPr>
            <a:spLocks noGrp="1"/>
          </p:cNvSpPr>
          <p:nvPr>
            <p:ph type="ctrTitle"/>
            <p:custDataLst>
              <p:tags r:id="rId5"/>
            </p:custDataLst>
          </p:nvPr>
        </p:nvSpPr>
        <p:spPr>
          <a:xfrm>
            <a:off x="838199" y="1761445"/>
            <a:ext cx="6120000" cy="1800000"/>
          </a:xfrm>
        </p:spPr>
        <p:txBody>
          <a:bodyPr anchor="b">
            <a:normAutofit/>
          </a:bodyPr>
          <a:lstStyle>
            <a:lvl1pPr algn="l">
              <a:lnSpc>
                <a:spcPct val="100000"/>
              </a:lnSpc>
              <a:defRPr sz="5400">
                <a:gradFill>
                  <a:gsLst>
                    <a:gs pos="0">
                      <a:schemeClr val="tx1"/>
                    </a:gs>
                    <a:gs pos="100000">
                      <a:schemeClr val="accent3"/>
                    </a:gs>
                  </a:gsLst>
                  <a:lin ang="2700000" scaled="0"/>
                </a:gradFill>
                <a:latin typeface="+mj-ea"/>
                <a:ea typeface="+mj-ea"/>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6"/>
            </p:custDataLst>
          </p:nvPr>
        </p:nvSpPr>
        <p:spPr>
          <a:xfrm>
            <a:off x="838199" y="3719265"/>
            <a:ext cx="6120000" cy="972000"/>
          </a:xfrm>
        </p:spPr>
        <p:txBody>
          <a:bodyPr>
            <a:normAutofit/>
          </a:bodyPr>
          <a:lstStyle>
            <a:lvl1pPr algn="l" indent="0" marL="0">
              <a:lnSpc>
                <a:spcPct val="100000"/>
              </a:lnSpc>
              <a:buNone/>
              <a:defRPr sz="2000">
                <a:solidFill>
                  <a:schemeClr val="tx1">
                    <a:lumMod val="6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7"/>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8"/>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9"/>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10"/>
            </p:custDataLst>
          </p:nvPr>
        </p:nvSpPr>
        <p:spPr>
          <a:xfrm>
            <a:off x="838199" y="424490"/>
            <a:ext cx="2743199" cy="504000"/>
          </a:xfrm>
        </p:spPr>
        <p:txBody>
          <a:bodyPr anchor="ctr">
            <a:normAutofit/>
          </a:bodyPr>
          <a:lstStyle>
            <a:lvl1pPr indent="0" marL="0">
              <a:lnSpc>
                <a:spcPct val="100000"/>
              </a:lnSpc>
              <a:buNone/>
              <a:defRPr sz="1200">
                <a:solidFill>
                  <a:schemeClr val="tx1"/>
                </a:solidFill>
              </a:defRPr>
            </a:lvl1pPr>
          </a:lstStyle>
          <a:p>
            <a:pPr lvl="0"/>
            <a:r>
              <a:rPr altLang="en-US" dirty="0" lang="zh-CN"/>
              <a:t>公司名占位符</a:t>
            </a:r>
            <a:endParaRPr altLang="en-US" dirty="0" lang="zh-CN"/>
          </a:p>
        </p:txBody>
      </p:sp>
      <p:sp>
        <p:nvSpPr>
          <p:cNvPr id="1048682" name="文本占位符 17"/>
          <p:cNvSpPr>
            <a:spLocks noGrp="1"/>
          </p:cNvSpPr>
          <p:nvPr>
            <p:ph type="body" sz="quarter" idx="15" hasCustomPrompt="1"/>
            <p:custDataLst>
              <p:tags r:id="rId11"/>
            </p:custDataLst>
          </p:nvPr>
        </p:nvSpPr>
        <p:spPr>
          <a:xfrm>
            <a:off x="8850824" y="424490"/>
            <a:ext cx="2743200" cy="504000"/>
          </a:xfrm>
        </p:spPr>
        <p:txBody>
          <a:bodyPr anchor="ctr">
            <a:normAutofit/>
          </a:bodyPr>
          <a:lstStyle>
            <a:lvl1pPr algn="r" indent="0" marL="0">
              <a:lnSpc>
                <a:spcPct val="100000"/>
              </a:lnSpc>
              <a:buNone/>
              <a:defRPr sz="1200">
                <a:solidFill>
                  <a:schemeClr val="tx1"/>
                </a:solidFill>
              </a:defRPr>
            </a:lvl1pPr>
          </a:lstStyle>
          <a:p>
            <a:pPr lvl="0"/>
            <a:r>
              <a:rPr altLang="en-US" dirty="0" lang="zh-CN"/>
              <a:t>年号占位符</a:t>
            </a:r>
            <a:endParaRPr altLang="en-US" dirty="0" lang="zh-CN"/>
          </a:p>
        </p:txBody>
      </p:sp>
      <p:sp>
        <p:nvSpPr>
          <p:cNvPr id="1048684" name="文本占位符 23"/>
          <p:cNvSpPr>
            <a:spLocks noGrp="1"/>
          </p:cNvSpPr>
          <p:nvPr>
            <p:ph type="body" sz="quarter" idx="17" hasCustomPrompt="1"/>
            <p:custDataLst>
              <p:tags r:id="rId12"/>
            </p:custDataLst>
          </p:nvPr>
        </p:nvSpPr>
        <p:spPr>
          <a:xfrm>
            <a:off x="838199" y="4799265"/>
            <a:ext cx="1620000" cy="396000"/>
          </a:xfrm>
          <a:prstGeom prst="roundRect">
            <a:avLst>
              <a:gd name="adj" fmla="val 50000"/>
            </a:avLst>
          </a:prstGeom>
          <a:gradFill flip="none" rotWithShape="1">
            <a:gsLst>
              <a:gs pos="0">
                <a:schemeClr val="accent2"/>
              </a:gs>
              <a:gs pos="100000">
                <a:schemeClr val="accent3"/>
              </a:gs>
            </a:gsLst>
            <a:lin ang="2700000" scaled="0"/>
          </a:gradFill>
        </p:spPr>
        <p:txBody>
          <a:bodyPr anchor="ctr">
            <a:normAutofit/>
          </a:bodyPr>
          <a:lstStyle>
            <a:lvl1pPr algn="ctr" indent="0" marL="0">
              <a:lnSpc>
                <a:spcPct val="100000"/>
              </a:lnSpc>
              <a:buNone/>
              <a:defRPr sz="1200">
                <a:solidFill>
                  <a:schemeClr val="dk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4"/>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1"/>
          <p:cNvSpPr>
            <a:spLocks noGrp="1"/>
          </p:cNvSpPr>
          <p:nvPr>
            <p:ph type="title" hasCustomPrompt="1"/>
            <p:custDataLst>
              <p:tags r:id="rId3"/>
            </p:custDataLst>
          </p:nvPr>
        </p:nvSpPr>
        <p:spPr>
          <a:xfrm>
            <a:off x="6096000" y="1818936"/>
            <a:ext cx="5512904" cy="1081088"/>
          </a:xfrm>
        </p:spPr>
        <p:txBody>
          <a:bodyPr anchor="b">
            <a:noAutofit/>
          </a:bodyPr>
          <a:lstStyle>
            <a:lvl1pPr>
              <a:defRPr sz="7200"/>
            </a:lvl1pPr>
          </a:lstStyle>
          <a:p>
            <a:r>
              <a:rPr altLang="en-US" dirty="0" lang="zh-CN"/>
              <a:t>标题</a:t>
            </a:r>
            <a:endParaRPr altLang="en-US" dirty="0" lang="zh-CN"/>
          </a:p>
        </p:txBody>
      </p:sp>
      <p:sp>
        <p:nvSpPr>
          <p:cNvPr id="104869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0" name="页脚占位符 7"/>
          <p:cNvSpPr>
            <a:spLocks noGrp="1"/>
          </p:cNvSpPr>
          <p:nvPr>
            <p:ph type="ftr" sz="quarter" idx="11"/>
            <p:custDataLst>
              <p:tags r:id="rId5"/>
            </p:custDataLst>
          </p:nvPr>
        </p:nvSpPr>
        <p:spPr/>
        <p:txBody>
          <a:bodyPr/>
          <a:p>
            <a:endParaRPr altLang="en-US" lang="zh-CN"/>
          </a:p>
        </p:txBody>
      </p:sp>
      <p:sp>
        <p:nvSpPr>
          <p:cNvPr id="104870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图片 8"/>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4" name="标题 1"/>
          <p:cNvSpPr>
            <a:spLocks noGrp="1"/>
          </p:cNvSpPr>
          <p:nvPr>
            <p:ph type="title"/>
            <p:custDataLst>
              <p:tags r:id="rId3"/>
            </p:custDataLst>
          </p:nvPr>
        </p:nvSpPr>
        <p:spPr>
          <a:xfrm>
            <a:off x="835800" y="3148536"/>
            <a:ext cx="6477000" cy="1676364"/>
          </a:xfrm>
        </p:spPr>
        <p:txBody>
          <a:bodyPr anchor="t" anchorCtr="0"/>
          <a:lstStyle>
            <a:lvl1pPr algn="l">
              <a:defRPr sz="5400"/>
            </a:lvl1pPr>
          </a:lstStyle>
          <a:p>
            <a:r>
              <a:rPr altLang="en-US" dirty="0" lang="zh-CN"/>
              <a:t>单击此处编辑母版标题样式</a:t>
            </a:r>
            <a:endParaRPr altLang="en-US" dirty="0" lang="zh-CN"/>
          </a:p>
        </p:txBody>
      </p:sp>
      <p:sp>
        <p:nvSpPr>
          <p:cNvPr id="104870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8" name="页脚占位符 4"/>
          <p:cNvSpPr>
            <a:spLocks noGrp="1"/>
          </p:cNvSpPr>
          <p:nvPr>
            <p:ph type="ftr" sz="quarter" idx="11"/>
            <p:custDataLst>
              <p:tags r:id="rId5"/>
            </p:custDataLst>
          </p:nvPr>
        </p:nvSpPr>
        <p:spPr/>
        <p:txBody>
          <a:bodyPr/>
          <a:p>
            <a:endParaRPr altLang="en-US" lang="zh-CN"/>
          </a:p>
        </p:txBody>
      </p:sp>
      <p:sp>
        <p:nvSpPr>
          <p:cNvPr id="1048710"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12" name="文本占位符 7"/>
          <p:cNvSpPr>
            <a:spLocks noGrp="1"/>
          </p:cNvSpPr>
          <p:nvPr>
            <p:ph type="body" sz="quarter" idx="13" hasCustomPrompt="1"/>
            <p:custDataLst>
              <p:tags r:id="rId7"/>
            </p:custDataLst>
          </p:nvPr>
        </p:nvSpPr>
        <p:spPr>
          <a:xfrm>
            <a:off x="835800" y="547607"/>
            <a:ext cx="6477000" cy="2244193"/>
          </a:xfrm>
        </p:spPr>
        <p:txBody>
          <a:bodyPr anchor="b">
            <a:noAutofit/>
          </a:bodyPr>
          <a:lstStyle>
            <a:lvl1pPr algn="l" indent="0" marL="0">
              <a:buNone/>
              <a:defRPr sz="8000">
                <a:gradFill>
                  <a:gsLst>
                    <a:gs pos="0">
                      <a:schemeClr val="tx1"/>
                    </a:gs>
                    <a:gs pos="100000">
                      <a:schemeClr val="accent1"/>
                    </a:gs>
                  </a:gsLst>
                  <a:lin ang="4800000" scaled="0"/>
                </a:gradFill>
                <a:latin typeface="+mn-ea"/>
                <a:ea typeface="+mn-ea"/>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1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2" name="页脚占位符 5"/>
          <p:cNvSpPr>
            <a:spLocks noGrp="1"/>
          </p:cNvSpPr>
          <p:nvPr>
            <p:ph type="ftr" sz="quarter" idx="11"/>
            <p:custDataLst>
              <p:tags r:id="rId5"/>
            </p:custDataLst>
          </p:nvPr>
        </p:nvSpPr>
        <p:spPr/>
        <p:txBody>
          <a:bodyPr/>
          <a:p>
            <a:endParaRPr altLang="en-US" lang="zh-CN"/>
          </a:p>
        </p:txBody>
      </p:sp>
      <p:sp>
        <p:nvSpPr>
          <p:cNvPr id="104872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2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38" name="页脚占位符 7"/>
          <p:cNvSpPr>
            <a:spLocks noGrp="1"/>
          </p:cNvSpPr>
          <p:nvPr>
            <p:ph type="ftr" sz="quarter" idx="11"/>
            <p:custDataLst>
              <p:tags r:id="rId7"/>
            </p:custDataLst>
          </p:nvPr>
        </p:nvSpPr>
        <p:spPr/>
        <p:txBody>
          <a:bodyPr/>
          <a:p>
            <a:endParaRPr altLang="en-US" lang="zh-CN"/>
          </a:p>
        </p:txBody>
      </p:sp>
      <p:sp>
        <p:nvSpPr>
          <p:cNvPr id="104874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4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46" name="页脚占位符 3"/>
          <p:cNvSpPr>
            <a:spLocks noGrp="1"/>
          </p:cNvSpPr>
          <p:nvPr>
            <p:ph type="ftr" sz="quarter" idx="11"/>
            <p:custDataLst>
              <p:tags r:id="rId3"/>
            </p:custDataLst>
          </p:nvPr>
        </p:nvSpPr>
        <p:spPr/>
        <p:txBody>
          <a:bodyPr/>
          <a:p>
            <a:endParaRPr altLang="en-US" lang="zh-CN"/>
          </a:p>
        </p:txBody>
      </p:sp>
      <p:sp>
        <p:nvSpPr>
          <p:cNvPr id="104874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2" name="页脚占位符 2"/>
          <p:cNvSpPr>
            <a:spLocks noGrp="1"/>
          </p:cNvSpPr>
          <p:nvPr>
            <p:ph type="ftr" sz="quarter" idx="11"/>
            <p:custDataLst>
              <p:tags r:id="rId2"/>
            </p:custDataLst>
          </p:nvPr>
        </p:nvSpPr>
        <p:spPr/>
        <p:txBody>
          <a:bodyPr/>
          <a:p>
            <a:endParaRPr altLang="en-US" lang="zh-CN"/>
          </a:p>
        </p:txBody>
      </p:sp>
      <p:sp>
        <p:nvSpPr>
          <p:cNvPr id="104875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5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0" name="页脚占位符 4"/>
          <p:cNvSpPr>
            <a:spLocks noGrp="1"/>
          </p:cNvSpPr>
          <p:nvPr>
            <p:ph type="ftr" sz="quarter" idx="11"/>
            <p:custDataLst>
              <p:tags r:id="rId3"/>
            </p:custDataLst>
          </p:nvPr>
        </p:nvSpPr>
        <p:spPr/>
        <p:txBody>
          <a:bodyPr/>
          <a:p>
            <a:endParaRPr altLang="en-US" lang="zh-CN"/>
          </a:p>
        </p:txBody>
      </p:sp>
      <p:sp>
        <p:nvSpPr>
          <p:cNvPr id="104876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6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6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6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0" name="页脚占位符 7"/>
          <p:cNvSpPr>
            <a:spLocks noGrp="1"/>
          </p:cNvSpPr>
          <p:nvPr>
            <p:ph type="ftr" sz="quarter" idx="11"/>
            <p:custDataLst>
              <p:tags r:id="rId4"/>
            </p:custDataLst>
          </p:nvPr>
        </p:nvSpPr>
        <p:spPr/>
        <p:txBody>
          <a:bodyPr/>
          <a:p>
            <a:endParaRPr altLang="en-US" lang="zh-CN"/>
          </a:p>
        </p:txBody>
      </p:sp>
      <p:sp>
        <p:nvSpPr>
          <p:cNvPr id="104877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图片 6" descr="黑暗里有星球  描述已自动生成"/>
          <p:cNvPicPr>
            <a:picLocks noChangeAspect="1"/>
          </p:cNvPicPr>
          <p:nvPr userDrawn="1">
            <p:custDataLst>
              <p:tags r:id="rId1"/>
            </p:custDataLst>
          </p:nvPr>
        </p:nvPicPr>
        <p:blipFill>
          <a:blip xmlns:r="http://schemas.openxmlformats.org/officeDocument/2006/relationships" r:embed="rId2" cstate="print"/>
          <a:srcRect b="9485"/>
          <a:stretch>
            <a:fillRect/>
          </a:stretch>
        </p:blipFill>
        <p:spPr>
          <a:xfrm>
            <a:off x="3425" y="0"/>
            <a:ext cx="12188575" cy="6858000"/>
          </a:xfrm>
          <a:custGeom>
            <a:avLst/>
            <a:gdLst>
              <a:gd name="connsiteX0" fmla="*/ 0 w 12188575"/>
              <a:gd name="connsiteY0" fmla="*/ 0 h 6858000"/>
              <a:gd name="connsiteX1" fmla="*/ 12188575 w 12188575"/>
              <a:gd name="connsiteY1" fmla="*/ 0 h 6858000"/>
              <a:gd name="connsiteX2" fmla="*/ 12188575 w 12188575"/>
              <a:gd name="connsiteY2" fmla="*/ 6858000 h 6858000"/>
              <a:gd name="connsiteX3" fmla="*/ 0 w 121885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88575" h="6858000">
                <a:moveTo>
                  <a:pt x="0" y="0"/>
                </a:moveTo>
                <a:lnTo>
                  <a:pt x="12188575" y="0"/>
                </a:lnTo>
                <a:lnTo>
                  <a:pt x="12188575" y="6858000"/>
                </a:lnTo>
                <a:lnTo>
                  <a:pt x="0" y="6858000"/>
                </a:lnTo>
                <a:close/>
              </a:path>
            </a:pathLst>
          </a:custGeom>
          <a:gradFill flip="none" rotWithShape="1">
            <a:gsLst>
              <a:gs pos="0">
                <a:schemeClr val="accent2"/>
              </a:gs>
              <a:gs pos="100000">
                <a:schemeClr val="accent3"/>
              </a:gs>
            </a:gsLst>
            <a:lin ang="2700000" scaled="0"/>
          </a:gradFill>
        </p:spPr>
      </p:pic>
      <p:sp>
        <p:nvSpPr>
          <p:cNvPr id="1048774" name="副标题 2"/>
          <p:cNvSpPr>
            <a:spLocks noGrp="1"/>
          </p:cNvSpPr>
          <p:nvPr>
            <p:ph type="subTitle" idx="1"/>
            <p:custDataLst>
              <p:tags r:id="rId3"/>
            </p:custDataLst>
          </p:nvPr>
        </p:nvSpPr>
        <p:spPr>
          <a:xfrm>
            <a:off x="838200" y="3719265"/>
            <a:ext cx="6120000" cy="972000"/>
          </a:xfrm>
        </p:spPr>
        <p:txBody>
          <a:bodyPr>
            <a:normAutofit/>
          </a:bodyPr>
          <a:lstStyle>
            <a:lvl1pPr algn="l" indent="0" marL="0">
              <a:lnSpc>
                <a:spcPct val="100000"/>
              </a:lnSpc>
              <a:buNone/>
              <a:defRPr sz="2000">
                <a:solidFill>
                  <a:schemeClr val="tx1">
                    <a:lumMod val="6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77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78" name="页脚占位符 4"/>
          <p:cNvSpPr>
            <a:spLocks noGrp="1"/>
          </p:cNvSpPr>
          <p:nvPr>
            <p:ph type="ftr" sz="quarter" idx="11"/>
            <p:custDataLst>
              <p:tags r:id="rId5"/>
            </p:custDataLst>
          </p:nvPr>
        </p:nvSpPr>
        <p:spPr/>
        <p:txBody>
          <a:bodyPr/>
          <a:p>
            <a:endParaRPr altLang="en-US" lang="zh-CN"/>
          </a:p>
        </p:txBody>
      </p:sp>
      <p:sp>
        <p:nvSpPr>
          <p:cNvPr id="1048780"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2" name="文本占位符 9"/>
          <p:cNvSpPr>
            <a:spLocks noGrp="1"/>
          </p:cNvSpPr>
          <p:nvPr>
            <p:ph type="body" sz="quarter" idx="13" hasCustomPrompt="1"/>
            <p:custDataLst>
              <p:tags r:id="rId7"/>
            </p:custDataLst>
          </p:nvPr>
        </p:nvSpPr>
        <p:spPr>
          <a:xfrm>
            <a:off x="838799" y="424490"/>
            <a:ext cx="2657069" cy="504000"/>
          </a:xfrm>
        </p:spPr>
        <p:txBody>
          <a:bodyPr anchor="ctr">
            <a:normAutofit/>
          </a:bodyPr>
          <a:lstStyle>
            <a:lvl1pPr indent="0" marL="0">
              <a:lnSpc>
                <a:spcPct val="100000"/>
              </a:lnSpc>
              <a:buNone/>
              <a:defRPr sz="1200">
                <a:solidFill>
                  <a:schemeClr val="tx1"/>
                </a:solidFill>
              </a:defRPr>
            </a:lvl1pPr>
          </a:lstStyle>
          <a:p>
            <a:pPr lvl="0"/>
            <a:r>
              <a:rPr altLang="en-US" dirty="0" lang="zh-CN"/>
              <a:t>公司名占位符</a:t>
            </a:r>
            <a:endParaRPr altLang="en-US" dirty="0" lang="zh-CN"/>
          </a:p>
        </p:txBody>
      </p:sp>
      <p:sp>
        <p:nvSpPr>
          <p:cNvPr id="1048784" name="文本占位符 17"/>
          <p:cNvSpPr>
            <a:spLocks noGrp="1"/>
          </p:cNvSpPr>
          <p:nvPr>
            <p:ph type="body" sz="quarter" idx="15" hasCustomPrompt="1"/>
            <p:custDataLst>
              <p:tags r:id="rId8"/>
            </p:custDataLst>
          </p:nvPr>
        </p:nvSpPr>
        <p:spPr>
          <a:xfrm>
            <a:off x="8852400" y="424490"/>
            <a:ext cx="2743200" cy="504000"/>
          </a:xfrm>
        </p:spPr>
        <p:txBody>
          <a:bodyPr anchor="ctr">
            <a:normAutofit/>
          </a:bodyPr>
          <a:lstStyle>
            <a:lvl1pPr algn="r" indent="0" marL="0">
              <a:lnSpc>
                <a:spcPct val="100000"/>
              </a:lnSpc>
              <a:buNone/>
              <a:defRPr sz="1200">
                <a:solidFill>
                  <a:schemeClr val="tx1"/>
                </a:solidFill>
              </a:defRPr>
            </a:lvl1pPr>
          </a:lstStyle>
          <a:p>
            <a:pPr lvl="0"/>
            <a:r>
              <a:rPr altLang="en-US" dirty="0" lang="zh-CN"/>
              <a:t>年号占位符</a:t>
            </a:r>
            <a:endParaRPr altLang="en-US" dirty="0" lang="zh-CN"/>
          </a:p>
        </p:txBody>
      </p:sp>
      <p:sp>
        <p:nvSpPr>
          <p:cNvPr id="1048786" name="文本占位符 23"/>
          <p:cNvSpPr>
            <a:spLocks noGrp="1"/>
          </p:cNvSpPr>
          <p:nvPr>
            <p:ph type="body" sz="quarter" idx="17" hasCustomPrompt="1"/>
            <p:custDataLst>
              <p:tags r:id="rId9"/>
            </p:custDataLst>
          </p:nvPr>
        </p:nvSpPr>
        <p:spPr>
          <a:xfrm>
            <a:off x="838200" y="4799265"/>
            <a:ext cx="1620000" cy="396000"/>
          </a:xfrm>
          <a:prstGeom prst="roundRect">
            <a:avLst>
              <a:gd name="adj" fmla="val 50000"/>
            </a:avLst>
          </a:prstGeom>
          <a:gradFill>
            <a:gsLst>
              <a:gs pos="0">
                <a:schemeClr val="accent2"/>
              </a:gs>
              <a:gs pos="100000">
                <a:schemeClr val="accent3"/>
              </a:gs>
            </a:gsLst>
            <a:lin ang="2700000" scaled="0"/>
          </a:gradFill>
        </p:spPr>
        <p:txBody>
          <a:bodyPr anchor="ctr">
            <a:normAutofit/>
          </a:bodyPr>
          <a:lstStyle>
            <a:lvl1pPr algn="ctr" indent="0" marL="0">
              <a:lnSpc>
                <a:spcPct val="100000"/>
              </a:lnSpc>
              <a:buNone/>
              <a:defRPr sz="1200">
                <a:solidFill>
                  <a:schemeClr val="dk1">
                    <a:lumMod val="100000"/>
                  </a:schemeClr>
                </a:solidFill>
              </a:defRPr>
            </a:lvl1pPr>
          </a:lstStyle>
          <a:p>
            <a:pPr lvl="0"/>
            <a:r>
              <a:rPr altLang="en-US" dirty="0" lang="zh-CN"/>
              <a:t>署名占位符</a:t>
            </a:r>
            <a:endParaRPr altLang="en-US" dirty="0" lang="zh-CN"/>
          </a:p>
        </p:txBody>
      </p:sp>
      <p:pic>
        <p:nvPicPr>
          <p:cNvPr id="2097165" name="图片 7"/>
          <p:cNvPicPr>
            <a:picLocks noChangeAspect="1"/>
          </p:cNvPicPr>
          <p:nvPr userDrawn="1">
            <p:custDataLst>
              <p:tags r:id="rId10"/>
            </p:custDataLst>
          </p:nvPr>
        </p:nvPicPr>
        <p:blipFill>
          <a:blip xmlns:r="http://schemas.openxmlformats.org/officeDocument/2006/relationships" r:embed="rId11"/>
          <a:stretch>
            <a:fillRect/>
          </a:stretch>
        </p:blipFill>
        <p:spPr>
          <a:xfrm>
            <a:off x="234986" y="1303986"/>
            <a:ext cx="1535822" cy="1510300"/>
          </a:xfrm>
          <a:prstGeom prst="rect"/>
        </p:spPr>
      </p:pic>
      <p:sp>
        <p:nvSpPr>
          <p:cNvPr id="1048788" name="标题 1"/>
          <p:cNvSpPr>
            <a:spLocks noGrp="1"/>
          </p:cNvSpPr>
          <p:nvPr>
            <p:ph type="ctrTitle"/>
            <p:custDataLst>
              <p:tags r:id="rId12"/>
            </p:custDataLst>
          </p:nvPr>
        </p:nvSpPr>
        <p:spPr>
          <a:xfrm>
            <a:off x="838200" y="1775265"/>
            <a:ext cx="6120000" cy="1800000"/>
          </a:xfrm>
        </p:spPr>
        <p:txBody>
          <a:bodyPr anchor="b">
            <a:normAutofit/>
          </a:bodyPr>
          <a:lstStyle>
            <a:lvl1pPr algn="l">
              <a:lnSpc>
                <a:spcPct val="100000"/>
              </a:lnSpc>
              <a:defRPr sz="5400">
                <a:gradFill>
                  <a:gsLst>
                    <a:gs pos="0">
                      <a:schemeClr val="tx1"/>
                    </a:gs>
                    <a:gs pos="100000">
                      <a:schemeClr val="accent3"/>
                    </a:gs>
                  </a:gsLst>
                  <a:lin ang="2700000" scaled="0"/>
                </a:gradFill>
              </a:defRPr>
            </a:lvl1pPr>
          </a:lstStyle>
          <a:p>
            <a:r>
              <a:rPr altLang="en-US" dirty="0" lang="zh-CN"/>
              <a:t>单击此处编辑母版标题样式</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7.xml"/><Relationship Id="rId13" Type="http://schemas.openxmlformats.org/officeDocument/2006/relationships/image" Target="../media/image2.png"/><Relationship Id="rId14" Type="http://schemas.openxmlformats.org/officeDocument/2006/relationships/tags" Target="../tags/tag68.xml"/><Relationship Id="rId15" Type="http://schemas.openxmlformats.org/officeDocument/2006/relationships/tags" Target="../tags/tag69.xml"/><Relationship Id="rId16" Type="http://schemas.openxmlformats.org/officeDocument/2006/relationships/tags" Target="../tags/tag70.xml"/><Relationship Id="rId17" Type="http://schemas.openxmlformats.org/officeDocument/2006/relationships/tags" Target="../tags/tag71.xml"/><Relationship Id="rId18" Type="http://schemas.openxmlformats.org/officeDocument/2006/relationships/tags" Target="../tags/tag72.xml"/><Relationship Id="rId19" Type="http://schemas.openxmlformats.org/officeDocument/2006/relationships/tags" Target="../tags/tag73.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1654" r:id="rId1"/>
    <p:sldLayoutId id="2147491655" r:id="rId2"/>
    <p:sldLayoutId id="2147491656" r:id="rId3"/>
    <p:sldLayoutId id="2147491657" r:id="rId4"/>
    <p:sldLayoutId id="2147491658" r:id="rId5"/>
    <p:sldLayoutId id="2147491659" r:id="rId6"/>
    <p:sldLayoutId id="2147491660" r:id="rId7"/>
    <p:sldLayoutId id="2147491661" r:id="rId8"/>
    <p:sldLayoutId id="2147491662" r:id="rId9"/>
    <p:sldLayoutId id="2147491663" r:id="rId10"/>
    <p:sldLayoutId id="214749166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rotWithShape="1">
          <a:blip xmlns:r="http://schemas.openxmlformats.org/officeDocument/2006/relationships" r:embed="rId13"/>
          <a:srcRect t="63612" r="46047" b="5777"/>
          <a:stretch>
            <a:fillRect/>
          </a:stretch>
        </p:blipFill>
        <p:spPr>
          <a:xfrm flipH="1">
            <a:off x="42" y="0"/>
            <a:ext cx="5970229" cy="3331028"/>
          </a:xfrm>
          <a:custGeom>
            <a:avLst/>
            <a:gdLst>
              <a:gd name="connsiteX0" fmla="*/ 0 w 5970229"/>
              <a:gd name="connsiteY0" fmla="*/ 0 h 3331028"/>
              <a:gd name="connsiteX1" fmla="*/ 5970229 w 5970229"/>
              <a:gd name="connsiteY1" fmla="*/ 0 h 3331028"/>
              <a:gd name="connsiteX2" fmla="*/ 5970229 w 5970229"/>
              <a:gd name="connsiteY2" fmla="*/ 3331028 h 3331028"/>
              <a:gd name="connsiteX3" fmla="*/ 0 w 5970229"/>
              <a:gd name="connsiteY3" fmla="*/ 3331028 h 3331028"/>
            </a:gdLst>
            <a:ahLst/>
            <a:cxnLst>
              <a:cxn ang="0">
                <a:pos x="connsiteX0" y="connsiteY0"/>
              </a:cxn>
              <a:cxn ang="0">
                <a:pos x="connsiteX1" y="connsiteY1"/>
              </a:cxn>
              <a:cxn ang="0">
                <a:pos x="connsiteX2" y="connsiteY2"/>
              </a:cxn>
              <a:cxn ang="0">
                <a:pos x="connsiteX3" y="connsiteY3"/>
              </a:cxn>
            </a:cxnLst>
            <a:rect l="l" t="t" r="r" b="b"/>
            <a:pathLst>
              <a:path w="5970229" h="3331028">
                <a:moveTo>
                  <a:pt x="0" y="0"/>
                </a:moveTo>
                <a:lnTo>
                  <a:pt x="5970229" y="0"/>
                </a:lnTo>
                <a:lnTo>
                  <a:pt x="5970229" y="3331028"/>
                </a:lnTo>
                <a:lnTo>
                  <a:pt x="0" y="3331028"/>
                </a:lnTo>
                <a:close/>
              </a:path>
            </a:pathLst>
          </a:custGeom>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1691" r:id="rId1"/>
    <p:sldLayoutId id="2147491692" r:id="rId2"/>
    <p:sldLayoutId id="2147491693" r:id="rId3"/>
    <p:sldLayoutId id="2147491694" r:id="rId4"/>
    <p:sldLayoutId id="2147491695" r:id="rId5"/>
    <p:sldLayoutId id="2147491696" r:id="rId6"/>
    <p:sldLayoutId id="2147491697" r:id="rId7"/>
    <p:sldLayoutId id="2147491698" r:id="rId8"/>
    <p:sldLayoutId id="2147491699" r:id="rId9"/>
    <p:sldLayoutId id="2147491700" r:id="rId10"/>
    <p:sldLayoutId id="2147491701" r:id="rId11"/>
  </p:sldLayoutIdLst>
  <p:txStyles>
    <p:titleStyle>
      <a:lvl1pPr algn="l" defTabSz="914400" eaLnBrk="1" hangingPunct="1" latinLnBrk="0" rtl="0">
        <a:lnSpc>
          <a:spcPct val="100000"/>
        </a:lnSpc>
        <a:spcBef>
          <a:spcPct val="0"/>
        </a:spcBef>
        <a:buNone/>
        <a:defRPr b="1" sz="3200" kern="1200">
          <a:gradFill>
            <a:gsLst>
              <a:gs pos="0">
                <a:schemeClr val="tx1"/>
              </a:gs>
              <a:gs pos="100000">
                <a:schemeClr val="accent1"/>
              </a:gs>
            </a:gsLst>
            <a:lin ang="48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tags" Target="../tags/tag75.xml"/><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0.xml"/><Relationship Id="rId2" Type="http://schemas.openxmlformats.org/officeDocument/2006/relationships/tags" Target="../tags/tag81.xml"/><Relationship Id="rId3" Type="http://schemas.openxmlformats.org/officeDocument/2006/relationships/tags" Target="../tags/tag82.xml"/><Relationship Id="rId4" Type="http://schemas.openxmlformats.org/officeDocument/2006/relationships/tags" Target="../tags/tag83.xml"/><Relationship Id="rId5" Type="http://schemas.openxmlformats.org/officeDocument/2006/relationships/tags" Target="../tags/tag84.xml"/><Relationship Id="rId6" Type="http://schemas.openxmlformats.org/officeDocument/2006/relationships/tags" Target="../tags/tag85.xml"/><Relationship Id="rId7" Type="http://schemas.openxmlformats.org/officeDocument/2006/relationships/tags" Target="../tags/tag86.xml"/><Relationship Id="rId8" Type="http://schemas.openxmlformats.org/officeDocument/2006/relationships/tags" Target="../tags/tag87.xml"/><Relationship Id="rId9" Type="http://schemas.openxmlformats.org/officeDocument/2006/relationships/tags" Target="../tags/tag88.xml"/><Relationship Id="rId10" Type="http://schemas.openxmlformats.org/officeDocument/2006/relationships/tags" Target="../tags/tag89.xml"/><Relationship Id="rId11" Type="http://schemas.openxmlformats.org/officeDocument/2006/relationships/tags" Target="../tags/tag90.xml"/><Relationship Id="rId12" Type="http://schemas.openxmlformats.org/officeDocument/2006/relationships/tags" Target="../tags/tag91.xml"/><Relationship Id="rId13" Type="http://schemas.openxmlformats.org/officeDocument/2006/relationships/tags" Target="../tags/tag92.xml"/><Relationship Id="rId14" Type="http://schemas.openxmlformats.org/officeDocument/2006/relationships/tags" Target="../tags/tag93.xml"/><Relationship Id="rId15" Type="http://schemas.openxmlformats.org/officeDocument/2006/relationships/tags" Target="../tags/tag94.xml"/><Relationship Id="rId16" Type="http://schemas.openxmlformats.org/officeDocument/2006/relationships/tags" Target="../tags/tag95.xml"/><Relationship Id="rId17" Type="http://schemas.openxmlformats.org/officeDocument/2006/relationships/tags" Target="../tags/tag96.xml"/><Relationship Id="rId18" Type="http://schemas.openxmlformats.org/officeDocument/2006/relationships/tags" Target="../tags/tag97.xml"/><Relationship Id="rId19" Type="http://schemas.openxmlformats.org/officeDocument/2006/relationships/tags" Target="../tags/tag98.xml"/><Relationship Id="rId20" Type="http://schemas.openxmlformats.org/officeDocument/2006/relationships/slideLayout" Target="../slideLayouts/slideLayout14.xml"/><Relationship Id="rId21"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tags" Target="../tags/tag109.xml"/><Relationship Id="rId5" Type="http://schemas.openxmlformats.org/officeDocument/2006/relationships/tags" Target="../tags/tag110.xml"/><Relationship Id="rId6" Type="http://schemas.openxmlformats.org/officeDocument/2006/relationships/tags" Target="../tags/tag111.xml"/><Relationship Id="rId7" Type="http://schemas.openxmlformats.org/officeDocument/2006/relationships/tags" Target="../tags/tag112.xml"/><Relationship Id="rId8" Type="http://schemas.openxmlformats.org/officeDocument/2006/relationships/tags" Target="../tags/tag113.xml"/><Relationship Id="rId9" Type="http://schemas.openxmlformats.org/officeDocument/2006/relationships/tags" Target="../tags/tag114.xml"/><Relationship Id="rId10" Type="http://schemas.openxmlformats.org/officeDocument/2006/relationships/tags" Target="../tags/tag115.xml"/><Relationship Id="rId11" Type="http://schemas.openxmlformats.org/officeDocument/2006/relationships/tags" Target="../tags/tag116.xml"/><Relationship Id="rId12" Type="http://schemas.openxmlformats.org/officeDocument/2006/relationships/tags" Target="../tags/tag117.xml"/><Relationship Id="rId13" Type="http://schemas.openxmlformats.org/officeDocument/2006/relationships/tags" Target="../tags/tag118.xml"/><Relationship Id="rId14" Type="http://schemas.openxmlformats.org/officeDocument/2006/relationships/tags" Target="../tags/tag119.xml"/><Relationship Id="rId15" Type="http://schemas.openxmlformats.org/officeDocument/2006/relationships/tags" Target="../tags/tag120.xml"/><Relationship Id="rId16" Type="http://schemas.openxmlformats.org/officeDocument/2006/relationships/tags" Target="../tags/tag121.xml"/><Relationship Id="rId17" Type="http://schemas.openxmlformats.org/officeDocument/2006/relationships/tags" Target="../tags/tag122.xml"/><Relationship Id="rId18" Type="http://schemas.openxmlformats.org/officeDocument/2006/relationships/tags" Target="../tags/tag123.xml"/><Relationship Id="rId19" Type="http://schemas.openxmlformats.org/officeDocument/2006/relationships/tags" Target="../tags/tag124.xml"/><Relationship Id="rId20" Type="http://schemas.openxmlformats.org/officeDocument/2006/relationships/tags" Target="../tags/tag125.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tags" Target="../tags/tag130.xml"/><Relationship Id="rId6" Type="http://schemas.openxmlformats.org/officeDocument/2006/relationships/tags" Target="../tags/tag131.xml"/><Relationship Id="rId7" Type="http://schemas.openxmlformats.org/officeDocument/2006/relationships/tags" Target="../tags/tag132.xml"/><Relationship Id="rId8" Type="http://schemas.openxmlformats.org/officeDocument/2006/relationships/tags" Target="../tags/tag133.xml"/><Relationship Id="rId9" Type="http://schemas.openxmlformats.org/officeDocument/2006/relationships/tags" Target="../tags/tag134.xml"/><Relationship Id="rId10" Type="http://schemas.openxmlformats.org/officeDocument/2006/relationships/tags" Target="../tags/tag135.xml"/><Relationship Id="rId11" Type="http://schemas.openxmlformats.org/officeDocument/2006/relationships/tags" Target="../tags/tag136.xml"/><Relationship Id="rId12" Type="http://schemas.openxmlformats.org/officeDocument/2006/relationships/tags" Target="../tags/tag137.xml"/><Relationship Id="rId13" Type="http://schemas.openxmlformats.org/officeDocument/2006/relationships/tags" Target="../tags/tag138.xml"/><Relationship Id="rId14" Type="http://schemas.openxmlformats.org/officeDocument/2006/relationships/tags" Target="../tags/tag139.xml"/><Relationship Id="rId15" Type="http://schemas.openxmlformats.org/officeDocument/2006/relationships/tags" Target="../tags/tag140.xml"/><Relationship Id="rId16" Type="http://schemas.openxmlformats.org/officeDocument/2006/relationships/tags" Target="../tags/tag141.xml"/><Relationship Id="rId17" Type="http://schemas.openxmlformats.org/officeDocument/2006/relationships/tags" Target="../tags/tag142.xml"/><Relationship Id="rId18" Type="http://schemas.openxmlformats.org/officeDocument/2006/relationships/tags" Target="../tags/tag143.xml"/><Relationship Id="rId19" Type="http://schemas.openxmlformats.org/officeDocument/2006/relationships/tags" Target="../tags/tag144.xml"/><Relationship Id="rId20" Type="http://schemas.openxmlformats.org/officeDocument/2006/relationships/tags" Target="../tags/tag145.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tags" Target="../tags/tag152.xml"/><Relationship Id="rId8" Type="http://schemas.openxmlformats.org/officeDocument/2006/relationships/tags" Target="../tags/tag153.xml"/><Relationship Id="rId9" Type="http://schemas.openxmlformats.org/officeDocument/2006/relationships/tags" Target="../tags/tag154.xml"/><Relationship Id="rId10" Type="http://schemas.openxmlformats.org/officeDocument/2006/relationships/tags" Target="../tags/tag155.xml"/><Relationship Id="rId11" Type="http://schemas.openxmlformats.org/officeDocument/2006/relationships/tags" Target="../tags/tag156.xml"/><Relationship Id="rId12" Type="http://schemas.openxmlformats.org/officeDocument/2006/relationships/tags" Target="../tags/tag157.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tags" Target="../tags/tag173.xml"/><Relationship Id="rId6" Type="http://schemas.openxmlformats.org/officeDocument/2006/relationships/tags" Target="../tags/tag174.xml"/><Relationship Id="rId7" Type="http://schemas.openxmlformats.org/officeDocument/2006/relationships/tags" Target="../tags/tag175.xml"/><Relationship Id="rId8" Type="http://schemas.openxmlformats.org/officeDocument/2006/relationships/tags" Target="../tags/tag176.xml"/><Relationship Id="rId9" Type="http://schemas.openxmlformats.org/officeDocument/2006/relationships/tags" Target="../tags/tag177.xml"/><Relationship Id="rId10" Type="http://schemas.openxmlformats.org/officeDocument/2006/relationships/tags" Target="../tags/tag178.xml"/><Relationship Id="rId11" Type="http://schemas.openxmlformats.org/officeDocument/2006/relationships/tags" Target="../tags/tag179.xml"/><Relationship Id="rId12" Type="http://schemas.openxmlformats.org/officeDocument/2006/relationships/tags" Target="../tags/tag18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tags" Target="../tags/tag212.xml"/><Relationship Id="rId14" Type="http://schemas.openxmlformats.org/officeDocument/2006/relationships/tags" Target="../tags/tag213.xml"/><Relationship Id="rId1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tags" Target="../tags/tag225.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6.xml"/><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tags" Target="../tags/tag253.xml"/><Relationship Id="rId6" Type="http://schemas.openxmlformats.org/officeDocument/2006/relationships/tags" Target="../tags/tag254.xml"/><Relationship Id="rId7" Type="http://schemas.openxmlformats.org/officeDocument/2006/relationships/tags" Target="../tags/tag255.xml"/><Relationship Id="rId8" Type="http://schemas.openxmlformats.org/officeDocument/2006/relationships/tags" Target="../tags/tag256.xml"/><Relationship Id="rId9" Type="http://schemas.openxmlformats.org/officeDocument/2006/relationships/tags" Target="../tags/tag257.xml"/><Relationship Id="rId10" Type="http://schemas.openxmlformats.org/officeDocument/2006/relationships/tags" Target="../tags/tag258.xml"/><Relationship Id="rId11" Type="http://schemas.openxmlformats.org/officeDocument/2006/relationships/tags" Target="../tags/tag259.xml"/><Relationship Id="rId12" Type="http://schemas.openxmlformats.org/officeDocument/2006/relationships/tags" Target="../tags/tag260.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tags" Target="../tags/tag277.xml"/><Relationship Id="rId10" Type="http://schemas.openxmlformats.org/officeDocument/2006/relationships/tags" Target="../tags/tag278.xml"/><Relationship Id="rId11" Type="http://schemas.openxmlformats.org/officeDocument/2006/relationships/tags" Target="../tags/tag279.xml"/><Relationship Id="rId12" Type="http://schemas.openxmlformats.org/officeDocument/2006/relationships/tags" Target="../tags/tag280.xml"/><Relationship Id="rId13" Type="http://schemas.openxmlformats.org/officeDocument/2006/relationships/tags" Target="../tags/tag281.xml"/><Relationship Id="rId14" Type="http://schemas.openxmlformats.org/officeDocument/2006/relationships/tags" Target="../tags/tag282.xml"/><Relationship Id="rId15" Type="http://schemas.openxmlformats.org/officeDocument/2006/relationships/tags" Target="../tags/tag283.xml"/><Relationship Id="rId16" Type="http://schemas.openxmlformats.org/officeDocument/2006/relationships/tags" Target="../tags/tag284.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5.xml"/><Relationship Id="rId2" Type="http://schemas.openxmlformats.org/officeDocument/2006/relationships/tags" Target="../tags/tag286.xml"/><Relationship Id="rId3" Type="http://schemas.openxmlformats.org/officeDocument/2006/relationships/tags" Target="../tags/tag287.xml"/><Relationship Id="rId4" Type="http://schemas.openxmlformats.org/officeDocument/2006/relationships/tags" Target="../tags/tag288.xml"/><Relationship Id="rId5" Type="http://schemas.openxmlformats.org/officeDocument/2006/relationships/tags" Target="../tags/tag289.xml"/><Relationship Id="rId6" Type="http://schemas.openxmlformats.org/officeDocument/2006/relationships/tags" Target="../tags/tag290.xml"/><Relationship Id="rId7" Type="http://schemas.openxmlformats.org/officeDocument/2006/relationships/tags" Target="../tags/tag291.xml"/><Relationship Id="rId8" Type="http://schemas.openxmlformats.org/officeDocument/2006/relationships/tags" Target="../tags/tag292.xml"/><Relationship Id="rId9" Type="http://schemas.openxmlformats.org/officeDocument/2006/relationships/tags" Target="../tags/tag293.xml"/><Relationship Id="rId10" Type="http://schemas.openxmlformats.org/officeDocument/2006/relationships/tags" Target="../tags/tag294.xml"/><Relationship Id="rId11" Type="http://schemas.openxmlformats.org/officeDocument/2006/relationships/tags" Target="../tags/tag295.xml"/><Relationship Id="rId12" Type="http://schemas.openxmlformats.org/officeDocument/2006/relationships/tags" Target="../tags/tag296.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tags" Target="../tags/tag321.xml"/><Relationship Id="rId5" Type="http://schemas.openxmlformats.org/officeDocument/2006/relationships/tags" Target="../tags/tag322.xml"/><Relationship Id="rId6" Type="http://schemas.openxmlformats.org/officeDocument/2006/relationships/tags" Target="../tags/tag323.xml"/><Relationship Id="rId7" Type="http://schemas.openxmlformats.org/officeDocument/2006/relationships/tags" Target="../tags/tag324.xml"/><Relationship Id="rId8" Type="http://schemas.openxmlformats.org/officeDocument/2006/relationships/tags" Target="../tags/tag325.xml"/><Relationship Id="rId9" Type="http://schemas.openxmlformats.org/officeDocument/2006/relationships/tags" Target="../tags/tag326.xml"/><Relationship Id="rId10" Type="http://schemas.openxmlformats.org/officeDocument/2006/relationships/tags" Target="../tags/tag327.xml"/><Relationship Id="rId11" Type="http://schemas.openxmlformats.org/officeDocument/2006/relationships/tags" Target="../tags/tag328.xml"/><Relationship Id="rId12" Type="http://schemas.openxmlformats.org/officeDocument/2006/relationships/tags" Target="../tags/tag329.xml"/><Relationship Id="rId13" Type="http://schemas.openxmlformats.org/officeDocument/2006/relationships/tags" Target="../tags/tag330.xml"/><Relationship Id="rId14" Type="http://schemas.openxmlformats.org/officeDocument/2006/relationships/tags" Target="../tags/tag331.xml"/><Relationship Id="rId15"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tags" Target="../tags/tag339.xml"/><Relationship Id="rId6" Type="http://schemas.openxmlformats.org/officeDocument/2006/relationships/tags" Target="../tags/tag340.xml"/><Relationship Id="rId7" Type="http://schemas.openxmlformats.org/officeDocument/2006/relationships/tags" Target="../tags/tag341.xml"/><Relationship Id="rId8" Type="http://schemas.openxmlformats.org/officeDocument/2006/relationships/tags" Target="../tags/tag342.xml"/><Relationship Id="rId9" Type="http://schemas.openxmlformats.org/officeDocument/2006/relationships/tags" Target="../tags/tag343.xml"/><Relationship Id="rId10" Type="http://schemas.openxmlformats.org/officeDocument/2006/relationships/tags" Target="../tags/tag344.xml"/><Relationship Id="rId11" Type="http://schemas.openxmlformats.org/officeDocument/2006/relationships/tags" Target="../tags/tag345.xml"/><Relationship Id="rId12" Type="http://schemas.openxmlformats.org/officeDocument/2006/relationships/tags" Target="../tags/tag346.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tags" Target="../tags/tag350.xml"/><Relationship Id="rId5" Type="http://schemas.openxmlformats.org/officeDocument/2006/relationships/tags" Target="../tags/tag351.xml"/><Relationship Id="rId6" Type="http://schemas.openxmlformats.org/officeDocument/2006/relationships/tags" Target="../tags/tag352.xml"/><Relationship Id="rId7" Type="http://schemas.openxmlformats.org/officeDocument/2006/relationships/tags" Target="../tags/tag353.xml"/><Relationship Id="rId8" Type="http://schemas.openxmlformats.org/officeDocument/2006/relationships/tags" Target="../tags/tag354.xml"/><Relationship Id="rId9" Type="http://schemas.openxmlformats.org/officeDocument/2006/relationships/tags" Target="../tags/tag355.xml"/><Relationship Id="rId10" Type="http://schemas.openxmlformats.org/officeDocument/2006/relationships/tags" Target="../tags/tag356.xml"/><Relationship Id="rId11" Type="http://schemas.openxmlformats.org/officeDocument/2006/relationships/tags" Target="../tags/tag357.xml"/><Relationship Id="rId12" Type="http://schemas.openxmlformats.org/officeDocument/2006/relationships/tags" Target="../tags/tag358.xml"/><Relationship Id="rId13" Type="http://schemas.openxmlformats.org/officeDocument/2006/relationships/tags" Target="../tags/tag359.xml"/><Relationship Id="rId14" Type="http://schemas.openxmlformats.org/officeDocument/2006/relationships/tags" Target="../tags/tag360.xml"/><Relationship Id="rId15" Type="http://schemas.openxmlformats.org/officeDocument/2006/relationships/tags" Target="../tags/tag361.xml"/><Relationship Id="rId16" Type="http://schemas.openxmlformats.org/officeDocument/2006/relationships/tags" Target="../tags/tag362.xml"/><Relationship Id="rId17" Type="http://schemas.openxmlformats.org/officeDocument/2006/relationships/tags" Target="../tags/tag363.xml"/><Relationship Id="rId18" Type="http://schemas.openxmlformats.org/officeDocument/2006/relationships/tags" Target="../tags/tag364.xml"/><Relationship Id="rId19" Type="http://schemas.openxmlformats.org/officeDocument/2006/relationships/tags" Target="../tags/tag365.xml"/><Relationship Id="rId20" Type="http://schemas.openxmlformats.org/officeDocument/2006/relationships/tags" Target="../tags/tag366.xml"/><Relationship Id="rId21" Type="http://schemas.openxmlformats.org/officeDocument/2006/relationships/tags" Target="../tags/tag367.xml"/><Relationship Id="rId22" Type="http://schemas.openxmlformats.org/officeDocument/2006/relationships/tags" Target="../tags/tag368.xml"/><Relationship Id="rId23" Type="http://schemas.openxmlformats.org/officeDocument/2006/relationships/tags" Target="../tags/tag369.xml"/><Relationship Id="rId24" Type="http://schemas.openxmlformats.org/officeDocument/2006/relationships/tags" Target="../tags/tag370.xml"/><Relationship Id="rId25" Type="http://schemas.openxmlformats.org/officeDocument/2006/relationships/tags" Target="../tags/tag371.xml"/><Relationship Id="rId26" Type="http://schemas.openxmlformats.org/officeDocument/2006/relationships/tags" Target="../tags/tag372.xml"/><Relationship Id="rId27" Type="http://schemas.openxmlformats.org/officeDocument/2006/relationships/tags" Target="../tags/tag373.xml"/><Relationship Id="rId28" Type="http://schemas.openxmlformats.org/officeDocument/2006/relationships/tags" Target="../tags/tag374.xml"/><Relationship Id="rId29" Type="http://schemas.openxmlformats.org/officeDocument/2006/relationships/tags" Target="../tags/tag375.xml"/><Relationship Id="rId30"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76.xml"/><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tags" Target="../tags/tag379.xml"/><Relationship Id="rId5" Type="http://schemas.openxmlformats.org/officeDocument/2006/relationships/tags" Target="../tags/tag380.xml"/><Relationship Id="rId6" Type="http://schemas.openxmlformats.org/officeDocument/2006/relationships/tags" Target="../tags/tag381.xml"/><Relationship Id="rId7" Type="http://schemas.openxmlformats.org/officeDocument/2006/relationships/tags" Target="../tags/tag382.xml"/><Relationship Id="rId8" Type="http://schemas.openxmlformats.org/officeDocument/2006/relationships/tags" Target="../tags/tag383.xml"/><Relationship Id="rId9" Type="http://schemas.openxmlformats.org/officeDocument/2006/relationships/tags" Target="../tags/tag384.xml"/><Relationship Id="rId10" Type="http://schemas.openxmlformats.org/officeDocument/2006/relationships/tags" Target="../tags/tag385.xml"/><Relationship Id="rId11" Type="http://schemas.openxmlformats.org/officeDocument/2006/relationships/tags" Target="../tags/tag386.xml"/><Relationship Id="rId12" Type="http://schemas.openxmlformats.org/officeDocument/2006/relationships/tags" Target="../tags/tag387.xml"/><Relationship Id="rId13" Type="http://schemas.openxmlformats.org/officeDocument/2006/relationships/tags" Target="../tags/tag388.xml"/><Relationship Id="rId14" Type="http://schemas.openxmlformats.org/officeDocument/2006/relationships/tags" Target="../tags/tag389.xml"/><Relationship Id="rId15" Type="http://schemas.openxmlformats.org/officeDocument/2006/relationships/tags" Target="../tags/tag390.xml"/><Relationship Id="rId16" Type="http://schemas.openxmlformats.org/officeDocument/2006/relationships/tags" Target="../tags/tag391.xml"/><Relationship Id="rId17"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392.xml"/><Relationship Id="rId2" Type="http://schemas.openxmlformats.org/officeDocument/2006/relationships/tags" Target="../tags/tag393.xml"/><Relationship Id="rId3" Type="http://schemas.openxmlformats.org/officeDocument/2006/relationships/tags" Target="../tags/tag394.xml"/><Relationship Id="rId4" Type="http://schemas.openxmlformats.org/officeDocument/2006/relationships/tags" Target="../tags/tag395.xml"/><Relationship Id="rId5" Type="http://schemas.openxmlformats.org/officeDocument/2006/relationships/tags" Target="../tags/tag396.xml"/><Relationship Id="rId6" Type="http://schemas.openxmlformats.org/officeDocument/2006/relationships/tags" Target="../tags/tag397.xml"/><Relationship Id="rId7" Type="http://schemas.openxmlformats.org/officeDocument/2006/relationships/tags" Target="../tags/tag398.xml"/><Relationship Id="rId8" Type="http://schemas.openxmlformats.org/officeDocument/2006/relationships/tags" Target="../tags/tag399.xml"/><Relationship Id="rId9" Type="http://schemas.openxmlformats.org/officeDocument/2006/relationships/tags" Target="../tags/tag400.xml"/><Relationship Id="rId10" Type="http://schemas.openxmlformats.org/officeDocument/2006/relationships/tags" Target="../tags/tag401.xml"/><Relationship Id="rId11" Type="http://schemas.openxmlformats.org/officeDocument/2006/relationships/tags" Target="../tags/tag402.xml"/><Relationship Id="rId12" Type="http://schemas.openxmlformats.org/officeDocument/2006/relationships/tags" Target="../tags/tag403.xml"/><Relationship Id="rId13" Type="http://schemas.openxmlformats.org/officeDocument/2006/relationships/tags" Target="../tags/tag404.xml"/><Relationship Id="rId14" Type="http://schemas.openxmlformats.org/officeDocument/2006/relationships/tags" Target="../tags/tag405.xml"/><Relationship Id="rId15" Type="http://schemas.openxmlformats.org/officeDocument/2006/relationships/tags" Target="../tags/tag406.xml"/><Relationship Id="rId16" Type="http://schemas.openxmlformats.org/officeDocument/2006/relationships/tags" Target="../tags/tag407.xml"/><Relationship Id="rId17" Type="http://schemas.openxmlformats.org/officeDocument/2006/relationships/tags" Target="../tags/tag408.xml"/><Relationship Id="rId18" Type="http://schemas.openxmlformats.org/officeDocument/2006/relationships/tags" Target="../tags/tag409.xml"/><Relationship Id="rId19" Type="http://schemas.openxmlformats.org/officeDocument/2006/relationships/tags" Target="../tags/tag410.xml"/><Relationship Id="rId20" Type="http://schemas.openxmlformats.org/officeDocument/2006/relationships/tags" Target="../tags/tag411.xml"/><Relationship Id="rId2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tags" Target="../tags/tag412.xml"/><Relationship Id="rId2" Type="http://schemas.openxmlformats.org/officeDocument/2006/relationships/tags" Target="../tags/tag413.xml"/><Relationship Id="rId3" Type="http://schemas.openxmlformats.org/officeDocument/2006/relationships/tags" Target="../tags/tag414.xml"/><Relationship Id="rId4" Type="http://schemas.openxmlformats.org/officeDocument/2006/relationships/tags" Target="../tags/tag415.xml"/><Relationship Id="rId5" Type="http://schemas.openxmlformats.org/officeDocument/2006/relationships/tags" Target="../tags/tag416.xml"/><Relationship Id="rId6" Type="http://schemas.openxmlformats.org/officeDocument/2006/relationships/tags" Target="../tags/tag417.xml"/><Relationship Id="rId7"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199" y="1761445"/>
            <a:ext cx="6120000" cy="1800000"/>
          </a:xfrm>
        </p:spPr>
        <p:txBody>
          <a:bodyPr>
            <a:normAutofit/>
          </a:bodyPr>
          <a:p>
            <a:r>
              <a:rPr altLang="en-US" dirty="0" lang="zh-CN"/>
              <a:t>2024年智能家居和物联网发展方案</a:t>
            </a:r>
            <a:endParaRPr altLang="en-US" dirty="0" lang="zh-CN"/>
          </a:p>
        </p:txBody>
      </p:sp>
      <p:sp>
        <p:nvSpPr>
          <p:cNvPr id="1048650" name="副标题"/>
          <p:cNvSpPr>
            <a:spLocks noGrp="1"/>
          </p:cNvSpPr>
          <p:nvPr>
            <p:ph type="subTitle" idx="1"/>
            <p:custDataLst>
              <p:tags r:id="rId2"/>
            </p:custDataLst>
          </p:nvPr>
        </p:nvSpPr>
        <p:spPr>
          <a:xfrm>
            <a:off x="838199" y="3719265"/>
            <a:ext cx="6120000" cy="972000"/>
          </a:xfrm>
        </p:spPr>
        <p:txBody>
          <a:bodyPr/>
          <a:p>
            <a:r>
              <a:rPr altLang="en-US" dirty="0" lang="zh-CN"/>
              <a:t>单击此处添加副标题</a:t>
            </a:r>
            <a:endParaRPr altLang="en-US" dirty="0" lang="zh-CN"/>
          </a:p>
        </p:txBody>
      </p:sp>
      <p:sp>
        <p:nvSpPr>
          <p:cNvPr id="1048652" name="公司名"/>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en-US" dirty="0" lang="zh-CN"/>
          </a:p>
        </p:txBody>
      </p:sp>
      <p:sp>
        <p:nvSpPr>
          <p:cNvPr id="1048654" name="年份"/>
          <p:cNvSpPr>
            <a:spLocks noGrp="1"/>
          </p:cNvSpPr>
          <p:nvPr>
            <p:ph type="body" sz="quarter" idx="15"/>
            <p:custDataLst>
              <p:tags r:id="rId4"/>
            </p:custDataLst>
          </p:nvPr>
        </p:nvSpPr>
        <p:spPr>
          <a:xfrm>
            <a:off x="8850824" y="504000"/>
            <a:ext cx="2743200" cy="504000"/>
          </a:xfrm>
        </p:spPr>
        <p:txBody>
          <a:bodyPr/>
          <a:p>
            <a:r>
              <a:rPr altLang="zh-CN" dirty="0" lang="en-US"/>
              <a:t>20XX</a:t>
            </a:r>
            <a:endParaRPr altLang="en-US" dirty="0" lang="zh-CN"/>
          </a:p>
        </p:txBody>
      </p:sp>
      <p:sp>
        <p:nvSpPr>
          <p:cNvPr id="1048656" name="署名"/>
          <p:cNvSpPr>
            <a:spLocks noGrp="1"/>
          </p:cNvSpPr>
          <p:nvPr>
            <p:ph type="body" sz="quarter" idx="17"/>
            <p:custDataLst>
              <p:tags r:id="rId5"/>
            </p:custDataLst>
          </p:nvPr>
        </p:nvSpPr>
        <p:spPr>
          <a:xfrm>
            <a:off x="838199" y="4799265"/>
            <a:ext cx="1620000" cy="396000"/>
          </a:xfrm>
        </p:spPr>
        <p:txBody>
          <a:bodyPr>
            <a:normAutofit/>
          </a:bodyPr>
          <a:p>
            <a:r>
              <a:rPr altLang="en-US" lang="zh-CN">
                <a:solidFill>
                  <a:schemeClr val="dk1">
                    <a:lumMod val="100000"/>
                  </a:schemeClr>
                </a:solidFill>
              </a:rPr>
              <a:t>汇报人：</a:t>
            </a:r>
            <a:r>
              <a:rPr altLang="zh-CN" lang="en-US">
                <a:solidFill>
                  <a:schemeClr val="dk1">
                    <a:lumMod val="100000"/>
                  </a:schemeClr>
                </a:solidFill>
              </a:rPr>
              <a:t>XX</a:t>
            </a:r>
            <a:endParaRPr altLang="en-US" dirty="0" lang="zh-CN">
              <a:solidFill>
                <a:schemeClr val="dk1">
                  <a:lumMod val="100000"/>
                </a:schemeClr>
              </a:solidFill>
            </a:endParaRPr>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06" name="矩形: 圆角 8"/>
          <p:cNvSpPr/>
          <p:nvPr>
            <p:custDataLst>
              <p:tags r:id="rId1"/>
            </p:custDataLst>
          </p:nvPr>
        </p:nvSpPr>
        <p:spPr>
          <a:xfrm>
            <a:off x="635285" y="2900363"/>
            <a:ext cx="10921429" cy="3715122"/>
          </a:xfrm>
          <a:prstGeom prst="roundRect">
            <a:avLst>
              <a:gd name="adj" fmla="val 4409"/>
            </a:avLst>
          </a:prstGeom>
          <a:solidFill>
            <a:schemeClr val="bg1">
              <a:lumMod val="85000"/>
              <a:lumOff val="15000"/>
            </a:schemeClr>
          </a:solidFill>
          <a:ln w="6350">
            <a:solidFill>
              <a:schemeClr val="bg1">
                <a:lumMod val="50000"/>
                <a:lumOff val="50000"/>
              </a:schemeClr>
            </a:solidFill>
            <a:prstDash val="solid"/>
          </a:ln>
          <a:effectLst>
            <a:outerShdw algn="ctr" blurRad="190500" dist="88900" rotWithShape="0">
              <a:schemeClr val="bg2">
                <a:lumMod val="50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ea typeface="微软雅黑" panose="020B0503020204020204" charset="-122"/>
              <a:cs typeface="微软雅黑" panose="020B0503020204020204" charset="-122"/>
            </a:endParaRPr>
          </a:p>
        </p:txBody>
      </p:sp>
      <p:sp>
        <p:nvSpPr>
          <p:cNvPr id="1048808" name="标题"/>
          <p:cNvSpPr>
            <a:spLocks noGrp="1"/>
          </p:cNvSpPr>
          <p:nvPr>
            <p:ph type="title"/>
            <p:custDataLst>
              <p:tags r:id="rId2"/>
            </p:custDataLst>
          </p:nvPr>
        </p:nvSpPr>
        <p:spPr>
          <a:xfrm>
            <a:off x="6096000" y="1818936"/>
            <a:ext cx="5512904" cy="1081088"/>
          </a:xfrm>
        </p:spPr>
        <p:txBody>
          <a:bodyPr/>
          <a:p>
            <a:r>
              <a:rPr altLang="zh-CN" dirty="0" lang="en-US"/>
              <a:t>目录</a:t>
            </a:r>
            <a:endParaRPr altLang="zh-CN" dirty="0" lang="en-US"/>
          </a:p>
        </p:txBody>
      </p:sp>
      <p:sp>
        <p:nvSpPr>
          <p:cNvPr id="1048810" name="序号"/>
          <p:cNvSpPr txBox="1"/>
          <p:nvPr>
            <p:custDataLst>
              <p:tags r:id="rId3"/>
            </p:custDataLst>
          </p:nvPr>
        </p:nvSpPr>
        <p:spPr>
          <a:xfrm>
            <a:off x="1399930" y="3270990"/>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One</a:t>
            </a:r>
            <a:endParaRPr dirty="0" sz="1200" lang="en-US">
              <a:solidFill>
                <a:schemeClr val="dk1">
                  <a:lumMod val="100000"/>
                </a:schemeClr>
              </a:solidFill>
              <a:latin typeface="+mj-ea"/>
              <a:ea typeface="+mj-ea"/>
            </a:endParaRPr>
          </a:p>
        </p:txBody>
      </p:sp>
      <p:sp>
        <p:nvSpPr>
          <p:cNvPr id="1048812" name="项标题"/>
          <p:cNvSpPr txBox="1"/>
          <p:nvPr>
            <p:custDataLst>
              <p:tags r:id="rId4"/>
            </p:custDataLst>
          </p:nvPr>
        </p:nvSpPr>
        <p:spPr>
          <a:xfrm>
            <a:off x="1399928" y="3867561"/>
            <a:ext cx="2631771" cy="901217"/>
          </a:xfrm>
          <a:prstGeom prst="rect"/>
          <a:noFill/>
        </p:spPr>
        <p:txBody>
          <a:bodyPr anchor="t" anchorCtr="0" bIns="0" lIns="0" rIns="0" rtlCol="0" tIns="0" wrap="square">
            <a:normAutofit/>
          </a:bodyPr>
          <a:p>
            <a:pPr>
              <a:lnSpc>
                <a:spcPct val="100000"/>
              </a:lnSpc>
            </a:pPr>
            <a:r>
              <a:rPr altLang="en-US" b="1" dirty="0" sz="2400" lang="zh-CN" spc="300">
                <a:gradFill>
                  <a:gsLst>
                    <a:gs pos="0">
                      <a:schemeClr val="tx1"/>
                    </a:gs>
                    <a:gs pos="100000">
                      <a:schemeClr val="accent1"/>
                    </a:gs>
                  </a:gsLst>
                  <a:lin ang="4800000" scaled="0"/>
                </a:gradFill>
                <a:latin typeface="+mj-ea"/>
                <a:ea typeface="+mj-ea"/>
              </a:rPr>
              <a:t>智能家居和物联网的发展背景</a:t>
            </a:r>
            <a:endParaRPr altLang="en-US" b="1" dirty="0" sz="2400" lang="zh-CN" spc="300">
              <a:gradFill>
                <a:gsLst>
                  <a:gs pos="0">
                    <a:schemeClr val="tx1"/>
                  </a:gs>
                  <a:gs pos="100000">
                    <a:schemeClr val="accent1"/>
                  </a:gs>
                </a:gsLst>
                <a:lin ang="4800000" scaled="0"/>
              </a:gradFill>
              <a:latin typeface="+mj-ea"/>
              <a:ea typeface="+mj-ea"/>
            </a:endParaRPr>
          </a:p>
        </p:txBody>
      </p:sp>
      <p:sp>
        <p:nvSpPr>
          <p:cNvPr id="1048814" name="序号"/>
          <p:cNvSpPr txBox="1"/>
          <p:nvPr>
            <p:custDataLst>
              <p:tags r:id="rId5"/>
            </p:custDataLst>
          </p:nvPr>
        </p:nvSpPr>
        <p:spPr>
          <a:xfrm>
            <a:off x="5091845" y="3270990"/>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Two</a:t>
            </a:r>
            <a:endParaRPr dirty="0" sz="1200" lang="en-US">
              <a:solidFill>
                <a:schemeClr val="dk1">
                  <a:lumMod val="100000"/>
                </a:schemeClr>
              </a:solidFill>
              <a:latin typeface="+mj-ea"/>
              <a:ea typeface="+mj-ea"/>
            </a:endParaRPr>
          </a:p>
        </p:txBody>
      </p:sp>
      <p:sp>
        <p:nvSpPr>
          <p:cNvPr id="1048816" name="项标题"/>
          <p:cNvSpPr txBox="1"/>
          <p:nvPr>
            <p:custDataLst>
              <p:tags r:id="rId6"/>
            </p:custDataLst>
          </p:nvPr>
        </p:nvSpPr>
        <p:spPr>
          <a:xfrm>
            <a:off x="5091844" y="3867561"/>
            <a:ext cx="2631600" cy="901217"/>
          </a:xfrm>
          <a:prstGeom prst="rect"/>
          <a:noFill/>
        </p:spPr>
        <p:txBody>
          <a:bodyPr anchor="t" anchorCtr="0" bIns="0" lIns="0" rIns="0" rtlCol="0" tIns="0" wrap="square">
            <a:normAutofit/>
          </a:bodyPr>
          <a:p>
            <a:pPr>
              <a:lnSpc>
                <a:spcPct val="100000"/>
              </a:lnSpc>
            </a:pPr>
            <a:r>
              <a:rPr altLang="en-US" b="1" dirty="0" sz="2400" lang="zh-CN" spc="300">
                <a:gradFill>
                  <a:gsLst>
                    <a:gs pos="0">
                      <a:schemeClr val="tx1"/>
                    </a:gs>
                    <a:gs pos="100000">
                      <a:schemeClr val="accent1"/>
                    </a:gs>
                  </a:gsLst>
                  <a:lin ang="4800000" scaled="0"/>
                </a:gradFill>
                <a:latin typeface="+mj-ea"/>
                <a:ea typeface="+mj-ea"/>
              </a:rPr>
              <a:t>智能家居和物联网的应用场景</a:t>
            </a:r>
            <a:endParaRPr altLang="en-US" b="1" dirty="0" sz="2400" lang="zh-CN" spc="300">
              <a:gradFill>
                <a:gsLst>
                  <a:gs pos="0">
                    <a:schemeClr val="tx1"/>
                  </a:gs>
                  <a:gs pos="100000">
                    <a:schemeClr val="accent1"/>
                  </a:gs>
                </a:gsLst>
                <a:lin ang="4800000" scaled="0"/>
              </a:gradFill>
              <a:latin typeface="+mj-ea"/>
              <a:ea typeface="+mj-ea"/>
            </a:endParaRPr>
          </a:p>
        </p:txBody>
      </p:sp>
      <p:sp>
        <p:nvSpPr>
          <p:cNvPr id="1048818" name="序号"/>
          <p:cNvSpPr txBox="1"/>
          <p:nvPr>
            <p:custDataLst>
              <p:tags r:id="rId7"/>
            </p:custDataLst>
          </p:nvPr>
        </p:nvSpPr>
        <p:spPr>
          <a:xfrm>
            <a:off x="8526136" y="3270990"/>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Three</a:t>
            </a:r>
            <a:endParaRPr dirty="0" sz="1200" lang="en-US">
              <a:solidFill>
                <a:schemeClr val="dk1">
                  <a:lumMod val="100000"/>
                </a:schemeClr>
              </a:solidFill>
              <a:latin typeface="+mj-ea"/>
              <a:ea typeface="+mj-ea"/>
            </a:endParaRPr>
          </a:p>
        </p:txBody>
      </p:sp>
      <p:sp>
        <p:nvSpPr>
          <p:cNvPr id="1048820" name="项标题"/>
          <p:cNvSpPr txBox="1"/>
          <p:nvPr>
            <p:custDataLst>
              <p:tags r:id="rId8"/>
            </p:custDataLst>
          </p:nvPr>
        </p:nvSpPr>
        <p:spPr>
          <a:xfrm>
            <a:off x="8526135" y="3867561"/>
            <a:ext cx="2631600" cy="901217"/>
          </a:xfrm>
          <a:prstGeom prst="rect"/>
          <a:noFill/>
        </p:spPr>
        <p:txBody>
          <a:bodyPr anchor="t" anchorCtr="0" bIns="0" lIns="0" rIns="0" rtlCol="0" tIns="0" wrap="square">
            <a:normAutofit/>
          </a:bodyPr>
          <a:p>
            <a:pPr>
              <a:lnSpc>
                <a:spcPct val="100000"/>
              </a:lnSpc>
            </a:pPr>
            <a:r>
              <a:rPr altLang="en-US" b="1" dirty="0" sz="2400" lang="zh-CN" spc="300">
                <a:gradFill>
                  <a:gsLst>
                    <a:gs pos="0">
                      <a:schemeClr val="tx1"/>
                    </a:gs>
                    <a:gs pos="100000">
                      <a:schemeClr val="accent1"/>
                    </a:gs>
                  </a:gsLst>
                  <a:lin ang="4800000" scaled="0"/>
                </a:gradFill>
                <a:latin typeface="+mj-ea"/>
                <a:ea typeface="+mj-ea"/>
              </a:rPr>
              <a:t>智能家居和物联网的关键技术</a:t>
            </a:r>
            <a:endParaRPr altLang="en-US" b="1" dirty="0" sz="2400" lang="zh-CN" spc="300">
              <a:gradFill>
                <a:gsLst>
                  <a:gs pos="0">
                    <a:schemeClr val="tx1"/>
                  </a:gs>
                  <a:gs pos="100000">
                    <a:schemeClr val="accent1"/>
                  </a:gs>
                </a:gsLst>
                <a:lin ang="4800000" scaled="0"/>
              </a:gradFill>
              <a:latin typeface="+mj-ea"/>
              <a:ea typeface="+mj-ea"/>
            </a:endParaRPr>
          </a:p>
        </p:txBody>
      </p:sp>
      <p:sp>
        <p:nvSpPr>
          <p:cNvPr id="1048822" name="序号"/>
          <p:cNvSpPr txBox="1"/>
          <p:nvPr>
            <p:custDataLst>
              <p:tags r:id="rId9"/>
            </p:custDataLst>
          </p:nvPr>
        </p:nvSpPr>
        <p:spPr>
          <a:xfrm>
            <a:off x="1399930" y="4882753"/>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altLang="zh-CN" dirty="0" sz="1200" lang="en-US">
                <a:solidFill>
                  <a:schemeClr val="dk1">
                    <a:lumMod val="100000"/>
                  </a:schemeClr>
                </a:solidFill>
                <a:latin typeface="+mj-ea"/>
                <a:ea typeface="+mj-ea"/>
              </a:rPr>
              <a:t>Part Four</a:t>
            </a:r>
            <a:endParaRPr altLang="zh-CN" dirty="0" sz="1200" lang="en-US">
              <a:solidFill>
                <a:schemeClr val="dk1">
                  <a:lumMod val="100000"/>
                </a:schemeClr>
              </a:solidFill>
              <a:latin typeface="+mj-ea"/>
              <a:ea typeface="+mj-ea"/>
            </a:endParaRPr>
          </a:p>
        </p:txBody>
      </p:sp>
      <p:sp>
        <p:nvSpPr>
          <p:cNvPr id="1048824" name="项标题"/>
          <p:cNvSpPr txBox="1"/>
          <p:nvPr>
            <p:custDataLst>
              <p:tags r:id="rId10"/>
            </p:custDataLst>
          </p:nvPr>
        </p:nvSpPr>
        <p:spPr>
          <a:xfrm>
            <a:off x="1399928" y="5479324"/>
            <a:ext cx="2631771" cy="901217"/>
          </a:xfrm>
          <a:prstGeom prst="rect"/>
          <a:noFill/>
        </p:spPr>
        <p:txBody>
          <a:bodyPr anchor="t" anchorCtr="0" bIns="0" lIns="0" rIns="0" rtlCol="0" tIns="0" wrap="square">
            <a:normAutofit/>
          </a:bodyPr>
          <a:p>
            <a:pPr>
              <a:lnSpc>
                <a:spcPct val="100000"/>
              </a:lnSpc>
            </a:pPr>
            <a:r>
              <a:rPr altLang="en-US" b="1" dirty="0" sz="2400" lang="zh-CN" spc="300">
                <a:gradFill>
                  <a:gsLst>
                    <a:gs pos="0">
                      <a:schemeClr val="tx1"/>
                    </a:gs>
                    <a:gs pos="100000">
                      <a:schemeClr val="accent1"/>
                    </a:gs>
                  </a:gsLst>
                  <a:lin ang="4800000" scaled="0"/>
                </a:gradFill>
                <a:latin typeface="+mj-ea"/>
                <a:ea typeface="+mj-ea"/>
              </a:rPr>
              <a:t>智能家居和物联网的发展趋势</a:t>
            </a:r>
            <a:endParaRPr altLang="en-US" b="1" dirty="0" sz="2400" lang="zh-CN" spc="300">
              <a:gradFill>
                <a:gsLst>
                  <a:gs pos="0">
                    <a:schemeClr val="tx1"/>
                  </a:gs>
                  <a:gs pos="100000">
                    <a:schemeClr val="accent1"/>
                  </a:gs>
                </a:gsLst>
                <a:lin ang="4800000" scaled="0"/>
              </a:gradFill>
              <a:latin typeface="+mj-ea"/>
              <a:ea typeface="+mj-ea"/>
            </a:endParaRPr>
          </a:p>
        </p:txBody>
      </p:sp>
      <p:sp>
        <p:nvSpPr>
          <p:cNvPr id="1048826" name="序号"/>
          <p:cNvSpPr txBox="1"/>
          <p:nvPr>
            <p:custDataLst>
              <p:tags r:id="rId11"/>
            </p:custDataLst>
          </p:nvPr>
        </p:nvSpPr>
        <p:spPr>
          <a:xfrm>
            <a:off x="5091845" y="4882753"/>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Five</a:t>
            </a:r>
            <a:endParaRPr dirty="0" sz="1200" lang="en-US">
              <a:solidFill>
                <a:schemeClr val="dk1">
                  <a:lumMod val="100000"/>
                </a:schemeClr>
              </a:solidFill>
              <a:latin typeface="+mj-ea"/>
              <a:ea typeface="+mj-ea"/>
            </a:endParaRPr>
          </a:p>
        </p:txBody>
      </p:sp>
      <p:sp>
        <p:nvSpPr>
          <p:cNvPr id="1048828" name="项标题"/>
          <p:cNvSpPr txBox="1"/>
          <p:nvPr>
            <p:custDataLst>
              <p:tags r:id="rId12"/>
            </p:custDataLst>
          </p:nvPr>
        </p:nvSpPr>
        <p:spPr>
          <a:xfrm>
            <a:off x="5091844" y="5479324"/>
            <a:ext cx="2631600" cy="901217"/>
          </a:xfrm>
          <a:prstGeom prst="rect"/>
          <a:noFill/>
        </p:spPr>
        <p:txBody>
          <a:bodyPr anchor="t" anchorCtr="0" bIns="0" lIns="0" rIns="0" rtlCol="0" tIns="0" wrap="square">
            <a:normAutofit/>
          </a:bodyPr>
          <a:p>
            <a:pPr>
              <a:lnSpc>
                <a:spcPct val="100000"/>
              </a:lnSpc>
            </a:pPr>
            <a:r>
              <a:rPr altLang="en-US" b="1" dirty="0" sz="2400" lang="zh-CN" spc="300">
                <a:gradFill>
                  <a:gsLst>
                    <a:gs pos="0">
                      <a:schemeClr val="tx1"/>
                    </a:gs>
                    <a:gs pos="100000">
                      <a:schemeClr val="accent1"/>
                    </a:gs>
                  </a:gsLst>
                  <a:lin ang="4800000" scaled="0"/>
                </a:gradFill>
                <a:latin typeface="+mj-ea"/>
                <a:ea typeface="+mj-ea"/>
              </a:rPr>
              <a:t>智能家居和物联网的挑战与机遇</a:t>
            </a:r>
            <a:endParaRPr altLang="en-US" b="1" dirty="0" sz="2400" lang="zh-CN" spc="300">
              <a:gradFill>
                <a:gsLst>
                  <a:gs pos="0">
                    <a:schemeClr val="tx1"/>
                  </a:gs>
                  <a:gs pos="100000">
                    <a:schemeClr val="accent1"/>
                  </a:gs>
                </a:gsLst>
                <a:lin ang="4800000" scaled="0"/>
              </a:gradFill>
              <a:latin typeface="+mj-ea"/>
              <a:ea typeface="+mj-ea"/>
            </a:endParaRPr>
          </a:p>
        </p:txBody>
      </p:sp>
      <p:sp>
        <p:nvSpPr>
          <p:cNvPr id="1048830" name="序号"/>
          <p:cNvSpPr txBox="1"/>
          <p:nvPr>
            <p:custDataLst>
              <p:tags r:id="rId13"/>
            </p:custDataLst>
          </p:nvPr>
        </p:nvSpPr>
        <p:spPr>
          <a:xfrm>
            <a:off x="8526136" y="4882753"/>
            <a:ext cx="1184391" cy="365761"/>
          </a:xfrm>
          <a:prstGeom prst="roundRect">
            <a:avLst>
              <a:gd name="adj" fmla="val 50000"/>
            </a:avLst>
          </a:prstGeom>
          <a:gradFill flip="none" rotWithShape="1">
            <a:gsLst>
              <a:gs pos="0">
                <a:schemeClr val="accent2"/>
              </a:gs>
              <a:gs pos="100000">
                <a:schemeClr val="accent4"/>
              </a:gs>
            </a:gsLst>
            <a:lin ang="2700000" scaled="0"/>
          </a:gradFill>
        </p:spPr>
        <p:txBody>
          <a:bodyPr anchor="ctr" anchorCtr="0" bIns="0" lIns="0" rIns="0" rtlCol="0" tIns="0" wrap="square">
            <a:normAutofit/>
          </a:bodyPr>
          <a:p>
            <a:pPr algn="ctr">
              <a:lnSpc>
                <a:spcPct val="100000"/>
              </a:lnSpc>
            </a:pPr>
            <a:r>
              <a:rPr dirty="0" sz="1200" lang="en-US">
                <a:solidFill>
                  <a:schemeClr val="dk1">
                    <a:lumMod val="100000"/>
                  </a:schemeClr>
                </a:solidFill>
                <a:latin typeface="+mj-ea"/>
                <a:ea typeface="+mj-ea"/>
              </a:rPr>
              <a:t>P</a:t>
            </a:r>
            <a:r>
              <a:rPr altLang="zh-CN" dirty="0" sz="1200" lang="en-US">
                <a:solidFill>
                  <a:schemeClr val="dk1">
                    <a:lumMod val="100000"/>
                  </a:schemeClr>
                </a:solidFill>
                <a:latin typeface="+mj-ea"/>
                <a:ea typeface="+mj-ea"/>
              </a:rPr>
              <a:t>art Six</a:t>
            </a:r>
            <a:endParaRPr altLang="zh-CN" dirty="0" sz="1200" lang="en-US">
              <a:solidFill>
                <a:schemeClr val="dk1">
                  <a:lumMod val="100000"/>
                </a:schemeClr>
              </a:solidFill>
              <a:latin typeface="+mj-ea"/>
              <a:ea typeface="+mj-ea"/>
            </a:endParaRPr>
          </a:p>
        </p:txBody>
      </p:sp>
      <p:sp>
        <p:nvSpPr>
          <p:cNvPr id="1048832" name="项标题"/>
          <p:cNvSpPr txBox="1"/>
          <p:nvPr>
            <p:custDataLst>
              <p:tags r:id="rId14"/>
            </p:custDataLst>
          </p:nvPr>
        </p:nvSpPr>
        <p:spPr>
          <a:xfrm>
            <a:off x="8526135" y="5479324"/>
            <a:ext cx="2631600" cy="901217"/>
          </a:xfrm>
          <a:prstGeom prst="rect"/>
          <a:noFill/>
        </p:spPr>
        <p:txBody>
          <a:bodyPr anchor="t" anchorCtr="0" bIns="0" lIns="0" rIns="0" rtlCol="0" tIns="0" wrap="square">
            <a:normAutofit/>
          </a:bodyPr>
          <a:p>
            <a:pPr>
              <a:lnSpc>
                <a:spcPct val="100000"/>
              </a:lnSpc>
            </a:pPr>
            <a:r>
              <a:rPr altLang="en-US" b="1" dirty="0" sz="2400" lang="zh-CN" spc="300">
                <a:gradFill>
                  <a:gsLst>
                    <a:gs pos="0">
                      <a:schemeClr val="tx1"/>
                    </a:gs>
                    <a:gs pos="100000">
                      <a:schemeClr val="accent1"/>
                    </a:gs>
                  </a:gsLst>
                  <a:lin ang="4800000" scaled="0"/>
                </a:gradFill>
                <a:latin typeface="+mj-ea"/>
                <a:ea typeface="+mj-ea"/>
              </a:rPr>
              <a:t>智能家居和物联网的发展策略</a:t>
            </a:r>
            <a:endParaRPr altLang="en-US" b="1" dirty="0" sz="2400" lang="zh-CN" spc="300">
              <a:gradFill>
                <a:gsLst>
                  <a:gs pos="0">
                    <a:schemeClr val="tx1"/>
                  </a:gs>
                  <a:gs pos="100000">
                    <a:schemeClr val="accent1"/>
                  </a:gs>
                </a:gsLst>
                <a:lin ang="4800000" scaled="0"/>
              </a:gradFill>
              <a:latin typeface="+mj-ea"/>
              <a:ea typeface="+mj-ea"/>
            </a:endParaRPr>
          </a:p>
        </p:txBody>
      </p:sp>
      <p:cxnSp>
        <p:nvCxnSpPr>
          <p:cNvPr id="3145729" name="直接连接符 1"/>
          <p:cNvCxnSpPr>
            <a:cxnSpLocks/>
          </p:cNvCxnSpPr>
          <p:nvPr>
            <p:custDataLst>
              <p:tags r:id="rId15"/>
            </p:custDataLst>
          </p:nvPr>
        </p:nvCxnSpPr>
        <p:spPr>
          <a:xfrm flipV="1">
            <a:off x="4468557" y="3327561"/>
            <a:ext cx="0" cy="1080000"/>
          </a:xfrm>
          <a:prstGeom prst="line"/>
          <a:ln>
            <a:gradFill flip="none" rotWithShape="1">
              <a:gsLst>
                <a:gs pos="0">
                  <a:schemeClr val="accent4">
                    <a:alpha val="0"/>
                  </a:schemeClr>
                </a:gs>
                <a:gs pos="50000">
                  <a:schemeClr val="accent4"/>
                </a:gs>
                <a:gs pos="100000">
                  <a:schemeClr val="accent4">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31" name="直接连接符 2"/>
          <p:cNvCxnSpPr>
            <a:cxnSpLocks/>
          </p:cNvCxnSpPr>
          <p:nvPr>
            <p:custDataLst>
              <p:tags r:id="rId16"/>
            </p:custDataLst>
          </p:nvPr>
        </p:nvCxnSpPr>
        <p:spPr>
          <a:xfrm flipV="1">
            <a:off x="7974045" y="3327561"/>
            <a:ext cx="0" cy="1080000"/>
          </a:xfrm>
          <a:prstGeom prst="line"/>
          <a:ln>
            <a:gradFill flip="none" rotWithShape="1">
              <a:gsLst>
                <a:gs pos="0">
                  <a:schemeClr val="accent4">
                    <a:alpha val="0"/>
                  </a:schemeClr>
                </a:gs>
                <a:gs pos="50000">
                  <a:schemeClr val="accent4"/>
                </a:gs>
                <a:gs pos="100000">
                  <a:schemeClr val="accent4">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33" name="直接连接符 4"/>
          <p:cNvCxnSpPr>
            <a:cxnSpLocks/>
          </p:cNvCxnSpPr>
          <p:nvPr>
            <p:custDataLst>
              <p:tags r:id="rId17"/>
            </p:custDataLst>
          </p:nvPr>
        </p:nvCxnSpPr>
        <p:spPr>
          <a:xfrm flipV="1">
            <a:off x="4460818" y="5082411"/>
            <a:ext cx="0" cy="1080000"/>
          </a:xfrm>
          <a:prstGeom prst="line"/>
          <a:ln>
            <a:gradFill flip="none" rotWithShape="1">
              <a:gsLst>
                <a:gs pos="0">
                  <a:schemeClr val="accent4">
                    <a:alpha val="0"/>
                  </a:schemeClr>
                </a:gs>
                <a:gs pos="50000">
                  <a:schemeClr val="accent4"/>
                </a:gs>
                <a:gs pos="100000">
                  <a:schemeClr val="accent4">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35" name="直接连接符 7"/>
          <p:cNvCxnSpPr>
            <a:cxnSpLocks/>
          </p:cNvCxnSpPr>
          <p:nvPr>
            <p:custDataLst>
              <p:tags r:id="rId18"/>
            </p:custDataLst>
          </p:nvPr>
        </p:nvCxnSpPr>
        <p:spPr>
          <a:xfrm flipV="1">
            <a:off x="7966306" y="5082411"/>
            <a:ext cx="0" cy="1080000"/>
          </a:xfrm>
          <a:prstGeom prst="line"/>
          <a:ln>
            <a:gradFill flip="none" rotWithShape="1">
              <a:gsLst>
                <a:gs pos="0">
                  <a:schemeClr val="accent4">
                    <a:alpha val="0"/>
                  </a:schemeClr>
                </a:gs>
                <a:gs pos="50000">
                  <a:schemeClr val="accent4"/>
                </a:gs>
                <a:gs pos="100000">
                  <a:schemeClr val="accent4">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19"/>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2" name="标题"/>
          <p:cNvSpPr>
            <a:spLocks noGrp="1"/>
          </p:cNvSpPr>
          <p:nvPr>
            <p:ph type="title"/>
            <p:custDataLst>
              <p:tags r:id="rId1"/>
            </p:custDataLst>
          </p:nvPr>
        </p:nvSpPr>
        <p:spPr>
          <a:xfrm>
            <a:off x="835800" y="3148536"/>
            <a:ext cx="6477000" cy="1676364"/>
          </a:xfrm>
        </p:spPr>
        <p:txBody>
          <a:bodyPr/>
          <a:p>
            <a:r>
              <a:rPr altLang="en-US" dirty="0" lang="zh-CN"/>
              <a:t>智能家居和物联网的发展背景</a:t>
            </a:r>
            <a:endParaRPr altLang="en-US" dirty="0" lang="zh-CN"/>
          </a:p>
        </p:txBody>
      </p:sp>
      <p:sp>
        <p:nvSpPr>
          <p:cNvPr id="1048864" name="节编号"/>
          <p:cNvSpPr>
            <a:spLocks noGrp="1"/>
          </p:cNvSpPr>
          <p:nvPr>
            <p:ph type="body" sz="quarter" idx="13"/>
            <p:custDataLst>
              <p:tags r:id="rId2"/>
            </p:custDataLst>
          </p:nvPr>
        </p:nvSpPr>
        <p:spPr>
          <a:xfrm>
            <a:off x="835800" y="1567800"/>
            <a:ext cx="6477000" cy="1224000"/>
          </a:xfrm>
        </p:spPr>
        <p:txBody>
          <a:bodyPr/>
          <a:p>
            <a:r>
              <a:rPr altLang="zh-CN" dirty="0" lang="en-US"/>
              <a:t>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8" name="标题 1"/>
          <p:cNvSpPr>
            <a:spLocks noGrp="1"/>
          </p:cNvSpPr>
          <p:nvPr>
            <p:ph type="title"/>
          </p:nvPr>
        </p:nvSpPr>
        <p:spPr/>
        <p:txBody>
          <a:bodyPr/>
          <a:p>
            <a:r>
              <a:rPr altLang="en-US" lang="zh-CN"/>
              <a:t>技术发展历程</a:t>
            </a:r>
            <a:endParaRPr altLang="en-US" lang="zh-CN"/>
          </a:p>
        </p:txBody>
      </p:sp>
      <p:sp>
        <p:nvSpPr>
          <p:cNvPr id="104890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20世纪90年代：互联网的兴起，为物联网发展奠定基础</a:t>
            </a:r>
            <a:endParaRPr altLang="en-US" dirty="0" sz="1200" lang="zh-CN" spc="150">
              <a:solidFill>
                <a:schemeClr val="tx1">
                  <a:lumMod val="65000"/>
                  <a:lumOff val="35000"/>
                </a:schemeClr>
              </a:solidFill>
              <a:latin typeface="+mn-ea"/>
              <a:sym typeface="+mn-ea"/>
            </a:endParaRPr>
          </a:p>
        </p:txBody>
      </p:sp>
      <p:sp>
        <p:nvSpPr>
          <p:cNvPr id="104890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21世纪初：无线通信技术快速发展，智能家居概念开始出现</a:t>
            </a:r>
            <a:endParaRPr altLang="en-US" dirty="0" sz="1200" lang="zh-CN" spc="150">
              <a:solidFill>
                <a:schemeClr val="tx1">
                  <a:lumMod val="65000"/>
                  <a:lumOff val="35000"/>
                </a:schemeClr>
              </a:solidFill>
              <a:latin typeface="+mn-ea"/>
              <a:sym typeface="+mn-ea"/>
            </a:endParaRPr>
          </a:p>
        </p:txBody>
      </p:sp>
      <p:sp>
        <p:nvSpPr>
          <p:cNvPr id="104890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2010年代：云计算、大数据技术的成熟，推动智能家居和物联网的普及</a:t>
            </a:r>
            <a:endParaRPr altLang="en-US" dirty="0" sz="1200" lang="zh-CN" spc="150">
              <a:solidFill>
                <a:schemeClr val="tx1">
                  <a:lumMod val="65000"/>
                  <a:lumOff val="35000"/>
                </a:schemeClr>
              </a:solidFill>
              <a:latin typeface="+mn-ea"/>
              <a:sym typeface="+mn-ea"/>
            </a:endParaRPr>
          </a:p>
        </p:txBody>
      </p:sp>
      <p:sp>
        <p:nvSpPr>
          <p:cNvPr id="104890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2020年代：5G、AI技术的广泛应用，智能家居和物联网进入快速发展阶段</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40" name="标题 1"/>
          <p:cNvSpPr>
            <a:spLocks noGrp="1"/>
          </p:cNvSpPr>
          <p:nvPr>
            <p:ph type="title"/>
          </p:nvPr>
        </p:nvSpPr>
        <p:spPr/>
        <p:txBody>
          <a:bodyPr/>
          <a:p>
            <a:r>
              <a:rPr altLang="en-US" lang="zh-CN"/>
              <a:t>市场需求变化</a:t>
            </a:r>
            <a:endParaRPr altLang="en-US" lang="zh-CN"/>
          </a:p>
        </p:txBody>
      </p:sp>
      <p:sp>
        <p:nvSpPr>
          <p:cNvPr id="104894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用户对智能家居的需求逐年增加</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智能家居和物联网的结合成为未来趋势</a:t>
            </a:r>
            <a:endParaRPr dirty="0" sz="2000" err="1">
              <a:solidFill>
                <a:schemeClr val="tx1">
                  <a:lumMod val="75000"/>
                  <a:lumOff val="25000"/>
                </a:schemeClr>
              </a:solidFill>
              <a:latin typeface="+mn-ea"/>
              <a:ea typeface="+mn-ea"/>
              <a:cs typeface="+mn-ea"/>
              <a:sym typeface="+mn-lt"/>
            </a:endParaRPr>
          </a:p>
        </p:txBody>
      </p:sp>
      <p:sp>
        <p:nvSpPr>
          <p:cNvPr id="104896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96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政府政策支持推动智能家居和物联网的发展</a:t>
            </a:r>
            <a:endParaRPr dirty="0" sz="2000" err="1">
              <a:solidFill>
                <a:schemeClr val="tx1">
                  <a:lumMod val="75000"/>
                  <a:lumOff val="25000"/>
                </a:schemeClr>
              </a:solidFill>
              <a:latin typeface="+mn-ea"/>
              <a:ea typeface="+mn-ea"/>
              <a:cs typeface="+mn-ea"/>
              <a:sym typeface="+mn-lt"/>
            </a:endParaRPr>
          </a:p>
        </p:txBody>
      </p:sp>
      <p:sp>
        <p:nvSpPr>
          <p:cNvPr id="10489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物联网技术的发展为智能家居提供了技术支持</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4" name="标题 1"/>
          <p:cNvSpPr>
            <a:spLocks noGrp="1"/>
          </p:cNvSpPr>
          <p:nvPr>
            <p:ph type="title"/>
          </p:nvPr>
        </p:nvSpPr>
        <p:spPr/>
        <p:txBody>
          <a:bodyPr/>
          <a:p>
            <a:r>
              <a:rPr altLang="en-US" lang="zh-CN"/>
              <a:t>政策支持情况</a:t>
            </a:r>
            <a:endParaRPr altLang="en-US" lang="zh-CN"/>
          </a:p>
        </p:txBody>
      </p:sp>
      <p:sp>
        <p:nvSpPr>
          <p:cNvPr id="104901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国家出台相关政策，支持智能家居和物联网的发展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制定智能家居和物联网行业标准，推动产业规范化发展</a:t>
            </a:r>
            <a:endParaRPr dirty="0" sz="2000" err="1">
              <a:solidFill>
                <a:schemeClr val="tx1">
                  <a:lumMod val="75000"/>
                  <a:lumOff val="25000"/>
                </a:schemeClr>
              </a:solidFill>
              <a:latin typeface="+mn-ea"/>
              <a:ea typeface="+mn-ea"/>
              <a:cs typeface="+mn-ea"/>
              <a:sym typeface="+mn-lt"/>
            </a:endParaRPr>
          </a:p>
        </p:txBody>
      </p:sp>
      <p:sp>
        <p:nvSpPr>
          <p:cNvPr id="104903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4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鼓励企业加大研发力度，提升智能家居和物联网技术水平</a:t>
            </a:r>
            <a:endParaRPr dirty="0" sz="2000" err="1">
              <a:solidFill>
                <a:schemeClr val="tx1">
                  <a:lumMod val="75000"/>
                  <a:lumOff val="25000"/>
                </a:schemeClr>
              </a:solidFill>
              <a:latin typeface="+mn-ea"/>
              <a:ea typeface="+mn-ea"/>
              <a:cs typeface="+mn-ea"/>
              <a:sym typeface="+mn-lt"/>
            </a:endParaRPr>
          </a:p>
        </p:txBody>
      </p:sp>
      <p:sp>
        <p:nvSpPr>
          <p:cNvPr id="10490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政府加大对智能家居和物联网产业的投资力度</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8" name="标题 1"/>
          <p:cNvSpPr>
            <a:spLocks noGrp="1"/>
          </p:cNvSpPr>
          <p:nvPr>
            <p:ph type="title"/>
          </p:nvPr>
        </p:nvSpPr>
        <p:spPr/>
        <p:txBody>
          <a:bodyPr/>
          <a:p>
            <a:r>
              <a:rPr altLang="en-US" lang="zh-CN"/>
              <a:t>竞争格局分析</a:t>
            </a:r>
            <a:endParaRPr altLang="en-US" lang="zh-CN"/>
          </a:p>
        </p:txBody>
      </p:sp>
      <p:sp>
        <p:nvSpPr>
          <p:cNvPr id="104909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智能家居和物联网的发展历程</a:t>
            </a:r>
            <a:endParaRPr altLang="en-US" dirty="0" sz="2000" lang="zh-CN" spc="150">
              <a:solidFill>
                <a:schemeClr val="tx1">
                  <a:lumMod val="85000"/>
                  <a:lumOff val="15000"/>
                </a:schemeClr>
              </a:solidFill>
              <a:latin typeface="+mn-ea"/>
              <a:sym typeface="+mn-ea"/>
            </a:endParaRPr>
          </a:p>
        </p:txBody>
      </p:sp>
      <p:sp>
        <p:nvSpPr>
          <p:cNvPr id="104909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当前市场上的主要竞争者及其特点</a:t>
            </a:r>
            <a:endParaRPr altLang="en-US" dirty="0" sz="2000" lang="zh-CN" spc="150">
              <a:solidFill>
                <a:schemeClr val="tx1">
                  <a:lumMod val="85000"/>
                  <a:lumOff val="15000"/>
                </a:schemeClr>
              </a:solidFill>
              <a:latin typeface="+mn-ea"/>
              <a:sym typeface="+mn-ea"/>
            </a:endParaRPr>
          </a:p>
        </p:txBody>
      </p:sp>
      <p:sp>
        <p:nvSpPr>
          <p:cNvPr id="104910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未来竞争格局的预测和趋势</a:t>
            </a:r>
            <a:endParaRPr altLang="en-US" dirty="0" sz="2000" lang="zh-CN" spc="150">
              <a:solidFill>
                <a:schemeClr val="tx1">
                  <a:lumMod val="85000"/>
                  <a:lumOff val="15000"/>
                </a:schemeClr>
              </a:solidFill>
              <a:latin typeface="+mn-ea"/>
              <a:sym typeface="+mn-ea"/>
            </a:endParaRPr>
          </a:p>
        </p:txBody>
      </p:sp>
      <p:sp>
        <p:nvSpPr>
          <p:cNvPr id="104910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企业在竞争中的定位和策略</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6" name="标题"/>
          <p:cNvSpPr>
            <a:spLocks noGrp="1"/>
          </p:cNvSpPr>
          <p:nvPr>
            <p:ph type="title"/>
            <p:custDataLst>
              <p:tags r:id="rId1"/>
            </p:custDataLst>
          </p:nvPr>
        </p:nvSpPr>
        <p:spPr>
          <a:xfrm>
            <a:off x="835800" y="3148536"/>
            <a:ext cx="6477000" cy="1676364"/>
          </a:xfrm>
        </p:spPr>
        <p:txBody>
          <a:bodyPr/>
          <a:p>
            <a:r>
              <a:rPr altLang="en-US" dirty="0" lang="zh-CN"/>
              <a:t>智能家居和物联网的应用场景</a:t>
            </a:r>
            <a:endParaRPr altLang="en-US" dirty="0" lang="zh-CN"/>
          </a:p>
        </p:txBody>
      </p:sp>
      <p:sp>
        <p:nvSpPr>
          <p:cNvPr id="1049148" name="节编号"/>
          <p:cNvSpPr>
            <a:spLocks noGrp="1"/>
          </p:cNvSpPr>
          <p:nvPr>
            <p:ph type="body" sz="quarter" idx="13"/>
            <p:custDataLst>
              <p:tags r:id="rId2"/>
            </p:custDataLst>
          </p:nvPr>
        </p:nvSpPr>
        <p:spPr>
          <a:xfrm>
            <a:off x="835800" y="1567800"/>
            <a:ext cx="6477000" cy="1224000"/>
          </a:xfrm>
        </p:spPr>
        <p:txBody>
          <a:bodyPr/>
          <a:p>
            <a:r>
              <a:rPr altLang="zh-CN" dirty="0" lang="en-US"/>
              <a:t>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2" name="标题 1"/>
          <p:cNvSpPr>
            <a:spLocks noGrp="1"/>
          </p:cNvSpPr>
          <p:nvPr>
            <p:ph type="title"/>
          </p:nvPr>
        </p:nvSpPr>
        <p:spPr/>
        <p:txBody>
          <a:bodyPr/>
          <a:p>
            <a:r>
              <a:rPr altLang="en-US" lang="zh-CN"/>
              <a:t>智能家居的应用场景</a:t>
            </a:r>
            <a:endParaRPr altLang="en-US" lang="zh-CN"/>
          </a:p>
        </p:txBody>
      </p:sp>
      <p:sp>
        <p:nvSpPr>
          <p:cNvPr id="104918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8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8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9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智能安防：利用物联网技术，实现家庭安全监控、入侵报警等功能</a:t>
            </a:r>
            <a:endParaRPr altLang="en-US" sz="1400" lang="zh-CN" spc="150">
              <a:solidFill>
                <a:schemeClr val="tx1"/>
              </a:solidFill>
              <a:effectLst/>
              <a:latin typeface="+mn-ea"/>
              <a:sym typeface="+mn-ea"/>
            </a:endParaRPr>
          </a:p>
        </p:txBody>
      </p:sp>
      <p:sp>
        <p:nvSpPr>
          <p:cNvPr id="104919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智能照明：通过手机、语音等方式控制灯光，实现个性化的照明体验</a:t>
            </a:r>
            <a:endParaRPr altLang="en-US" dirty="0" sz="1400" lang="zh-CN" spc="150">
              <a:solidFill>
                <a:schemeClr val="tx1"/>
              </a:solidFill>
              <a:effectLst/>
              <a:latin typeface="+mn-ea"/>
              <a:sym typeface="+mn-ea"/>
            </a:endParaRPr>
          </a:p>
        </p:txBody>
      </p:sp>
      <p:sp>
        <p:nvSpPr>
          <p:cNvPr id="104919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智能环境：通过智能空调、智能空气净化器等设备，改善室内环境，提供舒适的居住环境</a:t>
            </a:r>
            <a:endParaRPr altLang="en-US" sz="1400" lang="zh-CN" spc="150">
              <a:solidFill>
                <a:schemeClr val="tx1"/>
              </a:solidFill>
              <a:effectLst/>
              <a:latin typeface="+mn-ea"/>
              <a:sym typeface="+mn-ea"/>
            </a:endParaRPr>
          </a:p>
        </p:txBody>
      </p:sp>
      <p:sp>
        <p:nvSpPr>
          <p:cNvPr id="104919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智能家电：通过智能冰箱、智能洗衣机等设备，实现家电的远程控制和智能化管理</a:t>
            </a:r>
            <a:endParaRPr altLang="en-US" sz="1400" lang="zh-CN" spc="150">
              <a:solidFill>
                <a:schemeClr val="tx1"/>
              </a:solidFill>
              <a:effectLst/>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2" name="标题 1"/>
          <p:cNvSpPr>
            <a:spLocks noGrp="1"/>
          </p:cNvSpPr>
          <p:nvPr>
            <p:ph type="title"/>
          </p:nvPr>
        </p:nvSpPr>
        <p:spPr/>
        <p:txBody>
          <a:bodyPr/>
          <a:p>
            <a:r>
              <a:rPr altLang="en-US" lang="zh-CN"/>
              <a:t>智能物联网的应用场景</a:t>
            </a:r>
            <a:endParaRPr altLang="en-US" lang="zh-CN"/>
          </a:p>
        </p:txBody>
      </p:sp>
      <p:sp>
        <p:nvSpPr>
          <p:cNvPr id="104923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3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智能家居：通过物联网技术实现家庭设备的互联互通，提高生活便利性和舒适度。</a:t>
            </a:r>
            <a:endParaRPr altLang="en-US" dirty="0" sz="2000" lang="zh-CN" spc="150">
              <a:solidFill>
                <a:schemeClr val="tx1">
                  <a:lumMod val="75000"/>
                  <a:lumOff val="25000"/>
                </a:schemeClr>
              </a:solidFill>
              <a:latin typeface="+mn-ea"/>
              <a:sym typeface="+mn-ea"/>
            </a:endParaRPr>
          </a:p>
        </p:txBody>
      </p:sp>
      <p:sp>
        <p:nvSpPr>
          <p:cNvPr id="104923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4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智能工业：利用物联网技术实现工业设备的远程监控和智能管理，提高生产效率和降低成本。</a:t>
            </a:r>
            <a:endParaRPr altLang="en-US" dirty="0" sz="2000" lang="zh-CN" spc="150">
              <a:solidFill>
                <a:schemeClr val="tx1">
                  <a:lumMod val="75000"/>
                  <a:lumOff val="25000"/>
                </a:schemeClr>
              </a:solidFill>
              <a:latin typeface="+mn-ea"/>
              <a:sym typeface="+mn-ea"/>
            </a:endParaRPr>
          </a:p>
        </p:txBody>
      </p:sp>
      <p:sp>
        <p:nvSpPr>
          <p:cNvPr id="104924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4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智能城市：通过物联网技术实现城市设施的智能化管理和服务，提高城市运行效率和公共服务水平。</a:t>
            </a:r>
            <a:endParaRPr altLang="en-US" dirty="0" sz="2000" lang="zh-CN" spc="150">
              <a:solidFill>
                <a:schemeClr val="tx1">
                  <a:lumMod val="75000"/>
                  <a:lumOff val="25000"/>
                </a:schemeClr>
              </a:solidFill>
              <a:latin typeface="+mn-ea"/>
              <a:sym typeface="+mn-ea"/>
            </a:endParaRPr>
          </a:p>
        </p:txBody>
      </p:sp>
      <p:sp>
        <p:nvSpPr>
          <p:cNvPr id="104925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5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智能农业：利用物联网技术实现农业生产的智能化和精细化，提高农产品质量和产量。</a:t>
            </a:r>
            <a:endParaRPr altLang="en-US" dirty="0" sz="2000" lang="zh-CN" spc="150">
              <a:solidFill>
                <a:schemeClr val="tx1">
                  <a:lumMod val="75000"/>
                  <a:lumOff val="25000"/>
                </a:schemeClr>
              </a:solidFill>
              <a:latin typeface="+mn-ea"/>
              <a:sym typeface="+mn-ea"/>
            </a:endParaRPr>
          </a:p>
        </p:txBody>
      </p:sp>
      <p:sp>
        <p:nvSpPr>
          <p:cNvPr id="104925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90" name="标题 1"/>
          <p:cNvSpPr>
            <a:spLocks noGrp="1"/>
          </p:cNvSpPr>
          <p:nvPr>
            <p:ph type="title"/>
          </p:nvPr>
        </p:nvSpPr>
        <p:spPr/>
        <p:txBody>
          <a:bodyPr/>
          <a:p>
            <a:r>
              <a:rPr altLang="en-US" lang="zh-CN"/>
              <a:t>智能家居和物联网的融合应用场景</a:t>
            </a:r>
            <a:endParaRPr altLang="en-US" lang="zh-CN"/>
          </a:p>
        </p:txBody>
      </p:sp>
      <p:sp>
        <p:nvSpPr>
          <p:cNvPr id="104929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智能家居：通过物联网技术实现家庭设备的互联互通，提供便捷的生活体验。</a:t>
            </a:r>
            <a:endParaRPr altLang="en-US" dirty="0" sz="1200" lang="zh-CN" spc="150">
              <a:solidFill>
                <a:schemeClr val="tx1">
                  <a:lumMod val="85000"/>
                  <a:lumOff val="15000"/>
                </a:schemeClr>
              </a:solidFill>
              <a:latin typeface="+mn-ea"/>
              <a:sym typeface="+mn-ea"/>
            </a:endParaRPr>
          </a:p>
        </p:txBody>
      </p:sp>
      <p:sp>
        <p:nvSpPr>
          <p:cNvPr id="104929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智能安防：利用物联网技术实现家庭安全监控、报警等功能，提高家庭安全系数。</a:t>
            </a:r>
            <a:endParaRPr altLang="en-US" dirty="0" sz="1200" lang="zh-CN" spc="150">
              <a:solidFill>
                <a:schemeClr val="tx1">
                  <a:lumMod val="85000"/>
                  <a:lumOff val="15000"/>
                </a:schemeClr>
              </a:solidFill>
              <a:latin typeface="+mn-ea"/>
              <a:sym typeface="+mn-ea"/>
            </a:endParaRPr>
          </a:p>
        </p:txBody>
      </p:sp>
      <p:sp>
        <p:nvSpPr>
          <p:cNvPr id="104930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智能照明：通过智能灯泡、控制面板等设备实现家庭照明的智能化控制，节能环保。</a:t>
            </a:r>
            <a:endParaRPr altLang="en-US" dirty="0" sz="1200" lang="zh-CN" spc="150">
              <a:solidFill>
                <a:schemeClr val="tx1">
                  <a:lumMod val="85000"/>
                  <a:lumOff val="15000"/>
                </a:schemeClr>
              </a:solidFill>
              <a:latin typeface="+mn-ea"/>
              <a:sym typeface="+mn-ea"/>
            </a:endParaRPr>
          </a:p>
        </p:txBody>
      </p:sp>
      <p:sp>
        <p:nvSpPr>
          <p:cNvPr id="104930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智能环境：通过智能传感器、控制器等设备实现家庭环境的智能化调节，提高居住舒适度。</a:t>
            </a:r>
            <a:endParaRPr altLang="en-US" dirty="0" sz="1200" lang="zh-CN" spc="150">
              <a:solidFill>
                <a:schemeClr val="tx1">
                  <a:lumMod val="85000"/>
                  <a:lumOff val="15000"/>
                </a:schemeClr>
              </a:solidFill>
              <a:latin typeface="+mn-ea"/>
              <a:sym typeface="+mn-ea"/>
            </a:endParaRPr>
          </a:p>
        </p:txBody>
      </p:sp>
      <p:sp>
        <p:nvSpPr>
          <p:cNvPr id="104931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8" name="标题 1"/>
          <p:cNvSpPr>
            <a:spLocks noGrp="1"/>
          </p:cNvSpPr>
          <p:nvPr>
            <p:ph type="title"/>
          </p:nvPr>
        </p:nvSpPr>
        <p:spPr/>
        <p:txBody>
          <a:bodyPr/>
          <a:p>
            <a:r>
              <a:rPr altLang="en-US" lang="zh-CN"/>
              <a:t>创新应用场景的探索</a:t>
            </a:r>
            <a:endParaRPr altLang="en-US" lang="zh-CN"/>
          </a:p>
        </p:txBody>
      </p:sp>
      <p:sp>
        <p:nvSpPr>
          <p:cNvPr id="104935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智能家居：通过物联网技术实现家庭设备的互联互通，提高生活便利性和舒适度。</a:t>
            </a:r>
            <a:endParaRPr altLang="en-US" dirty="0" sz="1200" lang="zh-CN" spc="150">
              <a:solidFill>
                <a:schemeClr val="tx1">
                  <a:lumMod val="65000"/>
                  <a:lumOff val="35000"/>
                </a:schemeClr>
              </a:solidFill>
              <a:latin typeface="+mn-ea"/>
              <a:sym typeface="+mn-ea"/>
            </a:endParaRPr>
          </a:p>
        </p:txBody>
      </p:sp>
      <p:sp>
        <p:nvSpPr>
          <p:cNvPr id="104935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智能城市：利用物联网技术实现城市设施的智能化管理和运营，提高城市运行效率。</a:t>
            </a:r>
            <a:endParaRPr altLang="en-US" dirty="0" sz="1200" lang="zh-CN" spc="150">
              <a:solidFill>
                <a:schemeClr val="tx1">
                  <a:lumMod val="65000"/>
                  <a:lumOff val="35000"/>
                </a:schemeClr>
              </a:solidFill>
              <a:latin typeface="+mn-ea"/>
              <a:sym typeface="+mn-ea"/>
            </a:endParaRPr>
          </a:p>
        </p:txBody>
      </p:sp>
      <p:sp>
        <p:nvSpPr>
          <p:cNvPr id="104935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智能农业：通过物联网技术实现农业生产的智能化和精细化，提高农业生产效率和农产品质量。</a:t>
            </a:r>
            <a:endParaRPr altLang="en-US" dirty="0" sz="1200" lang="zh-CN" spc="150">
              <a:solidFill>
                <a:schemeClr val="tx1">
                  <a:lumMod val="65000"/>
                  <a:lumOff val="35000"/>
                </a:schemeClr>
              </a:solidFill>
              <a:latin typeface="+mn-ea"/>
              <a:sym typeface="+mn-ea"/>
            </a:endParaRPr>
          </a:p>
        </p:txBody>
      </p:sp>
      <p:sp>
        <p:nvSpPr>
          <p:cNvPr id="104935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智能工业：利用物联网技术实现工业生产的自动化和智能化，提高工业生产效率和产品质量。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90" name="标题"/>
          <p:cNvSpPr>
            <a:spLocks noGrp="1"/>
          </p:cNvSpPr>
          <p:nvPr>
            <p:ph type="title"/>
            <p:custDataLst>
              <p:tags r:id="rId1"/>
            </p:custDataLst>
          </p:nvPr>
        </p:nvSpPr>
        <p:spPr>
          <a:xfrm>
            <a:off x="835800" y="3148536"/>
            <a:ext cx="6477000" cy="1676364"/>
          </a:xfrm>
        </p:spPr>
        <p:txBody>
          <a:bodyPr/>
          <a:p>
            <a:r>
              <a:rPr altLang="en-US" dirty="0" lang="zh-CN"/>
              <a:t>智能家居和物联网的关键技术</a:t>
            </a:r>
            <a:endParaRPr altLang="en-US" dirty="0" lang="zh-CN"/>
          </a:p>
        </p:txBody>
      </p:sp>
      <p:sp>
        <p:nvSpPr>
          <p:cNvPr id="1049392" name="节编号"/>
          <p:cNvSpPr>
            <a:spLocks noGrp="1"/>
          </p:cNvSpPr>
          <p:nvPr>
            <p:ph type="body" sz="quarter" idx="13"/>
            <p:custDataLst>
              <p:tags r:id="rId2"/>
            </p:custDataLst>
          </p:nvPr>
        </p:nvSpPr>
        <p:spPr>
          <a:xfrm>
            <a:off x="835800" y="1567800"/>
            <a:ext cx="6477000" cy="1224000"/>
          </a:xfrm>
        </p:spPr>
        <p:txBody>
          <a:bodyPr/>
          <a:p>
            <a:r>
              <a:rPr altLang="zh-CN" dirty="0" lang="en-US"/>
              <a:t>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6" name="标题 1"/>
          <p:cNvSpPr>
            <a:spLocks noGrp="1"/>
          </p:cNvSpPr>
          <p:nvPr>
            <p:ph type="title"/>
          </p:nvPr>
        </p:nvSpPr>
        <p:spPr/>
        <p:txBody>
          <a:bodyPr/>
          <a:p>
            <a:r>
              <a:rPr altLang="en-US" lang="zh-CN"/>
              <a:t>人工智能技术</a:t>
            </a:r>
            <a:endParaRPr altLang="en-US" lang="zh-CN"/>
          </a:p>
        </p:txBody>
      </p:sp>
      <p:sp>
        <p:nvSpPr>
          <p:cNvPr id="1049428"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30"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32"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4"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6"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自然语言处理：让设备能够理解和生成人类语言</a:t>
            </a:r>
            <a:endParaRPr altLang="en-US" dirty="0" sz="1200" lang="zh-CN" spc="150">
              <a:solidFill>
                <a:srgbClr val="FFFFFF"/>
              </a:solidFill>
              <a:latin typeface="+mn-ea"/>
              <a:sym typeface="+mn-ea"/>
            </a:endParaRPr>
          </a:p>
        </p:txBody>
      </p:sp>
      <p:sp>
        <p:nvSpPr>
          <p:cNvPr id="1049438"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0"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2"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机器学习：让设备能够自主学习和改进</a:t>
            </a:r>
            <a:endParaRPr altLang="en-US" dirty="0" sz="1200" lang="zh-CN" spc="150">
              <a:solidFill>
                <a:schemeClr val="tx1">
                  <a:lumMod val="65000"/>
                  <a:lumOff val="35000"/>
                </a:schemeClr>
              </a:solidFill>
              <a:latin typeface="+mn-ea"/>
              <a:sym typeface="+mn-ea"/>
            </a:endParaRPr>
          </a:p>
        </p:txBody>
      </p:sp>
      <p:sp>
        <p:nvSpPr>
          <p:cNvPr id="1049444"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6"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8"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图像识别：让设备能够识别和理解图像内容</a:t>
            </a:r>
            <a:endParaRPr altLang="en-US" dirty="0" sz="1200" lang="zh-CN" spc="150">
              <a:solidFill>
                <a:srgbClr val="FFFFFF"/>
              </a:solidFill>
              <a:latin typeface="+mn-ea"/>
              <a:sym typeface="+mn-ea"/>
            </a:endParaRPr>
          </a:p>
        </p:txBody>
      </p:sp>
      <p:sp>
        <p:nvSpPr>
          <p:cNvPr id="1049450"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2"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4"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语音识别：让设备能够理解和识别人类语音</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88" name="标题 1"/>
          <p:cNvSpPr>
            <a:spLocks noGrp="1"/>
          </p:cNvSpPr>
          <p:nvPr>
            <p:ph type="title"/>
          </p:nvPr>
        </p:nvSpPr>
        <p:spPr/>
        <p:txBody>
          <a:bodyPr/>
          <a:p>
            <a:r>
              <a:rPr altLang="en-US" lang="zh-CN"/>
              <a:t>大数据技术</a:t>
            </a:r>
            <a:endParaRPr altLang="en-US" lang="zh-CN"/>
          </a:p>
        </p:txBody>
      </p:sp>
      <p:sp>
        <p:nvSpPr>
          <p:cNvPr id="104949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定义：大数据技术是指对海量数据进行存储、处理和分析的技术。</a:t>
            </a:r>
            <a:endParaRPr altLang="en-US" dirty="0" sz="2000" lang="zh-CN" spc="150">
              <a:solidFill>
                <a:schemeClr val="tx1">
                  <a:lumMod val="85000"/>
                  <a:lumOff val="15000"/>
                </a:schemeClr>
              </a:solidFill>
              <a:latin typeface="+mn-ea"/>
              <a:sym typeface="+mn-ea"/>
            </a:endParaRPr>
          </a:p>
        </p:txBody>
      </p:sp>
      <p:sp>
        <p:nvSpPr>
          <p:cNvPr id="104949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应用：在智能家居和物联网领域，大数据技术可以用于数据挖掘、用户行为分析、智能推荐等方面。</a:t>
            </a:r>
            <a:endParaRPr altLang="en-US" dirty="0" sz="2000" lang="zh-CN" spc="150">
              <a:solidFill>
                <a:schemeClr val="tx1">
                  <a:lumMod val="85000"/>
                  <a:lumOff val="15000"/>
                </a:schemeClr>
              </a:solidFill>
              <a:latin typeface="+mn-ea"/>
              <a:sym typeface="+mn-ea"/>
            </a:endParaRPr>
          </a:p>
        </p:txBody>
      </p:sp>
      <p:sp>
        <p:nvSpPr>
          <p:cNvPr id="104950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优势：大数据技术能够处理海量数据，提供更精准的分析结果，为智能家居和物联网的发展提供有力支持。</a:t>
            </a:r>
            <a:endParaRPr altLang="en-US" dirty="0" sz="2000" lang="zh-CN" spc="150">
              <a:solidFill>
                <a:schemeClr val="tx1">
                  <a:lumMod val="85000"/>
                  <a:lumOff val="15000"/>
                </a:schemeClr>
              </a:solidFill>
              <a:latin typeface="+mn-ea"/>
              <a:sym typeface="+mn-ea"/>
            </a:endParaRPr>
          </a:p>
        </p:txBody>
      </p:sp>
      <p:sp>
        <p:nvSpPr>
          <p:cNvPr id="104950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挑战：大数据技术的处理和分析需要高性能计算和存储资源，同时需要解决数据隐私和安全问题。</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46" name="标题 1"/>
          <p:cNvSpPr>
            <a:spLocks noGrp="1"/>
          </p:cNvSpPr>
          <p:nvPr>
            <p:ph type="title"/>
          </p:nvPr>
        </p:nvSpPr>
        <p:spPr/>
        <p:txBody>
          <a:bodyPr/>
          <a:p>
            <a:r>
              <a:rPr altLang="en-US" lang="zh-CN"/>
              <a:t>云计算技术</a:t>
            </a:r>
            <a:endParaRPr altLang="en-US" lang="zh-CN"/>
          </a:p>
        </p:txBody>
      </p:sp>
      <p:sp>
        <p:nvSpPr>
          <p:cNvPr id="1049548"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定义：云计算是一种基于互联网的计算方式，通过这种方式，共享的软硬件资源和信息可以按需提供给计算机和其他设备。</a:t>
            </a:r>
            <a:endParaRPr altLang="en-US" dirty="0" sz="1200" lang="zh-CN" spc="150">
              <a:solidFill>
                <a:schemeClr val="tx1">
                  <a:lumMod val="65000"/>
                  <a:lumOff val="35000"/>
                </a:schemeClr>
              </a:solidFill>
              <a:latin typeface="+mn-ea"/>
              <a:sym typeface="+mn-ea"/>
            </a:endParaRPr>
          </a:p>
        </p:txBody>
      </p:sp>
      <p:sp>
        <p:nvSpPr>
          <p:cNvPr id="1049550"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关键技术：虚拟化、分布式计算、并行计算、网络存储、热备份等。</a:t>
            </a:r>
            <a:endParaRPr altLang="en-US" dirty="0" sz="1200" lang="zh-CN" spc="150">
              <a:solidFill>
                <a:schemeClr val="tx1">
                  <a:lumMod val="65000"/>
                  <a:lumOff val="35000"/>
                </a:schemeClr>
              </a:solidFill>
              <a:latin typeface="+mn-ea"/>
              <a:sym typeface="+mn-ea"/>
            </a:endParaRPr>
          </a:p>
        </p:txBody>
      </p:sp>
      <p:sp>
        <p:nvSpPr>
          <p:cNvPr id="1049552"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应用场景：智能家居和物联网中的数据存储、处理和传输等。</a:t>
            </a:r>
            <a:endParaRPr altLang="en-US" dirty="0" sz="1200" lang="zh-CN" spc="150">
              <a:solidFill>
                <a:schemeClr val="tx1">
                  <a:lumMod val="65000"/>
                  <a:lumOff val="35000"/>
                </a:schemeClr>
              </a:solidFill>
              <a:latin typeface="+mn-ea"/>
              <a:sym typeface="+mn-ea"/>
            </a:endParaRPr>
          </a:p>
        </p:txBody>
      </p:sp>
      <p:sp>
        <p:nvSpPr>
          <p:cNvPr id="1049554"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优势：可实现数据集中管理、提高数据处理效率、降低成本等。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88" name="标题 1"/>
          <p:cNvSpPr>
            <a:spLocks noGrp="1"/>
          </p:cNvSpPr>
          <p:nvPr>
            <p:ph type="title"/>
          </p:nvPr>
        </p:nvSpPr>
        <p:spPr/>
        <p:txBody>
          <a:bodyPr/>
          <a:p>
            <a:r>
              <a:rPr altLang="en-US" lang="zh-CN"/>
              <a:t>物联网通信技术</a:t>
            </a:r>
            <a:endParaRPr altLang="en-US" lang="zh-CN"/>
          </a:p>
        </p:txBody>
      </p:sp>
      <p:sp>
        <p:nvSpPr>
          <p:cNvPr id="104959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关键技术：ZigBee、WiFi、蓝牙等无线通信技术</a:t>
            </a:r>
            <a:endParaRPr altLang="en-US" dirty="0" sz="1200" lang="zh-CN" spc="150">
              <a:solidFill>
                <a:schemeClr val="tx1">
                  <a:lumMod val="65000"/>
                  <a:lumOff val="35000"/>
                </a:schemeClr>
              </a:solidFill>
              <a:latin typeface="+mn-ea"/>
              <a:sym typeface="+mn-ea"/>
            </a:endParaRPr>
          </a:p>
        </p:txBody>
      </p:sp>
      <p:sp>
        <p:nvSpPr>
          <p:cNvPr id="104959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应用场景：智能家居、智能交通、智能工业等领域</a:t>
            </a:r>
            <a:endParaRPr altLang="en-US" dirty="0" sz="1200" lang="zh-CN" spc="150">
              <a:solidFill>
                <a:schemeClr val="tx1">
                  <a:lumMod val="65000"/>
                  <a:lumOff val="35000"/>
                </a:schemeClr>
              </a:solidFill>
              <a:latin typeface="+mn-ea"/>
              <a:sym typeface="+mn-ea"/>
            </a:endParaRPr>
          </a:p>
        </p:txBody>
      </p:sp>
      <p:sp>
        <p:nvSpPr>
          <p:cNvPr id="104959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技术特点：低功耗、低成本、高可靠性</a:t>
            </a:r>
            <a:endParaRPr altLang="en-US" dirty="0" sz="1200" lang="zh-CN" spc="150">
              <a:solidFill>
                <a:schemeClr val="tx1">
                  <a:lumMod val="65000"/>
                  <a:lumOff val="35000"/>
                </a:schemeClr>
              </a:solidFill>
              <a:latin typeface="+mn-ea"/>
              <a:sym typeface="+mn-ea"/>
            </a:endParaRPr>
          </a:p>
        </p:txBody>
      </p:sp>
      <p:sp>
        <p:nvSpPr>
          <p:cNvPr id="104959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发展趋势：5G与物联网的融合，NB-IoT、LoRa等技术发展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30" name="标题 1"/>
          <p:cNvSpPr>
            <a:spLocks noGrp="1"/>
          </p:cNvSpPr>
          <p:nvPr>
            <p:ph type="title"/>
          </p:nvPr>
        </p:nvSpPr>
        <p:spPr/>
        <p:txBody>
          <a:bodyPr/>
          <a:p>
            <a:r>
              <a:rPr altLang="en-US" lang="zh-CN"/>
              <a:t>安全技术</a:t>
            </a:r>
            <a:endParaRPr altLang="en-US" lang="zh-CN"/>
          </a:p>
        </p:txBody>
      </p:sp>
      <p:sp>
        <p:nvSpPr>
          <p:cNvPr id="104963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加密技术：保护数据传输和存储的安全性</a:t>
            </a:r>
            <a:endParaRPr altLang="en-US" dirty="0" sz="2000" lang="zh-CN" spc="150">
              <a:solidFill>
                <a:schemeClr val="tx1">
                  <a:lumMod val="85000"/>
                  <a:lumOff val="15000"/>
                </a:schemeClr>
              </a:solidFill>
              <a:latin typeface="+mn-ea"/>
              <a:sym typeface="+mn-ea"/>
            </a:endParaRPr>
          </a:p>
        </p:txBody>
      </p:sp>
      <p:sp>
        <p:nvSpPr>
          <p:cNvPr id="104963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身份验证：确保设备和服务的安全访问</a:t>
            </a:r>
            <a:endParaRPr altLang="en-US" dirty="0" sz="2000" lang="zh-CN" spc="150">
              <a:solidFill>
                <a:schemeClr val="tx1">
                  <a:lumMod val="85000"/>
                  <a:lumOff val="15000"/>
                </a:schemeClr>
              </a:solidFill>
              <a:latin typeface="+mn-ea"/>
              <a:sym typeface="+mn-ea"/>
            </a:endParaRPr>
          </a:p>
        </p:txBody>
      </p:sp>
      <p:sp>
        <p:nvSpPr>
          <p:cNvPr id="104964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安全协议：防止未经授权的访问和数据泄露</a:t>
            </a:r>
            <a:endParaRPr altLang="en-US" dirty="0" sz="2000" lang="zh-CN" spc="150">
              <a:solidFill>
                <a:schemeClr val="tx1">
                  <a:lumMod val="85000"/>
                  <a:lumOff val="15000"/>
                </a:schemeClr>
              </a:solidFill>
              <a:latin typeface="+mn-ea"/>
              <a:sym typeface="+mn-ea"/>
            </a:endParaRPr>
          </a:p>
        </p:txBody>
      </p:sp>
      <p:sp>
        <p:nvSpPr>
          <p:cNvPr id="104965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安全审计：定期检查和评估系统安全性</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88" name="标题"/>
          <p:cNvSpPr>
            <a:spLocks noGrp="1"/>
          </p:cNvSpPr>
          <p:nvPr>
            <p:ph type="title"/>
            <p:custDataLst>
              <p:tags r:id="rId1"/>
            </p:custDataLst>
          </p:nvPr>
        </p:nvSpPr>
        <p:spPr>
          <a:xfrm>
            <a:off x="835800" y="3148536"/>
            <a:ext cx="6477000" cy="1676364"/>
          </a:xfrm>
        </p:spPr>
        <p:txBody>
          <a:bodyPr/>
          <a:p>
            <a:r>
              <a:rPr altLang="en-US" dirty="0" lang="zh-CN"/>
              <a:t>智能家居和物联网的发展趋势</a:t>
            </a:r>
            <a:endParaRPr altLang="en-US" dirty="0" lang="zh-CN"/>
          </a:p>
        </p:txBody>
      </p:sp>
      <p:sp>
        <p:nvSpPr>
          <p:cNvPr id="1049690" name="节编号"/>
          <p:cNvSpPr>
            <a:spLocks noGrp="1"/>
          </p:cNvSpPr>
          <p:nvPr>
            <p:ph type="body" sz="quarter" idx="13"/>
            <p:custDataLst>
              <p:tags r:id="rId2"/>
            </p:custDataLst>
          </p:nvPr>
        </p:nvSpPr>
        <p:spPr>
          <a:xfrm>
            <a:off x="835800" y="1567800"/>
            <a:ext cx="6477000" cy="1224000"/>
          </a:xfrm>
        </p:spPr>
        <p:txBody>
          <a:bodyPr/>
          <a:p>
            <a:r>
              <a:rPr altLang="zh-CN" dirty="0" lang="en-US"/>
              <a:t>04</a:t>
            </a:r>
            <a:endParaRPr altLang="zh-CN" dirty="0" lang="en-US"/>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24" name="标题 1"/>
          <p:cNvSpPr>
            <a:spLocks noGrp="1"/>
          </p:cNvSpPr>
          <p:nvPr>
            <p:ph type="title"/>
          </p:nvPr>
        </p:nvSpPr>
        <p:spPr/>
        <p:txBody>
          <a:bodyPr/>
          <a:p>
            <a:r>
              <a:rPr altLang="en-US" lang="zh-CN"/>
              <a:t>技术发展趋势</a:t>
            </a:r>
            <a:endParaRPr altLang="en-US" lang="zh-CN"/>
          </a:p>
        </p:txBody>
      </p:sp>
      <p:sp>
        <p:nvSpPr>
          <p:cNvPr id="104972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5G技术的普及将加速智能家居和物联网的发展</a:t>
            </a:r>
            <a:endParaRPr altLang="en-US" dirty="0" sz="1200" lang="zh-CN" spc="150">
              <a:solidFill>
                <a:schemeClr val="tx1">
                  <a:lumMod val="85000"/>
                  <a:lumOff val="15000"/>
                </a:schemeClr>
              </a:solidFill>
              <a:latin typeface="+mn-ea"/>
              <a:sym typeface="+mn-ea"/>
            </a:endParaRPr>
          </a:p>
        </p:txBody>
      </p:sp>
      <p:sp>
        <p:nvSpPr>
          <p:cNvPr id="104972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AI技术将更加深入地应用于智能家居和物联网领域</a:t>
            </a:r>
            <a:endParaRPr altLang="en-US" dirty="0" sz="1200" lang="zh-CN" spc="150">
              <a:solidFill>
                <a:schemeClr val="tx1">
                  <a:lumMod val="85000"/>
                  <a:lumOff val="15000"/>
                </a:schemeClr>
              </a:solidFill>
              <a:latin typeface="+mn-ea"/>
              <a:sym typeface="+mn-ea"/>
            </a:endParaRPr>
          </a:p>
        </p:txBody>
      </p:sp>
      <p:sp>
        <p:nvSpPr>
          <p:cNvPr id="104973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边缘计算将进一步提高智能家居和物联网的处理效率和响应速度</a:t>
            </a:r>
            <a:endParaRPr altLang="en-US" dirty="0" sz="1200" lang="zh-CN" spc="150">
              <a:solidFill>
                <a:schemeClr val="tx1">
                  <a:lumMod val="85000"/>
                  <a:lumOff val="15000"/>
                </a:schemeClr>
              </a:solidFill>
              <a:latin typeface="+mn-ea"/>
              <a:sym typeface="+mn-ea"/>
            </a:endParaRPr>
          </a:p>
        </p:txBody>
      </p:sp>
      <p:sp>
        <p:nvSpPr>
          <p:cNvPr id="104974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区块链技术将为智能家居和物联网的安全和隐私保护提供更可靠的解决方案</a:t>
            </a:r>
            <a:endParaRPr altLang="en-US" dirty="0" sz="1200" lang="zh-CN" spc="150">
              <a:solidFill>
                <a:schemeClr val="tx1">
                  <a:lumMod val="85000"/>
                  <a:lumOff val="15000"/>
                </a:schemeClr>
              </a:solidFill>
              <a:latin typeface="+mn-ea"/>
              <a:sym typeface="+mn-ea"/>
            </a:endParaRPr>
          </a:p>
        </p:txBody>
      </p:sp>
      <p:sp>
        <p:nvSpPr>
          <p:cNvPr id="104974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82" name="标题 1"/>
          <p:cNvSpPr>
            <a:spLocks noGrp="1"/>
          </p:cNvSpPr>
          <p:nvPr>
            <p:ph type="title"/>
          </p:nvPr>
        </p:nvSpPr>
        <p:spPr/>
        <p:txBody>
          <a:bodyPr/>
          <a:p>
            <a:r>
              <a:rPr altLang="en-US" lang="zh-CN"/>
              <a:t>市场发展趋势</a:t>
            </a:r>
            <a:endParaRPr altLang="en-US" lang="zh-CN"/>
          </a:p>
        </p:txBody>
      </p:sp>
      <p:sp>
        <p:nvSpPr>
          <p:cNvPr id="104978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8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8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9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9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5G技术的普及将加速智能家居和物联网的发展</a:t>
            </a:r>
            <a:endParaRPr altLang="en-US" sz="1400" lang="zh-CN" spc="150">
              <a:solidFill>
                <a:schemeClr val="tx1"/>
              </a:solidFill>
              <a:effectLst/>
              <a:latin typeface="+mn-ea"/>
              <a:sym typeface="+mn-ea"/>
            </a:endParaRPr>
          </a:p>
        </p:txBody>
      </p:sp>
      <p:sp>
        <p:nvSpPr>
          <p:cNvPr id="104979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智能家居和物联网市场规模持续增长</a:t>
            </a:r>
            <a:endParaRPr altLang="en-US" dirty="0" sz="1400" lang="zh-CN" spc="150">
              <a:solidFill>
                <a:schemeClr val="tx1"/>
              </a:solidFill>
              <a:effectLst/>
              <a:latin typeface="+mn-ea"/>
              <a:sym typeface="+mn-ea"/>
            </a:endParaRPr>
          </a:p>
        </p:txBody>
      </p:sp>
      <p:sp>
        <p:nvSpPr>
          <p:cNvPr id="104979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人工智能技术将与智能家居和物联网深度融合</a:t>
            </a:r>
            <a:endParaRPr altLang="en-US" sz="1400" lang="zh-CN" spc="150">
              <a:solidFill>
                <a:schemeClr val="tx1"/>
              </a:solidFill>
              <a:effectLst/>
              <a:latin typeface="+mn-ea"/>
              <a:sym typeface="+mn-ea"/>
            </a:endParaRPr>
          </a:p>
        </p:txBody>
      </p:sp>
      <p:sp>
        <p:nvSpPr>
          <p:cNvPr id="104979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跨界合作将成为智能家居和物联网发展的新趋势</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32" name="标题 1"/>
          <p:cNvSpPr>
            <a:spLocks noGrp="1"/>
          </p:cNvSpPr>
          <p:nvPr>
            <p:ph type="title"/>
          </p:nvPr>
        </p:nvSpPr>
        <p:spPr/>
        <p:txBody>
          <a:bodyPr/>
          <a:p>
            <a:r>
              <a:rPr altLang="en-US" lang="zh-CN"/>
              <a:t>产业融合发展趋势</a:t>
            </a:r>
            <a:endParaRPr altLang="en-US" lang="zh-CN"/>
          </a:p>
        </p:txBody>
      </p:sp>
      <p:sp>
        <p:nvSpPr>
          <p:cNvPr id="104983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人工智能技术的广泛应用，提升智能家居和物联网的智能化水平</a:t>
            </a:r>
            <a:endParaRPr altLang="zh-CN" dirty="0" lang="en-US">
              <a:solidFill>
                <a:schemeClr val="dk1">
                  <a:lumMod val="80000"/>
                  <a:lumOff val="20000"/>
                </a:schemeClr>
              </a:solidFill>
              <a:latin typeface="+mn-ea"/>
              <a:sym typeface="+mn-ea"/>
            </a:endParaRPr>
          </a:p>
        </p:txBody>
      </p:sp>
      <p:sp>
        <p:nvSpPr>
          <p:cNvPr id="104984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智能家居与物联网的深度融合，实现家庭智能化和自动化</a:t>
            </a:r>
            <a:endParaRPr altLang="en-US" dirty="0" lang="zh-CN">
              <a:solidFill>
                <a:schemeClr val="dk1">
                  <a:lumMod val="80000"/>
                  <a:lumOff val="20000"/>
                </a:schemeClr>
              </a:solidFill>
              <a:latin typeface="+mn-ea"/>
              <a:sym typeface="+mn-ea"/>
            </a:endParaRPr>
          </a:p>
        </p:txBody>
      </p:sp>
      <p:sp>
        <p:nvSpPr>
          <p:cNvPr id="104985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跨界合作成为趋势，不同行业之间的合作将更加紧密</a:t>
            </a:r>
            <a:endParaRPr altLang="en-US" dirty="0" lang="zh-CN">
              <a:solidFill>
                <a:schemeClr val="dk1">
                  <a:lumMod val="80000"/>
                  <a:lumOff val="20000"/>
                </a:schemeClr>
              </a:solidFill>
              <a:latin typeface="+mn-ea"/>
              <a:sym typeface="+mn-ea"/>
            </a:endParaRPr>
          </a:p>
        </p:txBody>
      </p:sp>
      <p:sp>
        <p:nvSpPr>
          <p:cNvPr id="104985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5G技术的普及，为智能家居和物联网的发展提供更快速、更稳定的网络连接</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98" name="标题 1"/>
          <p:cNvSpPr>
            <a:spLocks noGrp="1"/>
          </p:cNvSpPr>
          <p:nvPr>
            <p:ph type="title"/>
          </p:nvPr>
        </p:nvSpPr>
        <p:spPr/>
        <p:txBody>
          <a:bodyPr/>
          <a:p>
            <a:r>
              <a:rPr altLang="en-US" lang="zh-CN"/>
              <a:t>商业模式创新趋势</a:t>
            </a:r>
            <a:endParaRPr altLang="en-US" lang="zh-CN"/>
          </a:p>
        </p:txBody>
      </p:sp>
      <p:sp>
        <p:nvSpPr>
          <p:cNvPr id="104990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0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90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平台化：智能家居和物联网企业将通过构建平台，实现设备连接、数据共享和智能化服务。</a:t>
            </a:r>
            <a:endParaRPr altLang="en-US" dirty="0" sz="2000" lang="zh-CN" spc="200">
              <a:solidFill>
                <a:schemeClr val="tx1">
                  <a:lumMod val="85000"/>
                  <a:lumOff val="15000"/>
                </a:schemeClr>
              </a:solidFill>
              <a:latin typeface="+mn-ea"/>
              <a:sym typeface="+mn-ea"/>
            </a:endParaRPr>
          </a:p>
        </p:txBody>
      </p:sp>
      <p:sp>
        <p:nvSpPr>
          <p:cNvPr id="104990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0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1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生态化：企业将与各类合作伙伴共同打造智能家居和物联网生态系统，提供更丰富的产品和服务。</a:t>
            </a:r>
            <a:endParaRPr altLang="en-US" dirty="0" sz="2000" lang="zh-CN" spc="200">
              <a:solidFill>
                <a:schemeClr val="tx1">
                  <a:lumMod val="85000"/>
                  <a:lumOff val="15000"/>
                </a:schemeClr>
              </a:solidFill>
              <a:latin typeface="+mn-ea"/>
              <a:sym typeface="+mn-ea"/>
            </a:endParaRPr>
          </a:p>
        </p:txBody>
      </p:sp>
      <p:sp>
        <p:nvSpPr>
          <p:cNvPr id="104991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1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1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个性化：随着消费者需求的多样化，智能家居和物联网产品将更加个性化，满足不同用户的需求。</a:t>
            </a:r>
            <a:endParaRPr altLang="en-US" dirty="0" sz="2000" lang="zh-CN" spc="200">
              <a:solidFill>
                <a:schemeClr val="tx1">
                  <a:lumMod val="85000"/>
                  <a:lumOff val="15000"/>
                </a:schemeClr>
              </a:solidFill>
              <a:latin typeface="+mn-ea"/>
              <a:sym typeface="+mn-ea"/>
            </a:endParaRPr>
          </a:p>
        </p:txBody>
      </p:sp>
      <p:sp>
        <p:nvSpPr>
          <p:cNvPr id="104991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2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2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智能化：人工智能、机器学习等技术的发展将推动智能家居和物联网产品的智能化升级，提升用户体验。</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56" name="标题"/>
          <p:cNvSpPr>
            <a:spLocks noGrp="1"/>
          </p:cNvSpPr>
          <p:nvPr>
            <p:ph type="title"/>
            <p:custDataLst>
              <p:tags r:id="rId1"/>
            </p:custDataLst>
          </p:nvPr>
        </p:nvSpPr>
        <p:spPr>
          <a:xfrm>
            <a:off x="835800" y="3148536"/>
            <a:ext cx="6477000" cy="1676364"/>
          </a:xfrm>
        </p:spPr>
        <p:txBody>
          <a:bodyPr/>
          <a:p>
            <a:r>
              <a:rPr altLang="en-US" dirty="0" lang="zh-CN"/>
              <a:t>智能家居和物联网的挑战与机遇</a:t>
            </a:r>
            <a:endParaRPr altLang="en-US" dirty="0" lang="zh-CN"/>
          </a:p>
        </p:txBody>
      </p:sp>
      <p:sp>
        <p:nvSpPr>
          <p:cNvPr id="1049958" name="节编号"/>
          <p:cNvSpPr>
            <a:spLocks noGrp="1"/>
          </p:cNvSpPr>
          <p:nvPr>
            <p:ph type="body" sz="quarter" idx="13"/>
            <p:custDataLst>
              <p:tags r:id="rId2"/>
            </p:custDataLst>
          </p:nvPr>
        </p:nvSpPr>
        <p:spPr>
          <a:xfrm>
            <a:off x="835800" y="1567800"/>
            <a:ext cx="6477000" cy="1224000"/>
          </a:xfrm>
        </p:spPr>
        <p:txBody>
          <a:bodyPr/>
          <a:p>
            <a:r>
              <a:rPr altLang="zh-CN" dirty="0" lang="en-US"/>
              <a:t>05</a:t>
            </a:r>
            <a:endParaRPr altLang="zh-CN" dirty="0" lang="en-US"/>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92" name="标题 1"/>
          <p:cNvSpPr>
            <a:spLocks noGrp="1"/>
          </p:cNvSpPr>
          <p:nvPr>
            <p:ph type="title"/>
          </p:nvPr>
        </p:nvSpPr>
        <p:spPr/>
        <p:txBody>
          <a:bodyPr/>
          <a:p>
            <a:r>
              <a:rPr altLang="en-US" lang="zh-CN"/>
              <a:t>技术挑战与机遇</a:t>
            </a:r>
            <a:endParaRPr altLang="en-US" lang="zh-CN"/>
          </a:p>
        </p:txBody>
      </p:sp>
      <p:sp>
        <p:nvSpPr>
          <p:cNvPr id="104999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技术挑战：数据安全与隐私保护、设备兼容性问题、网络连接稳定性</a:t>
            </a:r>
            <a:endParaRPr altLang="en-US" dirty="0" sz="1200" lang="zh-CN" spc="150">
              <a:solidFill>
                <a:schemeClr val="tx1">
                  <a:lumMod val="65000"/>
                  <a:lumOff val="35000"/>
                </a:schemeClr>
              </a:solidFill>
              <a:latin typeface="+mn-ea"/>
              <a:sym typeface="+mn-ea"/>
            </a:endParaRPr>
          </a:p>
        </p:txBody>
      </p:sp>
      <p:sp>
        <p:nvSpPr>
          <p:cNvPr id="104999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技术机遇：人工智能与物联网的融合、5G技术的普及、边缘计算的兴起</a:t>
            </a:r>
            <a:endParaRPr altLang="en-US" dirty="0" sz="1200" lang="zh-CN" spc="150">
              <a:solidFill>
                <a:schemeClr val="tx1">
                  <a:lumMod val="65000"/>
                  <a:lumOff val="35000"/>
                </a:schemeClr>
              </a:solidFill>
              <a:latin typeface="+mn-ea"/>
              <a:sym typeface="+mn-ea"/>
            </a:endParaRPr>
          </a:p>
        </p:txBody>
      </p:sp>
      <p:sp>
        <p:nvSpPr>
          <p:cNvPr id="104999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创新机遇：智能家居定制化、智能安防的普及、智能家电的节能环保</a:t>
            </a:r>
            <a:endParaRPr altLang="en-US" dirty="0" sz="1200" lang="zh-CN" spc="150">
              <a:solidFill>
                <a:schemeClr val="tx1">
                  <a:lumMod val="65000"/>
                  <a:lumOff val="35000"/>
                </a:schemeClr>
              </a:solidFill>
              <a:latin typeface="+mn-ea"/>
              <a:sym typeface="+mn-ea"/>
            </a:endParaRPr>
          </a:p>
        </p:txBody>
      </p:sp>
      <p:sp>
        <p:nvSpPr>
          <p:cNvPr id="105000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商业模式机遇：平台化运营、跨界合作、数据驱动的精准营销</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34" name="标题 1"/>
          <p:cNvSpPr>
            <a:spLocks noGrp="1"/>
          </p:cNvSpPr>
          <p:nvPr>
            <p:ph type="title"/>
          </p:nvPr>
        </p:nvSpPr>
        <p:spPr/>
        <p:txBody>
          <a:bodyPr/>
          <a:p>
            <a:r>
              <a:rPr altLang="en-US" lang="zh-CN"/>
              <a:t>市场挑战与机遇</a:t>
            </a:r>
            <a:endParaRPr altLang="en-US" lang="zh-CN"/>
          </a:p>
        </p:txBody>
      </p:sp>
      <p:sp>
        <p:nvSpPr>
          <p:cNvPr id="1050036" name="正文"/>
          <p:cNvSpPr txBox="1"/>
          <p:nvPr>
            <p:custDataLst>
              <p:tags r:id="rId1"/>
            </p:custDataLst>
          </p:nvPr>
        </p:nvSpPr>
        <p:spPr>
          <a:xfrm>
            <a:off x="838200" y="2171603"/>
            <a:ext cx="10515600" cy="1390158"/>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挑战：数据安全和隐私保护、技术标准和互操作性、市场接受度和消费者教育</a:t>
            </a:r>
            <a:endParaRPr altLang="en-US" dirty="0" sz="1200" lang="zh-CN" spc="150">
              <a:solidFill>
                <a:schemeClr val="tx1">
                  <a:lumMod val="65000"/>
                  <a:lumOff val="35000"/>
                </a:schemeClr>
              </a:solidFill>
              <a:latin typeface="+mn-ea"/>
              <a:sym typeface="+mn-ea"/>
            </a:endParaRPr>
          </a:p>
        </p:txBody>
      </p:sp>
      <p:sp>
        <p:nvSpPr>
          <p:cNvPr id="1050038" name="正文"/>
          <p:cNvSpPr txBox="1"/>
          <p:nvPr>
            <p:custDataLst>
              <p:tags r:id="rId2"/>
            </p:custDataLst>
          </p:nvPr>
        </p:nvSpPr>
        <p:spPr>
          <a:xfrm>
            <a:off x="838200" y="3980239"/>
            <a:ext cx="10515600" cy="1390158"/>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机遇：技术创新和商业模式创新、政府支持和政策推动、消费者需求和市场规模增长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72" name="标题 1"/>
          <p:cNvSpPr>
            <a:spLocks noGrp="1"/>
          </p:cNvSpPr>
          <p:nvPr>
            <p:ph type="title"/>
          </p:nvPr>
        </p:nvSpPr>
        <p:spPr/>
        <p:txBody>
          <a:bodyPr/>
          <a:p>
            <a:r>
              <a:rPr altLang="en-US" lang="zh-CN"/>
              <a:t>产业挑战与机遇</a:t>
            </a:r>
            <a:endParaRPr altLang="en-US" lang="zh-CN"/>
          </a:p>
        </p:txBody>
      </p:sp>
      <p:sp>
        <p:nvSpPr>
          <p:cNvPr id="105007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7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挑战：数据安全和隐私保护</a:t>
            </a:r>
            <a:endParaRPr altLang="en-US" dirty="0" sz="2000" lang="zh-CN" spc="150">
              <a:solidFill>
                <a:schemeClr val="tx1">
                  <a:lumMod val="85000"/>
                  <a:lumOff val="15000"/>
                </a:schemeClr>
              </a:solidFill>
              <a:latin typeface="+mn-ea"/>
              <a:sym typeface="+mn-ea"/>
            </a:endParaRPr>
          </a:p>
        </p:txBody>
      </p:sp>
      <p:sp>
        <p:nvSpPr>
          <p:cNvPr id="105008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挑战：标准与互操作性</a:t>
            </a:r>
            <a:endParaRPr altLang="en-US" dirty="0" sz="2000" lang="zh-CN" spc="150">
              <a:solidFill>
                <a:schemeClr val="tx1">
                  <a:lumMod val="85000"/>
                  <a:lumOff val="15000"/>
                </a:schemeClr>
              </a:solidFill>
              <a:latin typeface="+mn-ea"/>
              <a:sym typeface="+mn-ea"/>
            </a:endParaRPr>
          </a:p>
        </p:txBody>
      </p:sp>
      <p:sp>
        <p:nvSpPr>
          <p:cNvPr id="105008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机遇：技术创新与市场拓展</a:t>
            </a:r>
            <a:endParaRPr altLang="en-US" dirty="0" sz="2000" lang="zh-CN" spc="150">
              <a:solidFill>
                <a:schemeClr val="tx1">
                  <a:lumMod val="85000"/>
                  <a:lumOff val="15000"/>
                </a:schemeClr>
              </a:solidFill>
              <a:latin typeface="+mn-ea"/>
              <a:sym typeface="+mn-ea"/>
            </a:endParaRPr>
          </a:p>
        </p:txBody>
      </p:sp>
      <p:sp>
        <p:nvSpPr>
          <p:cNvPr id="105009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机遇：智能家居和物联网的融合发展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30" name="标题 1"/>
          <p:cNvSpPr>
            <a:spLocks noGrp="1"/>
          </p:cNvSpPr>
          <p:nvPr>
            <p:ph type="title"/>
          </p:nvPr>
        </p:nvSpPr>
        <p:spPr/>
        <p:txBody>
          <a:bodyPr/>
          <a:p>
            <a:r>
              <a:rPr altLang="en-US" lang="zh-CN"/>
              <a:t>政策挑战与机遇</a:t>
            </a:r>
            <a:endParaRPr altLang="en-US" lang="zh-CN"/>
          </a:p>
        </p:txBody>
      </p:sp>
      <p:sp>
        <p:nvSpPr>
          <p:cNvPr id="1050132"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134"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136"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8"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0"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机遇：创新和创业机会</a:t>
            </a:r>
            <a:endParaRPr altLang="en-US" dirty="0" sz="1200" lang="zh-CN" spc="150">
              <a:solidFill>
                <a:srgbClr val="FFFFFF"/>
              </a:solidFill>
              <a:latin typeface="+mn-ea"/>
              <a:sym typeface="+mn-ea"/>
            </a:endParaRPr>
          </a:p>
        </p:txBody>
      </p:sp>
      <p:sp>
        <p:nvSpPr>
          <p:cNvPr id="1050142"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4"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6"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机遇：政府支持和投资</a:t>
            </a:r>
            <a:endParaRPr altLang="en-US" dirty="0" sz="1200" lang="zh-CN" spc="150">
              <a:solidFill>
                <a:schemeClr val="tx1">
                  <a:lumMod val="65000"/>
                  <a:lumOff val="35000"/>
                </a:schemeClr>
              </a:solidFill>
              <a:latin typeface="+mn-ea"/>
              <a:sym typeface="+mn-ea"/>
            </a:endParaRPr>
          </a:p>
        </p:txBody>
      </p:sp>
      <p:sp>
        <p:nvSpPr>
          <p:cNvPr id="1050148"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50"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52"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挑战：技术标准和互操作性</a:t>
            </a:r>
            <a:endParaRPr altLang="en-US" dirty="0" sz="1200" lang="zh-CN" spc="150">
              <a:solidFill>
                <a:srgbClr val="FFFFFF"/>
              </a:solidFill>
              <a:latin typeface="+mn-ea"/>
              <a:sym typeface="+mn-ea"/>
            </a:endParaRPr>
          </a:p>
        </p:txBody>
      </p:sp>
      <p:sp>
        <p:nvSpPr>
          <p:cNvPr id="1050154"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56"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58"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挑战：数据安全和隐私保护</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92" name="标题"/>
          <p:cNvSpPr>
            <a:spLocks noGrp="1"/>
          </p:cNvSpPr>
          <p:nvPr>
            <p:ph type="title"/>
            <p:custDataLst>
              <p:tags r:id="rId1"/>
            </p:custDataLst>
          </p:nvPr>
        </p:nvSpPr>
        <p:spPr>
          <a:xfrm>
            <a:off x="835800" y="3148536"/>
            <a:ext cx="6477000" cy="1676364"/>
          </a:xfrm>
        </p:spPr>
        <p:txBody>
          <a:bodyPr/>
          <a:p>
            <a:r>
              <a:rPr altLang="en-US" dirty="0" lang="zh-CN"/>
              <a:t>智能家居和物联网的发展策略</a:t>
            </a:r>
            <a:endParaRPr altLang="en-US" dirty="0" lang="zh-CN"/>
          </a:p>
        </p:txBody>
      </p:sp>
      <p:sp>
        <p:nvSpPr>
          <p:cNvPr id="1050194" name="节编号"/>
          <p:cNvSpPr>
            <a:spLocks noGrp="1"/>
          </p:cNvSpPr>
          <p:nvPr>
            <p:ph type="body" sz="quarter" idx="13"/>
            <p:custDataLst>
              <p:tags r:id="rId2"/>
            </p:custDataLst>
          </p:nvPr>
        </p:nvSpPr>
        <p:spPr>
          <a:xfrm>
            <a:off x="835800" y="1567800"/>
            <a:ext cx="6477000" cy="1224000"/>
          </a:xfrm>
        </p:spPr>
        <p:txBody>
          <a:bodyPr/>
          <a:p>
            <a:r>
              <a:rPr altLang="zh-CN" dirty="0" lang="en-US"/>
              <a:t>06</a:t>
            </a:r>
            <a:endParaRPr altLang="zh-CN" dirty="0" lang="en-US"/>
          </a:p>
        </p:txBody>
      </p:sp>
    </p:spTree>
    <p:custDataLst>
      <p:tags r:id="rId3"/>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28" name="标题 1"/>
          <p:cNvSpPr>
            <a:spLocks noGrp="1"/>
          </p:cNvSpPr>
          <p:nvPr>
            <p:ph type="title"/>
          </p:nvPr>
        </p:nvSpPr>
        <p:spPr/>
        <p:txBody>
          <a:bodyPr/>
          <a:p>
            <a:r>
              <a:rPr altLang="en-US" lang="zh-CN"/>
              <a:t>技术创新策略</a:t>
            </a:r>
            <a:endParaRPr altLang="en-US" lang="zh-CN"/>
          </a:p>
        </p:txBody>
      </p:sp>
      <p:sp>
        <p:nvSpPr>
          <p:cNvPr id="105023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3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3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持续投入研发，保持技术领先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3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3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4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加强与高校、研究机构的合作，共同推进技术研发</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4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4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4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关注行业发展趋势，及时调整技术方向</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4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5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5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鼓励内部创新，建立良好的创新机制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86" name="标题 1"/>
          <p:cNvSpPr>
            <a:spLocks noGrp="1"/>
          </p:cNvSpPr>
          <p:nvPr>
            <p:ph type="title"/>
          </p:nvPr>
        </p:nvSpPr>
        <p:spPr/>
        <p:txBody>
          <a:bodyPr/>
          <a:p>
            <a:r>
              <a:rPr altLang="en-US" lang="zh-CN"/>
              <a:t>市场拓展策略</a:t>
            </a:r>
            <a:endParaRPr altLang="en-US" lang="zh-CN"/>
          </a:p>
        </p:txBody>
      </p:sp>
      <p:sp>
        <p:nvSpPr>
          <p:cNvPr id="105028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9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9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9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9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9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0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0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0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0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0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1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1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1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1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1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2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2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2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针对不同市场制定个性化方案</a:t>
            </a:r>
            <a:endParaRPr altLang="en-US" dirty="0" sz="1200" lang="zh-CN" spc="150">
              <a:solidFill>
                <a:schemeClr val="tx1">
                  <a:lumMod val="65000"/>
                  <a:lumOff val="35000"/>
                </a:schemeClr>
              </a:solidFill>
              <a:latin typeface="+mn-ea"/>
              <a:sym typeface="+mn-ea"/>
            </a:endParaRPr>
          </a:p>
        </p:txBody>
      </p:sp>
      <p:sp>
        <p:nvSpPr>
          <p:cNvPr id="105032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优化售后服务，提升客户满意度</a:t>
            </a:r>
            <a:endParaRPr altLang="en-US" dirty="0" sz="1200" lang="zh-CN" spc="150">
              <a:solidFill>
                <a:schemeClr val="tx1">
                  <a:lumMod val="65000"/>
                  <a:lumOff val="35000"/>
                </a:schemeClr>
              </a:solidFill>
              <a:latin typeface="+mn-ea"/>
              <a:sym typeface="+mn-ea"/>
            </a:endParaRPr>
          </a:p>
        </p:txBody>
      </p:sp>
      <p:sp>
        <p:nvSpPr>
          <p:cNvPr id="105032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拓展销售渠道，增加销售网络覆盖</a:t>
            </a:r>
            <a:endParaRPr altLang="en-US" dirty="0" sz="1200" lang="zh-CN" spc="150">
              <a:solidFill>
                <a:schemeClr val="tx1">
                  <a:lumMod val="65000"/>
                  <a:lumOff val="35000"/>
                </a:schemeClr>
              </a:solidFill>
              <a:latin typeface="+mn-ea"/>
              <a:sym typeface="+mn-ea"/>
            </a:endParaRPr>
          </a:p>
        </p:txBody>
      </p:sp>
      <p:sp>
        <p:nvSpPr>
          <p:cNvPr id="105033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强化品牌宣传，提高品牌知名度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64" name="标题 1"/>
          <p:cNvSpPr>
            <a:spLocks noGrp="1"/>
          </p:cNvSpPr>
          <p:nvPr>
            <p:ph type="title"/>
          </p:nvPr>
        </p:nvSpPr>
        <p:spPr/>
        <p:txBody>
          <a:bodyPr/>
          <a:p>
            <a:r>
              <a:rPr altLang="en-US" lang="zh-CN"/>
              <a:t>产业协同发展策略</a:t>
            </a:r>
            <a:endParaRPr altLang="en-US" lang="zh-CN"/>
          </a:p>
        </p:txBody>
      </p:sp>
      <p:sp>
        <p:nvSpPr>
          <p:cNvPr id="105036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6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加强产业链上下游合作，提升产业整体竞争力</a:t>
            </a:r>
            <a:endParaRPr altLang="zh-CN" dirty="0" lang="en-US">
              <a:solidFill>
                <a:schemeClr val="dk1">
                  <a:lumMod val="80000"/>
                  <a:lumOff val="20000"/>
                </a:schemeClr>
              </a:solidFill>
              <a:latin typeface="+mn-ea"/>
              <a:sym typeface="+mn-ea"/>
            </a:endParaRPr>
          </a:p>
        </p:txBody>
      </p:sp>
      <p:sp>
        <p:nvSpPr>
          <p:cNvPr id="105037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7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建立跨行业合作机制，促进产业协同发展</a:t>
            </a:r>
            <a:endParaRPr altLang="en-US" dirty="0" lang="zh-CN">
              <a:solidFill>
                <a:schemeClr val="dk1">
                  <a:lumMod val="80000"/>
                  <a:lumOff val="20000"/>
                </a:schemeClr>
              </a:solidFill>
              <a:latin typeface="+mn-ea"/>
              <a:sym typeface="+mn-ea"/>
            </a:endParaRPr>
          </a:p>
        </p:txBody>
      </p:sp>
      <p:sp>
        <p:nvSpPr>
          <p:cNvPr id="105038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发挥政府引导作用，制定产业协同发展政策</a:t>
            </a:r>
            <a:endParaRPr altLang="en-US" dirty="0" lang="zh-CN">
              <a:solidFill>
                <a:schemeClr val="dk1">
                  <a:lumMod val="80000"/>
                  <a:lumOff val="20000"/>
                </a:schemeClr>
              </a:solidFill>
              <a:latin typeface="+mn-ea"/>
              <a:sym typeface="+mn-ea"/>
            </a:endParaRPr>
          </a:p>
        </p:txBody>
      </p:sp>
      <p:sp>
        <p:nvSpPr>
          <p:cNvPr id="105039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推动产业技术创新，提升产业协同发展水平</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430" name="标题 1"/>
          <p:cNvSpPr>
            <a:spLocks noGrp="1"/>
          </p:cNvSpPr>
          <p:nvPr>
            <p:ph type="title"/>
          </p:nvPr>
        </p:nvSpPr>
        <p:spPr/>
        <p:txBody>
          <a:bodyPr/>
          <a:p>
            <a:r>
              <a:rPr altLang="en-US" lang="zh-CN"/>
              <a:t>政策支持策略</a:t>
            </a:r>
            <a:endParaRPr altLang="en-US" lang="zh-CN"/>
          </a:p>
        </p:txBody>
      </p:sp>
      <p:sp>
        <p:nvSpPr>
          <p:cNvPr id="105043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3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3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3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4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4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4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4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政府出台相关政策，鼓励智能家居和物联网的发展</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4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建立完善的法规体系，保障智能家居和物联网产业的健康发展</a:t>
            </a:r>
            <a:endParaRPr dirty="0" sz="2000" err="1">
              <a:solidFill>
                <a:schemeClr val="tx1">
                  <a:lumMod val="75000"/>
                  <a:lumOff val="25000"/>
                </a:schemeClr>
              </a:solidFill>
              <a:latin typeface="+mn-ea"/>
              <a:ea typeface="+mn-ea"/>
              <a:cs typeface="+mn-ea"/>
              <a:sym typeface="+mn-lt"/>
            </a:endParaRPr>
          </a:p>
        </p:txBody>
      </p:sp>
      <p:sp>
        <p:nvSpPr>
          <p:cNvPr id="105045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5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5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45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6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6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6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6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加强国际合作，共同推动智能家居和物联网产业的全球发展</a:t>
            </a:r>
            <a:endParaRPr dirty="0" sz="2000" err="1">
              <a:solidFill>
                <a:schemeClr val="tx1">
                  <a:lumMod val="75000"/>
                  <a:lumOff val="25000"/>
                </a:schemeClr>
              </a:solidFill>
              <a:latin typeface="+mn-ea"/>
              <a:ea typeface="+mn-ea"/>
              <a:cs typeface="+mn-ea"/>
              <a:sym typeface="+mn-lt"/>
            </a:endParaRPr>
          </a:p>
        </p:txBody>
      </p:sp>
      <p:sp>
        <p:nvSpPr>
          <p:cNvPr id="10504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加大对智能家居和物联网产业的投资力度，推动技术创新和产业升级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504" name="标题"/>
          <p:cNvSpPr>
            <a:spLocks noGrp="1"/>
          </p:cNvSpPr>
          <p:nvPr>
            <p:ph type="ctrTitle"/>
            <p:custDataLst>
              <p:tags r:id="rId1"/>
            </p:custDataLst>
          </p:nvPr>
        </p:nvSpPr>
        <p:spPr/>
        <p:txBody>
          <a:bodyPr/>
          <a:p>
            <a:r>
              <a:rPr altLang="en-US" dirty="0" lang="zh-CN"/>
              <a:t>演讲完毕</a:t>
            </a:r>
            <a:br>
              <a:rPr altLang="zh-CN" dirty="0" lang="en-US"/>
            </a:br>
            <a:r>
              <a:rPr altLang="en-US" dirty="0" lang="zh-CN"/>
              <a:t>感谢您的观看</a:t>
            </a:r>
            <a:endParaRPr altLang="en-US" dirty="0" lang="zh-CN"/>
          </a:p>
        </p:txBody>
      </p:sp>
      <p:sp>
        <p:nvSpPr>
          <p:cNvPr id="1050506" name="副标题"/>
          <p:cNvSpPr>
            <a:spLocks noGrp="1"/>
          </p:cNvSpPr>
          <p:nvPr>
            <p:ph type="subTitle" idx="1"/>
            <p:custDataLst>
              <p:tags r:id="rId2"/>
            </p:custDataLst>
          </p:nvPr>
        </p:nvSpPr>
        <p:spPr/>
        <p:txBody>
          <a:bodyPr/>
          <a:p>
            <a:r>
              <a:rPr altLang="zh-CN" dirty="0" lang="en-US"/>
              <a:t>Thank you</a:t>
            </a:r>
            <a:endParaRPr altLang="zh-CN" dirty="0" lang="en-US"/>
          </a:p>
        </p:txBody>
      </p:sp>
      <p:sp>
        <p:nvSpPr>
          <p:cNvPr id="1050508" name="公司名"/>
          <p:cNvSpPr>
            <a:spLocks noGrp="1"/>
          </p:cNvSpPr>
          <p:nvPr>
            <p:ph type="body" sz="quarter" idx="13"/>
            <p:custDataLst>
              <p:tags r:id="rId3"/>
            </p:custDataLst>
          </p:nvPr>
        </p:nvSpPr>
        <p:spPr/>
        <p:txBody>
          <a:bodyPr/>
          <a:p>
            <a:r>
              <a:rPr altLang="zh-CN" dirty="0" lang="en-US"/>
              <a:t>YOUR LOGO</a:t>
            </a:r>
            <a:endParaRPr altLang="en-US" dirty="0" lang="zh-CN"/>
          </a:p>
        </p:txBody>
      </p:sp>
      <p:sp>
        <p:nvSpPr>
          <p:cNvPr id="1050510" name="署名"/>
          <p:cNvSpPr>
            <a:spLocks noGrp="1"/>
          </p:cNvSpPr>
          <p:nvPr>
            <p:ph type="body" sz="quarter" idx="15"/>
            <p:custDataLst>
              <p:tags r:id="rId4"/>
            </p:custDataLst>
          </p:nvPr>
        </p:nvSpPr>
        <p:spPr/>
        <p:txBody>
          <a:bodyPr>
            <a:normAutofit/>
          </a:bodyPr>
          <a:p>
            <a:r>
              <a:rPr altLang="zh-CN" dirty="0" lang="en-US"/>
              <a:t>20XX</a:t>
            </a:r>
            <a:endParaRPr altLang="en-US" dirty="0" lang="zh-CN"/>
          </a:p>
        </p:txBody>
      </p:sp>
      <p:sp>
        <p:nvSpPr>
          <p:cNvPr id="1050512" name="文本占位符 19"/>
          <p:cNvSpPr>
            <a:spLocks noGrp="1"/>
          </p:cNvSpPr>
          <p:nvPr>
            <p:ph type="body" sz="quarter" idx="17"/>
            <p:custDataLst>
              <p:tags r:id="rId5"/>
            </p:custDataLst>
          </p:nvPr>
        </p:nvSpPr>
        <p:spPr/>
        <p:txBody>
          <a:bodyPr/>
          <a:p>
            <a:r>
              <a:rPr altLang="en-US" lang="zh-CN"/>
              <a:t>汇报人：</a:t>
            </a:r>
            <a:r>
              <a:rPr altLang="zh-CN" lang="en-US"/>
              <a:t>XX</a:t>
            </a:r>
            <a:endParaRPr altLang="en-US" dirty="0" lang="zh-CN"/>
          </a:p>
        </p:txBody>
      </p:sp>
    </p:spTree>
    <p:custDataLst>
      <p:tags r:id="rId6"/>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32"/>
  <p:tag name="KSO_WM_UNIT_TYPE" val="f"/>
  <p:tag name="KSO_WM_UNIT_INDEX" val="3"/>
  <p:tag name="KSO_WM_UNIT_SUBTYPE" val="g"/>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SUBTYPE" val="e"/>
  <p:tag name="KSO_WM_UNIT_PRESET_TEXT" val="年号占位符"/>
  <p:tag name="KSO_WM_UNIT_NOCLEAR" val="0"/>
  <p:tag name="KSO_WM_UNIT_VALUE" val="8"/>
  <p:tag name="KSO_WM_UNIT_TYPE" val="f"/>
  <p:tag name="KSO_WM_UNIT_INDEX" val="2"/>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32"/>
  <p:tag name="KSO_WM_UNIT_TYPE" val="f"/>
  <p:tag name="KSO_WM_UNIT_INDEX" val="3"/>
  <p:tag name="KSO_WM_UNIT_SUBTYPE" val="g"/>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SUBTYPE" val="e"/>
  <p:tag name="KSO_WM_UNIT_PRESET_TEXT" val="年号占位符"/>
  <p:tag name="KSO_WM_UNIT_NOCLEAR" val="0"/>
  <p:tag name="KSO_WM_UNIT_VALUE" val="8"/>
  <p:tag name="KSO_WM_UNIT_TYPE" val="f"/>
  <p:tag name="KSO_WM_UNIT_INDEX" val="3"/>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1"/>
  <p:tag name="KSO_WM_TEMPLATE_THUMBS_INDEX" val="1、9"/>
</p:tagLst>
</file>

<file path=ppt/tags/tag7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1_1*a*1"/>
  <p:tag name="KSO_WM_TEMPLATE_CATEGORY" val="custom"/>
  <p:tag name="KSO_WM_TEMPLATE_INDEX" val="20230981"/>
  <p:tag name="KSO_WM_UNIT_LAYERLEVEL" val="1"/>
  <p:tag name="KSO_WM_TAG_VERSION" val="1.0"/>
  <p:tag name="KSO_WM_BEAUTIFY_FLAG" val="#wm#"/>
  <p:tag name="KSO_WM_UNIT_PRESET_TEXT" val="单击此处 添加文档标题"/>
</p:tagLst>
</file>

<file path=ppt/tags/tag7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1_1*b*1"/>
  <p:tag name="KSO_WM_TEMPLATE_CATEGORY" val="custom"/>
  <p:tag name="KSO_WM_TEMPLATE_INDEX" val="20230981"/>
  <p:tag name="KSO_WM_UNIT_LAYERLEVEL" val="1"/>
  <p:tag name="KSO_WM_TAG_VERSION" val="1.0"/>
  <p:tag name="KSO_WM_BEAUTIFY_FLAG" val="#wm#"/>
  <p:tag name="KSO_WM_UNIT_PRESET_TEXT" val="单击此处添加副标题"/>
</p:tagLst>
</file>

<file path=ppt/tags/tag76.xml><?xml version="1.0" encoding="utf-8"?>
<p:tagLst xmlns:p="http://schemas.openxmlformats.org/presentationml/2006/main">
  <p:tag name="KSO_WM_UNIT_NOCLEAR" val="0"/>
  <p:tag name="KSO_WM_UNIT_VALUE" val="32"/>
  <p:tag name="KSO_WM_UNIT_HIGHLIGHT" val="0"/>
  <p:tag name="KSO_WM_UNIT_COMPATIBLE" val="0"/>
  <p:tag name="KSO_WM_UNIT_DIAGRAM_ISNUMVISUAL" val="0"/>
  <p:tag name="KSO_WM_UNIT_DIAGRAM_ISREFERUNIT" val="0"/>
  <p:tag name="KSO_WM_UNIT_TYPE" val="f"/>
  <p:tag name="KSO_WM_UNIT_INDEX" val="2"/>
  <p:tag name="KSO_WM_UNIT_ID" val="custom20230981_1*f*2"/>
  <p:tag name="KSO_WM_TEMPLATE_CATEGORY" val="custom"/>
  <p:tag name="KSO_WM_TEMPLATE_INDEX" val="20230981"/>
  <p:tag name="KSO_WM_UNIT_LAYERLEVEL" val="1"/>
  <p:tag name="KSO_WM_TAG_VERSION" val="1.0"/>
  <p:tag name="KSO_WM_BEAUTIFY_FLAG" val="#wm#"/>
  <p:tag name="KSO_WM_UNIT_SUBTYPE" val="g"/>
  <p:tag name="KSO_WM_UNIT_PRESET_TEXT" val="YOUR LOGO"/>
</p:tagLst>
</file>

<file path=ppt/tags/tag77.xml><?xml version="1.0" encoding="utf-8"?>
<p:tagLst xmlns:p="http://schemas.openxmlformats.org/presentationml/2006/main">
  <p:tag name="KSO_WM_UNIT_SUBTYPE" val="e"/>
  <p:tag name="KSO_WM_UNIT_NOCLEAR" val="0"/>
  <p:tag name="KSO_WM_UNIT_VALUE" val="32"/>
  <p:tag name="KSO_WM_UNIT_HIGHLIGHT" val="0"/>
  <p:tag name="KSO_WM_UNIT_COMPATIBLE" val="0"/>
  <p:tag name="KSO_WM_UNIT_DIAGRAM_ISNUMVISUAL" val="0"/>
  <p:tag name="KSO_WM_UNIT_DIAGRAM_ISREFERUNIT" val="0"/>
  <p:tag name="KSO_WM_UNIT_TYPE" val="f"/>
  <p:tag name="KSO_WM_UNIT_INDEX" val="1"/>
  <p:tag name="KSO_WM_UNIT_ID" val="custom20230981_1*f*1"/>
  <p:tag name="KSO_WM_TEMPLATE_CATEGORY" val="custom"/>
  <p:tag name="KSO_WM_TEMPLATE_INDEX" val="20230981"/>
  <p:tag name="KSO_WM_UNIT_LAYERLEVEL" val="1"/>
  <p:tag name="KSO_WM_TAG_VERSION" val="1.0"/>
  <p:tag name="KSO_WM_BEAUTIFY_FLAG" val="#wm#"/>
  <p:tag name="KSO_WM_UNIT_PRESET_TEXT" val="20XX"/>
</p:tagLst>
</file>

<file path=ppt/tags/tag78.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3"/>
  <p:tag name="KSO_WM_UNIT_ID" val="custom20230981_1*f*3"/>
  <p:tag name="KSO_WM_TEMPLATE_CATEGORY" val="custom"/>
  <p:tag name="KSO_WM_TEMPLATE_INDEX" val="20230981"/>
  <p:tag name="KSO_WM_UNIT_LAYERLEVEL" val="1"/>
  <p:tag name="KSO_WM_TAG_VERSION" val="1.0"/>
  <p:tag name="KSO_WM_BEAUTIFY_FLAG" val="#wm#"/>
  <p:tag name="KSO_WM_UNIT_PRESET_TEXT" val="汇报人：WPS"/>
</p:tagLst>
</file>

<file path=ppt/tags/tag79.xml><?xml version="1.0" encoding="utf-8"?>
<p:tagLst xmlns:p="http://schemas.openxmlformats.org/presentationml/2006/main">
  <p:tag name="KSO_WM_SLIDE_ID" val="custom20230981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1"/>
  <p:tag name="KSO_WM_SLIDE_LAYOUT" val="a_b_f"/>
  <p:tag name="KSO_WM_SLIDE_LAYOUT_CNT" val="1_1_3"/>
  <p:tag name="KSO_WM_SLIDE_TYPE" val="title"/>
  <p:tag name="KSO_WM_SLIDE_SUBTYPE" val="pureTxt"/>
  <p:tag name="KSO_WM_TEMPLATE_THUMBS_INDEX" val="1、9"/>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l_i*1_1"/>
  <p:tag name="KSO_WM_TEMPLATE_CATEGORY" val="custom"/>
  <p:tag name="KSO_WM_TEMPLATE_INDEX" val="20230981"/>
  <p:tag name="KSO_WM_UNIT_LAYERLEVEL" val="1_1"/>
  <p:tag name="KSO_WM_TAG_VERSION" val="1.0"/>
  <p:tag name="KSO_WM_BEAUTIFY_FLAG" val="#wm#"/>
  <p:tag name="KSO_WM_DIAGRAM_GROUP_CODE" val="l1-1"/>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92.529296875,&quot;width&quot;:859.9550170898438}"/>
  <p:tag name="KSO_WM_DIAGRAM_COLOR_MATCH_VALUE" val="{&quot;shape&quot;:{&quot;fill&quot;:{&quot;solid&quot;:{&quot;brightness&quot;:0.15000000596046448,&quot;colorType&quot;:1,&quot;foreColorIndex&quot;:14,&quot;transparency&quot;:0},&quot;type&quot;:1},&quot;glow&quot;:{&quot;colorType&quot;:0},&quot;line&quot;:{&quot;solidLine&quot;:{&quot;brightness&quot;:0.5,&quot;colorType&quot;:1,&quot;foreColorIndex&quot;:14,&quot;transparency&quot;:0},&quot;type&quot;:1},&quot;shadow&quot;:{&quot;brightness&quot;:-0.5,&quot;colorType&quot;:1,&quot;foreColorIndex&quot;:16,&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a*1"/>
  <p:tag name="KSO_WM_TEMPLATE_CATEGORY" val="custom"/>
  <p:tag name="KSO_WM_TEMPLATE_INDEX" val="20230981"/>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1_6*l_h_i*1_1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One"/>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1_6*l_h_a*1_1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1_6*l_h_i*1_2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Two"/>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1_6*l_h_a*1_2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1_6*l_h_i*1_3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Three"/>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1_6*l_h_a*1_3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1_6*l_h_i*1_4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Four"/>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1_6*l_h_a*1_4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1_6*l_h_i*1_5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Five"/>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1_6*l_h_a*1_5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1_6*l_h_i*1_6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Part Six"/>
  <p:tag name="KSO_WM_DIAGRAM_MAX_ITEMCNT" val="6"/>
  <p:tag name="KSO_WM_DIAGRAM_MIN_ITEMCNT" val="2"/>
  <p:tag name="KSO_WM_DIAGRAM_VIRTUALLY_FRAME" val="{&quot;height&quot;:292.529296875,&quot;width&quot;:859.9550170898438}"/>
  <p:tag name="KSO_WM_DIAGRAM_COLOR_MATCH_VALUE" val="{&quot;shape&quot;:{&quot;fill&quot;:{&quot;gradient&quot;:[{&quot;brightness&quot;:0,&quot;colorType&quot;:1,&quot;foreColorIndex&quot;:6,&quot;pos&quot;:0,&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1_6*l_h_a*1_6_1"/>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l_h_i*1_2_2"/>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gradient&quot;:[{&quot;brightness&quot;:0,&quot;colorType&quot;:1,&quot;foreColorIndex&quot;:8,&quot;pos&quot;:0.5,&quot;transparency&quot;:0},{&quot;brightness&quot;:0,&quot;colorType&quot;:1,&quot;foreColorIndex&quot;:8,&quot;pos&quot;:0,&quot;transparency&quot;:1},{&quot;brightness&quot;:0,&quot;colorType&quot;:1,&quot;foreColorIndex&quot;:8,&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l_h_i*1_3_2"/>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gradient&quot;:[{&quot;brightness&quot;:0,&quot;colorType&quot;:1,&quot;foreColorIndex&quot;:8,&quot;pos&quot;:0.5,&quot;transparency&quot;:0},{&quot;brightness&quot;:0,&quot;colorType&quot;:1,&quot;foreColorIndex&quot;:8,&quot;pos&quot;:0,&quot;transparency&quot;:1},{&quot;brightness&quot;:0,&quot;colorType&quot;:1,&quot;foreColorIndex&quot;:8,&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l_h_i*1_5_2"/>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gradient&quot;:[{&quot;brightness&quot;:0,&quot;colorType&quot;:1,&quot;foreColorIndex&quot;:8,&quot;pos&quot;:0.5,&quot;transparency&quot;:0},{&quot;brightness&quot;:0,&quot;colorType&quot;:1,&quot;foreColorIndex&quot;:8,&quot;pos&quot;:0,&quot;transparency&quot;:1},{&quot;brightness&quot;:0,&quot;colorType&quot;:1,&quot;foreColorIndex&quot;:8,&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6*l_h_i*1_6_2"/>
  <p:tag name="KSO_WM_TEMPLATE_CATEGORY" val="custom"/>
  <p:tag name="KSO_WM_TEMPLATE_INDEX" val="20230981"/>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292.529296875,&quot;width&quot;:859.9550170898438}"/>
  <p:tag name="KSO_WM_DIAGRAM_COLOR_MATCH_VALUE" val="{&quot;shape&quot;:{&quot;fill&quot;:{&quot;type&quot;:0},&quot;glow&quot;:{&quot;colorType&quot;:0},&quot;line&quot;:{&quot;gradient&quot;:[{&quot;brightness&quot;:0,&quot;colorType&quot;:1,&quot;foreColorIndex&quot;:8,&quot;pos&quot;:0.5,&quot;transparency&quot;:0},{&quot;brightness&quot;:0,&quot;colorType&quot;:1,&quot;foreColorIndex&quot;:8,&quot;pos&quot;:0,&quot;transparency&quot;:1},{&quot;brightness&quot;:0,&quot;colorType&quot;:1,&quot;foreColorIndex&quot;:8,&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8.xml><?xml version="1.0" encoding="utf-8"?>
<p:tagLst xmlns:p="http://schemas.openxmlformats.org/presentationml/2006/main">
  <p:tag name="KSO_WM_SLIDE_ID" val="custom20230981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1"/>
  <p:tag name="KSO_WM_SLIDE_LAYOUT" val="a_l"/>
  <p:tag name="KSO_WM_SLIDE_LAYOUT_CNT" val="1_1"/>
  <p:tag name="KSO_WM_SLIDE_TYPE" val="contents"/>
  <p:tag name="KSO_WM_SLIDE_SUBTYPE" val="diag"/>
  <p:tag name="KSO_WM_DIAGRAM_GROUP_CODE" val="l1-1"/>
  <p:tag name="KSO_WM_SLIDE_DIAGTYPE" val="l"/>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01.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1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5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60.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99.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2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4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48.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99.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3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1*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1*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7*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3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1_7*e*1"/>
  <p:tag name="KSO_WM_TEMPLATE_CATEGORY" val="custom"/>
  <p:tag name="KSO_WM_TEMPLATE_INDEX" val="20230981"/>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34.xml><?xml version="1.0" encoding="utf-8"?>
<p:tagLst xmlns:p="http://schemas.openxmlformats.org/presentationml/2006/main">
  <p:tag name="KSO_WM_SLIDE_ID" val="custom2023098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1"/>
  <p:tag name="KSO_WM_SLIDE_TYPE" val="sectionTitle"/>
  <p:tag name="KSO_WM_SLIDE_SUBTYPE" val="pureTxt"/>
  <p:tag name="KSO_WM_SLIDE_LAYOUT" val="a_e"/>
  <p:tag name="KSO_WM_SLIDE_LAYOUT_CNT" val="1_1"/>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9*a*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演讲完毕 感谢您的观看"/>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9*b*1"/>
  <p:tag name="KSO_WM_TEMPLATE_CATEGORY" val="custom"/>
  <p:tag name="KSO_WM_TEMPLATE_INDEX" val="20230981"/>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9*f*2"/>
  <p:tag name="KSO_WM_TEMPLATE_CATEGORY" val="custom"/>
  <p:tag name="KSO_WM_TEMPLATE_INDEX" val="20230981"/>
  <p:tag name="KSO_WM_UNIT_LAYERLEVEL" val="1"/>
  <p:tag name="KSO_WM_TAG_VERSION" val="1.0"/>
  <p:tag name="KSO_WM_BEAUTIFY_FLAG" val="#wm#"/>
  <p:tag name="KSO_WM_UNIT_NOCLEAR" val="0"/>
  <p:tag name="KSO_WM_UNIT_VALUE" val="32"/>
  <p:tag name="KSO_WM_UNIT_TYPE" val="f"/>
  <p:tag name="KSO_WM_UNIT_INDEX" val="2"/>
  <p:tag name="KSO_WM_UNIT_SUBTYPE" val="g"/>
  <p:tag name="KSO_WM_UNIT_PRESET_TEXT" val="YOUR LOGO"/>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1_9*f*3"/>
  <p:tag name="KSO_WM_TEMPLATE_CATEGORY" val="custom"/>
  <p:tag name="KSO_WM_TEMPLATE_INDEX" val="20230981"/>
  <p:tag name="KSO_WM_UNIT_LAYERLEVEL" val="1"/>
  <p:tag name="KSO_WM_TAG_VERSION" val="1.0"/>
  <p:tag name="KSO_WM_BEAUTIFY_FLAG" val="#wm#"/>
  <p:tag name="KSO_WM_UNIT_SUBTYPE" val="e"/>
  <p:tag name="KSO_WM_UNIT_NOCLEAR" val="0"/>
  <p:tag name="KSO_WM_UNIT_VALUE" val="32"/>
  <p:tag name="KSO_WM_UNIT_TYPE" val="f"/>
  <p:tag name="KSO_WM_UNIT_INDEX" val="3"/>
  <p:tag name="KSO_WM_UNIT_PRESET_TEXT" val="20XX"/>
</p:tagLst>
</file>

<file path=ppt/tags/tag416.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81_9*f*1"/>
  <p:tag name="KSO_WM_TEMPLATE_CATEGORY" val="custom"/>
  <p:tag name="KSO_WM_TEMPLATE_INDEX" val="20230981"/>
  <p:tag name="KSO_WM_UNIT_LAYERLEVEL" val="1"/>
  <p:tag name="KSO_WM_TAG_VERSION" val="1.0"/>
  <p:tag name="KSO_WM_BEAUTIFY_FLAG" val="#wm#"/>
  <p:tag name="KSO_WM_UNIT_PRESET_TEXT" val="汇报人：WPS"/>
</p:tagLst>
</file>

<file path=ppt/tags/tag417.xml><?xml version="1.0" encoding="utf-8"?>
<p:tagLst xmlns:p="http://schemas.openxmlformats.org/presentationml/2006/main">
  <p:tag name="KSO_WM_SLIDE_ID" val="custom2023098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1"/>
  <p:tag name="KSO_WM_SLIDE_TYPE" val="endPage"/>
  <p:tag name="KSO_WM_SLIDE_SUBTYPE" val="pureTxt"/>
  <p:tag name="KSO_WM_SLIDE_LAYOUT" val="a_b_f"/>
  <p:tag name="KSO_WM_SLIDE_LAYOUT_CNT" val="1_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黑金">
      <a:dk1>
        <a:srgbClr val="000000"/>
      </a:dk1>
      <a:lt1>
        <a:srgbClr val="FFFFFF"/>
      </a:lt1>
      <a:dk2>
        <a:srgbClr val="261300"/>
      </a:dk2>
      <a:lt2>
        <a:srgbClr val="F5F7FF"/>
      </a:lt2>
      <a:accent1>
        <a:srgbClr val="FFA649"/>
      </a:accent1>
      <a:accent2>
        <a:srgbClr val="FFAD69"/>
      </a:accent2>
      <a:accent3>
        <a:srgbClr val="FFCA92"/>
      </a:accent3>
      <a:accent4>
        <a:srgbClr val="E6B074"/>
      </a:accent4>
      <a:accent5>
        <a:srgbClr val="C6917C"/>
      </a:accent5>
      <a:accent6>
        <a:srgbClr val="DD6523"/>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2024-01-06T02:03:54Z</dcterms:created>
  <dcterms:modified xsi:type="dcterms:W3CDTF">2024-01-06T02:03:54Z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ded00b2b91634193bad13c8acedb90fe_21</vt:lpwstr>
  </property>
</Properties>
</file>