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7" r:id="rId4"/>
    <p:sldId id="258" r:id="rId5"/>
    <p:sldId id="259" r:id="rId6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5" Type="http://schemas.openxmlformats.org/officeDocument/2006/relationships/tags" Target="tags/tag691.xml"/><Relationship Id="rId64" Type="http://schemas.openxmlformats.org/officeDocument/2006/relationships/commentAuthors" Target="commentAuthors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BD166-435B-457F-9F3D-68F7156F6E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image" Target="../media/image1.png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microsoft.com/office/2007/relationships/hdphoto" Target="../media/image3.wdp"/><Relationship Id="rId5" Type="http://schemas.openxmlformats.org/officeDocument/2006/relationships/image" Target="../media/image2.png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microsoft.com/office/2007/relationships/hdphoto" Target="../media/image6.wdp"/><Relationship Id="rId7" Type="http://schemas.openxmlformats.org/officeDocument/2006/relationships/image" Target="../media/image5.png"/><Relationship Id="rId6" Type="http://schemas.openxmlformats.org/officeDocument/2006/relationships/tags" Target="../tags/tag92.xml"/><Relationship Id="rId5" Type="http://schemas.openxmlformats.org/officeDocument/2006/relationships/image" Target="../media/image4.png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7" Type="http://schemas.openxmlformats.org/officeDocument/2006/relationships/tags" Target="../tags/tag146.xml"/><Relationship Id="rId16" Type="http://schemas.openxmlformats.org/officeDocument/2006/relationships/tags" Target="../tags/tag145.xml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1"/>
          </a:xfrm>
          <a:custGeom>
            <a:avLst/>
            <a:gdLst>
              <a:gd name="connsiteX0" fmla="*/ 393867 w 12192000"/>
              <a:gd name="connsiteY0" fmla="*/ 210060 h 6858001"/>
              <a:gd name="connsiteX1" fmla="*/ 209550 w 12192000"/>
              <a:gd name="connsiteY1" fmla="*/ 394377 h 6858001"/>
              <a:gd name="connsiteX2" fmla="*/ 209550 w 12192000"/>
              <a:gd name="connsiteY2" fmla="*/ 6463623 h 6858001"/>
              <a:gd name="connsiteX3" fmla="*/ 393867 w 12192000"/>
              <a:gd name="connsiteY3" fmla="*/ 6647940 h 6858001"/>
              <a:gd name="connsiteX4" fmla="*/ 11798133 w 12192000"/>
              <a:gd name="connsiteY4" fmla="*/ 6647940 h 6858001"/>
              <a:gd name="connsiteX5" fmla="*/ 11982450 w 12192000"/>
              <a:gd name="connsiteY5" fmla="*/ 6463623 h 6858001"/>
              <a:gd name="connsiteX6" fmla="*/ 11982450 w 12192000"/>
              <a:gd name="connsiteY6" fmla="*/ 394377 h 6858001"/>
              <a:gd name="connsiteX7" fmla="*/ 11798133 w 12192000"/>
              <a:gd name="connsiteY7" fmla="*/ 210060 h 6858001"/>
              <a:gd name="connsiteX8" fmla="*/ 0 w 12192000"/>
              <a:gd name="connsiteY8" fmla="*/ 0 h 6858001"/>
              <a:gd name="connsiteX9" fmla="*/ 12192000 w 12192000"/>
              <a:gd name="connsiteY9" fmla="*/ 0 h 6858001"/>
              <a:gd name="connsiteX10" fmla="*/ 12192000 w 12192000"/>
              <a:gd name="connsiteY10" fmla="*/ 6858001 h 6858001"/>
              <a:gd name="connsiteX11" fmla="*/ 0 w 12192000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393867" y="210060"/>
                </a:moveTo>
                <a:cubicBezTo>
                  <a:pt x="292072" y="210060"/>
                  <a:pt x="209550" y="292582"/>
                  <a:pt x="209550" y="394377"/>
                </a:cubicBezTo>
                <a:lnTo>
                  <a:pt x="209550" y="6463623"/>
                </a:lnTo>
                <a:cubicBezTo>
                  <a:pt x="209550" y="6565418"/>
                  <a:pt x="292072" y="6647940"/>
                  <a:pt x="393867" y="6647940"/>
                </a:cubicBezTo>
                <a:lnTo>
                  <a:pt x="11798133" y="6647940"/>
                </a:lnTo>
                <a:cubicBezTo>
                  <a:pt x="11899928" y="6647940"/>
                  <a:pt x="11982450" y="6565418"/>
                  <a:pt x="11982450" y="6463623"/>
                </a:cubicBezTo>
                <a:lnTo>
                  <a:pt x="11982450" y="394377"/>
                </a:lnTo>
                <a:cubicBezTo>
                  <a:pt x="11982450" y="292582"/>
                  <a:pt x="11899928" y="210060"/>
                  <a:pt x="11798133" y="2100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45000">
                <a:schemeClr val="accent1">
                  <a:alpha val="23000"/>
                </a:schemeClr>
              </a:gs>
              <a:gs pos="100000">
                <a:schemeClr val="accent1">
                  <a:alpha val="4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3"/>
            </p:custDataLst>
          </p:nvPr>
        </p:nvSpPr>
        <p:spPr>
          <a:xfrm>
            <a:off x="1520410" y="1352910"/>
            <a:ext cx="4186489" cy="4186489"/>
          </a:xfrm>
          <a:prstGeom prst="ellipse">
            <a:avLst/>
          </a:prstGeom>
          <a:gradFill flip="none" rotWithShape="1">
            <a:gsLst>
              <a:gs pos="56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t="28863" r="15447" b="27063"/>
          <a:stretch>
            <a:fillRect/>
          </a:stretch>
        </p:blipFill>
        <p:spPr>
          <a:xfrm>
            <a:off x="1338540" y="1630295"/>
            <a:ext cx="5096727" cy="366049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6"/>
            </p:custDataLst>
          </p:nvPr>
        </p:nvSpPr>
        <p:spPr>
          <a:xfrm>
            <a:off x="6059488" y="1838014"/>
            <a:ext cx="5257800" cy="215406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0"/>
            </p:custDataLst>
          </p:nvPr>
        </p:nvSpPr>
        <p:spPr>
          <a:xfrm>
            <a:off x="8424588" y="7834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437288" y="4286496"/>
            <a:ext cx="28673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 userDrawn="1">
            <p:custDataLst>
              <p:tags r:id="rId12"/>
            </p:custDataLst>
          </p:nvPr>
        </p:nvCxnSpPr>
        <p:spPr>
          <a:xfrm>
            <a:off x="2263569" y="5928715"/>
            <a:ext cx="9053719" cy="0"/>
          </a:xfrm>
          <a:prstGeom prst="line">
            <a:avLst/>
          </a:prstGeom>
          <a:ln>
            <a:solidFill>
              <a:schemeClr val="accent1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 userDrawn="1">
            <p:custDataLst>
              <p:tags r:id="rId13"/>
            </p:custDataLst>
          </p:nvPr>
        </p:nvSpPr>
        <p:spPr>
          <a:xfrm>
            <a:off x="901739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 userDrawn="1">
            <p:custDataLst>
              <p:tags r:id="rId14"/>
            </p:custDataLst>
          </p:nvPr>
        </p:nvSpPr>
        <p:spPr>
          <a:xfrm>
            <a:off x="1090973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 userDrawn="1">
            <p:custDataLst>
              <p:tags r:id="rId15"/>
            </p:custDataLst>
          </p:nvPr>
        </p:nvSpPr>
        <p:spPr>
          <a:xfrm>
            <a:off x="1280207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 userDrawn="1">
            <p:custDataLst>
              <p:tags r:id="rId16"/>
            </p:custDataLst>
          </p:nvPr>
        </p:nvSpPr>
        <p:spPr>
          <a:xfrm>
            <a:off x="1469440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1"/>
          </a:xfrm>
          <a:custGeom>
            <a:avLst/>
            <a:gdLst>
              <a:gd name="connsiteX0" fmla="*/ 393867 w 12192000"/>
              <a:gd name="connsiteY0" fmla="*/ 210060 h 6858001"/>
              <a:gd name="connsiteX1" fmla="*/ 209550 w 12192000"/>
              <a:gd name="connsiteY1" fmla="*/ 394377 h 6858001"/>
              <a:gd name="connsiteX2" fmla="*/ 209550 w 12192000"/>
              <a:gd name="connsiteY2" fmla="*/ 6463623 h 6858001"/>
              <a:gd name="connsiteX3" fmla="*/ 393867 w 12192000"/>
              <a:gd name="connsiteY3" fmla="*/ 6647940 h 6858001"/>
              <a:gd name="connsiteX4" fmla="*/ 11798133 w 12192000"/>
              <a:gd name="connsiteY4" fmla="*/ 6647940 h 6858001"/>
              <a:gd name="connsiteX5" fmla="*/ 11982450 w 12192000"/>
              <a:gd name="connsiteY5" fmla="*/ 6463623 h 6858001"/>
              <a:gd name="connsiteX6" fmla="*/ 11982450 w 12192000"/>
              <a:gd name="connsiteY6" fmla="*/ 394377 h 6858001"/>
              <a:gd name="connsiteX7" fmla="*/ 11798133 w 12192000"/>
              <a:gd name="connsiteY7" fmla="*/ 210060 h 6858001"/>
              <a:gd name="connsiteX8" fmla="*/ 0 w 12192000"/>
              <a:gd name="connsiteY8" fmla="*/ 0 h 6858001"/>
              <a:gd name="connsiteX9" fmla="*/ 12192000 w 12192000"/>
              <a:gd name="connsiteY9" fmla="*/ 0 h 6858001"/>
              <a:gd name="connsiteX10" fmla="*/ 12192000 w 12192000"/>
              <a:gd name="connsiteY10" fmla="*/ 6858001 h 6858001"/>
              <a:gd name="connsiteX11" fmla="*/ 0 w 12192000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393867" y="210060"/>
                </a:moveTo>
                <a:cubicBezTo>
                  <a:pt x="292072" y="210060"/>
                  <a:pt x="209550" y="292582"/>
                  <a:pt x="209550" y="394377"/>
                </a:cubicBezTo>
                <a:lnTo>
                  <a:pt x="209550" y="6463623"/>
                </a:lnTo>
                <a:cubicBezTo>
                  <a:pt x="209550" y="6565418"/>
                  <a:pt x="292072" y="6647940"/>
                  <a:pt x="393867" y="6647940"/>
                </a:cubicBezTo>
                <a:lnTo>
                  <a:pt x="11798133" y="6647940"/>
                </a:lnTo>
                <a:cubicBezTo>
                  <a:pt x="11899928" y="6647940"/>
                  <a:pt x="11982450" y="6565418"/>
                  <a:pt x="11982450" y="6463623"/>
                </a:cubicBezTo>
                <a:lnTo>
                  <a:pt x="11982450" y="394377"/>
                </a:lnTo>
                <a:cubicBezTo>
                  <a:pt x="11982450" y="292582"/>
                  <a:pt x="11899928" y="210060"/>
                  <a:pt x="11798133" y="2100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45000">
                <a:schemeClr val="accent1">
                  <a:alpha val="23000"/>
                </a:schemeClr>
              </a:gs>
              <a:gs pos="100000">
                <a:schemeClr val="accent1">
                  <a:alpha val="4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>
            <p:custDataLst>
              <p:tags r:id="rId3"/>
            </p:custDataLst>
          </p:nvPr>
        </p:nvSpPr>
        <p:spPr>
          <a:xfrm>
            <a:off x="10090688" y="210060"/>
            <a:ext cx="1891762" cy="1536190"/>
          </a:xfrm>
          <a:custGeom>
            <a:avLst/>
            <a:gdLst>
              <a:gd name="connsiteX0" fmla="*/ 0 w 1891762"/>
              <a:gd name="connsiteY0" fmla="*/ 0 h 1536190"/>
              <a:gd name="connsiteX1" fmla="*/ 1707445 w 1891762"/>
              <a:gd name="connsiteY1" fmla="*/ 0 h 1536190"/>
              <a:gd name="connsiteX2" fmla="*/ 1891762 w 1891762"/>
              <a:gd name="connsiteY2" fmla="*/ 184317 h 1536190"/>
              <a:gd name="connsiteX3" fmla="*/ 1891762 w 1891762"/>
              <a:gd name="connsiteY3" fmla="*/ 1509387 h 1536190"/>
              <a:gd name="connsiteX4" fmla="*/ 1770597 w 1891762"/>
              <a:gd name="connsiteY4" fmla="*/ 1527879 h 1536190"/>
              <a:gd name="connsiteX5" fmla="*/ 1606012 w 1891762"/>
              <a:gd name="connsiteY5" fmla="*/ 1536190 h 1536190"/>
              <a:gd name="connsiteX6" fmla="*/ 4598 w 1891762"/>
              <a:gd name="connsiteY6" fmla="*/ 91050 h 153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1762" h="1536190">
                <a:moveTo>
                  <a:pt x="0" y="0"/>
                </a:moveTo>
                <a:lnTo>
                  <a:pt x="1707445" y="0"/>
                </a:lnTo>
                <a:cubicBezTo>
                  <a:pt x="1809240" y="0"/>
                  <a:pt x="1891762" y="82522"/>
                  <a:pt x="1891762" y="184317"/>
                </a:cubicBezTo>
                <a:lnTo>
                  <a:pt x="1891762" y="1509387"/>
                </a:lnTo>
                <a:lnTo>
                  <a:pt x="1770597" y="1527879"/>
                </a:lnTo>
                <a:cubicBezTo>
                  <a:pt x="1716483" y="1533375"/>
                  <a:pt x="1661576" y="1536190"/>
                  <a:pt x="1606012" y="1536190"/>
                </a:cubicBezTo>
                <a:cubicBezTo>
                  <a:pt x="772549" y="1536190"/>
                  <a:pt x="87032" y="902764"/>
                  <a:pt x="4598" y="9105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" contrast="1000"/>
                    </a14:imgEffect>
                    <a14:imgEffect>
                      <a14:saturation sat="1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30" t="8034" r="13947" b="7599"/>
          <a:stretch>
            <a:fillRect/>
          </a:stretch>
        </p:blipFill>
        <p:spPr>
          <a:xfrm>
            <a:off x="9914925" y="352821"/>
            <a:ext cx="1798839" cy="149666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39788" y="768400"/>
            <a:ext cx="1674812" cy="1081088"/>
          </a:xfrm>
        </p:spPr>
        <p:txBody>
          <a:bodyPr wrap="square" anchor="ctr" anchorCtr="0">
            <a:norm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1"/>
          </a:xfrm>
          <a:custGeom>
            <a:avLst/>
            <a:gdLst>
              <a:gd name="connsiteX0" fmla="*/ 393867 w 12192000"/>
              <a:gd name="connsiteY0" fmla="*/ 210060 h 6858001"/>
              <a:gd name="connsiteX1" fmla="*/ 209550 w 12192000"/>
              <a:gd name="connsiteY1" fmla="*/ 394377 h 6858001"/>
              <a:gd name="connsiteX2" fmla="*/ 209550 w 12192000"/>
              <a:gd name="connsiteY2" fmla="*/ 6463623 h 6858001"/>
              <a:gd name="connsiteX3" fmla="*/ 393867 w 12192000"/>
              <a:gd name="connsiteY3" fmla="*/ 6647940 h 6858001"/>
              <a:gd name="connsiteX4" fmla="*/ 11798133 w 12192000"/>
              <a:gd name="connsiteY4" fmla="*/ 6647940 h 6858001"/>
              <a:gd name="connsiteX5" fmla="*/ 11982450 w 12192000"/>
              <a:gd name="connsiteY5" fmla="*/ 6463623 h 6858001"/>
              <a:gd name="connsiteX6" fmla="*/ 11982450 w 12192000"/>
              <a:gd name="connsiteY6" fmla="*/ 394377 h 6858001"/>
              <a:gd name="connsiteX7" fmla="*/ 11798133 w 12192000"/>
              <a:gd name="connsiteY7" fmla="*/ 210060 h 6858001"/>
              <a:gd name="connsiteX8" fmla="*/ 0 w 12192000"/>
              <a:gd name="connsiteY8" fmla="*/ 0 h 6858001"/>
              <a:gd name="connsiteX9" fmla="*/ 12192000 w 12192000"/>
              <a:gd name="connsiteY9" fmla="*/ 0 h 6858001"/>
              <a:gd name="connsiteX10" fmla="*/ 12192000 w 12192000"/>
              <a:gd name="connsiteY10" fmla="*/ 6858001 h 6858001"/>
              <a:gd name="connsiteX11" fmla="*/ 0 w 12192000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393867" y="210060"/>
                </a:moveTo>
                <a:cubicBezTo>
                  <a:pt x="292072" y="210060"/>
                  <a:pt x="209550" y="292582"/>
                  <a:pt x="209550" y="394377"/>
                </a:cubicBezTo>
                <a:lnTo>
                  <a:pt x="209550" y="6463623"/>
                </a:lnTo>
                <a:cubicBezTo>
                  <a:pt x="209550" y="6565418"/>
                  <a:pt x="292072" y="6647940"/>
                  <a:pt x="393867" y="6647940"/>
                </a:cubicBezTo>
                <a:lnTo>
                  <a:pt x="11798133" y="6647940"/>
                </a:lnTo>
                <a:cubicBezTo>
                  <a:pt x="11899928" y="6647940"/>
                  <a:pt x="11982450" y="6565418"/>
                  <a:pt x="11982450" y="6463623"/>
                </a:cubicBezTo>
                <a:lnTo>
                  <a:pt x="11982450" y="394377"/>
                </a:lnTo>
                <a:cubicBezTo>
                  <a:pt x="11982450" y="292582"/>
                  <a:pt x="11899928" y="210060"/>
                  <a:pt x="11798133" y="2100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45000">
                <a:schemeClr val="accent1">
                  <a:alpha val="23000"/>
                </a:schemeClr>
              </a:gs>
              <a:gs pos="100000">
                <a:schemeClr val="accent1">
                  <a:alpha val="4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>
            <p:custDataLst>
              <p:tags r:id="rId3"/>
            </p:custDataLst>
          </p:nvPr>
        </p:nvSpPr>
        <p:spPr>
          <a:xfrm>
            <a:off x="6563698" y="1438284"/>
            <a:ext cx="4624439" cy="4624439"/>
          </a:xfrm>
          <a:prstGeom prst="ellipse">
            <a:avLst/>
          </a:prstGeom>
          <a:gradFill flip="none" rotWithShape="1">
            <a:gsLst>
              <a:gs pos="59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2" t="27032" r="15989" b="28718"/>
          <a:stretch>
            <a:fillRect/>
          </a:stretch>
        </p:blipFill>
        <p:spPr>
          <a:xfrm flipH="1">
            <a:off x="6356274" y="1950958"/>
            <a:ext cx="5129819" cy="347554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39" t="12621" r="32312" b="76459"/>
          <a:stretch>
            <a:fillRect/>
          </a:stretch>
        </p:blipFill>
        <p:spPr>
          <a:xfrm flipH="1">
            <a:off x="6287062" y="2980657"/>
            <a:ext cx="687711" cy="596818"/>
          </a:xfrm>
          <a:prstGeom prst="rect">
            <a:avLst/>
          </a:prstGeom>
        </p:spPr>
      </p:pic>
      <p:cxnSp>
        <p:nvCxnSpPr>
          <p:cNvPr id="22" name="直接连接符 21"/>
          <p:cNvCxnSpPr/>
          <p:nvPr userDrawn="1">
            <p:custDataLst>
              <p:tags r:id="rId9"/>
            </p:custDataLst>
          </p:nvPr>
        </p:nvCxnSpPr>
        <p:spPr>
          <a:xfrm>
            <a:off x="2263569" y="5928715"/>
            <a:ext cx="9053719" cy="0"/>
          </a:xfrm>
          <a:prstGeom prst="line">
            <a:avLst/>
          </a:prstGeom>
          <a:ln>
            <a:solidFill>
              <a:schemeClr val="accent1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10"/>
            </p:custDataLst>
          </p:nvPr>
        </p:nvSpPr>
        <p:spPr>
          <a:xfrm>
            <a:off x="901739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 userDrawn="1">
            <p:custDataLst>
              <p:tags r:id="rId11"/>
            </p:custDataLst>
          </p:nvPr>
        </p:nvSpPr>
        <p:spPr>
          <a:xfrm>
            <a:off x="1090973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 userDrawn="1">
            <p:custDataLst>
              <p:tags r:id="rId12"/>
            </p:custDataLst>
          </p:nvPr>
        </p:nvSpPr>
        <p:spPr>
          <a:xfrm>
            <a:off x="1280207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 userDrawn="1">
            <p:custDataLst>
              <p:tags r:id="rId13"/>
            </p:custDataLst>
          </p:nvPr>
        </p:nvSpPr>
        <p:spPr>
          <a:xfrm>
            <a:off x="1469440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77113" y="3347719"/>
            <a:ext cx="4918392" cy="2393500"/>
          </a:xfrm>
        </p:spPr>
        <p:txBody>
          <a:bodyPr wrap="square" anchor="t" anchorCtr="0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874713" y="1556649"/>
            <a:ext cx="4918392" cy="1654544"/>
          </a:xfrm>
        </p:spPr>
        <p:txBody>
          <a:bodyPr wrap="none" anchor="b" anchorCtr="0">
            <a:normAutofit/>
          </a:bodyPr>
          <a:lstStyle>
            <a:lvl1pPr marL="0" indent="0" algn="l">
              <a:buNone/>
              <a:defRPr sz="6600" b="1">
                <a:gradFill>
                  <a:gsLst>
                    <a:gs pos="25000">
                      <a:schemeClr val="accent1"/>
                    </a:gs>
                    <a:gs pos="70000">
                      <a:schemeClr val="accent2"/>
                    </a:gs>
                  </a:gsLst>
                  <a:lin ang="2700000" scaled="1"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1"/>
          </a:xfrm>
          <a:custGeom>
            <a:avLst/>
            <a:gdLst>
              <a:gd name="connsiteX0" fmla="*/ 393867 w 12192000"/>
              <a:gd name="connsiteY0" fmla="*/ 210060 h 6858001"/>
              <a:gd name="connsiteX1" fmla="*/ 209550 w 12192000"/>
              <a:gd name="connsiteY1" fmla="*/ 394377 h 6858001"/>
              <a:gd name="connsiteX2" fmla="*/ 209550 w 12192000"/>
              <a:gd name="connsiteY2" fmla="*/ 6463623 h 6858001"/>
              <a:gd name="connsiteX3" fmla="*/ 393867 w 12192000"/>
              <a:gd name="connsiteY3" fmla="*/ 6647940 h 6858001"/>
              <a:gd name="connsiteX4" fmla="*/ 11798133 w 12192000"/>
              <a:gd name="connsiteY4" fmla="*/ 6647940 h 6858001"/>
              <a:gd name="connsiteX5" fmla="*/ 11982450 w 12192000"/>
              <a:gd name="connsiteY5" fmla="*/ 6463623 h 6858001"/>
              <a:gd name="connsiteX6" fmla="*/ 11982450 w 12192000"/>
              <a:gd name="connsiteY6" fmla="*/ 394377 h 6858001"/>
              <a:gd name="connsiteX7" fmla="*/ 11798133 w 12192000"/>
              <a:gd name="connsiteY7" fmla="*/ 210060 h 6858001"/>
              <a:gd name="connsiteX8" fmla="*/ 0 w 12192000"/>
              <a:gd name="connsiteY8" fmla="*/ 0 h 6858001"/>
              <a:gd name="connsiteX9" fmla="*/ 12192000 w 12192000"/>
              <a:gd name="connsiteY9" fmla="*/ 0 h 6858001"/>
              <a:gd name="connsiteX10" fmla="*/ 12192000 w 12192000"/>
              <a:gd name="connsiteY10" fmla="*/ 6858001 h 6858001"/>
              <a:gd name="connsiteX11" fmla="*/ 0 w 12192000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393867" y="210060"/>
                </a:moveTo>
                <a:cubicBezTo>
                  <a:pt x="292072" y="210060"/>
                  <a:pt x="209550" y="292582"/>
                  <a:pt x="209550" y="394377"/>
                </a:cubicBezTo>
                <a:lnTo>
                  <a:pt x="209550" y="6463623"/>
                </a:lnTo>
                <a:cubicBezTo>
                  <a:pt x="209550" y="6565418"/>
                  <a:pt x="292072" y="6647940"/>
                  <a:pt x="393867" y="6647940"/>
                </a:cubicBezTo>
                <a:lnTo>
                  <a:pt x="11798133" y="6647940"/>
                </a:lnTo>
                <a:cubicBezTo>
                  <a:pt x="11899928" y="6647940"/>
                  <a:pt x="11982450" y="6565418"/>
                  <a:pt x="11982450" y="6463623"/>
                </a:cubicBezTo>
                <a:lnTo>
                  <a:pt x="11982450" y="394377"/>
                </a:lnTo>
                <a:cubicBezTo>
                  <a:pt x="11982450" y="292582"/>
                  <a:pt x="11899928" y="210060"/>
                  <a:pt x="11798133" y="2100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45000">
                <a:schemeClr val="accent1">
                  <a:alpha val="23000"/>
                </a:schemeClr>
              </a:gs>
              <a:gs pos="100000">
                <a:schemeClr val="accent1">
                  <a:alpha val="4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3"/>
            </p:custDataLst>
          </p:nvPr>
        </p:nvSpPr>
        <p:spPr>
          <a:xfrm>
            <a:off x="1331177" y="1477439"/>
            <a:ext cx="4186489" cy="4186489"/>
          </a:xfrm>
          <a:prstGeom prst="ellipse">
            <a:avLst/>
          </a:prstGeom>
          <a:gradFill flip="none" rotWithShape="1">
            <a:gsLst>
              <a:gs pos="42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03" t="12621" r="16821" b="18395"/>
          <a:stretch>
            <a:fillRect/>
          </a:stretch>
        </p:blipFill>
        <p:spPr>
          <a:xfrm>
            <a:off x="719851" y="1698346"/>
            <a:ext cx="5201977" cy="365535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5909128" y="1967673"/>
            <a:ext cx="5402343" cy="1965406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8424926" y="7707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444171" y="427076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333333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8" name="直接连接符 17"/>
          <p:cNvCxnSpPr/>
          <p:nvPr userDrawn="1">
            <p:custDataLst>
              <p:tags r:id="rId13"/>
            </p:custDataLst>
          </p:nvPr>
        </p:nvCxnSpPr>
        <p:spPr>
          <a:xfrm>
            <a:off x="2263569" y="5928715"/>
            <a:ext cx="9053719" cy="0"/>
          </a:xfrm>
          <a:prstGeom prst="line">
            <a:avLst/>
          </a:prstGeom>
          <a:ln>
            <a:solidFill>
              <a:schemeClr val="accent1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 userDrawn="1">
            <p:custDataLst>
              <p:tags r:id="rId14"/>
            </p:custDataLst>
          </p:nvPr>
        </p:nvSpPr>
        <p:spPr>
          <a:xfrm>
            <a:off x="901739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090973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280207" y="5877745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 userDrawn="1">
            <p:custDataLst>
              <p:tags r:id="rId17"/>
            </p:custDataLst>
          </p:nvPr>
        </p:nvSpPr>
        <p:spPr>
          <a:xfrm>
            <a:off x="1469440" y="5877745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7" Type="http://schemas.openxmlformats.org/officeDocument/2006/relationships/theme" Target="../theme/theme2.xml"/><Relationship Id="rId26" Type="http://schemas.openxmlformats.org/officeDocument/2006/relationships/tags" Target="../tags/tag159.xml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microsoft.com/office/2007/relationships/hdphoto" Target="../media/image8.wdp"/><Relationship Id="rId15" Type="http://schemas.openxmlformats.org/officeDocument/2006/relationships/image" Target="../media/image7.png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91000">
                <a:schemeClr val="accent1">
                  <a:alpha val="18000"/>
                </a:schemeClr>
              </a:gs>
              <a:gs pos="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3"/>
            </p:custDataLst>
          </p:nvPr>
        </p:nvSpPr>
        <p:spPr>
          <a:xfrm>
            <a:off x="11229340" y="5959475"/>
            <a:ext cx="962660" cy="898525"/>
          </a:xfrm>
          <a:custGeom>
            <a:avLst/>
            <a:gdLst>
              <a:gd name="connsiteX0" fmla="*/ 962603 w 962603"/>
              <a:gd name="connsiteY0" fmla="*/ 0 h 893272"/>
              <a:gd name="connsiteX1" fmla="*/ 962603 w 962603"/>
              <a:gd name="connsiteY1" fmla="*/ 893272 h 893272"/>
              <a:gd name="connsiteX2" fmla="*/ 0 w 962603"/>
              <a:gd name="connsiteY2" fmla="*/ 893272 h 893272"/>
              <a:gd name="connsiteX3" fmla="*/ 64673 w 962603"/>
              <a:gd name="connsiteY3" fmla="*/ 779991 h 893272"/>
              <a:gd name="connsiteX4" fmla="*/ 885689 w 962603"/>
              <a:gd name="connsiteY4" fmla="*/ 34483 h 89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603" h="893272">
                <a:moveTo>
                  <a:pt x="962603" y="0"/>
                </a:moveTo>
                <a:lnTo>
                  <a:pt x="962603" y="893272"/>
                </a:lnTo>
                <a:lnTo>
                  <a:pt x="0" y="893272"/>
                </a:lnTo>
                <a:lnTo>
                  <a:pt x="64673" y="779991"/>
                </a:lnTo>
                <a:cubicBezTo>
                  <a:pt x="265151" y="463105"/>
                  <a:pt x="549131" y="204294"/>
                  <a:pt x="885689" y="3448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1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70" t="15369" r="21085" b="16072"/>
          <a:stretch>
            <a:fillRect/>
          </a:stretch>
        </p:blipFill>
        <p:spPr>
          <a:xfrm flipH="1">
            <a:off x="10962813" y="5698875"/>
            <a:ext cx="1149325" cy="1080000"/>
          </a:xfrm>
          <a:prstGeom prst="rect">
            <a:avLst/>
          </a:prstGeom>
        </p:spPr>
      </p:pic>
      <p:sp>
        <p:nvSpPr>
          <p:cNvPr id="12" name="椭圆 11"/>
          <p:cNvSpPr/>
          <p:nvPr userDrawn="1">
            <p:custDataLst>
              <p:tags r:id="rId17"/>
            </p:custDataLst>
          </p:nvPr>
        </p:nvSpPr>
        <p:spPr>
          <a:xfrm>
            <a:off x="10863547" y="849666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 userDrawn="1">
            <p:custDataLst>
              <p:tags r:id="rId18"/>
            </p:custDataLst>
          </p:nvPr>
        </p:nvSpPr>
        <p:spPr>
          <a:xfrm>
            <a:off x="11052781" y="849666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 userDrawn="1">
            <p:custDataLst>
              <p:tags r:id="rId19"/>
            </p:custDataLst>
          </p:nvPr>
        </p:nvSpPr>
        <p:spPr>
          <a:xfrm>
            <a:off x="11242015" y="849666"/>
            <a:ext cx="101940" cy="101940"/>
          </a:xfrm>
          <a:prstGeom prst="ellipse">
            <a:avLst/>
          </a:prstGeom>
          <a:gradFill flip="none" rotWithShape="1">
            <a:gsLst>
              <a:gs pos="23000">
                <a:schemeClr val="accent5"/>
              </a:gs>
              <a:gs pos="88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20"/>
            </p:custDataLst>
          </p:nvPr>
        </p:nvSpPr>
        <p:spPr>
          <a:xfrm>
            <a:off x="11431248" y="849666"/>
            <a:ext cx="101940" cy="101940"/>
          </a:xfrm>
          <a:prstGeom prst="ellipse">
            <a:avLst/>
          </a:prstGeom>
          <a:gradFill>
            <a:gsLst>
              <a:gs pos="5200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63.xml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image" Target="../media/image9.jpeg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78.xml"/><Relationship Id="rId16" Type="http://schemas.openxmlformats.org/officeDocument/2006/relationships/image" Target="../media/image11.jpeg"/><Relationship Id="rId15" Type="http://schemas.openxmlformats.org/officeDocument/2006/relationships/tags" Target="../tags/tag177.xml"/><Relationship Id="rId14" Type="http://schemas.openxmlformats.org/officeDocument/2006/relationships/tags" Target="../tags/tag176.xml"/><Relationship Id="rId13" Type="http://schemas.openxmlformats.org/officeDocument/2006/relationships/tags" Target="../tags/tag175.xml"/><Relationship Id="rId12" Type="http://schemas.openxmlformats.org/officeDocument/2006/relationships/image" Target="../media/image10.jpeg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tags" Target="../tags/tag16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image" Target="../media/image13.jpeg"/><Relationship Id="rId4" Type="http://schemas.openxmlformats.org/officeDocument/2006/relationships/tags" Target="../tags/tag181.xml"/><Relationship Id="rId3" Type="http://schemas.openxmlformats.org/officeDocument/2006/relationships/image" Target="../media/image12.png"/><Relationship Id="rId2" Type="http://schemas.openxmlformats.org/officeDocument/2006/relationships/tags" Target="../tags/tag180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tags" Target="../tags/tag17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image" Target="../media/image14.jpeg"/><Relationship Id="rId1" Type="http://schemas.openxmlformats.org/officeDocument/2006/relationships/tags" Target="../tags/tag19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image" Target="../media/image15.jpeg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image" Target="../media/image16.jpe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tags" Target="../tags/tag20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2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image" Target="../media/image17.jpeg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image" Target="../media/image18.jpeg"/><Relationship Id="rId1" Type="http://schemas.openxmlformats.org/officeDocument/2006/relationships/tags" Target="../tags/tag22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image" Target="../media/image19.jpeg"/><Relationship Id="rId2" Type="http://schemas.openxmlformats.org/officeDocument/2006/relationships/tags" Target="../tags/tag232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39.xml"/><Relationship Id="rId1" Type="http://schemas.openxmlformats.org/officeDocument/2006/relationships/tags" Target="../tags/tag23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image" Target="../media/image20.jpeg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49.xml"/><Relationship Id="rId11" Type="http://schemas.openxmlformats.org/officeDocument/2006/relationships/image" Target="../media/image21.jpeg"/><Relationship Id="rId10" Type="http://schemas.openxmlformats.org/officeDocument/2006/relationships/tags" Target="../tags/tag248.xml"/><Relationship Id="rId1" Type="http://schemas.openxmlformats.org/officeDocument/2006/relationships/tags" Target="../tags/tag2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image" Target="../media/image22.jpeg"/><Relationship Id="rId2" Type="http://schemas.openxmlformats.org/officeDocument/2006/relationships/tags" Target="../tags/tag252.xml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262.xml"/><Relationship Id="rId12" Type="http://schemas.openxmlformats.org/officeDocument/2006/relationships/tags" Target="../tags/tag261.xml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image" Target="../media/image23.jpeg"/><Relationship Id="rId2" Type="http://schemas.openxmlformats.org/officeDocument/2006/relationships/tags" Target="../tags/tag264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270.xml"/><Relationship Id="rId1" Type="http://schemas.openxmlformats.org/officeDocument/2006/relationships/tags" Target="../tags/tag26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8" Type="http://schemas.openxmlformats.org/officeDocument/2006/relationships/notesSlide" Target="../notesSlides/notesSlide8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286.xml"/><Relationship Id="rId15" Type="http://schemas.openxmlformats.org/officeDocument/2006/relationships/tags" Target="../tags/tag285.xml"/><Relationship Id="rId14" Type="http://schemas.openxmlformats.org/officeDocument/2006/relationships/tags" Target="../tags/tag284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image" Target="../media/image25.jpeg"/><Relationship Id="rId1" Type="http://schemas.openxmlformats.org/officeDocument/2006/relationships/tags" Target="../tags/tag28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image" Target="../media/image26.jpeg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01.xml"/><Relationship Id="rId11" Type="http://schemas.openxmlformats.org/officeDocument/2006/relationships/image" Target="../media/image27.jpeg"/><Relationship Id="rId10" Type="http://schemas.openxmlformats.org/officeDocument/2006/relationships/tags" Target="../tags/tag300.xml"/><Relationship Id="rId1" Type="http://schemas.openxmlformats.org/officeDocument/2006/relationships/tags" Target="../tags/tag29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09.xml"/><Relationship Id="rId8" Type="http://schemas.openxmlformats.org/officeDocument/2006/relationships/tags" Target="../tags/tag308.xml"/><Relationship Id="rId7" Type="http://schemas.openxmlformats.org/officeDocument/2006/relationships/tags" Target="../tags/tag307.xml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" Type="http://schemas.openxmlformats.org/officeDocument/2006/relationships/tags" Target="../tags/tag304.xml"/><Relationship Id="rId3" Type="http://schemas.openxmlformats.org/officeDocument/2006/relationships/image" Target="../media/image28.jpeg"/><Relationship Id="rId2" Type="http://schemas.openxmlformats.org/officeDocument/2006/relationships/tags" Target="../tags/tag303.xml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10.xml"/><Relationship Id="rId1" Type="http://schemas.openxmlformats.org/officeDocument/2006/relationships/tags" Target="../tags/tag30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image" Target="../media/image29.jpeg"/><Relationship Id="rId3" Type="http://schemas.openxmlformats.org/officeDocument/2006/relationships/tags" Target="../tags/tag313.xml"/><Relationship Id="rId28" Type="http://schemas.openxmlformats.org/officeDocument/2006/relationships/notesSlide" Target="../notesSlides/notesSlide12.xml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332.xml"/><Relationship Id="rId25" Type="http://schemas.openxmlformats.org/officeDocument/2006/relationships/image" Target="../media/image32.jpeg"/><Relationship Id="rId24" Type="http://schemas.openxmlformats.org/officeDocument/2006/relationships/tags" Target="../tags/tag331.xml"/><Relationship Id="rId23" Type="http://schemas.openxmlformats.org/officeDocument/2006/relationships/tags" Target="../tags/tag330.xml"/><Relationship Id="rId22" Type="http://schemas.openxmlformats.org/officeDocument/2006/relationships/tags" Target="../tags/tag329.xml"/><Relationship Id="rId21" Type="http://schemas.openxmlformats.org/officeDocument/2006/relationships/tags" Target="../tags/tag328.xml"/><Relationship Id="rId20" Type="http://schemas.openxmlformats.org/officeDocument/2006/relationships/image" Target="../media/image31.jpeg"/><Relationship Id="rId2" Type="http://schemas.openxmlformats.org/officeDocument/2006/relationships/tags" Target="../tags/tag312.xml"/><Relationship Id="rId19" Type="http://schemas.openxmlformats.org/officeDocument/2006/relationships/tags" Target="../tags/tag327.xml"/><Relationship Id="rId18" Type="http://schemas.openxmlformats.org/officeDocument/2006/relationships/tags" Target="../tags/tag326.xml"/><Relationship Id="rId17" Type="http://schemas.openxmlformats.org/officeDocument/2006/relationships/tags" Target="../tags/tag325.xml"/><Relationship Id="rId16" Type="http://schemas.openxmlformats.org/officeDocument/2006/relationships/tags" Target="../tags/tag324.xml"/><Relationship Id="rId15" Type="http://schemas.openxmlformats.org/officeDocument/2006/relationships/tags" Target="../tags/tag323.xml"/><Relationship Id="rId14" Type="http://schemas.openxmlformats.org/officeDocument/2006/relationships/tags" Target="../tags/tag322.xml"/><Relationship Id="rId13" Type="http://schemas.openxmlformats.org/officeDocument/2006/relationships/tags" Target="../tags/tag321.xml"/><Relationship Id="rId12" Type="http://schemas.openxmlformats.org/officeDocument/2006/relationships/tags" Target="../tags/tag320.xml"/><Relationship Id="rId11" Type="http://schemas.openxmlformats.org/officeDocument/2006/relationships/tags" Target="../tags/tag319.xml"/><Relationship Id="rId10" Type="http://schemas.openxmlformats.org/officeDocument/2006/relationships/image" Target="../media/image30.jpeg"/><Relationship Id="rId1" Type="http://schemas.openxmlformats.org/officeDocument/2006/relationships/tags" Target="../tags/tag3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340.xml"/><Relationship Id="rId8" Type="http://schemas.openxmlformats.org/officeDocument/2006/relationships/tags" Target="../tags/tag339.xml"/><Relationship Id="rId7" Type="http://schemas.openxmlformats.org/officeDocument/2006/relationships/tags" Target="../tags/tag338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351.xml"/><Relationship Id="rId2" Type="http://schemas.openxmlformats.org/officeDocument/2006/relationships/tags" Target="../tags/tag335.xml"/><Relationship Id="rId19" Type="http://schemas.openxmlformats.org/officeDocument/2006/relationships/tags" Target="../tags/tag350.xml"/><Relationship Id="rId18" Type="http://schemas.openxmlformats.org/officeDocument/2006/relationships/tags" Target="../tags/tag349.xml"/><Relationship Id="rId17" Type="http://schemas.openxmlformats.org/officeDocument/2006/relationships/tags" Target="../tags/tag348.xml"/><Relationship Id="rId16" Type="http://schemas.openxmlformats.org/officeDocument/2006/relationships/tags" Target="../tags/tag347.xml"/><Relationship Id="rId15" Type="http://schemas.openxmlformats.org/officeDocument/2006/relationships/tags" Target="../tags/tag346.xml"/><Relationship Id="rId14" Type="http://schemas.openxmlformats.org/officeDocument/2006/relationships/tags" Target="../tags/tag345.xml"/><Relationship Id="rId13" Type="http://schemas.openxmlformats.org/officeDocument/2006/relationships/tags" Target="../tags/tag344.xml"/><Relationship Id="rId12" Type="http://schemas.openxmlformats.org/officeDocument/2006/relationships/tags" Target="../tags/tag343.xml"/><Relationship Id="rId11" Type="http://schemas.openxmlformats.org/officeDocument/2006/relationships/tags" Target="../tags/tag342.xml"/><Relationship Id="rId10" Type="http://schemas.openxmlformats.org/officeDocument/2006/relationships/tags" Target="../tags/tag341.xml"/><Relationship Id="rId1" Type="http://schemas.openxmlformats.org/officeDocument/2006/relationships/tags" Target="../tags/tag334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360.xml"/><Relationship Id="rId8" Type="http://schemas.openxmlformats.org/officeDocument/2006/relationships/tags" Target="../tags/tag359.xml"/><Relationship Id="rId7" Type="http://schemas.openxmlformats.org/officeDocument/2006/relationships/tags" Target="../tags/tag358.xml"/><Relationship Id="rId6" Type="http://schemas.openxmlformats.org/officeDocument/2006/relationships/tags" Target="../tags/tag357.xml"/><Relationship Id="rId5" Type="http://schemas.openxmlformats.org/officeDocument/2006/relationships/tags" Target="../tags/tag356.xml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9" Type="http://schemas.openxmlformats.org/officeDocument/2006/relationships/notesSlide" Target="../notesSlides/notesSlide13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378.xml"/><Relationship Id="rId26" Type="http://schemas.openxmlformats.org/officeDocument/2006/relationships/tags" Target="../tags/tag377.xml"/><Relationship Id="rId25" Type="http://schemas.openxmlformats.org/officeDocument/2006/relationships/tags" Target="../tags/tag376.xml"/><Relationship Id="rId24" Type="http://schemas.openxmlformats.org/officeDocument/2006/relationships/tags" Target="../tags/tag375.xml"/><Relationship Id="rId23" Type="http://schemas.openxmlformats.org/officeDocument/2006/relationships/tags" Target="../tags/tag374.xml"/><Relationship Id="rId22" Type="http://schemas.openxmlformats.org/officeDocument/2006/relationships/tags" Target="../tags/tag373.xml"/><Relationship Id="rId21" Type="http://schemas.openxmlformats.org/officeDocument/2006/relationships/tags" Target="../tags/tag372.xml"/><Relationship Id="rId20" Type="http://schemas.openxmlformats.org/officeDocument/2006/relationships/tags" Target="../tags/tag371.xml"/><Relationship Id="rId2" Type="http://schemas.openxmlformats.org/officeDocument/2006/relationships/tags" Target="../tags/tag353.xml"/><Relationship Id="rId19" Type="http://schemas.openxmlformats.org/officeDocument/2006/relationships/tags" Target="../tags/tag370.xml"/><Relationship Id="rId18" Type="http://schemas.openxmlformats.org/officeDocument/2006/relationships/tags" Target="../tags/tag369.xml"/><Relationship Id="rId17" Type="http://schemas.openxmlformats.org/officeDocument/2006/relationships/tags" Target="../tags/tag368.xml"/><Relationship Id="rId16" Type="http://schemas.openxmlformats.org/officeDocument/2006/relationships/tags" Target="../tags/tag367.xml"/><Relationship Id="rId15" Type="http://schemas.openxmlformats.org/officeDocument/2006/relationships/tags" Target="../tags/tag366.xml"/><Relationship Id="rId14" Type="http://schemas.openxmlformats.org/officeDocument/2006/relationships/tags" Target="../tags/tag365.xml"/><Relationship Id="rId13" Type="http://schemas.openxmlformats.org/officeDocument/2006/relationships/tags" Target="../tags/tag364.xml"/><Relationship Id="rId12" Type="http://schemas.openxmlformats.org/officeDocument/2006/relationships/tags" Target="../tags/tag363.xml"/><Relationship Id="rId11" Type="http://schemas.openxmlformats.org/officeDocument/2006/relationships/tags" Target="../tags/tag362.xml"/><Relationship Id="rId10" Type="http://schemas.openxmlformats.org/officeDocument/2006/relationships/tags" Target="../tags/tag361.xml"/><Relationship Id="rId1" Type="http://schemas.openxmlformats.org/officeDocument/2006/relationships/tags" Target="../tags/tag35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386.xml"/><Relationship Id="rId8" Type="http://schemas.openxmlformats.org/officeDocument/2006/relationships/tags" Target="../tags/tag385.xml"/><Relationship Id="rId7" Type="http://schemas.openxmlformats.org/officeDocument/2006/relationships/tags" Target="../tags/tag384.xml"/><Relationship Id="rId6" Type="http://schemas.openxmlformats.org/officeDocument/2006/relationships/tags" Target="../tags/tag383.xml"/><Relationship Id="rId5" Type="http://schemas.openxmlformats.org/officeDocument/2006/relationships/tags" Target="../tags/tag382.xml"/><Relationship Id="rId4" Type="http://schemas.openxmlformats.org/officeDocument/2006/relationships/tags" Target="../tags/tag381.xml"/><Relationship Id="rId3" Type="http://schemas.openxmlformats.org/officeDocument/2006/relationships/image" Target="../media/image35.jpeg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380.xml"/><Relationship Id="rId19" Type="http://schemas.openxmlformats.org/officeDocument/2006/relationships/tags" Target="../tags/tag396.xml"/><Relationship Id="rId18" Type="http://schemas.openxmlformats.org/officeDocument/2006/relationships/tags" Target="../tags/tag395.xml"/><Relationship Id="rId17" Type="http://schemas.openxmlformats.org/officeDocument/2006/relationships/tags" Target="../tags/tag394.xml"/><Relationship Id="rId16" Type="http://schemas.openxmlformats.org/officeDocument/2006/relationships/tags" Target="../tags/tag393.xml"/><Relationship Id="rId15" Type="http://schemas.openxmlformats.org/officeDocument/2006/relationships/tags" Target="../tags/tag392.xml"/><Relationship Id="rId14" Type="http://schemas.openxmlformats.org/officeDocument/2006/relationships/tags" Target="../tags/tag391.xml"/><Relationship Id="rId13" Type="http://schemas.openxmlformats.org/officeDocument/2006/relationships/tags" Target="../tags/tag390.xml"/><Relationship Id="rId12" Type="http://schemas.openxmlformats.org/officeDocument/2006/relationships/tags" Target="../tags/tag389.xml"/><Relationship Id="rId11" Type="http://schemas.openxmlformats.org/officeDocument/2006/relationships/tags" Target="../tags/tag388.xml"/><Relationship Id="rId10" Type="http://schemas.openxmlformats.org/officeDocument/2006/relationships/tags" Target="../tags/tag387.xml"/><Relationship Id="rId1" Type="http://schemas.openxmlformats.org/officeDocument/2006/relationships/tags" Target="../tags/tag379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404.xml"/><Relationship Id="rId8" Type="http://schemas.openxmlformats.org/officeDocument/2006/relationships/tags" Target="../tags/tag403.xml"/><Relationship Id="rId7" Type="http://schemas.openxmlformats.org/officeDocument/2006/relationships/tags" Target="../tags/tag402.xml"/><Relationship Id="rId6" Type="http://schemas.openxmlformats.org/officeDocument/2006/relationships/tags" Target="../tags/tag401.xml"/><Relationship Id="rId5" Type="http://schemas.openxmlformats.org/officeDocument/2006/relationships/tags" Target="../tags/tag400.xml"/><Relationship Id="rId4" Type="http://schemas.openxmlformats.org/officeDocument/2006/relationships/tags" Target="../tags/tag399.xml"/><Relationship Id="rId3" Type="http://schemas.openxmlformats.org/officeDocument/2006/relationships/image" Target="../media/image36.jpeg"/><Relationship Id="rId27" Type="http://schemas.openxmlformats.org/officeDocument/2006/relationships/notesSlide" Target="../notesSlides/notesSlide14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420.xml"/><Relationship Id="rId24" Type="http://schemas.openxmlformats.org/officeDocument/2006/relationships/tags" Target="../tags/tag419.xml"/><Relationship Id="rId23" Type="http://schemas.openxmlformats.org/officeDocument/2006/relationships/tags" Target="../tags/tag418.xml"/><Relationship Id="rId22" Type="http://schemas.openxmlformats.org/officeDocument/2006/relationships/tags" Target="../tags/tag417.xml"/><Relationship Id="rId21" Type="http://schemas.openxmlformats.org/officeDocument/2006/relationships/tags" Target="../tags/tag416.xml"/><Relationship Id="rId20" Type="http://schemas.openxmlformats.org/officeDocument/2006/relationships/tags" Target="../tags/tag415.xml"/><Relationship Id="rId2" Type="http://schemas.openxmlformats.org/officeDocument/2006/relationships/tags" Target="../tags/tag398.xml"/><Relationship Id="rId19" Type="http://schemas.openxmlformats.org/officeDocument/2006/relationships/tags" Target="../tags/tag414.xml"/><Relationship Id="rId18" Type="http://schemas.openxmlformats.org/officeDocument/2006/relationships/tags" Target="../tags/tag413.xml"/><Relationship Id="rId17" Type="http://schemas.openxmlformats.org/officeDocument/2006/relationships/tags" Target="../tags/tag412.xml"/><Relationship Id="rId16" Type="http://schemas.openxmlformats.org/officeDocument/2006/relationships/tags" Target="../tags/tag411.xml"/><Relationship Id="rId15" Type="http://schemas.openxmlformats.org/officeDocument/2006/relationships/tags" Target="../tags/tag410.xml"/><Relationship Id="rId14" Type="http://schemas.openxmlformats.org/officeDocument/2006/relationships/tags" Target="../tags/tag409.xml"/><Relationship Id="rId13" Type="http://schemas.openxmlformats.org/officeDocument/2006/relationships/tags" Target="../tags/tag408.xml"/><Relationship Id="rId12" Type="http://schemas.openxmlformats.org/officeDocument/2006/relationships/tags" Target="../tags/tag407.xml"/><Relationship Id="rId11" Type="http://schemas.openxmlformats.org/officeDocument/2006/relationships/tags" Target="../tags/tag406.xml"/><Relationship Id="rId10" Type="http://schemas.openxmlformats.org/officeDocument/2006/relationships/tags" Target="../tags/tag405.xml"/><Relationship Id="rId1" Type="http://schemas.openxmlformats.org/officeDocument/2006/relationships/tags" Target="../tags/tag397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429.xml"/><Relationship Id="rId8" Type="http://schemas.openxmlformats.org/officeDocument/2006/relationships/tags" Target="../tags/tag428.xml"/><Relationship Id="rId7" Type="http://schemas.openxmlformats.org/officeDocument/2006/relationships/tags" Target="../tags/tag427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" Type="http://schemas.openxmlformats.org/officeDocument/2006/relationships/tags" Target="../tags/tag424.xml"/><Relationship Id="rId3" Type="http://schemas.openxmlformats.org/officeDocument/2006/relationships/tags" Target="../tags/tag423.xml"/><Relationship Id="rId24" Type="http://schemas.openxmlformats.org/officeDocument/2006/relationships/notesSlide" Target="../notesSlides/notesSlide15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442.xml"/><Relationship Id="rId21" Type="http://schemas.openxmlformats.org/officeDocument/2006/relationships/tags" Target="../tags/tag441.xml"/><Relationship Id="rId20" Type="http://schemas.openxmlformats.org/officeDocument/2006/relationships/tags" Target="../tags/tag440.xml"/><Relationship Id="rId2" Type="http://schemas.openxmlformats.org/officeDocument/2006/relationships/tags" Target="../tags/tag422.xml"/><Relationship Id="rId19" Type="http://schemas.openxmlformats.org/officeDocument/2006/relationships/tags" Target="../tags/tag439.xml"/><Relationship Id="rId18" Type="http://schemas.openxmlformats.org/officeDocument/2006/relationships/tags" Target="../tags/tag438.xml"/><Relationship Id="rId17" Type="http://schemas.openxmlformats.org/officeDocument/2006/relationships/tags" Target="../tags/tag437.xml"/><Relationship Id="rId16" Type="http://schemas.openxmlformats.org/officeDocument/2006/relationships/tags" Target="../tags/tag436.xml"/><Relationship Id="rId15" Type="http://schemas.openxmlformats.org/officeDocument/2006/relationships/tags" Target="../tags/tag435.xml"/><Relationship Id="rId14" Type="http://schemas.openxmlformats.org/officeDocument/2006/relationships/tags" Target="../tags/tag434.xml"/><Relationship Id="rId13" Type="http://schemas.openxmlformats.org/officeDocument/2006/relationships/tags" Target="../tags/tag433.xml"/><Relationship Id="rId12" Type="http://schemas.openxmlformats.org/officeDocument/2006/relationships/tags" Target="../tags/tag432.xml"/><Relationship Id="rId11" Type="http://schemas.openxmlformats.org/officeDocument/2006/relationships/tags" Target="../tags/tag431.xml"/><Relationship Id="rId10" Type="http://schemas.openxmlformats.org/officeDocument/2006/relationships/tags" Target="../tags/tag430.xml"/><Relationship Id="rId1" Type="http://schemas.openxmlformats.org/officeDocument/2006/relationships/tags" Target="../tags/tag42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tags" Target="../tags/tag447.xml"/><Relationship Id="rId7" Type="http://schemas.openxmlformats.org/officeDocument/2006/relationships/image" Target="../media/image39.jpeg"/><Relationship Id="rId6" Type="http://schemas.openxmlformats.org/officeDocument/2006/relationships/tags" Target="../tags/tag446.xml"/><Relationship Id="rId5" Type="http://schemas.openxmlformats.org/officeDocument/2006/relationships/image" Target="../media/image38.jpeg"/><Relationship Id="rId4" Type="http://schemas.openxmlformats.org/officeDocument/2006/relationships/tags" Target="../tags/tag445.xml"/><Relationship Id="rId3" Type="http://schemas.openxmlformats.org/officeDocument/2006/relationships/image" Target="../media/image37.jpeg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464.xml"/><Relationship Id="rId25" Type="http://schemas.openxmlformats.org/officeDocument/2006/relationships/tags" Target="../tags/tag463.xml"/><Relationship Id="rId24" Type="http://schemas.openxmlformats.org/officeDocument/2006/relationships/tags" Target="../tags/tag462.xml"/><Relationship Id="rId23" Type="http://schemas.openxmlformats.org/officeDocument/2006/relationships/tags" Target="../tags/tag461.xml"/><Relationship Id="rId22" Type="http://schemas.openxmlformats.org/officeDocument/2006/relationships/tags" Target="../tags/tag460.xml"/><Relationship Id="rId21" Type="http://schemas.openxmlformats.org/officeDocument/2006/relationships/tags" Target="../tags/tag459.xml"/><Relationship Id="rId20" Type="http://schemas.openxmlformats.org/officeDocument/2006/relationships/tags" Target="../tags/tag458.xml"/><Relationship Id="rId2" Type="http://schemas.openxmlformats.org/officeDocument/2006/relationships/tags" Target="../tags/tag444.xml"/><Relationship Id="rId19" Type="http://schemas.openxmlformats.org/officeDocument/2006/relationships/tags" Target="../tags/tag457.xml"/><Relationship Id="rId18" Type="http://schemas.openxmlformats.org/officeDocument/2006/relationships/tags" Target="../tags/tag456.xml"/><Relationship Id="rId17" Type="http://schemas.openxmlformats.org/officeDocument/2006/relationships/tags" Target="../tags/tag455.xml"/><Relationship Id="rId16" Type="http://schemas.openxmlformats.org/officeDocument/2006/relationships/tags" Target="../tags/tag454.xml"/><Relationship Id="rId15" Type="http://schemas.openxmlformats.org/officeDocument/2006/relationships/tags" Target="../tags/tag453.xml"/><Relationship Id="rId14" Type="http://schemas.openxmlformats.org/officeDocument/2006/relationships/tags" Target="../tags/tag452.xml"/><Relationship Id="rId13" Type="http://schemas.openxmlformats.org/officeDocument/2006/relationships/tags" Target="../tags/tag451.xml"/><Relationship Id="rId12" Type="http://schemas.openxmlformats.org/officeDocument/2006/relationships/tags" Target="../tags/tag450.xml"/><Relationship Id="rId11" Type="http://schemas.openxmlformats.org/officeDocument/2006/relationships/tags" Target="../tags/tag449.xml"/><Relationship Id="rId10" Type="http://schemas.openxmlformats.org/officeDocument/2006/relationships/tags" Target="../tags/tag448.xml"/><Relationship Id="rId1" Type="http://schemas.openxmlformats.org/officeDocument/2006/relationships/tags" Target="../tags/tag443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tags" Target="../tags/tag469.xml"/><Relationship Id="rId4" Type="http://schemas.openxmlformats.org/officeDocument/2006/relationships/tags" Target="../tags/tag468.xml"/><Relationship Id="rId30" Type="http://schemas.openxmlformats.org/officeDocument/2006/relationships/notesSlide" Target="../notesSlides/notesSlide16.xml"/><Relationship Id="rId3" Type="http://schemas.openxmlformats.org/officeDocument/2006/relationships/tags" Target="../tags/tag467.xml"/><Relationship Id="rId29" Type="http://schemas.openxmlformats.org/officeDocument/2006/relationships/slideLayout" Target="../slideLayouts/slideLayout18.xml"/><Relationship Id="rId28" Type="http://schemas.openxmlformats.org/officeDocument/2006/relationships/tags" Target="../tags/tag492.xml"/><Relationship Id="rId27" Type="http://schemas.openxmlformats.org/officeDocument/2006/relationships/tags" Target="../tags/tag491.xml"/><Relationship Id="rId26" Type="http://schemas.openxmlformats.org/officeDocument/2006/relationships/tags" Target="../tags/tag490.xml"/><Relationship Id="rId25" Type="http://schemas.openxmlformats.org/officeDocument/2006/relationships/tags" Target="../tags/tag489.xml"/><Relationship Id="rId24" Type="http://schemas.openxmlformats.org/officeDocument/2006/relationships/tags" Target="../tags/tag488.xml"/><Relationship Id="rId23" Type="http://schemas.openxmlformats.org/officeDocument/2006/relationships/tags" Target="../tags/tag487.xml"/><Relationship Id="rId22" Type="http://schemas.openxmlformats.org/officeDocument/2006/relationships/tags" Target="../tags/tag486.xml"/><Relationship Id="rId21" Type="http://schemas.openxmlformats.org/officeDocument/2006/relationships/tags" Target="../tags/tag485.xml"/><Relationship Id="rId20" Type="http://schemas.openxmlformats.org/officeDocument/2006/relationships/tags" Target="../tags/tag484.xml"/><Relationship Id="rId2" Type="http://schemas.openxmlformats.org/officeDocument/2006/relationships/tags" Target="../tags/tag466.xml"/><Relationship Id="rId19" Type="http://schemas.openxmlformats.org/officeDocument/2006/relationships/tags" Target="../tags/tag483.xml"/><Relationship Id="rId18" Type="http://schemas.openxmlformats.org/officeDocument/2006/relationships/tags" Target="../tags/tag482.xml"/><Relationship Id="rId17" Type="http://schemas.openxmlformats.org/officeDocument/2006/relationships/tags" Target="../tags/tag481.xml"/><Relationship Id="rId16" Type="http://schemas.openxmlformats.org/officeDocument/2006/relationships/tags" Target="../tags/tag480.xml"/><Relationship Id="rId15" Type="http://schemas.openxmlformats.org/officeDocument/2006/relationships/tags" Target="../tags/tag479.xml"/><Relationship Id="rId14" Type="http://schemas.openxmlformats.org/officeDocument/2006/relationships/tags" Target="../tags/tag478.xml"/><Relationship Id="rId13" Type="http://schemas.openxmlformats.org/officeDocument/2006/relationships/tags" Target="../tags/tag477.xml"/><Relationship Id="rId12" Type="http://schemas.openxmlformats.org/officeDocument/2006/relationships/tags" Target="../tags/tag476.xml"/><Relationship Id="rId11" Type="http://schemas.openxmlformats.org/officeDocument/2006/relationships/tags" Target="../tags/tag475.xml"/><Relationship Id="rId10" Type="http://schemas.openxmlformats.org/officeDocument/2006/relationships/tags" Target="../tags/tag474.xml"/><Relationship Id="rId1" Type="http://schemas.openxmlformats.org/officeDocument/2006/relationships/tags" Target="../tags/tag465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501.xml"/><Relationship Id="rId8" Type="http://schemas.openxmlformats.org/officeDocument/2006/relationships/tags" Target="../tags/tag500.xml"/><Relationship Id="rId7" Type="http://schemas.openxmlformats.org/officeDocument/2006/relationships/tags" Target="../tags/tag499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4" Type="http://schemas.openxmlformats.org/officeDocument/2006/relationships/tags" Target="../tags/tag496.xml"/><Relationship Id="rId3" Type="http://schemas.openxmlformats.org/officeDocument/2006/relationships/tags" Target="../tags/tag495.xml"/><Relationship Id="rId2" Type="http://schemas.openxmlformats.org/officeDocument/2006/relationships/tags" Target="../tags/tag494.xml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02.xml"/><Relationship Id="rId1" Type="http://schemas.openxmlformats.org/officeDocument/2006/relationships/tags" Target="../tags/tag493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tags" Target="../tags/tag508.xml"/><Relationship Id="rId7" Type="http://schemas.openxmlformats.org/officeDocument/2006/relationships/tags" Target="../tags/tag507.xml"/><Relationship Id="rId6" Type="http://schemas.openxmlformats.org/officeDocument/2006/relationships/tags" Target="../tags/tag506.xml"/><Relationship Id="rId5" Type="http://schemas.openxmlformats.org/officeDocument/2006/relationships/tags" Target="../tags/tag505.xml"/><Relationship Id="rId4" Type="http://schemas.openxmlformats.org/officeDocument/2006/relationships/image" Target="../media/image34.jpeg"/><Relationship Id="rId3" Type="http://schemas.openxmlformats.org/officeDocument/2006/relationships/image" Target="../media/image41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520.xml"/><Relationship Id="rId2" Type="http://schemas.openxmlformats.org/officeDocument/2006/relationships/tags" Target="../tags/tag504.xml"/><Relationship Id="rId19" Type="http://schemas.openxmlformats.org/officeDocument/2006/relationships/tags" Target="../tags/tag519.xml"/><Relationship Id="rId18" Type="http://schemas.openxmlformats.org/officeDocument/2006/relationships/tags" Target="../tags/tag518.xml"/><Relationship Id="rId17" Type="http://schemas.openxmlformats.org/officeDocument/2006/relationships/tags" Target="../tags/tag517.xml"/><Relationship Id="rId16" Type="http://schemas.openxmlformats.org/officeDocument/2006/relationships/tags" Target="../tags/tag516.xml"/><Relationship Id="rId15" Type="http://schemas.openxmlformats.org/officeDocument/2006/relationships/tags" Target="../tags/tag515.xml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tags" Target="../tags/tag503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529.xml"/><Relationship Id="rId8" Type="http://schemas.openxmlformats.org/officeDocument/2006/relationships/tags" Target="../tags/tag528.xml"/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tags" Target="../tags/tag524.xml"/><Relationship Id="rId3" Type="http://schemas.openxmlformats.org/officeDocument/2006/relationships/tags" Target="../tags/tag523.xml"/><Relationship Id="rId29" Type="http://schemas.openxmlformats.org/officeDocument/2006/relationships/notesSlide" Target="../notesSlides/notesSlide18.xml"/><Relationship Id="rId28" Type="http://schemas.openxmlformats.org/officeDocument/2006/relationships/slideLayout" Target="../slideLayouts/slideLayout18.xml"/><Relationship Id="rId27" Type="http://schemas.openxmlformats.org/officeDocument/2006/relationships/tags" Target="../tags/tag547.xml"/><Relationship Id="rId26" Type="http://schemas.openxmlformats.org/officeDocument/2006/relationships/tags" Target="../tags/tag546.xml"/><Relationship Id="rId25" Type="http://schemas.openxmlformats.org/officeDocument/2006/relationships/tags" Target="../tags/tag545.xml"/><Relationship Id="rId24" Type="http://schemas.openxmlformats.org/officeDocument/2006/relationships/tags" Target="../tags/tag544.xml"/><Relationship Id="rId23" Type="http://schemas.openxmlformats.org/officeDocument/2006/relationships/tags" Target="../tags/tag543.xml"/><Relationship Id="rId22" Type="http://schemas.openxmlformats.org/officeDocument/2006/relationships/tags" Target="../tags/tag542.xml"/><Relationship Id="rId21" Type="http://schemas.openxmlformats.org/officeDocument/2006/relationships/tags" Target="../tags/tag541.xml"/><Relationship Id="rId20" Type="http://schemas.openxmlformats.org/officeDocument/2006/relationships/tags" Target="../tags/tag540.xml"/><Relationship Id="rId2" Type="http://schemas.openxmlformats.org/officeDocument/2006/relationships/tags" Target="../tags/tag522.xml"/><Relationship Id="rId19" Type="http://schemas.openxmlformats.org/officeDocument/2006/relationships/tags" Target="../tags/tag539.xml"/><Relationship Id="rId18" Type="http://schemas.openxmlformats.org/officeDocument/2006/relationships/tags" Target="../tags/tag538.xml"/><Relationship Id="rId17" Type="http://schemas.openxmlformats.org/officeDocument/2006/relationships/tags" Target="../tags/tag537.xml"/><Relationship Id="rId16" Type="http://schemas.openxmlformats.org/officeDocument/2006/relationships/tags" Target="../tags/tag536.xml"/><Relationship Id="rId15" Type="http://schemas.openxmlformats.org/officeDocument/2006/relationships/tags" Target="../tags/tag535.xml"/><Relationship Id="rId14" Type="http://schemas.openxmlformats.org/officeDocument/2006/relationships/tags" Target="../tags/tag534.xml"/><Relationship Id="rId13" Type="http://schemas.openxmlformats.org/officeDocument/2006/relationships/tags" Target="../tags/tag533.xml"/><Relationship Id="rId12" Type="http://schemas.openxmlformats.org/officeDocument/2006/relationships/tags" Target="../tags/tag532.xml"/><Relationship Id="rId11" Type="http://schemas.openxmlformats.org/officeDocument/2006/relationships/tags" Target="../tags/tag531.xml"/><Relationship Id="rId10" Type="http://schemas.openxmlformats.org/officeDocument/2006/relationships/tags" Target="../tags/tag530.xml"/><Relationship Id="rId1" Type="http://schemas.openxmlformats.org/officeDocument/2006/relationships/tags" Target="../tags/tag521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555.xml"/><Relationship Id="rId8" Type="http://schemas.openxmlformats.org/officeDocument/2006/relationships/tags" Target="../tags/tag554.xml"/><Relationship Id="rId7" Type="http://schemas.openxmlformats.org/officeDocument/2006/relationships/tags" Target="../tags/tag553.xml"/><Relationship Id="rId6" Type="http://schemas.openxmlformats.org/officeDocument/2006/relationships/tags" Target="../tags/tag552.xml"/><Relationship Id="rId5" Type="http://schemas.openxmlformats.org/officeDocument/2006/relationships/tags" Target="../tags/tag551.xml"/><Relationship Id="rId4" Type="http://schemas.openxmlformats.org/officeDocument/2006/relationships/tags" Target="../tags/tag550.xml"/><Relationship Id="rId3" Type="http://schemas.openxmlformats.org/officeDocument/2006/relationships/image" Target="../media/image42.jpeg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549.xml"/><Relationship Id="rId19" Type="http://schemas.openxmlformats.org/officeDocument/2006/relationships/tags" Target="../tags/tag565.xml"/><Relationship Id="rId18" Type="http://schemas.openxmlformats.org/officeDocument/2006/relationships/tags" Target="../tags/tag564.xml"/><Relationship Id="rId17" Type="http://schemas.openxmlformats.org/officeDocument/2006/relationships/tags" Target="../tags/tag563.xml"/><Relationship Id="rId16" Type="http://schemas.openxmlformats.org/officeDocument/2006/relationships/tags" Target="../tags/tag562.xml"/><Relationship Id="rId15" Type="http://schemas.openxmlformats.org/officeDocument/2006/relationships/tags" Target="../tags/tag561.xml"/><Relationship Id="rId14" Type="http://schemas.openxmlformats.org/officeDocument/2006/relationships/tags" Target="../tags/tag560.xml"/><Relationship Id="rId13" Type="http://schemas.openxmlformats.org/officeDocument/2006/relationships/tags" Target="../tags/tag559.xml"/><Relationship Id="rId12" Type="http://schemas.openxmlformats.org/officeDocument/2006/relationships/tags" Target="../tags/tag558.xml"/><Relationship Id="rId11" Type="http://schemas.openxmlformats.org/officeDocument/2006/relationships/tags" Target="../tags/tag557.xml"/><Relationship Id="rId10" Type="http://schemas.openxmlformats.org/officeDocument/2006/relationships/tags" Target="../tags/tag556.xml"/><Relationship Id="rId1" Type="http://schemas.openxmlformats.org/officeDocument/2006/relationships/tags" Target="../tags/tag548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573.xml"/><Relationship Id="rId8" Type="http://schemas.openxmlformats.org/officeDocument/2006/relationships/tags" Target="../tags/tag572.xml"/><Relationship Id="rId7" Type="http://schemas.openxmlformats.org/officeDocument/2006/relationships/tags" Target="../tags/tag571.xml"/><Relationship Id="rId6" Type="http://schemas.openxmlformats.org/officeDocument/2006/relationships/tags" Target="../tags/tag570.xml"/><Relationship Id="rId5" Type="http://schemas.openxmlformats.org/officeDocument/2006/relationships/tags" Target="../tags/tag569.xml"/><Relationship Id="rId4" Type="http://schemas.openxmlformats.org/officeDocument/2006/relationships/tags" Target="../tags/tag568.xml"/><Relationship Id="rId3" Type="http://schemas.openxmlformats.org/officeDocument/2006/relationships/image" Target="../media/image43.jpeg"/><Relationship Id="rId27" Type="http://schemas.openxmlformats.org/officeDocument/2006/relationships/notesSlide" Target="../notesSlides/notesSlide19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589.xml"/><Relationship Id="rId24" Type="http://schemas.openxmlformats.org/officeDocument/2006/relationships/tags" Target="../tags/tag588.xml"/><Relationship Id="rId23" Type="http://schemas.openxmlformats.org/officeDocument/2006/relationships/tags" Target="../tags/tag587.xml"/><Relationship Id="rId22" Type="http://schemas.openxmlformats.org/officeDocument/2006/relationships/tags" Target="../tags/tag586.xml"/><Relationship Id="rId21" Type="http://schemas.openxmlformats.org/officeDocument/2006/relationships/tags" Target="../tags/tag585.xml"/><Relationship Id="rId20" Type="http://schemas.openxmlformats.org/officeDocument/2006/relationships/tags" Target="../tags/tag584.xml"/><Relationship Id="rId2" Type="http://schemas.openxmlformats.org/officeDocument/2006/relationships/tags" Target="../tags/tag567.xml"/><Relationship Id="rId19" Type="http://schemas.openxmlformats.org/officeDocument/2006/relationships/tags" Target="../tags/tag583.xml"/><Relationship Id="rId18" Type="http://schemas.openxmlformats.org/officeDocument/2006/relationships/tags" Target="../tags/tag582.xml"/><Relationship Id="rId17" Type="http://schemas.openxmlformats.org/officeDocument/2006/relationships/tags" Target="../tags/tag581.xml"/><Relationship Id="rId16" Type="http://schemas.openxmlformats.org/officeDocument/2006/relationships/tags" Target="../tags/tag580.xml"/><Relationship Id="rId15" Type="http://schemas.openxmlformats.org/officeDocument/2006/relationships/tags" Target="../tags/tag579.xml"/><Relationship Id="rId14" Type="http://schemas.openxmlformats.org/officeDocument/2006/relationships/tags" Target="../tags/tag578.xml"/><Relationship Id="rId13" Type="http://schemas.openxmlformats.org/officeDocument/2006/relationships/tags" Target="../tags/tag577.xml"/><Relationship Id="rId12" Type="http://schemas.openxmlformats.org/officeDocument/2006/relationships/tags" Target="../tags/tag576.xml"/><Relationship Id="rId11" Type="http://schemas.openxmlformats.org/officeDocument/2006/relationships/tags" Target="../tags/tag575.xml"/><Relationship Id="rId10" Type="http://schemas.openxmlformats.org/officeDocument/2006/relationships/tags" Target="../tags/tag574.xml"/><Relationship Id="rId1" Type="http://schemas.openxmlformats.org/officeDocument/2006/relationships/tags" Target="../tags/tag56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598.xml"/><Relationship Id="rId8" Type="http://schemas.openxmlformats.org/officeDocument/2006/relationships/tags" Target="../tags/tag597.xml"/><Relationship Id="rId7" Type="http://schemas.openxmlformats.org/officeDocument/2006/relationships/tags" Target="../tags/tag596.xml"/><Relationship Id="rId6" Type="http://schemas.openxmlformats.org/officeDocument/2006/relationships/tags" Target="../tags/tag595.xml"/><Relationship Id="rId5" Type="http://schemas.openxmlformats.org/officeDocument/2006/relationships/tags" Target="../tags/tag594.xml"/><Relationship Id="rId4" Type="http://schemas.openxmlformats.org/officeDocument/2006/relationships/tags" Target="../tags/tag593.xml"/><Relationship Id="rId3" Type="http://schemas.openxmlformats.org/officeDocument/2006/relationships/tags" Target="../tags/tag592.xml"/><Relationship Id="rId24" Type="http://schemas.openxmlformats.org/officeDocument/2006/relationships/notesSlide" Target="../notesSlides/notesSlide20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611.xml"/><Relationship Id="rId21" Type="http://schemas.openxmlformats.org/officeDocument/2006/relationships/tags" Target="../tags/tag610.xml"/><Relationship Id="rId20" Type="http://schemas.openxmlformats.org/officeDocument/2006/relationships/tags" Target="../tags/tag609.xml"/><Relationship Id="rId2" Type="http://schemas.openxmlformats.org/officeDocument/2006/relationships/tags" Target="../tags/tag591.xml"/><Relationship Id="rId19" Type="http://schemas.openxmlformats.org/officeDocument/2006/relationships/tags" Target="../tags/tag608.xml"/><Relationship Id="rId18" Type="http://schemas.openxmlformats.org/officeDocument/2006/relationships/tags" Target="../tags/tag607.xml"/><Relationship Id="rId17" Type="http://schemas.openxmlformats.org/officeDocument/2006/relationships/tags" Target="../tags/tag606.xml"/><Relationship Id="rId16" Type="http://schemas.openxmlformats.org/officeDocument/2006/relationships/tags" Target="../tags/tag605.xml"/><Relationship Id="rId15" Type="http://schemas.openxmlformats.org/officeDocument/2006/relationships/tags" Target="../tags/tag604.xml"/><Relationship Id="rId14" Type="http://schemas.openxmlformats.org/officeDocument/2006/relationships/tags" Target="../tags/tag603.xml"/><Relationship Id="rId13" Type="http://schemas.openxmlformats.org/officeDocument/2006/relationships/tags" Target="../tags/tag602.xml"/><Relationship Id="rId12" Type="http://schemas.openxmlformats.org/officeDocument/2006/relationships/tags" Target="../tags/tag601.xml"/><Relationship Id="rId11" Type="http://schemas.openxmlformats.org/officeDocument/2006/relationships/tags" Target="../tags/tag600.xml"/><Relationship Id="rId10" Type="http://schemas.openxmlformats.org/officeDocument/2006/relationships/tags" Target="../tags/tag599.xml"/><Relationship Id="rId1" Type="http://schemas.openxmlformats.org/officeDocument/2006/relationships/tags" Target="../tags/tag590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618.xml"/><Relationship Id="rId7" Type="http://schemas.openxmlformats.org/officeDocument/2006/relationships/tags" Target="../tags/tag617.xml"/><Relationship Id="rId6" Type="http://schemas.openxmlformats.org/officeDocument/2006/relationships/tags" Target="../tags/tag616.xml"/><Relationship Id="rId5" Type="http://schemas.openxmlformats.org/officeDocument/2006/relationships/tags" Target="../tags/tag615.xml"/><Relationship Id="rId4" Type="http://schemas.openxmlformats.org/officeDocument/2006/relationships/tags" Target="../tags/tag614.xml"/><Relationship Id="rId3" Type="http://schemas.openxmlformats.org/officeDocument/2006/relationships/tags" Target="../tags/tag613.xml"/><Relationship Id="rId2" Type="http://schemas.openxmlformats.org/officeDocument/2006/relationships/image" Target="../media/image44.jpeg"/><Relationship Id="rId1" Type="http://schemas.openxmlformats.org/officeDocument/2006/relationships/tags" Target="../tags/tag6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628.xml"/><Relationship Id="rId8" Type="http://schemas.openxmlformats.org/officeDocument/2006/relationships/tags" Target="../tags/tag627.xml"/><Relationship Id="rId7" Type="http://schemas.openxmlformats.org/officeDocument/2006/relationships/tags" Target="../tags/tag626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4" Type="http://schemas.openxmlformats.org/officeDocument/2006/relationships/tags" Target="../tags/tag623.xml"/><Relationship Id="rId3" Type="http://schemas.openxmlformats.org/officeDocument/2006/relationships/tags" Target="../tags/tag622.xml"/><Relationship Id="rId27" Type="http://schemas.openxmlformats.org/officeDocument/2006/relationships/notesSlide" Target="../notesSlides/notesSlide21.xml"/><Relationship Id="rId26" Type="http://schemas.openxmlformats.org/officeDocument/2006/relationships/slideLayout" Target="../slideLayouts/slideLayout18.xml"/><Relationship Id="rId25" Type="http://schemas.openxmlformats.org/officeDocument/2006/relationships/tags" Target="../tags/tag644.xml"/><Relationship Id="rId24" Type="http://schemas.openxmlformats.org/officeDocument/2006/relationships/tags" Target="../tags/tag643.xml"/><Relationship Id="rId23" Type="http://schemas.openxmlformats.org/officeDocument/2006/relationships/tags" Target="../tags/tag642.xml"/><Relationship Id="rId22" Type="http://schemas.openxmlformats.org/officeDocument/2006/relationships/tags" Target="../tags/tag641.xml"/><Relationship Id="rId21" Type="http://schemas.openxmlformats.org/officeDocument/2006/relationships/tags" Target="../tags/tag640.xml"/><Relationship Id="rId20" Type="http://schemas.openxmlformats.org/officeDocument/2006/relationships/tags" Target="../tags/tag639.xml"/><Relationship Id="rId2" Type="http://schemas.openxmlformats.org/officeDocument/2006/relationships/tags" Target="../tags/tag621.xml"/><Relationship Id="rId19" Type="http://schemas.openxmlformats.org/officeDocument/2006/relationships/tags" Target="../tags/tag638.xml"/><Relationship Id="rId18" Type="http://schemas.openxmlformats.org/officeDocument/2006/relationships/tags" Target="../tags/tag637.xml"/><Relationship Id="rId17" Type="http://schemas.openxmlformats.org/officeDocument/2006/relationships/tags" Target="../tags/tag636.xml"/><Relationship Id="rId16" Type="http://schemas.openxmlformats.org/officeDocument/2006/relationships/tags" Target="../tags/tag635.xml"/><Relationship Id="rId15" Type="http://schemas.openxmlformats.org/officeDocument/2006/relationships/tags" Target="../tags/tag634.xml"/><Relationship Id="rId14" Type="http://schemas.openxmlformats.org/officeDocument/2006/relationships/tags" Target="../tags/tag633.xml"/><Relationship Id="rId13" Type="http://schemas.openxmlformats.org/officeDocument/2006/relationships/tags" Target="../tags/tag632.xml"/><Relationship Id="rId12" Type="http://schemas.openxmlformats.org/officeDocument/2006/relationships/tags" Target="../tags/tag631.xml"/><Relationship Id="rId11" Type="http://schemas.openxmlformats.org/officeDocument/2006/relationships/tags" Target="../tags/tag630.xml"/><Relationship Id="rId10" Type="http://schemas.openxmlformats.org/officeDocument/2006/relationships/tags" Target="../tags/tag629.xml"/><Relationship Id="rId1" Type="http://schemas.openxmlformats.org/officeDocument/2006/relationships/tags" Target="../tags/tag620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jpeg"/><Relationship Id="rId8" Type="http://schemas.openxmlformats.org/officeDocument/2006/relationships/tags" Target="../tags/tag652.xml"/><Relationship Id="rId7" Type="http://schemas.openxmlformats.org/officeDocument/2006/relationships/tags" Target="../tags/tag651.xml"/><Relationship Id="rId6" Type="http://schemas.openxmlformats.org/officeDocument/2006/relationships/tags" Target="../tags/tag650.xml"/><Relationship Id="rId5" Type="http://schemas.openxmlformats.org/officeDocument/2006/relationships/tags" Target="../tags/tag649.xml"/><Relationship Id="rId4" Type="http://schemas.openxmlformats.org/officeDocument/2006/relationships/tags" Target="../tags/tag648.xml"/><Relationship Id="rId3" Type="http://schemas.openxmlformats.org/officeDocument/2006/relationships/tags" Target="../tags/tag647.xml"/><Relationship Id="rId2" Type="http://schemas.openxmlformats.org/officeDocument/2006/relationships/tags" Target="../tags/tag646.xml"/><Relationship Id="rId19" Type="http://schemas.openxmlformats.org/officeDocument/2006/relationships/notesSlide" Target="../notesSlides/notesSlide22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658.xml"/><Relationship Id="rId16" Type="http://schemas.openxmlformats.org/officeDocument/2006/relationships/tags" Target="../tags/tag657.xml"/><Relationship Id="rId15" Type="http://schemas.openxmlformats.org/officeDocument/2006/relationships/tags" Target="../tags/tag656.xml"/><Relationship Id="rId14" Type="http://schemas.openxmlformats.org/officeDocument/2006/relationships/tags" Target="../tags/tag655.xml"/><Relationship Id="rId13" Type="http://schemas.openxmlformats.org/officeDocument/2006/relationships/image" Target="../media/image47.jpeg"/><Relationship Id="rId12" Type="http://schemas.openxmlformats.org/officeDocument/2006/relationships/tags" Target="../tags/tag654.xml"/><Relationship Id="rId11" Type="http://schemas.openxmlformats.org/officeDocument/2006/relationships/image" Target="../media/image46.jpeg"/><Relationship Id="rId10" Type="http://schemas.openxmlformats.org/officeDocument/2006/relationships/tags" Target="../tags/tag653.xml"/><Relationship Id="rId1" Type="http://schemas.openxmlformats.org/officeDocument/2006/relationships/tags" Target="../tags/tag645.xml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tags" Target="../tags/tag666.xml"/><Relationship Id="rId8" Type="http://schemas.openxmlformats.org/officeDocument/2006/relationships/tags" Target="../tags/tag665.xml"/><Relationship Id="rId7" Type="http://schemas.openxmlformats.org/officeDocument/2006/relationships/tags" Target="../tags/tag664.xml"/><Relationship Id="rId6" Type="http://schemas.openxmlformats.org/officeDocument/2006/relationships/tags" Target="../tags/tag663.xml"/><Relationship Id="rId5" Type="http://schemas.openxmlformats.org/officeDocument/2006/relationships/tags" Target="../tags/tag662.xml"/><Relationship Id="rId4" Type="http://schemas.openxmlformats.org/officeDocument/2006/relationships/tags" Target="../tags/tag661.xml"/><Relationship Id="rId3" Type="http://schemas.openxmlformats.org/officeDocument/2006/relationships/tags" Target="../tags/tag660.xml"/><Relationship Id="rId2" Type="http://schemas.openxmlformats.org/officeDocument/2006/relationships/image" Target="../media/image48.jpeg"/><Relationship Id="rId13" Type="http://schemas.openxmlformats.org/officeDocument/2006/relationships/notesSlide" Target="../notesSlides/notesSlide23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668.xml"/><Relationship Id="rId10" Type="http://schemas.openxmlformats.org/officeDocument/2006/relationships/tags" Target="../tags/tag667.xml"/><Relationship Id="rId1" Type="http://schemas.openxmlformats.org/officeDocument/2006/relationships/tags" Target="../tags/tag659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tags" Target="../tags/tag675.xml"/><Relationship Id="rId8" Type="http://schemas.openxmlformats.org/officeDocument/2006/relationships/tags" Target="../tags/tag674.xml"/><Relationship Id="rId7" Type="http://schemas.openxmlformats.org/officeDocument/2006/relationships/tags" Target="../tags/tag673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image" Target="../media/image34.jpeg"/><Relationship Id="rId3" Type="http://schemas.openxmlformats.org/officeDocument/2006/relationships/image" Target="../media/image49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686.xml"/><Relationship Id="rId2" Type="http://schemas.openxmlformats.org/officeDocument/2006/relationships/tags" Target="../tags/tag670.xml"/><Relationship Id="rId19" Type="http://schemas.openxmlformats.org/officeDocument/2006/relationships/tags" Target="../tags/tag685.xml"/><Relationship Id="rId18" Type="http://schemas.openxmlformats.org/officeDocument/2006/relationships/tags" Target="../tags/tag684.xml"/><Relationship Id="rId17" Type="http://schemas.openxmlformats.org/officeDocument/2006/relationships/tags" Target="../tags/tag683.xml"/><Relationship Id="rId16" Type="http://schemas.openxmlformats.org/officeDocument/2006/relationships/tags" Target="../tags/tag682.xml"/><Relationship Id="rId15" Type="http://schemas.openxmlformats.org/officeDocument/2006/relationships/tags" Target="../tags/tag681.xml"/><Relationship Id="rId14" Type="http://schemas.openxmlformats.org/officeDocument/2006/relationships/tags" Target="../tags/tag680.xml"/><Relationship Id="rId13" Type="http://schemas.openxmlformats.org/officeDocument/2006/relationships/tags" Target="../tags/tag679.xml"/><Relationship Id="rId12" Type="http://schemas.openxmlformats.org/officeDocument/2006/relationships/tags" Target="../tags/tag678.xml"/><Relationship Id="rId11" Type="http://schemas.openxmlformats.org/officeDocument/2006/relationships/tags" Target="../tags/tag677.xml"/><Relationship Id="rId10" Type="http://schemas.openxmlformats.org/officeDocument/2006/relationships/tags" Target="../tags/tag676.xml"/><Relationship Id="rId1" Type="http://schemas.openxmlformats.org/officeDocument/2006/relationships/tags" Target="../tags/tag669.xml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690.xml"/><Relationship Id="rId3" Type="http://schemas.openxmlformats.org/officeDocument/2006/relationships/tags" Target="../tags/tag689.xml"/><Relationship Id="rId2" Type="http://schemas.openxmlformats.org/officeDocument/2006/relationships/tags" Target="../tags/tag688.xml"/><Relationship Id="rId1" Type="http://schemas.openxmlformats.org/officeDocument/2006/relationships/tags" Target="../tags/tag6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/>
              <a:t>2024-2030年全球及中国高级GPS定位器行业需求规模及投资前景价值研究报告</a:t>
            </a:r>
            <a:endParaRPr lang="zh-CN" altLang="en-US" sz="4445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详见官网联系</a:t>
            </a:r>
            <a:r>
              <a:rPr lang="zh-CN" altLang="en-US"/>
              <a:t>客服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智信中科</a:t>
            </a:r>
            <a:r>
              <a:rPr lang="zh-CN" altLang="en-US"/>
              <a:t>研究网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标题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报告目录</a:t>
            </a:r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2"/>
            </p:custDataLst>
          </p:nvPr>
        </p:nvSpPr>
        <p:spPr>
          <a:xfrm>
            <a:off x="8075006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3695" tIns="250532" rIns="349250" bIns="82198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揭示全球及中国市场高级GPS定位器的价格走势，以及销量的逐年变化，考虑影响市场的因素。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: 形状 31"/>
          <p:cNvSpPr/>
          <p:nvPr>
            <p:custDataLst>
              <p:tags r:id="rId3"/>
            </p:custDataLst>
          </p:nvPr>
        </p:nvSpPr>
        <p:spPr>
          <a:xfrm>
            <a:off x="4386282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90" tIns="241642" rIns="351156" bIns="83087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详细分析全球与中国的产能、产量、市场需求及预测，探讨中国市场在全球的占比变化。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任意多边形: 形状 30"/>
          <p:cNvSpPr/>
          <p:nvPr>
            <p:custDataLst>
              <p:tags r:id="rId4"/>
            </p:custDataLst>
          </p:nvPr>
        </p:nvSpPr>
        <p:spPr>
          <a:xfrm>
            <a:off x="695653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50" tIns="232752" rIns="351195" bIns="83976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涵盖行业定义、产品分类及应用领域，分析不同产品类型和应用的市场规模及增长趋势。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“_#color-824&amp;2665"/>
          <p:cNvSpPr/>
          <p:nvPr>
            <p:custDataLst>
              <p:tags r:id="rId5"/>
            </p:custDataLst>
          </p:nvPr>
        </p:nvSpPr>
        <p:spPr>
          <a:xfrm>
            <a:off x="3466641" y="3524536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pic>
        <p:nvPicPr>
          <p:cNvPr id="4" name="图片 3" descr="/data/temp/65425ebb-3241-11ef-aed4-6e9bf3095cf3.jpg@base@tag=imgScale&amp;m=1&amp;w=271&amp;h=271&amp;q=9565425ebb-3241-11ef-aed4-6e9bf3095cf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6708" r="16708"/>
          <a:stretch>
            <a:fillRect/>
          </a:stretch>
        </p:blipFill>
        <p:spPr>
          <a:xfrm>
            <a:off x="897618" y="4548334"/>
            <a:ext cx="978071" cy="978071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2067492" y="4663925"/>
            <a:ext cx="2048233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高级GPS定位器市场概述</a:t>
            </a:r>
            <a:endParaRPr lang="zh-CN" altLang="en-US" sz="2000" b="1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“_#color-824&amp;2668"/>
          <p:cNvSpPr/>
          <p:nvPr>
            <p:custDataLst>
              <p:tags r:id="rId9"/>
            </p:custDataLst>
          </p:nvPr>
        </p:nvSpPr>
        <p:spPr>
          <a:xfrm>
            <a:off x="7157271" y="3533427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5737798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全球与中国市场分析</a:t>
            </a:r>
            <a:endParaRPr lang="zh-CN" altLang="en-US" sz="2000" b="1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0" name="图片 9" descr="/data/temp/65425e13-3241-11ef-aed4-6e9bf3095cf3.jpg@base@tag=imgScale&amp;m=1&amp;w=271&amp;h=271&amp;q=9565425e13-3241-11ef-aed4-6e9bf3095cf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6708" r="16708"/>
          <a:stretch>
            <a:fillRect/>
          </a:stretch>
        </p:blipFill>
        <p:spPr>
          <a:xfrm>
            <a:off x="459142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“_#color-824&amp;2668"/>
          <p:cNvSpPr/>
          <p:nvPr>
            <p:custDataLst>
              <p:tags r:id="rId13"/>
            </p:custDataLst>
          </p:nvPr>
        </p:nvSpPr>
        <p:spPr>
          <a:xfrm>
            <a:off x="10847900" y="3542319"/>
            <a:ext cx="358838" cy="308029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9428427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价格与销量趋势</a:t>
            </a:r>
            <a:endParaRPr lang="zh-CN" altLang="en-US" sz="2000" b="1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3" name="图片 12" descr="/data/temp/65425e5b-3241-11ef-aed4-6e9bf3095cf3.jpg@base@tag=imgScale&amp;m=1&amp;w=271&amp;h=271&amp;q=9565425e5b-3241-11ef-aed4-6e9bf3095cf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828459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报告目录</a:t>
            </a:r>
            <a:endParaRPr lang="zh-CN" altLang="en-US"/>
          </a:p>
        </p:txBody>
      </p:sp>
      <p:pic>
        <p:nvPicPr>
          <p:cNvPr id="2" name="图片 1" descr="424228647\74a8cc855e2cbe53b0a84ed7aaffe59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35243"/>
          <a:stretch>
            <a:fillRect/>
          </a:stretch>
        </p:blipFill>
        <p:spPr>
          <a:xfrm>
            <a:off x="0" y="1713865"/>
            <a:ext cx="4317365" cy="411861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https://photo-static-api.fotomore.com/creative/vcg/400/new/VCG41N1483048616.jpg?uid=386&amp;timestamp=1686143016&amp;sign=b560353de4fbf26a5b3939bf07f1bf22" descr="/data/temp/6c1b657b-3241-11ef-9bb0-16e1531dc917.jpg@base@tag=imgScale&amp;m=1&amp;w=952&amp;h=855&amp;q=956c1b657b-3241-11ef-9bb0-16e1531dc91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l="4398" r="21390"/>
          <a:stretch>
            <a:fillRect/>
          </a:stretch>
        </p:blipFill>
        <p:spPr>
          <a:xfrm>
            <a:off x="0" y="2141855"/>
            <a:ext cx="3429635" cy="307975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4820724" y="1773917"/>
            <a:ext cx="2909513" cy="972108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schemeClr val="accent1">
                    <a:alpha val="42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6600" dirty="0">
              <a:solidFill>
                <a:schemeClr val="accent1">
                  <a:alpha val="42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7"/>
            </p:custDataLst>
          </p:nvPr>
        </p:nvCxnSpPr>
        <p:spPr>
          <a:xfrm>
            <a:off x="4821365" y="2839998"/>
            <a:ext cx="2909228" cy="0"/>
          </a:xfrm>
          <a:prstGeom prst="line">
            <a:avLst/>
          </a:prstGeom>
          <a:ln w="1270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4821365" y="2934932"/>
            <a:ext cx="2909513" cy="5736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市场竞争格局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4821365" y="3593054"/>
            <a:ext cx="2909228" cy="232716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分析主要地区的生产状况，研究全球主要厂商的市场表现，包括其产品、销量、收入及市场地位。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8716216" y="1773917"/>
            <a:ext cx="2909513" cy="972108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6600">
                <a:solidFill>
                  <a:schemeClr val="accent1">
                    <a:alpha val="42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6600">
              <a:solidFill>
                <a:schemeClr val="accent1">
                  <a:alpha val="42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11"/>
            </p:custDataLst>
          </p:nvPr>
        </p:nvCxnSpPr>
        <p:spPr>
          <a:xfrm>
            <a:off x="8716857" y="2839998"/>
            <a:ext cx="2909228" cy="0"/>
          </a:xfrm>
          <a:prstGeom prst="line">
            <a:avLst/>
          </a:prstGeom>
          <a:ln w="1270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8716216" y="2934932"/>
            <a:ext cx="2909512" cy="5736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高级GPS定位器行业前景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8716857" y="3593054"/>
            <a:ext cx="2909227" cy="232716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基于历史数据，预测未来几年全球和中国高级GPS定位器市场的供需趋势，以及可能影响行业发展的关键因素。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data/temp/6d8648aa-3241-11ef-9c64-b28fd8d825bf.jpg@base@tag=imgScale&amp;m=1&amp;w=2030&amp;h=1900&amp;q=956d8648aa-3241-11ef-9c64-b28fd8d825b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4427" r="14427"/>
          <a:stretch>
            <a:fillRect/>
          </a:stretch>
        </p:blipFill>
        <p:spPr>
          <a:xfrm>
            <a:off x="0" y="6660"/>
            <a:ext cx="7312142" cy="6843722"/>
          </a:xfrm>
          <a:custGeom>
            <a:avLst/>
            <a:gdLst>
              <a:gd name="connsiteX0" fmla="*/ 3588432 w 7312143"/>
              <a:gd name="connsiteY0" fmla="*/ 2 h 6843722"/>
              <a:gd name="connsiteX1" fmla="*/ 6620064 w 7312143"/>
              <a:gd name="connsiteY1" fmla="*/ 6843722 h 6843722"/>
              <a:gd name="connsiteX2" fmla="*/ 1437758 w 7312143"/>
              <a:gd name="connsiteY2" fmla="*/ 6843721 h 6843722"/>
              <a:gd name="connsiteX3" fmla="*/ 0 w 7312143"/>
              <a:gd name="connsiteY3" fmla="*/ 3598075 h 6843722"/>
              <a:gd name="connsiteX4" fmla="*/ 1 w 7312143"/>
              <a:gd name="connsiteY4" fmla="*/ 2 h 6843722"/>
              <a:gd name="connsiteX5" fmla="*/ 3663715 w 7312143"/>
              <a:gd name="connsiteY5" fmla="*/ 0 h 6843722"/>
              <a:gd name="connsiteX6" fmla="*/ 4276593 w 7312143"/>
              <a:gd name="connsiteY6" fmla="*/ 1 h 6843722"/>
              <a:gd name="connsiteX7" fmla="*/ 7312143 w 7312143"/>
              <a:gd name="connsiteY7" fmla="*/ 6843721 h 6843722"/>
              <a:gd name="connsiteX8" fmla="*/ 6699265 w 7312143"/>
              <a:gd name="connsiteY8" fmla="*/ 6843721 h 684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43" h="6843722">
                <a:moveTo>
                  <a:pt x="3588432" y="2"/>
                </a:moveTo>
                <a:lnTo>
                  <a:pt x="6620064" y="6843722"/>
                </a:lnTo>
                <a:lnTo>
                  <a:pt x="1437758" y="6843721"/>
                </a:lnTo>
                <a:lnTo>
                  <a:pt x="0" y="3598075"/>
                </a:lnTo>
                <a:lnTo>
                  <a:pt x="1" y="2"/>
                </a:lnTo>
                <a:close/>
                <a:moveTo>
                  <a:pt x="3663715" y="0"/>
                </a:moveTo>
                <a:lnTo>
                  <a:pt x="4276593" y="1"/>
                </a:lnTo>
                <a:lnTo>
                  <a:pt x="7312143" y="6843721"/>
                </a:lnTo>
                <a:lnTo>
                  <a:pt x="6699265" y="6843721"/>
                </a:lnTo>
                <a:close/>
              </a:path>
            </a:pathLst>
          </a:custGeom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6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4340080" y="1"/>
            <a:ext cx="1235034" cy="1998133"/>
          </a:xfrm>
          <a:custGeom>
            <a:avLst/>
            <a:gdLst>
              <a:gd name="connsiteX0" fmla="*/ 1235034 w 1235034"/>
              <a:gd name="connsiteY0" fmla="*/ 0 h 1998133"/>
              <a:gd name="connsiteX1" fmla="*/ 880359 w 1235034"/>
              <a:gd name="connsiteY1" fmla="*/ 0 h 1998133"/>
              <a:gd name="connsiteX2" fmla="*/ 0 w 1235034"/>
              <a:gd name="connsiteY2" fmla="*/ 1998133 h 1998133"/>
              <a:gd name="connsiteX3" fmla="*/ 354675 w 1235034"/>
              <a:gd name="connsiteY3" fmla="*/ 1998133 h 199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5034" h="1998133">
                <a:moveTo>
                  <a:pt x="1235034" y="0"/>
                </a:moveTo>
                <a:lnTo>
                  <a:pt x="880359" y="0"/>
                </a:lnTo>
                <a:lnTo>
                  <a:pt x="0" y="1998133"/>
                </a:lnTo>
                <a:lnTo>
                  <a:pt x="354675" y="1998133"/>
                </a:lnTo>
                <a:close/>
              </a:path>
            </a:pathLst>
          </a:custGeom>
          <a:solidFill>
            <a:schemeClr val="accent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标题 1"/>
          <p:cNvSpPr txBox="1"/>
          <p:nvPr>
            <p:custDataLst>
              <p:tags r:id="rId4"/>
            </p:custDataLst>
          </p:nvPr>
        </p:nvSpPr>
        <p:spPr>
          <a:xfrm>
            <a:off x="7263214" y="983343"/>
            <a:ext cx="3934330" cy="1643279"/>
          </a:xfrm>
          <a:prstGeom prst="rect">
            <a:avLst/>
          </a:prstGeom>
        </p:spPr>
        <p:txBody>
          <a:bodyPr vert="horz" lIns="90170" tIns="46990" rIns="90170" bIns="4699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/>
              <a:t>全球高级GPS定位器市场分析</a:t>
            </a:r>
            <a:endParaRPr lang="zh-CN" altLang="en-US" sz="3600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>
            <a:off x="11451348" y="1"/>
            <a:ext cx="740653" cy="1681045"/>
          </a:xfrm>
          <a:custGeom>
            <a:avLst/>
            <a:gdLst>
              <a:gd name="connsiteX0" fmla="*/ 740653 w 740653"/>
              <a:gd name="connsiteY0" fmla="*/ 0 h 1681045"/>
              <a:gd name="connsiteX1" fmla="*/ 0 w 740653"/>
              <a:gd name="connsiteY1" fmla="*/ 0 h 1681045"/>
              <a:gd name="connsiteX2" fmla="*/ 0 w 740653"/>
              <a:gd name="connsiteY2" fmla="*/ 1681045 h 1681045"/>
              <a:gd name="connsiteX3" fmla="*/ 740653 w 740653"/>
              <a:gd name="connsiteY3" fmla="*/ 0 h 168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653" h="1681045">
                <a:moveTo>
                  <a:pt x="740653" y="0"/>
                </a:moveTo>
                <a:lnTo>
                  <a:pt x="0" y="0"/>
                </a:lnTo>
                <a:lnTo>
                  <a:pt x="0" y="1681045"/>
                </a:lnTo>
                <a:lnTo>
                  <a:pt x="740653" y="0"/>
                </a:lnTo>
                <a:close/>
              </a:path>
            </a:pathLst>
          </a:custGeom>
          <a:solidFill>
            <a:schemeClr val="accent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6"/>
            </p:custDataLst>
          </p:nvPr>
        </p:nvSpPr>
        <p:spPr>
          <a:xfrm>
            <a:off x="-4807" y="4883728"/>
            <a:ext cx="2031608" cy="1974273"/>
          </a:xfrm>
          <a:custGeom>
            <a:avLst/>
            <a:gdLst>
              <a:gd name="connsiteX0" fmla="*/ 0 w 2031608"/>
              <a:gd name="connsiteY0" fmla="*/ 0 h 1974273"/>
              <a:gd name="connsiteX1" fmla="*/ 1133294 w 2031608"/>
              <a:gd name="connsiteY1" fmla="*/ 0 h 1974273"/>
              <a:gd name="connsiteX2" fmla="*/ 2031608 w 2031608"/>
              <a:gd name="connsiteY2" fmla="*/ 1974273 h 1974273"/>
              <a:gd name="connsiteX3" fmla="*/ 407821 w 2031608"/>
              <a:gd name="connsiteY3" fmla="*/ 1974273 h 1974273"/>
              <a:gd name="connsiteX4" fmla="*/ 0 w 2031608"/>
              <a:gd name="connsiteY4" fmla="*/ 1077983 h 1974273"/>
              <a:gd name="connsiteX5" fmla="*/ 0 w 2031608"/>
              <a:gd name="connsiteY5" fmla="*/ 0 h 19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1608" h="1974273">
                <a:moveTo>
                  <a:pt x="0" y="0"/>
                </a:moveTo>
                <a:lnTo>
                  <a:pt x="1133294" y="0"/>
                </a:lnTo>
                <a:lnTo>
                  <a:pt x="2031608" y="1974273"/>
                </a:lnTo>
                <a:lnTo>
                  <a:pt x="407821" y="1974273"/>
                </a:lnTo>
                <a:lnTo>
                  <a:pt x="0" y="10779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7353384" y="2835665"/>
            <a:ext cx="3844030" cy="2630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 marL="0" indent="0">
              <a:lnSpc>
                <a:spcPct val="150000"/>
              </a:lnSpc>
              <a:buNone/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全球各主要地区高级GPS定位器市场：2019至2024年收入及市场份额分析，预测2025至2030年发展趋势。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8864600" y="728980"/>
            <a:ext cx="2510155" cy="5400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/data/temp/6c19be51-3241-11ef-aed4-6e9bf3095cf3.jpg@base@tag=imgScale&amp;m=1&amp;w=2197&amp;h=1499&amp;q=956c19be51-3241-11ef-aed4-6e9bf3095cf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5895" b="15895"/>
          <a:stretch>
            <a:fillRect/>
          </a:stretch>
        </p:blipFill>
        <p:spPr>
          <a:xfrm>
            <a:off x="802384" y="729213"/>
            <a:ext cx="7916004" cy="5399574"/>
          </a:xfrm>
          <a:custGeom>
            <a:avLst/>
            <a:gdLst>
              <a:gd name="connsiteX0" fmla="*/ 0 w 4063653"/>
              <a:gd name="connsiteY0" fmla="*/ 0 h 5372100"/>
              <a:gd name="connsiteX1" fmla="*/ 4063653 w 4063653"/>
              <a:gd name="connsiteY1" fmla="*/ 0 h 5372100"/>
              <a:gd name="connsiteX2" fmla="*/ 4063653 w 4063653"/>
              <a:gd name="connsiteY2" fmla="*/ 5372100 h 5372100"/>
              <a:gd name="connsiteX3" fmla="*/ 0 w 4063653"/>
              <a:gd name="connsiteY3" fmla="*/ 5372100 h 537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3653" h="5372100">
                <a:moveTo>
                  <a:pt x="0" y="0"/>
                </a:moveTo>
                <a:lnTo>
                  <a:pt x="4063653" y="0"/>
                </a:lnTo>
                <a:lnTo>
                  <a:pt x="4063653" y="5372100"/>
                </a:lnTo>
                <a:lnTo>
                  <a:pt x="0" y="537210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38302" y="1426851"/>
            <a:ext cx="1737921" cy="1189984"/>
          </a:xfrm>
        </p:spPr>
        <p:txBody>
          <a:bodyPr lIns="0" tIns="0" rIns="0" bIns="0" anchor="b" anchorCtr="0">
            <a:normAutofit fontScale="90000"/>
          </a:bodyPr>
          <a:lstStyle/>
          <a:p>
            <a:pPr algn="ctr"/>
            <a:r>
              <a:rPr lang="zh-CN" altLang="en-US" sz="2600" spc="0" dirty="0">
                <a:solidFill>
                  <a:schemeClr val="lt1">
                    <a:lumMod val="100000"/>
                  </a:schemeClr>
                </a:solidFill>
                <a:uFillTx/>
                <a:latin typeface="+中文标题" charset="0"/>
              </a:rPr>
              <a:t>全球高级GPS定位器销量分析</a:t>
            </a:r>
            <a:endParaRPr lang="zh-CN" altLang="en-US" sz="2600" spc="0" dirty="0">
              <a:solidFill>
                <a:schemeClr val="lt1">
                  <a:lumMod val="100000"/>
                </a:schemeClr>
              </a:solidFill>
              <a:uFillTx/>
              <a:latin typeface="+中文标题" charset="0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9230800" y="3088029"/>
            <a:ext cx="1796725" cy="191853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2019至2030年全球主要地区高级GPS定位器销量及市场份额分析，预测2025至2030年发展趋势。</a:t>
            </a:r>
            <a:endParaRPr lang="zh-CN" altLang="en-US" sz="20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data/temp/6c26b552-3241-11ef-82b7-4a5fe3783faf.jpg@base@tag=imgScale&amp;m=1&amp;w=3384&amp;h=1904&amp;q=956c26b552-3241-11ef-82b7-4a5fe3783faf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7800" b="78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>
            <a:off x="0" y="607060"/>
            <a:ext cx="10663767" cy="5643880"/>
          </a:xfrm>
          <a:custGeom>
            <a:avLst/>
            <a:gdLst>
              <a:gd name="connsiteX0" fmla="*/ 5268375 w 10663767"/>
              <a:gd name="connsiteY0" fmla="*/ 423545 h 5643880"/>
              <a:gd name="connsiteX1" fmla="*/ 5268375 w 10663767"/>
              <a:gd name="connsiteY1" fmla="*/ 5220335 h 5643880"/>
              <a:gd name="connsiteX2" fmla="*/ 10065165 w 10663767"/>
              <a:gd name="connsiteY2" fmla="*/ 5220335 h 5643880"/>
              <a:gd name="connsiteX3" fmla="*/ 10065165 w 10663767"/>
              <a:gd name="connsiteY3" fmla="*/ 423545 h 5643880"/>
              <a:gd name="connsiteX4" fmla="*/ 905880 w 10663767"/>
              <a:gd name="connsiteY4" fmla="*/ 0 h 5643880"/>
              <a:gd name="connsiteX5" fmla="*/ 10663767 w 10663767"/>
              <a:gd name="connsiteY5" fmla="*/ 0 h 5643880"/>
              <a:gd name="connsiteX6" fmla="*/ 10663767 w 10663767"/>
              <a:gd name="connsiteY6" fmla="*/ 5643880 h 5643880"/>
              <a:gd name="connsiteX7" fmla="*/ 905880 w 10663767"/>
              <a:gd name="connsiteY7" fmla="*/ 5643880 h 5643880"/>
              <a:gd name="connsiteX8" fmla="*/ 0 w 10663767"/>
              <a:gd name="connsiteY8" fmla="*/ 0 h 5643880"/>
              <a:gd name="connsiteX9" fmla="*/ 767080 w 10663767"/>
              <a:gd name="connsiteY9" fmla="*/ 0 h 5643880"/>
              <a:gd name="connsiteX10" fmla="*/ 767080 w 10663767"/>
              <a:gd name="connsiteY10" fmla="*/ 5643880 h 5643880"/>
              <a:gd name="connsiteX11" fmla="*/ 0 w 10663767"/>
              <a:gd name="connsiteY11" fmla="*/ 5643880 h 564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663767" h="5643880">
                <a:moveTo>
                  <a:pt x="5268375" y="423545"/>
                </a:moveTo>
                <a:lnTo>
                  <a:pt x="5268375" y="5220335"/>
                </a:lnTo>
                <a:lnTo>
                  <a:pt x="10065165" y="5220335"/>
                </a:lnTo>
                <a:lnTo>
                  <a:pt x="10065165" y="423545"/>
                </a:lnTo>
                <a:close/>
                <a:moveTo>
                  <a:pt x="905880" y="0"/>
                </a:moveTo>
                <a:lnTo>
                  <a:pt x="10663767" y="0"/>
                </a:lnTo>
                <a:lnTo>
                  <a:pt x="10663767" y="5643880"/>
                </a:lnTo>
                <a:lnTo>
                  <a:pt x="905880" y="5643880"/>
                </a:lnTo>
                <a:close/>
                <a:moveTo>
                  <a:pt x="0" y="0"/>
                </a:moveTo>
                <a:lnTo>
                  <a:pt x="767080" y="0"/>
                </a:lnTo>
                <a:lnTo>
                  <a:pt x="767080" y="5643880"/>
                </a:lnTo>
                <a:lnTo>
                  <a:pt x="0" y="564388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215265" y="1027430"/>
            <a:ext cx="336550" cy="3365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等腰三角形 8"/>
          <p:cNvSpPr/>
          <p:nvPr>
            <p:custDataLst>
              <p:tags r:id="rId5"/>
            </p:custDataLst>
          </p:nvPr>
        </p:nvSpPr>
        <p:spPr>
          <a:xfrm rot="5400000">
            <a:off x="346998" y="1151531"/>
            <a:ext cx="102484" cy="88348"/>
          </a:xfrm>
          <a:prstGeom prst="triangl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6"/>
            </p:custDataLst>
          </p:nvPr>
        </p:nvCxnSpPr>
        <p:spPr>
          <a:xfrm>
            <a:off x="281940" y="5753100"/>
            <a:ext cx="203835" cy="0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style>
          <a:lnRef idx="1">
            <a:srgbClr val="FF0909"/>
          </a:lnRef>
          <a:fillRef idx="0">
            <a:srgbClr val="FF0909"/>
          </a:fillRef>
          <a:effectRef idx="0">
            <a:srgbClr val="FF0909"/>
          </a:effectRef>
          <a:fontRef idx="minor">
            <a:sysClr val="windowText" lastClr="000000"/>
          </a:fontRef>
        </p:style>
      </p:cxn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>
            <a:off x="281940" y="5827395"/>
            <a:ext cx="155575" cy="0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style>
          <a:lnRef idx="1">
            <a:srgbClr val="FF0909"/>
          </a:lnRef>
          <a:fillRef idx="0">
            <a:srgbClr val="FF0909"/>
          </a:fillRef>
          <a:effectRef idx="0">
            <a:srgbClr val="FF0909"/>
          </a:effectRef>
          <a:fontRef idx="minor">
            <a:sysClr val="windowText" lastClr="000000"/>
          </a:fontRef>
        </p:style>
      </p:cxnSp>
      <p:sp>
        <p:nvSpPr>
          <p:cNvPr id="45" name="矩形 44"/>
          <p:cNvSpPr/>
          <p:nvPr>
            <p:custDataLst>
              <p:tags r:id="rId8"/>
            </p:custDataLst>
          </p:nvPr>
        </p:nvSpPr>
        <p:spPr>
          <a:xfrm>
            <a:off x="365540" y="3276772"/>
            <a:ext cx="36000" cy="304456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FF0909">
              <a:shade val="50000"/>
            </a:srgbClr>
          </a:lnRef>
          <a:fillRef idx="1">
            <a:srgbClr val="FF0909"/>
          </a:fillRef>
          <a:effectRef idx="0">
            <a:srgbClr val="FF0909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424940" y="903604"/>
            <a:ext cx="3585600" cy="426993"/>
          </a:xfrm>
        </p:spPr>
        <p:txBody>
          <a:bodyPr lIns="0" tIns="0" rIns="0" bIns="0" anchor="b" anchorCtr="0">
            <a:noAutofit/>
          </a:bodyPr>
          <a:lstStyle/>
          <a:p>
            <a:r>
              <a:rPr lang="zh-CN" altLang="en-US" sz="2000" dirty="0"/>
              <a:t>北美（美国和加拿大）</a:t>
            </a:r>
            <a:endParaRPr lang="zh-CN" altLang="en-US" sz="2000" dirty="0"/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1424912" y="1581468"/>
            <a:ext cx="3393336" cy="40601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北美（美国、加拿大）高级GPS定位器销量与收入：2019-2030年增长态势分析。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欧洲（德国、英国、法国和意大利等国家）</a:t>
            </a:r>
            <a:endParaRPr lang="zh-CN" altLang="en-US"/>
          </a:p>
        </p:txBody>
      </p:sp>
      <p:sp>
        <p:nvSpPr>
          <p:cNvPr id="5" name="任意多边形: 形状 3"/>
          <p:cNvSpPr/>
          <p:nvPr>
            <p:custDataLst>
              <p:tags r:id="rId2"/>
            </p:custDataLst>
          </p:nvPr>
        </p:nvSpPr>
        <p:spPr>
          <a:xfrm rot="10800000">
            <a:off x="6400114" y="2866162"/>
            <a:ext cx="4592329" cy="320614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  <a:gd name="connsiteX0-1" fmla="*/ 2584395 w 2695478"/>
              <a:gd name="connsiteY0-2" fmla="*/ 1865811 h 1865811"/>
              <a:gd name="connsiteX1-3" fmla="*/ 111083 w 2695478"/>
              <a:gd name="connsiteY1-4" fmla="*/ 1865811 h 1865811"/>
              <a:gd name="connsiteX2-5" fmla="*/ 0 w 2695478"/>
              <a:gd name="connsiteY2-6" fmla="*/ 1754728 h 1865811"/>
              <a:gd name="connsiteX3-7" fmla="*/ 0 w 2695478"/>
              <a:gd name="connsiteY3-8" fmla="*/ 373502 h 1865811"/>
              <a:gd name="connsiteX4-9" fmla="*/ 111083 w 2695478"/>
              <a:gd name="connsiteY4-10" fmla="*/ 262419 h 1865811"/>
              <a:gd name="connsiteX5-11" fmla="*/ 1139340 w 2695478"/>
              <a:gd name="connsiteY5-12" fmla="*/ 262419 h 1865811"/>
              <a:gd name="connsiteX6-13" fmla="*/ 1575299 w 2695478"/>
              <a:gd name="connsiteY6-14" fmla="*/ 0 h 1865811"/>
              <a:gd name="connsiteX7-15" fmla="*/ 1556139 w 2695478"/>
              <a:gd name="connsiteY7-16" fmla="*/ 262419 h 1865811"/>
              <a:gd name="connsiteX8-17" fmla="*/ 2584395 w 2695478"/>
              <a:gd name="connsiteY8-18" fmla="*/ 262419 h 1865811"/>
              <a:gd name="connsiteX9-19" fmla="*/ 2695478 w 2695478"/>
              <a:gd name="connsiteY9-20" fmla="*/ 373502 h 1865811"/>
              <a:gd name="connsiteX10-21" fmla="*/ 2695478 w 2695478"/>
              <a:gd name="connsiteY10-22" fmla="*/ 1754728 h 1865811"/>
              <a:gd name="connsiteX11-23" fmla="*/ 2584395 w 2695478"/>
              <a:gd name="connsiteY11-24" fmla="*/ 1865811 h 18658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2695478" h="1865811">
                <a:moveTo>
                  <a:pt x="2584395" y="1865811"/>
                </a:moveTo>
                <a:lnTo>
                  <a:pt x="111083" y="1865811"/>
                </a:lnTo>
                <a:cubicBezTo>
                  <a:pt x="49734" y="1865811"/>
                  <a:pt x="0" y="1816077"/>
                  <a:pt x="0" y="1754728"/>
                </a:cubicBezTo>
                <a:lnTo>
                  <a:pt x="0" y="373502"/>
                </a:lnTo>
                <a:cubicBezTo>
                  <a:pt x="0" y="312153"/>
                  <a:pt x="49734" y="262419"/>
                  <a:pt x="111083" y="262419"/>
                </a:cubicBezTo>
                <a:lnTo>
                  <a:pt x="1139340" y="262419"/>
                </a:lnTo>
                <a:lnTo>
                  <a:pt x="1575299" y="0"/>
                </a:lnTo>
                <a:lnTo>
                  <a:pt x="1556139" y="262419"/>
                </a:lnTo>
                <a:lnTo>
                  <a:pt x="2584395" y="262419"/>
                </a:lnTo>
                <a:cubicBezTo>
                  <a:pt x="2645744" y="262419"/>
                  <a:pt x="2695478" y="312153"/>
                  <a:pt x="2695478" y="373502"/>
                </a:cubicBezTo>
                <a:lnTo>
                  <a:pt x="2695478" y="1754728"/>
                </a:lnTo>
                <a:cubicBezTo>
                  <a:pt x="2695478" y="1816077"/>
                  <a:pt x="2645744" y="1865811"/>
                  <a:pt x="2584395" y="1865811"/>
                </a:cubicBezTo>
                <a:close/>
              </a:path>
            </a:pathLst>
          </a:custGeom>
          <a:solidFill>
            <a:schemeClr val="lt1">
              <a:lumMod val="40000"/>
              <a:lumOff val="60000"/>
              <a:alpha val="15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899216" y="3833886"/>
            <a:ext cx="3809265" cy="1519753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+mn-ea"/>
                <a:cs typeface="+mn-ea"/>
              </a:rPr>
              <a:t>详细列出2019年至2030年各年收入，评估欧洲市场的经济规模和增长情况。</a:t>
            </a:r>
            <a:endParaRPr lang="zh-CN" altLang="en-US" sz="2000" dirty="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Shape 533"/>
          <p:cNvSpPr/>
          <p:nvPr>
            <p:custDataLst>
              <p:tags r:id="rId4"/>
            </p:custDataLst>
          </p:nvPr>
        </p:nvSpPr>
        <p:spPr>
          <a:xfrm>
            <a:off x="6899216" y="3194452"/>
            <a:ext cx="3809266" cy="571373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127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+mn-ea"/>
                <a:cs typeface="+mn-ea"/>
                <a:sym typeface="+mn-ea"/>
              </a:rPr>
              <a:t>欧洲高级GPS定位器市场分析</a:t>
            </a:r>
            <a:endParaRPr lang="zh-CN" altLang="en-US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2" name="任意多边形: 形状 8"/>
          <p:cNvSpPr/>
          <p:nvPr>
            <p:custDataLst>
              <p:tags r:id="rId5"/>
            </p:custDataLst>
          </p:nvPr>
        </p:nvSpPr>
        <p:spPr>
          <a:xfrm rot="10800000">
            <a:off x="1218600" y="1748581"/>
            <a:ext cx="5431862" cy="386166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  <a:gd name="connsiteX0-1" fmla="*/ 2584395 w 2695478"/>
              <a:gd name="connsiteY0-2" fmla="*/ 1859172 h 1859172"/>
              <a:gd name="connsiteX1-3" fmla="*/ 111083 w 2695478"/>
              <a:gd name="connsiteY1-4" fmla="*/ 1859172 h 1859172"/>
              <a:gd name="connsiteX2-5" fmla="*/ 0 w 2695478"/>
              <a:gd name="connsiteY2-6" fmla="*/ 1748089 h 1859172"/>
              <a:gd name="connsiteX3-7" fmla="*/ 0 w 2695478"/>
              <a:gd name="connsiteY3-8" fmla="*/ 366863 h 1859172"/>
              <a:gd name="connsiteX4-9" fmla="*/ 111083 w 2695478"/>
              <a:gd name="connsiteY4-10" fmla="*/ 255780 h 1859172"/>
              <a:gd name="connsiteX5-11" fmla="*/ 1139340 w 2695478"/>
              <a:gd name="connsiteY5-12" fmla="*/ 255780 h 1859172"/>
              <a:gd name="connsiteX6-13" fmla="*/ 1043632 w 2695478"/>
              <a:gd name="connsiteY6-14" fmla="*/ 0 h 1859172"/>
              <a:gd name="connsiteX7-15" fmla="*/ 1556139 w 2695478"/>
              <a:gd name="connsiteY7-16" fmla="*/ 255780 h 1859172"/>
              <a:gd name="connsiteX8-17" fmla="*/ 2584395 w 2695478"/>
              <a:gd name="connsiteY8-18" fmla="*/ 255780 h 1859172"/>
              <a:gd name="connsiteX9-19" fmla="*/ 2695478 w 2695478"/>
              <a:gd name="connsiteY9-20" fmla="*/ 366863 h 1859172"/>
              <a:gd name="connsiteX10-21" fmla="*/ 2695478 w 2695478"/>
              <a:gd name="connsiteY10-22" fmla="*/ 1748089 h 1859172"/>
              <a:gd name="connsiteX11-23" fmla="*/ 2584395 w 2695478"/>
              <a:gd name="connsiteY11-24" fmla="*/ 1859172 h 1859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2695478" h="1859172">
                <a:moveTo>
                  <a:pt x="2584395" y="1859172"/>
                </a:moveTo>
                <a:lnTo>
                  <a:pt x="111083" y="1859172"/>
                </a:lnTo>
                <a:cubicBezTo>
                  <a:pt x="49734" y="1859172"/>
                  <a:pt x="0" y="1809438"/>
                  <a:pt x="0" y="1748089"/>
                </a:cubicBezTo>
                <a:lnTo>
                  <a:pt x="0" y="366863"/>
                </a:lnTo>
                <a:cubicBezTo>
                  <a:pt x="0" y="305514"/>
                  <a:pt x="49734" y="255780"/>
                  <a:pt x="111083" y="255780"/>
                </a:cubicBezTo>
                <a:lnTo>
                  <a:pt x="1139340" y="255780"/>
                </a:lnTo>
                <a:lnTo>
                  <a:pt x="1043632" y="0"/>
                </a:lnTo>
                <a:lnTo>
                  <a:pt x="1556139" y="255780"/>
                </a:lnTo>
                <a:lnTo>
                  <a:pt x="2584395" y="255780"/>
                </a:lnTo>
                <a:cubicBezTo>
                  <a:pt x="2645744" y="255780"/>
                  <a:pt x="2695478" y="305514"/>
                  <a:pt x="2695478" y="366863"/>
                </a:cubicBezTo>
                <a:lnTo>
                  <a:pt x="2695478" y="1748089"/>
                </a:lnTo>
                <a:cubicBezTo>
                  <a:pt x="2695478" y="1809438"/>
                  <a:pt x="2645744" y="1859172"/>
                  <a:pt x="2584395" y="185917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  <a:effectLst>
            <a:outerShdw blurRad="228600" dist="177800" dir="378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1694207" y="2862352"/>
            <a:ext cx="4480970" cy="1837013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展示2019-2030年德国、英国、法国和意大利等国的销量数据，揭示市场趋势和潜力。</a:t>
            </a:r>
            <a:endParaRPr lang="zh-CN" altLang="en-US" sz="2000" dirty="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Shape 533"/>
          <p:cNvSpPr/>
          <p:nvPr>
            <p:custDataLst>
              <p:tags r:id="rId7"/>
            </p:custDataLst>
          </p:nvPr>
        </p:nvSpPr>
        <p:spPr>
          <a:xfrm>
            <a:off x="1694207" y="2189899"/>
            <a:ext cx="4493744" cy="69065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anchor="ctr">
            <a:noAutofit/>
            <a:scene3d>
              <a:camera prst="orthographicFront"/>
              <a:lightRig rig="threePt" dir="t"/>
            </a:scene3d>
            <a:sp3d contourW="127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欧洲GPS销量分析</a:t>
            </a:r>
            <a:endParaRPr lang="zh-CN" altLang="en-US" sz="2400" b="1" dirty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ym typeface="+mn-ea"/>
              </a:rPr>
              <a:t>亚太地区GPS定位器市场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: 圆角 2"/>
          <p:cNvSpPr/>
          <p:nvPr>
            <p:custDataLst>
              <p:tags r:id="rId2"/>
            </p:custDataLst>
          </p:nvPr>
        </p:nvSpPr>
        <p:spPr>
          <a:xfrm>
            <a:off x="1576280" y="2862135"/>
            <a:ext cx="3734896" cy="237161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576280" y="5407097"/>
            <a:ext cx="3734261" cy="1127708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展示2019-2030年亚太各地区销量数据，关注中国、日本、韩国、中国台湾、印度及东南亚市场动态。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6882093" y="5407097"/>
            <a:ext cx="3734261" cy="1127708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详细列出2019年至2030年亚太地区收入情况，聚焦关键国家与地区的市场收益变化。</a:t>
            </a:r>
            <a:endParaRPr lang="zh-CN" altLang="en-US" sz="15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6d2729c2-3241-11ef-aed4-6e9bf3095cf3.jpg@base@tag=imgScale&amp;m=1&amp;w=723&amp;h=652&amp;q=956d2729c2-3241-11ef-aed4-6e9bf3095cf3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t="4857" b="4857"/>
          <a:stretch>
            <a:fillRect/>
          </a:stretch>
        </p:blipFill>
        <p:spPr>
          <a:xfrm>
            <a:off x="2142039" y="1703949"/>
            <a:ext cx="2603335" cy="2350436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18" name="矩形 17"/>
          <p:cNvSpPr/>
          <p:nvPr>
            <p:custDataLst>
              <p:tags r:id="rId7"/>
            </p:custDataLst>
          </p:nvPr>
        </p:nvSpPr>
        <p:spPr>
          <a:xfrm>
            <a:off x="1541357" y="4140965"/>
            <a:ext cx="3803473" cy="9626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亚太高级GPS销量分析</a:t>
            </a:r>
            <a:endParaRPr kumimoji="1"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9" name="矩形: 圆角 1"/>
          <p:cNvSpPr/>
          <p:nvPr>
            <p:custDataLst>
              <p:tags r:id="rId8"/>
            </p:custDataLst>
          </p:nvPr>
        </p:nvSpPr>
        <p:spPr>
          <a:xfrm>
            <a:off x="6881458" y="2862135"/>
            <a:ext cx="3734896" cy="237161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/data/temp/6d272a48-3241-11ef-aed4-6e9bf3095cf3.jpg@base@tag=imgScale&amp;m=1&amp;w=723&amp;h=652&amp;q=956d272a48-3241-11ef-aed4-6e9bf3095cf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5164" b="4550"/>
          <a:stretch>
            <a:fillRect/>
          </a:stretch>
        </p:blipFill>
        <p:spPr>
          <a:xfrm>
            <a:off x="7447217" y="1703949"/>
            <a:ext cx="2603335" cy="2350436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6847170" y="4140965"/>
            <a:ext cx="3803473" cy="96261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亚太高级GPS定位器市场分析</a:t>
            </a:r>
            <a:endParaRPr kumimoji="1" lang="zh-CN" altLang="en-US" sz="24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拉美地区（墨西哥、巴西等国家）</a:t>
            </a:r>
            <a:endParaRPr lang="zh-CN" altLang="en-US"/>
          </a:p>
        </p:txBody>
      </p:sp>
      <p:pic>
        <p:nvPicPr>
          <p:cNvPr id="8" name="图片 7" descr="/data/temp/6d8fe251-3241-11ef-bd30-3a8c464d248b.jpg@base@tag=imgScale&amp;m=1&amp;w=910&amp;h=1289&amp;q=956d8fe251-3241-11ef-bd30-3a8c464d24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4711" r="14711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001427" y="1726469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5"/>
            </p:custDataLst>
          </p:nvPr>
        </p:nvSpPr>
        <p:spPr>
          <a:xfrm>
            <a:off x="636269" y="2247851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拉美GPS定位器销量分析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963118" y="1893489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展示2019-2030年高级GPS在墨西哥、巴西等国的销量趋势，数据详细，市场走向一目了然。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>
            <a:off x="1001427" y="3871691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3" name="圆角矩形 35"/>
          <p:cNvSpPr/>
          <p:nvPr>
            <p:custDataLst>
              <p:tags r:id="rId8"/>
            </p:custDataLst>
          </p:nvPr>
        </p:nvSpPr>
        <p:spPr>
          <a:xfrm>
            <a:off x="636269" y="4393073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拉美GPS定位器收入统计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963118" y="4038711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分析2019至2030年间拉美地区相关产品的收入情况，揭示利润空间与市场潜力。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中东及非洲</a:t>
            </a:r>
            <a:endParaRPr lang="zh-CN" altLang="en-US"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695960" y="1415799"/>
            <a:ext cx="5041524" cy="4644259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15" name="图片 14" descr="/data/temp/6df09834-3241-11ef-aa29-3a47c13b5117.jpg@base@tag=imgScale&amp;m=1&amp;w=1399&amp;h=817&amp;q=956df09834-3241-11ef-aa29-3a47c13b511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6111" b="6111"/>
          <a:stretch>
            <a:fillRect/>
          </a:stretch>
        </p:blipFill>
        <p:spPr>
          <a:xfrm>
            <a:off x="696595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 16"/>
          <p:cNvSpPr/>
          <p:nvPr>
            <p:custDataLst>
              <p:tags r:id="rId5"/>
            </p:custDataLst>
          </p:nvPr>
        </p:nvSpPr>
        <p:spPr>
          <a:xfrm>
            <a:off x="1136092" y="4536104"/>
            <a:ext cx="4173296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中东非洲GPS销量展望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1136092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聚焦土耳其、沙特等国家，展示2019-2030年高级GPS定位器销量趋势分析。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6455791" y="1415799"/>
            <a:ext cx="5040889" cy="464425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6909261" y="4536104"/>
            <a:ext cx="4171303" cy="5201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中东非洲GPS定位器市场</a:t>
            </a:r>
            <a:endParaRPr lang="zh-CN" altLang="en-US" sz="2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6905450" y="5082301"/>
            <a:ext cx="4174293" cy="9160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FFFFFF"/>
                </a:solidFill>
                <a:latin typeface="+mn-ea"/>
                <a:cs typeface="+mn-ea"/>
              </a:rPr>
              <a:t>分析同地区国家，2019-2030年高级GPS定位器收入统计，揭示市场潜力。</a:t>
            </a:r>
            <a:endParaRPr lang="zh-CN" alt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2" name="图片 21" descr="/data/temp/6df09919-3241-11ef-aa29-3a47c13b5117.jpg@base@tag=imgScale&amp;m=1&amp;w=1399&amp;h=817&amp;q=956df09919-3241-11ef-aa29-3a47c13b5117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6182" b="6182"/>
          <a:stretch>
            <a:fillRect/>
          </a:stretch>
        </p:blipFill>
        <p:spPr>
          <a:xfrm>
            <a:off x="6455791" y="1415799"/>
            <a:ext cx="5040889" cy="2943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行业竞争格局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00"/>
            <a:ext cx="6465329" cy="720000"/>
          </a:xfrm>
        </p:spPr>
        <p:txBody>
          <a:bodyPr lIns="0" tIns="0" rIns="0" bIns="0" anchor="b" anchorCtr="0"/>
          <a:lstStyle/>
          <a:p>
            <a:pPr algn="l"/>
            <a:r>
              <a:rPr lang="zh-CN" altLang="en-US" dirty="0"/>
              <a:t>全球市场竞争格局分析</a:t>
            </a:r>
            <a:endParaRPr lang="zh-CN" altLang="en-US" dirty="0"/>
          </a:p>
        </p:txBody>
      </p:sp>
      <p:pic>
        <p:nvPicPr>
          <p:cNvPr id="9" name="http://photo-static-api.fotomore.com/creative/vcg/veer/400/new/VCG41N531480994.jpg?uid=386&amp;timestamp=1685070879&amp;sign=638fe59e20d56783b78d4e80af2eb419" descr="/data/temp/6e6c8c3e-3241-11ef-82b7-4a5fe3783faf.jpg@base@tag=imgScale&amp;m=1&amp;w=1309&amp;h=1904&amp;q=956e6c8c3e-3241-11ef-82b7-4a5fe3783fa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5625" r="15625"/>
          <a:stretch>
            <a:fillRect/>
          </a:stretch>
        </p:blipFill>
        <p:spPr>
          <a:xfrm>
            <a:off x="7502167" y="0"/>
            <a:ext cx="471487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5" h="10800">
                <a:moveTo>
                  <a:pt x="2" y="5375"/>
                </a:moveTo>
                <a:cubicBezTo>
                  <a:pt x="-52" y="3149"/>
                  <a:pt x="1257" y="1045"/>
                  <a:pt x="2815" y="0"/>
                </a:cubicBezTo>
                <a:lnTo>
                  <a:pt x="7425" y="0"/>
                </a:lnTo>
                <a:lnTo>
                  <a:pt x="7425" y="10800"/>
                </a:lnTo>
                <a:lnTo>
                  <a:pt x="2888" y="10800"/>
                </a:lnTo>
                <a:cubicBezTo>
                  <a:pt x="1119" y="9677"/>
                  <a:pt x="-33" y="7429"/>
                  <a:pt x="2" y="5375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626694" y="2085859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详细列出2019-2024年主要厂商产能，呈现市场竞争激烈态势，为行业动态提供数据支持。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626694" y="1713116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全球高级GPS定位器市场分析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椭圆 3"/>
          <p:cNvSpPr/>
          <p:nvPr>
            <p:custDataLst>
              <p:tags r:id="rId6"/>
            </p:custDataLst>
          </p:nvPr>
        </p:nvSpPr>
        <p:spPr>
          <a:xfrm>
            <a:off x="695154" y="1734071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627329" y="3723515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分析各厂商2019-2024年的销量数据，揭示市场趋势和厂商市场地位，帮助理解销售模式。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627329" y="3350772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全球高级GPS定位器市场销量分析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696424" y="3371727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1627329" y="5361171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深入探究各厂商销售收入，评估其市场竞争力和盈利能力，为投资决策提供依据。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1627329" y="4988428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全球高级GPS定位器市场分析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696424" y="5009383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4" y="1307467"/>
            <a:ext cx="3114675" cy="992115"/>
          </a:xfrm>
        </p:spPr>
        <p:txBody>
          <a:bodyPr lIns="0" tIns="0" rIns="0" bIns="0" anchor="t" anchorCtr="0">
            <a:normAutofit fontScale="90000"/>
          </a:bodyPr>
          <a:lstStyle/>
          <a:p>
            <a:pPr algn="l"/>
            <a:r>
              <a:rPr lang="zh-CN" altLang="en-US" dirty="0"/>
              <a:t>全球市场竞争格局分析</a:t>
            </a:r>
            <a:endParaRPr lang="zh-CN" altLang="en-US" dirty="0"/>
          </a:p>
        </p:txBody>
      </p:sp>
      <p:pic>
        <p:nvPicPr>
          <p:cNvPr id="8" name="图片 7" descr="/data/temp/6edac8da-3241-11ef-aa29-3a47c13b5117.jpg@base@tag=imgScale&amp;m=1&amp;w=515&amp;h=626&amp;q=956edac8da-3241-11ef-aa29-3a47c13b511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16332" r="16592"/>
          <a:stretch>
            <a:fillRect/>
          </a:stretch>
        </p:blipFill>
        <p:spPr>
          <a:xfrm>
            <a:off x="4307482" y="1314426"/>
            <a:ext cx="1857102" cy="2256727"/>
          </a:xfrm>
          <a:custGeom>
            <a:avLst/>
            <a:gdLst>
              <a:gd name="connsiteX0" fmla="*/ 0 w 1856936"/>
              <a:gd name="connsiteY0" fmla="*/ 0 h 1303264"/>
              <a:gd name="connsiteX1" fmla="*/ 1856936 w 1856936"/>
              <a:gd name="connsiteY1" fmla="*/ 0 h 1303264"/>
              <a:gd name="connsiteX2" fmla="*/ 1856936 w 1856936"/>
              <a:gd name="connsiteY2" fmla="*/ 1303264 h 1303264"/>
              <a:gd name="connsiteX3" fmla="*/ 0 w 1856936"/>
              <a:gd name="connsiteY3" fmla="*/ 1303264 h 1303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936" h="1303264">
                <a:moveTo>
                  <a:pt x="0" y="0"/>
                </a:moveTo>
                <a:lnTo>
                  <a:pt x="1856936" y="0"/>
                </a:lnTo>
                <a:lnTo>
                  <a:pt x="1856936" y="1303264"/>
                </a:lnTo>
                <a:lnTo>
                  <a:pt x="0" y="1303264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415236" y="1811675"/>
            <a:ext cx="4984563" cy="17584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对比分析各厂商2019-2024年的销售价格，展示价格走势，揭示影响因素和策略。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415236" y="1314426"/>
            <a:ext cx="4984349" cy="38173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全球高级GPS定位器市场分析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415236" y="4183613"/>
            <a:ext cx="4984563" cy="1762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列出2023年收入最高的生产商，直观展示市场领先者，反映厂商的市场地位和影响力。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415236" y="3686364"/>
            <a:ext cx="4984349" cy="38173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</a:rPr>
              <a:t>全球主要生产商2023年收入排名</a:t>
            </a:r>
            <a:endParaRPr lang="zh-CN" altLang="en-US" sz="22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7" name="图片 6" descr="/data/temp/6edacb29-3241-11ef-aa29-3a47c13b5117.jpg@base@tag=imgScale&amp;m=1&amp;w=515&amp;h=626&amp;q=956edacb29-3241-11ef-aa29-3a47c13b5117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t="3882" b="15366"/>
          <a:stretch>
            <a:fillRect/>
          </a:stretch>
        </p:blipFill>
        <p:spPr>
          <a:xfrm>
            <a:off x="4307482" y="3686364"/>
            <a:ext cx="1857102" cy="2256727"/>
          </a:xfrm>
          <a:custGeom>
            <a:avLst/>
            <a:gdLst>
              <a:gd name="connsiteX0" fmla="*/ 0 w 1856936"/>
              <a:gd name="connsiteY0" fmla="*/ 0 h 1303264"/>
              <a:gd name="connsiteX1" fmla="*/ 1856936 w 1856936"/>
              <a:gd name="connsiteY1" fmla="*/ 0 h 1303264"/>
              <a:gd name="connsiteX2" fmla="*/ 1856936 w 1856936"/>
              <a:gd name="connsiteY2" fmla="*/ 1303264 h 1303264"/>
              <a:gd name="connsiteX3" fmla="*/ 0 w 1856936"/>
              <a:gd name="connsiteY3" fmla="*/ 1303264 h 1303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936" h="1303264">
                <a:moveTo>
                  <a:pt x="0" y="0"/>
                </a:moveTo>
                <a:lnTo>
                  <a:pt x="1856936" y="0"/>
                </a:lnTo>
                <a:lnTo>
                  <a:pt x="1856936" y="1303264"/>
                </a:lnTo>
                <a:lnTo>
                  <a:pt x="0" y="1303264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中国市场竞争格局及占有率</a:t>
            </a:r>
            <a:endParaRPr lang="zh-CN" altLang="en-US" dirty="0"/>
          </a:p>
        </p:txBody>
      </p:sp>
      <p:sp>
        <p:nvSpPr>
          <p:cNvPr id="2" name="任意多边形: 形状 9"/>
          <p:cNvSpPr/>
          <p:nvPr>
            <p:custDataLst>
              <p:tags r:id="rId2"/>
            </p:custDataLst>
          </p:nvPr>
        </p:nvSpPr>
        <p:spPr>
          <a:xfrm>
            <a:off x="4094989" y="1762363"/>
            <a:ext cx="3999026" cy="3999478"/>
          </a:xfrm>
          <a:custGeom>
            <a:avLst/>
            <a:gdLst>
              <a:gd name="connsiteX0" fmla="*/ 4618815 w 4733323"/>
              <a:gd name="connsiteY0" fmla="*/ 2091189 h 4733860"/>
              <a:gd name="connsiteX1" fmla="*/ 2642059 w 4733323"/>
              <a:gd name="connsiteY1" fmla="*/ 114433 h 4733860"/>
              <a:gd name="connsiteX2" fmla="*/ 2090576 w 4733323"/>
              <a:gd name="connsiteY2" fmla="*/ 114433 h 4733860"/>
              <a:gd name="connsiteX3" fmla="*/ 114433 w 4733323"/>
              <a:gd name="connsiteY3" fmla="*/ 2091189 h 4733860"/>
              <a:gd name="connsiteX4" fmla="*/ 114433 w 4733323"/>
              <a:gd name="connsiteY4" fmla="*/ 2642671 h 4733860"/>
              <a:gd name="connsiteX5" fmla="*/ 2091189 w 4733323"/>
              <a:gd name="connsiteY5" fmla="*/ 4619428 h 4733860"/>
              <a:gd name="connsiteX6" fmla="*/ 2642671 w 4733323"/>
              <a:gd name="connsiteY6" fmla="*/ 4619428 h 4733860"/>
              <a:gd name="connsiteX7" fmla="*/ 4619428 w 4733323"/>
              <a:gd name="connsiteY7" fmla="*/ 2642671 h 4733860"/>
              <a:gd name="connsiteX8" fmla="*/ 4618815 w 4733323"/>
              <a:gd name="connsiteY8" fmla="*/ 2091189 h 4733860"/>
              <a:gd name="connsiteX9" fmla="*/ 3781175 w 4733323"/>
              <a:gd name="connsiteY9" fmla="*/ 2517056 h 4733860"/>
              <a:gd name="connsiteX10" fmla="*/ 2516443 w 4733323"/>
              <a:gd name="connsiteY10" fmla="*/ 3781788 h 4733860"/>
              <a:gd name="connsiteX11" fmla="*/ 2216192 w 4733323"/>
              <a:gd name="connsiteY11" fmla="*/ 3781788 h 4733860"/>
              <a:gd name="connsiteX12" fmla="*/ 952072 w 4733323"/>
              <a:gd name="connsiteY12" fmla="*/ 2517056 h 4733860"/>
              <a:gd name="connsiteX13" fmla="*/ 952072 w 4733323"/>
              <a:gd name="connsiteY13" fmla="*/ 2216805 h 4733860"/>
              <a:gd name="connsiteX14" fmla="*/ 2216804 w 4733323"/>
              <a:gd name="connsiteY14" fmla="*/ 952072 h 4733860"/>
              <a:gd name="connsiteX15" fmla="*/ 2517056 w 4733323"/>
              <a:gd name="connsiteY15" fmla="*/ 952072 h 4733860"/>
              <a:gd name="connsiteX16" fmla="*/ 3781788 w 4733323"/>
              <a:gd name="connsiteY16" fmla="*/ 2216805 h 4733860"/>
              <a:gd name="connsiteX17" fmla="*/ 3781175 w 4733323"/>
              <a:gd name="connsiteY17" fmla="*/ 2517056 h 4733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33323" h="4733860">
                <a:moveTo>
                  <a:pt x="4618815" y="2091189"/>
                </a:moveTo>
                <a:lnTo>
                  <a:pt x="2642059" y="114433"/>
                </a:lnTo>
                <a:cubicBezTo>
                  <a:pt x="2489482" y="-38144"/>
                  <a:pt x="2242540" y="-38144"/>
                  <a:pt x="2090576" y="114433"/>
                </a:cubicBezTo>
                <a:lnTo>
                  <a:pt x="114433" y="2091189"/>
                </a:lnTo>
                <a:cubicBezTo>
                  <a:pt x="-38144" y="2243766"/>
                  <a:pt x="-38144" y="2490707"/>
                  <a:pt x="114433" y="2642671"/>
                </a:cubicBezTo>
                <a:lnTo>
                  <a:pt x="2091189" y="4619428"/>
                </a:lnTo>
                <a:cubicBezTo>
                  <a:pt x="2243766" y="4772005"/>
                  <a:pt x="2490707" y="4772005"/>
                  <a:pt x="2642671" y="4619428"/>
                </a:cubicBezTo>
                <a:lnTo>
                  <a:pt x="4619428" y="2642671"/>
                </a:lnTo>
                <a:cubicBezTo>
                  <a:pt x="4771391" y="2490707"/>
                  <a:pt x="4771391" y="2243766"/>
                  <a:pt x="4618815" y="2091189"/>
                </a:cubicBezTo>
                <a:close/>
                <a:moveTo>
                  <a:pt x="3781175" y="2517056"/>
                </a:moveTo>
                <a:lnTo>
                  <a:pt x="2516443" y="3781788"/>
                </a:lnTo>
                <a:cubicBezTo>
                  <a:pt x="2433721" y="3864510"/>
                  <a:pt x="2299527" y="3864510"/>
                  <a:pt x="2216192" y="3781788"/>
                </a:cubicBezTo>
                <a:lnTo>
                  <a:pt x="952072" y="2517056"/>
                </a:lnTo>
                <a:cubicBezTo>
                  <a:pt x="869350" y="2434334"/>
                  <a:pt x="869350" y="2300140"/>
                  <a:pt x="952072" y="2216805"/>
                </a:cubicBezTo>
                <a:lnTo>
                  <a:pt x="2216804" y="952072"/>
                </a:lnTo>
                <a:cubicBezTo>
                  <a:pt x="2299527" y="869350"/>
                  <a:pt x="2433721" y="869350"/>
                  <a:pt x="2517056" y="952072"/>
                </a:cubicBezTo>
                <a:lnTo>
                  <a:pt x="3781788" y="2216805"/>
                </a:lnTo>
                <a:cubicBezTo>
                  <a:pt x="3863897" y="2300140"/>
                  <a:pt x="3863897" y="2434334"/>
                  <a:pt x="3781175" y="2517056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 w="6120" cap="flat">
            <a:noFill/>
            <a:prstDash val="solid"/>
            <a:miter/>
          </a:ln>
        </p:spPr>
        <p:txBody>
          <a:bodyPr rtlCol="0" anchor="ctr"/>
          <a:p>
            <a:endParaRPr lang="zh-CN" altLang="en-US" dirty="0"/>
          </a:p>
        </p:txBody>
      </p:sp>
      <p:sp>
        <p:nvSpPr>
          <p:cNvPr id="5" name="任意多边形: 形状 8"/>
          <p:cNvSpPr/>
          <p:nvPr>
            <p:custDataLst>
              <p:tags r:id="rId3"/>
            </p:custDataLst>
          </p:nvPr>
        </p:nvSpPr>
        <p:spPr>
          <a:xfrm>
            <a:off x="5274654" y="1762363"/>
            <a:ext cx="1639032" cy="868416"/>
          </a:xfrm>
          <a:custGeom>
            <a:avLst/>
            <a:gdLst>
              <a:gd name="connsiteX0" fmla="*/ 1939991 w 1939991"/>
              <a:gd name="connsiteY0" fmla="*/ 803785 h 1027875"/>
              <a:gd name="connsiteX1" fmla="*/ 1250639 w 1939991"/>
              <a:gd name="connsiteY1" fmla="*/ 114433 h 1027875"/>
              <a:gd name="connsiteX2" fmla="*/ 699157 w 1939991"/>
              <a:gd name="connsiteY2" fmla="*/ 114433 h 1027875"/>
              <a:gd name="connsiteX3" fmla="*/ 0 w 1939991"/>
              <a:gd name="connsiteY3" fmla="*/ 812976 h 1027875"/>
              <a:gd name="connsiteX4" fmla="*/ 938132 w 1939991"/>
              <a:gd name="connsiteY4" fmla="*/ 812976 h 1027875"/>
              <a:gd name="connsiteX5" fmla="*/ 1939991 w 1939991"/>
              <a:gd name="connsiteY5" fmla="*/ 803785 h 102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991" h="1027875">
                <a:moveTo>
                  <a:pt x="1939991" y="803785"/>
                </a:moveTo>
                <a:lnTo>
                  <a:pt x="1250639" y="114433"/>
                </a:lnTo>
                <a:cubicBezTo>
                  <a:pt x="1098062" y="-38144"/>
                  <a:pt x="851121" y="-38144"/>
                  <a:pt x="699157" y="114433"/>
                </a:cubicBezTo>
                <a:lnTo>
                  <a:pt x="0" y="812976"/>
                </a:lnTo>
                <a:cubicBezTo>
                  <a:pt x="0" y="812976"/>
                  <a:pt x="417288" y="512112"/>
                  <a:pt x="938132" y="812976"/>
                </a:cubicBezTo>
                <a:cubicBezTo>
                  <a:pt x="938132" y="812976"/>
                  <a:pt x="1618906" y="1302570"/>
                  <a:pt x="1939991" y="803785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 w="6120" cap="flat">
            <a:noFill/>
            <a:prstDash val="solid"/>
            <a:miter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30000"/>
              </a:schemeClr>
            </a:outerShdw>
          </a:effectLst>
        </p:spPr>
        <p:txBody>
          <a:bodyPr lIns="0" tIns="0" rIns="0" bIns="108000" rtlCol="0" anchor="ctr"/>
          <a:p>
            <a:pPr algn="ctr"/>
            <a:r>
              <a:rPr lang="en-US" altLang="zh-CN" b="1" dirty="0">
                <a:solidFill>
                  <a:schemeClr val="lt1">
                    <a:lumMod val="100000"/>
                  </a:schemeClr>
                </a:solidFill>
              </a:rPr>
              <a:t>02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6" name="任意多边形: 形状 18"/>
          <p:cNvSpPr/>
          <p:nvPr>
            <p:custDataLst>
              <p:tags r:id="rId4"/>
            </p:custDataLst>
          </p:nvPr>
        </p:nvSpPr>
        <p:spPr>
          <a:xfrm>
            <a:off x="5274654" y="4893744"/>
            <a:ext cx="1639032" cy="868417"/>
          </a:xfrm>
          <a:custGeom>
            <a:avLst/>
            <a:gdLst>
              <a:gd name="connsiteX0" fmla="*/ 275173 w 1424913"/>
              <a:gd name="connsiteY0" fmla="*/ 691 h 754970"/>
              <a:gd name="connsiteX1" fmla="*/ 735860 w 1424913"/>
              <a:gd name="connsiteY1" fmla="*/ 157843 h 754970"/>
              <a:gd name="connsiteX2" fmla="*/ 1424913 w 1424913"/>
              <a:gd name="connsiteY2" fmla="*/ 157843 h 754970"/>
              <a:gd name="connsiteX3" fmla="*/ 911386 w 1424913"/>
              <a:gd name="connsiteY3" fmla="*/ 670920 h 754970"/>
              <a:gd name="connsiteX4" fmla="*/ 506325 w 1424913"/>
              <a:gd name="connsiteY4" fmla="*/ 670920 h 754970"/>
              <a:gd name="connsiteX5" fmla="*/ 0 w 1424913"/>
              <a:gd name="connsiteY5" fmla="*/ 164594 h 754970"/>
              <a:gd name="connsiteX6" fmla="*/ 275173 w 1424913"/>
              <a:gd name="connsiteY6" fmla="*/ 691 h 75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4913" h="754970">
                <a:moveTo>
                  <a:pt x="275173" y="691"/>
                </a:moveTo>
                <a:cubicBezTo>
                  <a:pt x="499520" y="-12126"/>
                  <a:pt x="735860" y="157843"/>
                  <a:pt x="735860" y="157843"/>
                </a:cubicBezTo>
                <a:cubicBezTo>
                  <a:pt x="1118417" y="378827"/>
                  <a:pt x="1424913" y="157843"/>
                  <a:pt x="1424913" y="157843"/>
                </a:cubicBezTo>
                <a:lnTo>
                  <a:pt x="911386" y="670920"/>
                </a:lnTo>
                <a:cubicBezTo>
                  <a:pt x="799769" y="782987"/>
                  <a:pt x="618392" y="782987"/>
                  <a:pt x="506325" y="670920"/>
                </a:cubicBezTo>
                <a:lnTo>
                  <a:pt x="0" y="164594"/>
                </a:lnTo>
                <a:cubicBezTo>
                  <a:pt x="73699" y="50108"/>
                  <a:pt x="173197" y="6517"/>
                  <a:pt x="275173" y="691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 w="6120" cap="flat">
            <a:noFill/>
            <a:prstDash val="solid"/>
            <a:miter/>
          </a:ln>
          <a:effectLst>
            <a:outerShdw blurRad="50800" dist="38100" dir="16200000" algn="t" rotWithShape="0">
              <a:schemeClr val="accent1">
                <a:lumMod val="60000"/>
                <a:lumOff val="40000"/>
                <a:alpha val="30000"/>
              </a:schemeClr>
            </a:outerShdw>
          </a:effectLst>
        </p:spPr>
        <p:txBody>
          <a:bodyPr rot="0" spcFirstLastPara="0" vertOverflow="overflow" horzOverflow="overflow" vert="horz" wrap="square" lIns="0" tIns="0" rIns="0" bIns="1080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>
                <a:solidFill>
                  <a:schemeClr val="lt1">
                    <a:lumMod val="100000"/>
                  </a:schemeClr>
                </a:solidFill>
              </a:rPr>
              <a:t>04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7" name="任意多边形: 形状 22"/>
          <p:cNvSpPr/>
          <p:nvPr>
            <p:custDataLst>
              <p:tags r:id="rId5"/>
            </p:custDataLst>
          </p:nvPr>
        </p:nvSpPr>
        <p:spPr>
          <a:xfrm>
            <a:off x="4097529" y="2942663"/>
            <a:ext cx="868418" cy="1639032"/>
          </a:xfrm>
          <a:custGeom>
            <a:avLst/>
            <a:gdLst>
              <a:gd name="connsiteX0" fmla="*/ 590377 w 754970"/>
              <a:gd name="connsiteY0" fmla="*/ 0 h 1424913"/>
              <a:gd name="connsiteX1" fmla="*/ 597128 w 754970"/>
              <a:gd name="connsiteY1" fmla="*/ 735860 h 1424913"/>
              <a:gd name="connsiteX2" fmla="*/ 597128 w 754970"/>
              <a:gd name="connsiteY2" fmla="*/ 1424913 h 1424913"/>
              <a:gd name="connsiteX3" fmla="*/ 84051 w 754970"/>
              <a:gd name="connsiteY3" fmla="*/ 911386 h 1424913"/>
              <a:gd name="connsiteX4" fmla="*/ 84051 w 754970"/>
              <a:gd name="connsiteY4" fmla="*/ 506326 h 1424913"/>
              <a:gd name="connsiteX5" fmla="*/ 590377 w 754970"/>
              <a:gd name="connsiteY5" fmla="*/ 0 h 142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4970" h="1424913">
                <a:moveTo>
                  <a:pt x="590377" y="0"/>
                </a:moveTo>
                <a:cubicBezTo>
                  <a:pt x="956732" y="235835"/>
                  <a:pt x="597128" y="735860"/>
                  <a:pt x="597128" y="735860"/>
                </a:cubicBezTo>
                <a:cubicBezTo>
                  <a:pt x="376145" y="1118417"/>
                  <a:pt x="597128" y="1424913"/>
                  <a:pt x="597128" y="1424913"/>
                </a:cubicBezTo>
                <a:lnTo>
                  <a:pt x="84051" y="911386"/>
                </a:lnTo>
                <a:cubicBezTo>
                  <a:pt x="-28016" y="799769"/>
                  <a:pt x="-28016" y="618392"/>
                  <a:pt x="84051" y="506326"/>
                </a:cubicBezTo>
                <a:lnTo>
                  <a:pt x="590377" y="0"/>
                </a:lnTo>
                <a:close/>
              </a:path>
            </a:pathLst>
          </a:custGeom>
          <a:solidFill>
            <a:schemeClr val="accent1"/>
          </a:solidFill>
          <a:ln w="6120" cap="flat">
            <a:noFill/>
            <a:prstDash val="solid"/>
            <a:miter/>
          </a:ln>
          <a:effectLst>
            <a:outerShdw blurRad="50800" dist="38100" algn="l" rotWithShape="0">
              <a:schemeClr val="accent1">
                <a:lumMod val="60000"/>
                <a:lumOff val="40000"/>
                <a:alpha val="30000"/>
              </a:schemeClr>
            </a:outerShdw>
          </a:effectLst>
        </p:spPr>
        <p:txBody>
          <a:bodyPr rot="0" spcFirstLastPara="0" vertOverflow="overflow" horzOverflow="overflow" vert="horz" wrap="square" lIns="0" tIns="0" rIns="108000" bIns="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>
                <a:solidFill>
                  <a:schemeClr val="lt1">
                    <a:lumMod val="100000"/>
                  </a:schemeClr>
                </a:solidFill>
              </a:rPr>
              <a:t>01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8" name="任意多边形: 形状 25"/>
          <p:cNvSpPr/>
          <p:nvPr>
            <p:custDataLst>
              <p:tags r:id="rId6"/>
            </p:custDataLst>
          </p:nvPr>
        </p:nvSpPr>
        <p:spPr>
          <a:xfrm>
            <a:off x="7225101" y="2942663"/>
            <a:ext cx="868418" cy="1639032"/>
          </a:xfrm>
          <a:custGeom>
            <a:avLst/>
            <a:gdLst>
              <a:gd name="connsiteX0" fmla="*/ 157843 w 754970"/>
              <a:gd name="connsiteY0" fmla="*/ 0 h 1424913"/>
              <a:gd name="connsiteX1" fmla="*/ 670920 w 754970"/>
              <a:gd name="connsiteY1" fmla="*/ 513527 h 1424913"/>
              <a:gd name="connsiteX2" fmla="*/ 670920 w 754970"/>
              <a:gd name="connsiteY2" fmla="*/ 918588 h 1424913"/>
              <a:gd name="connsiteX3" fmla="*/ 164594 w 754970"/>
              <a:gd name="connsiteY3" fmla="*/ 1424913 h 1424913"/>
              <a:gd name="connsiteX4" fmla="*/ 157843 w 754970"/>
              <a:gd name="connsiteY4" fmla="*/ 689053 h 1424913"/>
              <a:gd name="connsiteX5" fmla="*/ 157843 w 754970"/>
              <a:gd name="connsiteY5" fmla="*/ 0 h 142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4970" h="1424913">
                <a:moveTo>
                  <a:pt x="157843" y="0"/>
                </a:moveTo>
                <a:lnTo>
                  <a:pt x="670920" y="513527"/>
                </a:lnTo>
                <a:cubicBezTo>
                  <a:pt x="782987" y="625144"/>
                  <a:pt x="782987" y="806521"/>
                  <a:pt x="670920" y="918588"/>
                </a:cubicBezTo>
                <a:lnTo>
                  <a:pt x="164594" y="1424913"/>
                </a:lnTo>
                <a:cubicBezTo>
                  <a:pt x="-201761" y="1189078"/>
                  <a:pt x="157843" y="689053"/>
                  <a:pt x="157843" y="689053"/>
                </a:cubicBezTo>
                <a:cubicBezTo>
                  <a:pt x="378826" y="306496"/>
                  <a:pt x="157843" y="0"/>
                  <a:pt x="157843" y="0"/>
                </a:cubicBezTo>
                <a:close/>
              </a:path>
            </a:pathLst>
          </a:custGeom>
          <a:solidFill>
            <a:schemeClr val="accent1"/>
          </a:solidFill>
          <a:ln w="6120" cap="flat">
            <a:noFill/>
            <a:prstDash val="solid"/>
            <a:miter/>
          </a:ln>
          <a:effectLst>
            <a:outerShdw blurRad="50800" dist="38100" dir="10800000" algn="r" rotWithShape="0">
              <a:schemeClr val="accent1">
                <a:lumMod val="60000"/>
                <a:lumOff val="40000"/>
                <a:alpha val="30000"/>
              </a:schemeClr>
            </a:outerShdw>
          </a:effectLst>
        </p:spPr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>
                <a:solidFill>
                  <a:schemeClr val="lt1">
                    <a:lumMod val="100000"/>
                  </a:schemeClr>
                </a:solidFill>
              </a:rPr>
              <a:t>03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1" name="任意多边形: 形状 2"/>
          <p:cNvSpPr/>
          <p:nvPr>
            <p:custDataLst>
              <p:tags r:id="rId7"/>
            </p:custDataLst>
          </p:nvPr>
        </p:nvSpPr>
        <p:spPr>
          <a:xfrm>
            <a:off x="5703854" y="3312816"/>
            <a:ext cx="782864" cy="914270"/>
          </a:xfrm>
          <a:custGeom>
            <a:avLst/>
            <a:gdLst>
              <a:gd name="connsiteX0" fmla="*/ 433631 w 782974"/>
              <a:gd name="connsiteY0" fmla="*/ 114 h 914398"/>
              <a:gd name="connsiteX1" fmla="*/ 88603 w 782974"/>
              <a:gd name="connsiteY1" fmla="*/ 294098 h 914398"/>
              <a:gd name="connsiteX2" fmla="*/ 4955 w 782974"/>
              <a:gd name="connsiteY2" fmla="*/ 441671 h 914398"/>
              <a:gd name="connsiteX3" fmla="*/ 36952 w 782974"/>
              <a:gd name="connsiteY3" fmla="*/ 496589 h 914398"/>
              <a:gd name="connsiteX4" fmla="*/ 93390 w 782974"/>
              <a:gd name="connsiteY4" fmla="*/ 496589 h 914398"/>
              <a:gd name="connsiteX5" fmla="*/ 93390 w 782974"/>
              <a:gd name="connsiteY5" fmla="*/ 680004 h 914398"/>
              <a:gd name="connsiteX6" fmla="*/ 192202 w 782974"/>
              <a:gd name="connsiteY6" fmla="*/ 757886 h 914398"/>
              <a:gd name="connsiteX7" fmla="*/ 255491 w 782974"/>
              <a:gd name="connsiteY7" fmla="*/ 749142 h 914398"/>
              <a:gd name="connsiteX8" fmla="*/ 255491 w 782974"/>
              <a:gd name="connsiteY8" fmla="*/ 855434 h 914398"/>
              <a:gd name="connsiteX9" fmla="*/ 314577 w 782974"/>
              <a:gd name="connsiteY9" fmla="*/ 914513 h 914398"/>
              <a:gd name="connsiteX10" fmla="*/ 506619 w 782974"/>
              <a:gd name="connsiteY10" fmla="*/ 914513 h 914398"/>
              <a:gd name="connsiteX11" fmla="*/ 565715 w 782974"/>
              <a:gd name="connsiteY11" fmla="*/ 855434 h 914398"/>
              <a:gd name="connsiteX12" fmla="*/ 565715 w 782974"/>
              <a:gd name="connsiteY12" fmla="*/ 672943 h 914398"/>
              <a:gd name="connsiteX13" fmla="*/ 783091 w 782974"/>
              <a:gd name="connsiteY13" fmla="*/ 349481 h 914398"/>
              <a:gd name="connsiteX14" fmla="*/ 433631 w 782974"/>
              <a:gd name="connsiteY14" fmla="*/ 114 h 914398"/>
              <a:gd name="connsiteX15" fmla="*/ 560527 w 782974"/>
              <a:gd name="connsiteY15" fmla="*/ 314907 h 914398"/>
              <a:gd name="connsiteX16" fmla="*/ 370018 w 782974"/>
              <a:gd name="connsiteY16" fmla="*/ 515153 h 914398"/>
              <a:gd name="connsiteX17" fmla="*/ 344697 w 782974"/>
              <a:gd name="connsiteY17" fmla="*/ 502829 h 914398"/>
              <a:gd name="connsiteX18" fmla="*/ 364762 w 782974"/>
              <a:gd name="connsiteY18" fmla="*/ 365724 h 914398"/>
              <a:gd name="connsiteX19" fmla="*/ 277660 w 782974"/>
              <a:gd name="connsiteY19" fmla="*/ 365724 h 914398"/>
              <a:gd name="connsiteX20" fmla="*/ 266952 w 782974"/>
              <a:gd name="connsiteY20" fmla="*/ 340783 h 914398"/>
              <a:gd name="connsiteX21" fmla="*/ 457474 w 782974"/>
              <a:gd name="connsiteY21" fmla="*/ 140539 h 914398"/>
              <a:gd name="connsiteX22" fmla="*/ 482795 w 782974"/>
              <a:gd name="connsiteY22" fmla="*/ 152861 h 914398"/>
              <a:gd name="connsiteX23" fmla="*/ 462731 w 782974"/>
              <a:gd name="connsiteY23" fmla="*/ 289965 h 914398"/>
              <a:gd name="connsiteX24" fmla="*/ 549831 w 782974"/>
              <a:gd name="connsiteY24" fmla="*/ 289965 h 914398"/>
              <a:gd name="connsiteX25" fmla="*/ 560527 w 782974"/>
              <a:gd name="connsiteY25" fmla="*/ 314907 h 914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82974" h="914398">
                <a:moveTo>
                  <a:pt x="433631" y="114"/>
                </a:moveTo>
                <a:cubicBezTo>
                  <a:pt x="259490" y="114"/>
                  <a:pt x="115148" y="127468"/>
                  <a:pt x="88603" y="294098"/>
                </a:cubicBezTo>
                <a:lnTo>
                  <a:pt x="4955" y="441671"/>
                </a:lnTo>
                <a:cubicBezTo>
                  <a:pt x="-8948" y="466188"/>
                  <a:pt x="8766" y="496589"/>
                  <a:pt x="36952" y="496589"/>
                </a:cubicBezTo>
                <a:lnTo>
                  <a:pt x="93390" y="496589"/>
                </a:lnTo>
                <a:lnTo>
                  <a:pt x="93390" y="680004"/>
                </a:lnTo>
                <a:cubicBezTo>
                  <a:pt x="93390" y="731803"/>
                  <a:pt x="141824" y="769978"/>
                  <a:pt x="192202" y="757886"/>
                </a:cubicBezTo>
                <a:lnTo>
                  <a:pt x="255491" y="749142"/>
                </a:lnTo>
                <a:lnTo>
                  <a:pt x="255491" y="855434"/>
                </a:lnTo>
                <a:cubicBezTo>
                  <a:pt x="255491" y="888064"/>
                  <a:pt x="281946" y="914513"/>
                  <a:pt x="314577" y="914513"/>
                </a:cubicBezTo>
                <a:lnTo>
                  <a:pt x="506619" y="914513"/>
                </a:lnTo>
                <a:cubicBezTo>
                  <a:pt x="539256" y="914513"/>
                  <a:pt x="565715" y="888064"/>
                  <a:pt x="565715" y="855434"/>
                </a:cubicBezTo>
                <a:lnTo>
                  <a:pt x="565715" y="672943"/>
                </a:lnTo>
                <a:cubicBezTo>
                  <a:pt x="693219" y="620856"/>
                  <a:pt x="783091" y="495680"/>
                  <a:pt x="783091" y="349481"/>
                </a:cubicBezTo>
                <a:cubicBezTo>
                  <a:pt x="783081" y="156519"/>
                  <a:pt x="626621" y="114"/>
                  <a:pt x="433631" y="114"/>
                </a:cubicBezTo>
                <a:moveTo>
                  <a:pt x="560527" y="314907"/>
                </a:moveTo>
                <a:lnTo>
                  <a:pt x="370018" y="515153"/>
                </a:lnTo>
                <a:cubicBezTo>
                  <a:pt x="360090" y="525591"/>
                  <a:pt x="342618" y="517085"/>
                  <a:pt x="344697" y="502829"/>
                </a:cubicBezTo>
                <a:lnTo>
                  <a:pt x="364762" y="365724"/>
                </a:lnTo>
                <a:lnTo>
                  <a:pt x="277660" y="365724"/>
                </a:lnTo>
                <a:cubicBezTo>
                  <a:pt x="264676" y="365724"/>
                  <a:pt x="258012" y="350191"/>
                  <a:pt x="266952" y="340783"/>
                </a:cubicBezTo>
                <a:lnTo>
                  <a:pt x="457474" y="140539"/>
                </a:lnTo>
                <a:cubicBezTo>
                  <a:pt x="467402" y="130099"/>
                  <a:pt x="484874" y="138606"/>
                  <a:pt x="482795" y="152861"/>
                </a:cubicBezTo>
                <a:lnTo>
                  <a:pt x="462731" y="289965"/>
                </a:lnTo>
                <a:lnTo>
                  <a:pt x="549831" y="289965"/>
                </a:lnTo>
                <a:cubicBezTo>
                  <a:pt x="562802" y="289965"/>
                  <a:pt x="569480" y="305499"/>
                  <a:pt x="560527" y="314907"/>
                </a:cubicBezTo>
              </a:path>
            </a:pathLst>
          </a:custGeom>
          <a:solidFill>
            <a:schemeClr val="accent1">
              <a:lumMod val="40000"/>
              <a:lumOff val="60000"/>
              <a:alpha val="15000"/>
            </a:schemeClr>
          </a:solidFill>
          <a:ln w="6120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8511431" y="3081708"/>
            <a:ext cx="2445730" cy="578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p>
            <a:r>
              <a:rPr lang="zh-CN" altLang="en-US" b="1" kern="0" dirty="0">
                <a:solidFill>
                  <a:schemeClr val="accent1"/>
                </a:solidFill>
                <a:latin typeface="+中文正文" charset="0"/>
              </a:rPr>
              <a:t>中国市场厂商GPS定位器价格分析</a:t>
            </a:r>
            <a:endParaRPr lang="zh-CN" altLang="en-US" b="1" kern="0" dirty="0">
              <a:solidFill>
                <a:schemeClr val="accent1"/>
              </a:solidFill>
              <a:latin typeface="+中文正文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8511431" y="3731857"/>
            <a:ext cx="2445730" cy="710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分析各厂商2019-2024年销售价格，洞察市场定价策略影响。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1240429" y="3081708"/>
            <a:ext cx="2445730" cy="578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p>
            <a:pPr algn="r"/>
            <a:r>
              <a:rPr lang="zh-CN" altLang="en-US" b="1" kern="0" dirty="0">
                <a:solidFill>
                  <a:schemeClr val="accent1"/>
                </a:solidFill>
                <a:latin typeface="+中文正文" charset="0"/>
              </a:rPr>
              <a:t>高级GPS定位器市场排名</a:t>
            </a:r>
            <a:endParaRPr lang="zh-CN" altLang="en-US" b="1" kern="0" dirty="0">
              <a:solidFill>
                <a:schemeClr val="accent1"/>
              </a:solidFill>
              <a:latin typeface="+中文正文" charset="0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240429" y="3731857"/>
            <a:ext cx="2445730" cy="710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 algn="r"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2019-2024年数据详细分析，揭示各厂商销量变化趋势。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7430177" y="1325544"/>
            <a:ext cx="2445730" cy="578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p>
            <a:r>
              <a:rPr lang="zh-CN" altLang="en-US" b="1" kern="0" dirty="0">
                <a:solidFill>
                  <a:schemeClr val="accent1">
                    <a:lumMod val="70000"/>
                    <a:lumOff val="30000"/>
                  </a:schemeClr>
                </a:solidFill>
                <a:latin typeface="+中文正文" charset="0"/>
              </a:rPr>
              <a:t>中国市场厂商GPS收入评估</a:t>
            </a:r>
            <a:endParaRPr lang="zh-CN" altLang="en-US" b="1" kern="0" dirty="0">
              <a:solidFill>
                <a:schemeClr val="accent1">
                  <a:lumMod val="70000"/>
                  <a:lumOff val="30000"/>
                </a:schemeClr>
              </a:solidFill>
              <a:latin typeface="+中文正文" charset="0"/>
            </a:endParaRP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7430177" y="1975693"/>
            <a:ext cx="2445730" cy="710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对比各厂商2019-2024年收入，评估市场竞争激烈程度。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2318508" y="4684224"/>
            <a:ext cx="2445730" cy="578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p>
            <a:pPr algn="r"/>
            <a:r>
              <a:rPr lang="zh-CN" altLang="en-US" b="1" kern="0" dirty="0">
                <a:solidFill>
                  <a:schemeClr val="accent1">
                    <a:lumMod val="70000"/>
                    <a:lumOff val="30000"/>
                  </a:schemeClr>
                </a:solidFill>
                <a:latin typeface="+中文正文" charset="0"/>
              </a:rPr>
              <a:t>2023年中国高级GPS定位器收入排行</a:t>
            </a:r>
            <a:endParaRPr lang="zh-CN" altLang="en-US" b="1" kern="0" dirty="0">
              <a:solidFill>
                <a:schemeClr val="accent1">
                  <a:lumMod val="70000"/>
                  <a:lumOff val="30000"/>
                </a:schemeClr>
              </a:solidFill>
              <a:latin typeface="+中文正文" charset="0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2318508" y="5334373"/>
            <a:ext cx="2445730" cy="710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 algn="r"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中文正文" charset="0"/>
                <a:sym typeface="+mn-ea"/>
              </a:rPr>
              <a:t>展示最新排行，体现市场领导者地位和竞争格局。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中文正文" charset="0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/data/temp/6ee9d629-3241-11ef-aa29-3a47c13b5117.jpg@base@tag=imgScale&amp;m=1&amp;w=1483&amp;h=1155&amp;q=956ee9d629-3241-11ef-aa29-3a47c13b511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8601" r="5424"/>
          <a:stretch>
            <a:fillRect/>
          </a:stretch>
        </p:blipFill>
        <p:spPr>
          <a:xfrm>
            <a:off x="695325" y="1805553"/>
            <a:ext cx="5344505" cy="4161294"/>
          </a:xfrm>
          <a:custGeom>
            <a:avLst/>
            <a:gdLst>
              <a:gd name="connsiteX0" fmla="*/ 0 w 5198414"/>
              <a:gd name="connsiteY0" fmla="*/ 0 h 3959816"/>
              <a:gd name="connsiteX1" fmla="*/ 5198414 w 5198414"/>
              <a:gd name="connsiteY1" fmla="*/ 0 h 3959816"/>
              <a:gd name="connsiteX2" fmla="*/ 5198414 w 5198414"/>
              <a:gd name="connsiteY2" fmla="*/ 3959816 h 3959816"/>
              <a:gd name="connsiteX3" fmla="*/ 0 w 5198414"/>
              <a:gd name="connsiteY3" fmla="*/ 3959816 h 395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8414" h="3959816">
                <a:moveTo>
                  <a:pt x="0" y="0"/>
                </a:moveTo>
                <a:lnTo>
                  <a:pt x="5198414" y="0"/>
                </a:lnTo>
                <a:lnTo>
                  <a:pt x="5198414" y="3959816"/>
                </a:lnTo>
                <a:lnTo>
                  <a:pt x="0" y="3959816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6152168" y="1805552"/>
            <a:ext cx="5343831" cy="4161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6000" y="392965"/>
            <a:ext cx="10800000" cy="705600"/>
          </a:xfrm>
        </p:spPr>
        <p:txBody>
          <a:bodyPr lIns="0" tIns="0" rIns="0" bIns="0">
            <a:normAutofit/>
          </a:bodyPr>
          <a:lstStyle/>
          <a:p>
            <a:r>
              <a:rPr lang="zh-CN" altLang="en-US" dirty="0"/>
              <a:t>高级GPS定位器行业集中度、竞争程度分析</a:t>
            </a:r>
            <a:endParaRPr lang="zh-CN" altLang="en-US" dirty="0"/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6859412" y="2416125"/>
            <a:ext cx="3925987" cy="2940244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全球高级GPS定位器市场集中度高，前五厂商份额大，第一、二、三梯队竞争格局明显。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不同产品类型高级GPS定位器分析</a:t>
            </a:r>
            <a:endParaRPr lang="zh-CN" altLang="en-US"/>
          </a:p>
        </p:txBody>
      </p:sp>
      <p:sp>
        <p:nvSpPr>
          <p:cNvPr id="2" name="Union_#color_$accent1_$accent2-804&amp;11218"/>
          <p:cNvSpPr/>
          <p:nvPr>
            <p:custDataLst>
              <p:tags r:id="rId2"/>
            </p:custDataLst>
          </p:nvPr>
        </p:nvSpPr>
        <p:spPr>
          <a:xfrm>
            <a:off x="1226185" y="1888490"/>
            <a:ext cx="4572000" cy="2532888"/>
          </a:xfrm>
          <a:custGeom>
            <a:avLst/>
            <a:gdLst/>
            <a:ahLst/>
            <a:cxnLst/>
            <a:rect l="l" t="t" r="r" b="b"/>
            <a:pathLst>
              <a:path w="4572000" h="2532888">
                <a:moveTo>
                  <a:pt x="256032" y="0"/>
                </a:moveTo>
                <a:cubicBezTo>
                  <a:pt x="109728" y="0"/>
                  <a:pt x="0" y="109728"/>
                  <a:pt x="0" y="256032"/>
                </a:cubicBezTo>
                <a:lnTo>
                  <a:pt x="0" y="2057400"/>
                </a:lnTo>
                <a:cubicBezTo>
                  <a:pt x="0" y="2194560"/>
                  <a:pt x="109728" y="2313432"/>
                  <a:pt x="256032" y="2313432"/>
                </a:cubicBezTo>
                <a:lnTo>
                  <a:pt x="649224" y="2313432"/>
                </a:lnTo>
                <a:lnTo>
                  <a:pt x="832104" y="2496312"/>
                </a:lnTo>
                <a:cubicBezTo>
                  <a:pt x="886968" y="2551176"/>
                  <a:pt x="960120" y="2551176"/>
                  <a:pt x="1014984" y="2496312"/>
                </a:cubicBezTo>
                <a:lnTo>
                  <a:pt x="1197864" y="2313432"/>
                </a:lnTo>
                <a:lnTo>
                  <a:pt x="4315968" y="2313432"/>
                </a:lnTo>
                <a:cubicBezTo>
                  <a:pt x="4462272" y="2313432"/>
                  <a:pt x="4572000" y="2194560"/>
                  <a:pt x="4572000" y="2057400"/>
                </a:cubicBezTo>
                <a:lnTo>
                  <a:pt x="4572000" y="256032"/>
                </a:lnTo>
                <a:cubicBezTo>
                  <a:pt x="4572000" y="109728"/>
                  <a:pt x="4462272" y="0"/>
                  <a:pt x="4315968" y="0"/>
                </a:cubicBezTo>
                <a:lnTo>
                  <a:pt x="256032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439200" tIns="396000" rIns="439200" bIns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详细展示各类型产品2019-2030年销量趋势，预测未来五年市场预测，各类型市场份额一目了然。</a:t>
            </a:r>
            <a:endParaRPr lang="zh-CN" altLang="en-US" sz="16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“_#color-824&amp;2665"/>
          <p:cNvSpPr/>
          <p:nvPr>
            <p:custDataLst>
              <p:tags r:id="rId3"/>
            </p:custDataLst>
          </p:nvPr>
        </p:nvSpPr>
        <p:spPr>
          <a:xfrm>
            <a:off x="4892675" y="3598545"/>
            <a:ext cx="448056" cy="384048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>
            <a:noAutofit/>
          </a:bodyPr>
          <a:p>
            <a:endParaRPr lang="zh-CN" altLang="en-US"/>
          </a:p>
        </p:txBody>
      </p:sp>
      <p:sp>
        <p:nvSpPr>
          <p:cNvPr id="7" name="Union_#color_$accent1_$accent2-824&amp;2655"/>
          <p:cNvSpPr/>
          <p:nvPr>
            <p:custDataLst>
              <p:tags r:id="rId4"/>
            </p:custDataLst>
          </p:nvPr>
        </p:nvSpPr>
        <p:spPr>
          <a:xfrm>
            <a:off x="6393815" y="1888490"/>
            <a:ext cx="4572000" cy="2532888"/>
          </a:xfrm>
          <a:custGeom>
            <a:avLst/>
            <a:gdLst/>
            <a:ahLst/>
            <a:cxnLst/>
            <a:rect l="l" t="t" r="r" b="b"/>
            <a:pathLst>
              <a:path w="4572000" h="2532888">
                <a:moveTo>
                  <a:pt x="256032" y="0"/>
                </a:moveTo>
                <a:cubicBezTo>
                  <a:pt x="109728" y="0"/>
                  <a:pt x="0" y="109728"/>
                  <a:pt x="0" y="256032"/>
                </a:cubicBezTo>
                <a:lnTo>
                  <a:pt x="0" y="2057400"/>
                </a:lnTo>
                <a:cubicBezTo>
                  <a:pt x="0" y="2194560"/>
                  <a:pt x="109728" y="2313432"/>
                  <a:pt x="256032" y="2313432"/>
                </a:cubicBezTo>
                <a:lnTo>
                  <a:pt x="649224" y="2313432"/>
                </a:lnTo>
                <a:lnTo>
                  <a:pt x="832104" y="2496312"/>
                </a:lnTo>
                <a:cubicBezTo>
                  <a:pt x="886968" y="2551176"/>
                  <a:pt x="960120" y="2551176"/>
                  <a:pt x="1014984" y="2496312"/>
                </a:cubicBezTo>
                <a:lnTo>
                  <a:pt x="1197864" y="2313432"/>
                </a:lnTo>
                <a:lnTo>
                  <a:pt x="4315968" y="2313432"/>
                </a:lnTo>
                <a:cubicBezTo>
                  <a:pt x="4462272" y="2313432"/>
                  <a:pt x="4572000" y="2194560"/>
                  <a:pt x="4572000" y="2057400"/>
                </a:cubicBezTo>
                <a:lnTo>
                  <a:pt x="4572000" y="256032"/>
                </a:lnTo>
                <a:cubicBezTo>
                  <a:pt x="4572000" y="109728"/>
                  <a:pt x="4462272" y="0"/>
                  <a:pt x="4315968" y="0"/>
                </a:cubicBezTo>
                <a:lnTo>
                  <a:pt x="256032" y="0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439200" tIns="396000" rIns="439200" bIns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分析2019-2024年各类型产品收入份额，结合预测数据，揭示未来五年收入走势，为决策提供依据。</a:t>
            </a:r>
            <a:endParaRPr lang="zh-CN" altLang="en-US" sz="16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8" name="图片 7" descr="/data/temp/6f7d876a-3241-11ef-82b7-4a5fe3783faf.jpg@base@tag=imgScale&amp;m=1&amp;w=247&amp;h=247&amp;q=956f7d876a-3241-11ef-82b7-4a5fe3783fa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024" t="2024"/>
          <a:stretch>
            <a:fillRect/>
          </a:stretch>
        </p:blipFill>
        <p:spPr>
          <a:xfrm>
            <a:off x="1708785" y="4637405"/>
            <a:ext cx="889000" cy="889000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2826385" y="4703445"/>
            <a:ext cx="2876268" cy="75633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全球高级GPS定位器市场分析</a:t>
            </a:r>
            <a:endParaRPr lang="zh-CN" altLang="en-US" sz="2400" b="1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“_#color-824&amp;2668"/>
          <p:cNvSpPr/>
          <p:nvPr>
            <p:custDataLst>
              <p:tags r:id="rId8"/>
            </p:custDataLst>
          </p:nvPr>
        </p:nvSpPr>
        <p:spPr>
          <a:xfrm>
            <a:off x="10060941" y="3598545"/>
            <a:ext cx="448056" cy="384048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>
            <a:noAutofit/>
          </a:bodyPr>
          <a:p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7994016" y="4703445"/>
            <a:ext cx="2876268" cy="75633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全球高级GPS定位器市场洞察</a:t>
            </a:r>
            <a:endParaRPr lang="zh-CN" altLang="en-US" sz="2400" b="1">
              <a:solidFill>
                <a:schemeClr val="tx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2" name="图片 11" descr="/data/temp/6f7d86be-3241-11ef-82b7-4a5fe3783faf.jpg@base@tag=imgScale&amp;m=1&amp;w=247&amp;h=247&amp;q=956f7d86be-3241-11ef-82b7-4a5fe3783fa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r="25228" b="405"/>
          <a:stretch>
            <a:fillRect/>
          </a:stretch>
        </p:blipFill>
        <p:spPr>
          <a:xfrm>
            <a:off x="6908801" y="4638040"/>
            <a:ext cx="888365" cy="888365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不同产品类型高级GPS定位器分析</a:t>
            </a:r>
            <a:endParaRPr lang="zh-CN" altLang="en-US"/>
          </a:p>
        </p:txBody>
      </p:sp>
      <p:pic>
        <p:nvPicPr>
          <p:cNvPr id="8" name="图片 7" descr="/data/temp/700c1d4c-3241-11ef-9c64-b28fd8d825bf.jpg@base@tag=imgScale&amp;m=1&amp;w=910&amp;h=1289&amp;q=95700c1d4c-3241-11ef-9c64-b28fd8d825b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395" r="4395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001427" y="1726469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5"/>
            </p:custDataLst>
          </p:nvPr>
        </p:nvSpPr>
        <p:spPr>
          <a:xfrm>
            <a:off x="636269" y="2247851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全球中国产品价格趋势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2963118" y="1893489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对比2019-2030年全球市场不同产品类型价格变化，中国市场走势独立分析，揭示价格影响因素。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>
            <a:off x="1001427" y="3871691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3" name="圆角矩形 35"/>
          <p:cNvSpPr/>
          <p:nvPr>
            <p:custDataLst>
              <p:tags r:id="rId8"/>
            </p:custDataLst>
          </p:nvPr>
        </p:nvSpPr>
        <p:spPr>
          <a:xfrm>
            <a:off x="636269" y="4393073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中国高级GPS销量与收入分析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963118" y="4038711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中国市场各类型产品销量趋势分析，结合收入市场份额，预测2025-2030年中国市场增长点。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不同应用高级GPS定位器分析</a:t>
            </a:r>
            <a:endParaRPr lang="zh-CN" altLang="en-US" dirty="0"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696486" y="1834270"/>
            <a:ext cx="5399830" cy="1803296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/data/temp/70991c70-3241-11ef-bd30-3a8c464d248b.jpg@base@tag=imgScale&amp;m=1&amp;w=727&amp;h=501&amp;q=9570991c70-3241-11ef-bd30-3a8c464d248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0650" r="138" b="11335"/>
          <a:stretch>
            <a:fillRect/>
          </a:stretch>
        </p:blipFill>
        <p:spPr>
          <a:xfrm>
            <a:off x="696486" y="1834270"/>
            <a:ext cx="2618408" cy="1803296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3627533" y="2495280"/>
            <a:ext cx="2174155" cy="1035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详述2019-2030年全球不同应用高级GPS定位器销量、收入和预测，展示市场份额趋势。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627533" y="2142868"/>
            <a:ext cx="2174156" cy="31812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b="1" kern="0" dirty="0">
                <a:solidFill>
                  <a:schemeClr val="accent1"/>
                </a:solidFill>
                <a:latin typeface="+mn-ea"/>
                <a:cs typeface="+mn-ea"/>
              </a:rPr>
              <a:t>全球市场应用分析</a:t>
            </a:r>
            <a:endParaRPr lang="zh-CN" altLang="en-US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3626263" y="1975235"/>
            <a:ext cx="319640" cy="71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696486" y="3783645"/>
            <a:ext cx="5399830" cy="1803296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/data/temp/70992561-3241-11ef-bd30-3a8c464d248b.jpg@base@tag=imgScale&amp;m=1&amp;w=727&amp;h=501&amp;q=9570992561-3241-11ef-bd30-3a8c464d248b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8526" r="8526"/>
          <a:stretch>
            <a:fillRect/>
          </a:stretch>
        </p:blipFill>
        <p:spPr>
          <a:xfrm>
            <a:off x="696486" y="3783645"/>
            <a:ext cx="2618408" cy="1803296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3627533" y="4444655"/>
            <a:ext cx="2174155" cy="1035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针对中国市场，分析不同应用高级GPS定位器销量及收入，2025-2030年预测未来发展趋势。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3627533" y="4092243"/>
            <a:ext cx="2174156" cy="31812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b="1" kern="0">
                <a:solidFill>
                  <a:schemeClr val="accent1"/>
                </a:solidFill>
                <a:latin typeface="+mn-ea"/>
                <a:cs typeface="+mn-ea"/>
              </a:rPr>
              <a:t>中国市场应用分析</a:t>
            </a:r>
            <a:endParaRPr lang="zh-CN" altLang="en-US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3626263" y="3924610"/>
            <a:ext cx="319640" cy="71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6095683" y="1834270"/>
            <a:ext cx="5399830" cy="1803296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15"/>
            </p:custDataLst>
          </p:nvPr>
        </p:nvSpPr>
        <p:spPr>
          <a:xfrm>
            <a:off x="9026729" y="2495280"/>
            <a:ext cx="2174155" cy="1035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2019-2030年全球各应用高级GPS定位器价格走势分析，揭示价格变化影响因素。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9026729" y="2142868"/>
            <a:ext cx="2174156" cy="31812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b="1" kern="0" dirty="0">
                <a:solidFill>
                  <a:schemeClr val="accent1"/>
                </a:solidFill>
                <a:latin typeface="+mn-ea"/>
                <a:cs typeface="+mn-ea"/>
              </a:rPr>
              <a:t>全球价格走势研究</a:t>
            </a:r>
            <a:endParaRPr lang="zh-CN" altLang="en-US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9024824" y="1975235"/>
            <a:ext cx="319640" cy="71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6095683" y="3783645"/>
            <a:ext cx="5399830" cy="1803296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/data/temp/7099281e-3241-11ef-bd30-3a8c464d248b.jpg@base@tag=imgScale&amp;m=1&amp;w=727&amp;h=501&amp;q=957099281e-3241-11ef-bd30-3a8c464d248b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l="1632" r="1632"/>
          <a:stretch>
            <a:fillRect/>
          </a:stretch>
        </p:blipFill>
        <p:spPr>
          <a:xfrm>
            <a:off x="6095683" y="3783645"/>
            <a:ext cx="2618408" cy="1803296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7" name="矩形 26"/>
          <p:cNvSpPr/>
          <p:nvPr>
            <p:custDataLst>
              <p:tags r:id="rId21"/>
            </p:custDataLst>
          </p:nvPr>
        </p:nvSpPr>
        <p:spPr>
          <a:xfrm>
            <a:off x="9026729" y="4444655"/>
            <a:ext cx="2174155" cy="1035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涵盖中国高级GPS定位器行业SWOT分析，以及政策环境分析，包括主管部门、政策动向和相关规划。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22"/>
            </p:custDataLst>
          </p:nvPr>
        </p:nvSpPr>
        <p:spPr>
          <a:xfrm>
            <a:off x="9026729" y="4092243"/>
            <a:ext cx="2174156" cy="31812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b="1" kern="0">
                <a:solidFill>
                  <a:schemeClr val="accent1"/>
                </a:solidFill>
                <a:latin typeface="+mn-ea"/>
                <a:cs typeface="+mn-ea"/>
              </a:rPr>
              <a:t>中国市场环境评估</a:t>
            </a:r>
            <a:endParaRPr lang="zh-CN" altLang="en-US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23"/>
            </p:custDataLst>
          </p:nvPr>
        </p:nvSpPr>
        <p:spPr>
          <a:xfrm>
            <a:off x="9024824" y="3924610"/>
            <a:ext cx="319640" cy="71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pic>
        <p:nvPicPr>
          <p:cNvPr id="29" name="图片 28" descr="/data/temp/7099222a-3241-11ef-bd30-3a8c464d248b.jpg@base@tag=imgScale&amp;m=1&amp;w=727&amp;h=501&amp;q=957099222a-3241-11ef-bd30-3a8c464d248b"/>
          <p:cNvPicPr>
            <a:picLocks noChangeAspect="1"/>
          </p:cNvPicPr>
          <p:nvPr>
            <p:custDataLst>
              <p:tags r:id="rId24"/>
            </p:custDataLst>
          </p:nvPr>
        </p:nvPicPr>
        <p:blipFill rotWithShape="1">
          <a:blip r:embed="rId25"/>
          <a:srcRect l="1638" r="1638"/>
          <a:stretch>
            <a:fillRect/>
          </a:stretch>
        </p:blipFill>
        <p:spPr>
          <a:xfrm>
            <a:off x="6096317" y="1834270"/>
            <a:ext cx="2618408" cy="1803530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行业供应链分析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高级GPS定位器行业产业链简介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高级GPS定位器行业供应链分析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高级GPS定位器主要原料及供应情况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高级GPS定位器行业主要下游客户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高级GPS定位器行业采购模式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高级GPS定位器行业生产模式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高级GPS定位器行业销售模式及销售渠道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全球市场主要高级GPS定位器厂商简介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401200" cy="720000"/>
          </a:xfrm>
        </p:spPr>
        <p:txBody>
          <a:bodyPr lIns="0" tIns="0" rIns="0" bIns="0" anchor="b"/>
          <a:lstStyle/>
          <a:p>
            <a:pPr algn="l"/>
            <a:r>
              <a:rPr lang="zh-CN" altLang="en-US"/>
              <a:t>几米物联（康凯斯）</a:t>
            </a:r>
            <a:endParaRPr lang="zh-CN" altLang="en-US"/>
          </a:p>
        </p:txBody>
      </p:sp>
      <p:pic>
        <p:nvPicPr>
          <p:cNvPr id="4" name="图片 3" descr="/data/temp/7098b5cf-3241-11ef-82b7-4a5fe3783faf.jpg@base@tag=imgScale&amp;m=1&amp;w=1453&amp;h=1904&amp;q=957098b5cf-3241-11ef-82b7-4a5fe3783faf"/>
          <p:cNvPicPr/>
          <p:nvPr>
            <p:custDataLst>
              <p:tags r:id="rId2"/>
            </p:custDataLst>
          </p:nvPr>
        </p:nvPicPr>
        <p:blipFill>
          <a:blip r:embed="rId3"/>
          <a:srcRect l="16799" r="16799"/>
        </p:blipFill>
        <p:spPr>
          <a:xfrm>
            <a:off x="6957695" y="0"/>
            <a:ext cx="5234305" cy="6858000"/>
          </a:xfrm>
          <a:prstGeom prst="rect">
            <a:avLst/>
          </a:prstGeom>
          <a:blipFill rotWithShape="1">
            <a:blip r:embed="rId4"/>
            <a:stretch>
              <a:fillRect t="-1000" r="-1000" b="-1000"/>
            </a:stretch>
          </a:blip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676018" y="20444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涵盖生产基地、销售区域，竞争对手分析，市场定位介绍，展现公司行业地位。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676018" y="17085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几米物联（康凯斯）概览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20343" y="172440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76653" y="300011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规格参数解读，市场应用范围说明，全面了解产品性能与适用场景。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676653" y="266420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高级GPS定位器产品详情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720343" y="267626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677288" y="395579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2019-2024销量、收入、价格及毛利率数据，揭示公司财务表现与市场趋势。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677288" y="361987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几米物联业绩展示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20343" y="362813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20343" y="457999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1677288" y="491146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简介介绍企业背景，核心业务解析，了解几米物联（康凯斯）发展战略。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1677288" y="457555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公司概况与主要业务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677288" y="58671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实时更新企业新闻，关注公司最新发展动态，洞察行业影响力与创新步伐。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677288" y="55312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几米物联最新动态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9"/>
            </p:custDataLst>
          </p:nvPr>
        </p:nvSpPr>
        <p:spPr>
          <a:xfrm>
            <a:off x="720343" y="553122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05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CalAmp</a:t>
            </a:r>
            <a:endParaRPr lang="zh-CN" altLang="en-US" dirty="0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332115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2030" y="340722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提供基本信息，高级GPS定位器生产，销售覆盖范围，竞争对手分析及市场定位。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2030" y="1917094"/>
            <a:ext cx="660086" cy="6588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5"/>
            </p:custDataLst>
          </p:nvPr>
        </p:nvCxnSpPr>
        <p:spPr>
          <a:xfrm flipV="1">
            <a:off x="882463" y="3273550"/>
            <a:ext cx="1622526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965213" y="2702578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CalAmp公司概述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: 圆角 2"/>
          <p:cNvSpPr/>
          <p:nvPr>
            <p:custDataLst>
              <p:tags r:id="rId7"/>
            </p:custDataLst>
          </p:nvPr>
        </p:nvSpPr>
        <p:spPr>
          <a:xfrm>
            <a:off x="2906643" y="2347392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3172078" y="3449233"/>
            <a:ext cx="1443660" cy="20254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详细阐述CalAmp高级GPS定位器规格参数，及在各领域的应用情况。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9"/>
            </p:custDataLst>
          </p:nvPr>
        </p:nvSpPr>
        <p:spPr>
          <a:xfrm>
            <a:off x="3172078" y="1902454"/>
            <a:ext cx="660086" cy="66072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0"/>
            </p:custDataLst>
          </p:nvPr>
        </p:nvCxnSpPr>
        <p:spPr>
          <a:xfrm flipV="1">
            <a:off x="3092511" y="3302194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3177807" y="2707034"/>
            <a:ext cx="1443660" cy="4513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产品规格与市场应用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12"/>
            </p:custDataLst>
          </p:nvPr>
        </p:nvSpPr>
        <p:spPr>
          <a:xfrm>
            <a:off x="5116691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5382126" y="341995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展示2019-2024年销量、收入、价格及毛利率，揭示其业务表现。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4"/>
            </p:custDataLst>
          </p:nvPr>
        </p:nvSpPr>
        <p:spPr>
          <a:xfrm>
            <a:off x="5382126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75" name="直接连接符 74"/>
          <p:cNvCxnSpPr/>
          <p:nvPr>
            <p:custDataLst>
              <p:tags r:id="rId15"/>
            </p:custDataLst>
          </p:nvPr>
        </p:nvCxnSpPr>
        <p:spPr>
          <a:xfrm flipV="1">
            <a:off x="5302559" y="3281188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5382126" y="2701305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CalAmp财务数据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9" name="矩形: 圆角 2"/>
          <p:cNvSpPr/>
          <p:nvPr>
            <p:custDataLst>
              <p:tags r:id="rId17"/>
            </p:custDataLst>
          </p:nvPr>
        </p:nvSpPr>
        <p:spPr>
          <a:xfrm>
            <a:off x="7326739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7592174" y="342377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概括CalAmp公司简介，核心业务领域，理解其市场定位。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1" name="圆角矩形 70"/>
          <p:cNvSpPr/>
          <p:nvPr>
            <p:custDataLst>
              <p:tags r:id="rId19"/>
            </p:custDataLst>
          </p:nvPr>
        </p:nvSpPr>
        <p:spPr>
          <a:xfrm>
            <a:off x="7592174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04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76" name="直接连接符 75"/>
          <p:cNvCxnSpPr/>
          <p:nvPr>
            <p:custDataLst>
              <p:tags r:id="rId20"/>
            </p:custDataLst>
          </p:nvPr>
        </p:nvCxnSpPr>
        <p:spPr>
          <a:xfrm flipV="1">
            <a:off x="7512607" y="3283734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7592174" y="2702578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公司简介与主要业务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: 圆角 2"/>
          <p:cNvSpPr/>
          <p:nvPr>
            <p:custDataLst>
              <p:tags r:id="rId22"/>
            </p:custDataLst>
          </p:nvPr>
        </p:nvSpPr>
        <p:spPr>
          <a:xfrm>
            <a:off x="9536787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>
            <p:custDataLst>
              <p:tags r:id="rId23"/>
            </p:custDataLst>
          </p:nvPr>
        </p:nvSpPr>
        <p:spPr>
          <a:xfrm>
            <a:off x="9802222" y="341995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更新企业最新发展动态，包括战略调整、新产品发布等信息。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圆角矩形 23"/>
          <p:cNvSpPr/>
          <p:nvPr>
            <p:custDataLst>
              <p:tags r:id="rId24"/>
            </p:custDataLst>
          </p:nvPr>
        </p:nvSpPr>
        <p:spPr>
          <a:xfrm>
            <a:off x="9802222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05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25"/>
            </p:custDataLst>
          </p:nvPr>
        </p:nvCxnSpPr>
        <p:spPr>
          <a:xfrm flipV="1">
            <a:off x="9722655" y="3281188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9802222" y="2701305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CalAmp最新动态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4603640" cy="720000"/>
          </a:xfrm>
        </p:spPr>
        <p:txBody>
          <a:bodyPr lIns="0" tIns="0" rIns="0" bIns="0" anchor="b"/>
          <a:lstStyle/>
          <a:p>
            <a:r>
              <a:rPr lang="zh-CN" altLang="en-US" dirty="0"/>
              <a:t>移为通信</a:t>
            </a:r>
            <a:endParaRPr lang="zh-CN" altLang="en-US" dirty="0"/>
          </a:p>
        </p:txBody>
      </p:sp>
      <p:pic>
        <p:nvPicPr>
          <p:cNvPr id="18" name="图片 17" descr="/data/temp/70e5aabf-3241-11ef-b9c2-866b6d6259f9.jpg@base@tag=imgScale&amp;m=1&amp;w=1676&amp;h=1677&amp;q=9570e5aabf-3241-11ef-b9c2-866b6d6259f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727" r="25551"/>
          <a:stretch>
            <a:fillRect/>
          </a:stretch>
        </p:blipFill>
        <p:spPr>
          <a:xfrm>
            <a:off x="6155050" y="2"/>
            <a:ext cx="6036950" cy="6040857"/>
          </a:xfrm>
          <a:custGeom>
            <a:avLst/>
            <a:gdLst>
              <a:gd name="connsiteX0" fmla="*/ 2276483 w 6036950"/>
              <a:gd name="connsiteY0" fmla="*/ 0 h 6040857"/>
              <a:gd name="connsiteX1" fmla="*/ 6036950 w 6036950"/>
              <a:gd name="connsiteY1" fmla="*/ 0 h 6040857"/>
              <a:gd name="connsiteX2" fmla="*/ 6036950 w 6036950"/>
              <a:gd name="connsiteY2" fmla="*/ 2936006 h 6040857"/>
              <a:gd name="connsiteX3" fmla="*/ 4238679 w 6036950"/>
              <a:gd name="connsiteY3" fmla="*/ 5156686 h 6040857"/>
              <a:gd name="connsiteX4" fmla="*/ 884172 w 6036950"/>
              <a:gd name="connsiteY4" fmla="*/ 5509259 h 6040857"/>
              <a:gd name="connsiteX5" fmla="*/ 531600 w 6036950"/>
              <a:gd name="connsiteY5" fmla="*/ 2154752 h 604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ln w="9525" cap="flat" cmpd="sng" algn="ctr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0" dir="4200000" algn="ctr" rotWithShape="0">
              <a:schemeClr val="accent1">
                <a:alpha val="15000"/>
              </a:schemeClr>
            </a:outerShdw>
          </a:effectLst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8628" y="1753428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提供基本信息，高级GPS定位器生产基地，销售区域覆盖，竞争对手与市场定位分析。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304812" y="1432878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移为通信公司概况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688516" y="1453230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308628" y="2741790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展示GPS定位器规格参数，市场应用范围，结合销量、收入、价格及毛利率数据（2019-2024）。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04812" y="2421240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移为通信产品详情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88516" y="2441592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1308628" y="3730152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分析移为通信2019-2024年GPS定位器销量趋势，收入、价格变动及毛利率情况。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304812" y="3409602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移为通信市场表现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椭圆 8"/>
          <p:cNvSpPr/>
          <p:nvPr>
            <p:custDataLst>
              <p:tags r:id="rId12"/>
            </p:custDataLst>
          </p:nvPr>
        </p:nvSpPr>
        <p:spPr>
          <a:xfrm>
            <a:off x="688516" y="3429955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1308628" y="4719151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简介公司背景及主要业务，了解移为通信的核心竞争力和战略方向。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1304812" y="4397965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移为通信企业信息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5"/>
            </p:custDataLst>
          </p:nvPr>
        </p:nvSpPr>
        <p:spPr>
          <a:xfrm>
            <a:off x="688516" y="4418317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04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8628" y="5707513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发布企业最新新闻，展示移为通信的业务发展、技术创新和市场活动。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304812" y="5386327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移为通信最新动态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7" name="椭圆 26"/>
          <p:cNvSpPr/>
          <p:nvPr>
            <p:custDataLst>
              <p:tags r:id="rId18"/>
            </p:custDataLst>
          </p:nvPr>
        </p:nvSpPr>
        <p:spPr>
          <a:xfrm>
            <a:off x="688516" y="5407315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05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>
            <a:off x="6762750" y="0"/>
            <a:ext cx="5429250" cy="45351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75" h="6662">
                <a:moveTo>
                  <a:pt x="271" y="0"/>
                </a:moveTo>
                <a:lnTo>
                  <a:pt x="7975" y="0"/>
                </a:lnTo>
                <a:lnTo>
                  <a:pt x="7975" y="5710"/>
                </a:lnTo>
                <a:lnTo>
                  <a:pt x="7941" y="5734"/>
                </a:lnTo>
                <a:cubicBezTo>
                  <a:pt x="7119" y="6318"/>
                  <a:pt x="6115" y="6662"/>
                  <a:pt x="5030" y="6662"/>
                </a:cubicBezTo>
                <a:cubicBezTo>
                  <a:pt x="2252" y="6662"/>
                  <a:pt x="0" y="4410"/>
                  <a:pt x="0" y="1633"/>
                </a:cubicBezTo>
                <a:cubicBezTo>
                  <a:pt x="0" y="1068"/>
                  <a:pt x="93" y="526"/>
                  <a:pt x="264" y="19"/>
                </a:cubicBezTo>
                <a:lnTo>
                  <a:pt x="271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71549e56-3241-11ef-aed4-6e9bf3095cf3.jpg@base@tag=imgScale&amp;m=1&amp;w=1439&amp;h=1202&amp;q=9571549e56-3241-11ef-aed4-6e9bf3095cf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109" r="10109"/>
          <a:stretch>
            <a:fillRect/>
          </a:stretch>
        </p:blipFill>
        <p:spPr>
          <a:xfrm>
            <a:off x="7008495" y="0"/>
            <a:ext cx="5183505" cy="43300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92" h="6258">
                <a:moveTo>
                  <a:pt x="235" y="0"/>
                </a:moveTo>
                <a:lnTo>
                  <a:pt x="7492" y="0"/>
                </a:lnTo>
                <a:lnTo>
                  <a:pt x="7492" y="5409"/>
                </a:lnTo>
                <a:lnTo>
                  <a:pt x="7491" y="5410"/>
                </a:lnTo>
                <a:cubicBezTo>
                  <a:pt x="6720" y="5945"/>
                  <a:pt x="5784" y="6258"/>
                  <a:pt x="4774" y="6258"/>
                </a:cubicBezTo>
                <a:cubicBezTo>
                  <a:pt x="2137" y="6258"/>
                  <a:pt x="0" y="4120"/>
                  <a:pt x="0" y="1484"/>
                </a:cubicBezTo>
                <a:cubicBezTo>
                  <a:pt x="0" y="969"/>
                  <a:pt x="82" y="473"/>
                  <a:pt x="232" y="8"/>
                </a:cubicBezTo>
                <a:lnTo>
                  <a:pt x="235" y="0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0" name="任意多边形 29"/>
          <p:cNvSpPr/>
          <p:nvPr>
            <p:custDataLst>
              <p:tags r:id="rId4"/>
            </p:custDataLst>
          </p:nvPr>
        </p:nvSpPr>
        <p:spPr>
          <a:xfrm>
            <a:off x="10591165" y="5557520"/>
            <a:ext cx="1600835" cy="13004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9" h="1080">
                <a:moveTo>
                  <a:pt x="1027" y="0"/>
                </a:moveTo>
                <a:cubicBezTo>
                  <a:pt x="1124" y="0"/>
                  <a:pt x="1218" y="14"/>
                  <a:pt x="1308" y="39"/>
                </a:cubicBezTo>
                <a:lnTo>
                  <a:pt x="1329" y="45"/>
                </a:lnTo>
                <a:lnTo>
                  <a:pt x="1329" y="1080"/>
                </a:lnTo>
                <a:lnTo>
                  <a:pt x="1" y="1080"/>
                </a:lnTo>
                <a:lnTo>
                  <a:pt x="1" y="1079"/>
                </a:lnTo>
                <a:cubicBezTo>
                  <a:pt x="0" y="1062"/>
                  <a:pt x="0" y="1044"/>
                  <a:pt x="0" y="1027"/>
                </a:cubicBezTo>
                <a:cubicBezTo>
                  <a:pt x="0" y="460"/>
                  <a:pt x="460" y="0"/>
                  <a:pt x="102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标题 3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7063" y="360000"/>
            <a:ext cx="5884379" cy="720000"/>
          </a:xfrm>
        </p:spPr>
        <p:txBody>
          <a:bodyPr lIns="0" tIns="0" rIns="0" bIns="0" anchor="b"/>
          <a:lstStyle/>
          <a:p>
            <a:pPr algn="l"/>
            <a:r>
              <a:rPr lang="zh-CN" altLang="en-US" dirty="0"/>
              <a:t>Teltonika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 flipV="1">
            <a:off x="601690" y="2167393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303213" y="177556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01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898897" y="1776197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Teltonika公司概览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898897" y="213564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涵盖基本信息，生产基地，销售区域，市场定位，与主要竞争对手分析。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303213" y="2723069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02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898897" y="2723069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Teltonika产品规格摘要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898897" y="3085053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详细列出高级GPS定位器参数，及不同市场应用情况。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303213" y="367248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03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4"/>
            </p:custDataLst>
          </p:nvPr>
        </p:nvSpPr>
        <p:spPr>
          <a:xfrm>
            <a:off x="898897" y="3672482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Teltonika经济指标分析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98897" y="4033195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展示2019-2024年销量、收入、价格及毛利率，揭示其财务表现趋势。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6"/>
            </p:custDataLst>
          </p:nvPr>
        </p:nvSpPr>
        <p:spPr>
          <a:xfrm>
            <a:off x="303213" y="4620624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04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7"/>
            </p:custDataLst>
          </p:nvPr>
        </p:nvSpPr>
        <p:spPr>
          <a:xfrm>
            <a:off x="898897" y="4620624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Teltonika公司概览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8"/>
            </p:custDataLst>
          </p:nvPr>
        </p:nvSpPr>
        <p:spPr>
          <a:xfrm>
            <a:off x="898897" y="4981337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提供公司基本信息，主要业务领域，理解其市场定位。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9"/>
            </p:custDataLst>
          </p:nvPr>
        </p:nvSpPr>
        <p:spPr>
          <a:xfrm>
            <a:off x="303213" y="5568766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05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20"/>
            </p:custDataLst>
          </p:nvPr>
        </p:nvSpPr>
        <p:spPr>
          <a:xfrm>
            <a:off x="898897" y="5568766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Teltonika行业报告发布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21"/>
            </p:custDataLst>
          </p:nvPr>
        </p:nvSpPr>
        <p:spPr>
          <a:xfrm>
            <a:off x="898897" y="592948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更新企业近期新闻，展示其业务发展和战略变化。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22"/>
            </p:custDataLst>
          </p:nvPr>
        </p:nvCxnSpPr>
        <p:spPr>
          <a:xfrm flipV="1">
            <a:off x="601690" y="3083147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7" name="直接连接符 26"/>
          <p:cNvCxnSpPr/>
          <p:nvPr>
            <p:custDataLst>
              <p:tags r:id="rId23"/>
            </p:custDataLst>
          </p:nvPr>
        </p:nvCxnSpPr>
        <p:spPr>
          <a:xfrm flipV="1">
            <a:off x="601690" y="4033195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8" name="直接连接符 27"/>
          <p:cNvCxnSpPr/>
          <p:nvPr>
            <p:custDataLst>
              <p:tags r:id="rId24"/>
            </p:custDataLst>
          </p:nvPr>
        </p:nvCxnSpPr>
        <p:spPr>
          <a:xfrm flipV="1">
            <a:off x="601690" y="4983242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86968" y="329184"/>
            <a:ext cx="10415016" cy="875665"/>
          </a:xfrm>
          <a:noFill/>
        </p:spPr>
        <p:txBody>
          <a:bodyPr wrap="square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400" dirty="0">
                <a:cs typeface="+mn-cs"/>
              </a:rPr>
              <a:t>美力高</a:t>
            </a:r>
            <a:endParaRPr lang="zh-CN" altLang="en-US" sz="3400" dirty="0">
              <a:cs typeface="+mn-cs"/>
            </a:endParaRPr>
          </a:p>
        </p:txBody>
      </p:sp>
      <p:sp>
        <p:nvSpPr>
          <p:cNvPr id="3" name="Rectangle 41732_#color_#shadow_$dk1-788&amp;2007"/>
          <p:cNvSpPr/>
          <p:nvPr>
            <p:custDataLst>
              <p:tags r:id="rId2"/>
            </p:custDataLst>
          </p:nvPr>
        </p:nvSpPr>
        <p:spPr>
          <a:xfrm>
            <a:off x="998220" y="1755085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123950" y="2122750"/>
            <a:ext cx="810586" cy="61320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042160" y="251581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包括生产基地、销售区域，展示其市场定位与竞争环境。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042160" y="204274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151515"/>
                </a:solidFill>
                <a:latin typeface="+mn-ea"/>
                <a:cs typeface="+mn-ea"/>
              </a:rPr>
              <a:t>美力高基本信息</a:t>
            </a:r>
            <a:endParaRPr lang="zh-CN" altLang="en-US" sz="2000" b="1" dirty="0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7" name="Rectangle 41732_#color_#shadow_$dk1-788&amp;2007"/>
          <p:cNvSpPr/>
          <p:nvPr>
            <p:custDataLst>
              <p:tags r:id="rId6"/>
            </p:custDataLst>
          </p:nvPr>
        </p:nvSpPr>
        <p:spPr>
          <a:xfrm>
            <a:off x="6173470" y="1755085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6299200" y="212275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8"/>
            </p:custDataLst>
          </p:nvPr>
        </p:nvSpPr>
        <p:spPr>
          <a:xfrm>
            <a:off x="7217410" y="251581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详细列出高级GPS定位器参数，强调产品特性和应用领域。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9"/>
            </p:custDataLst>
          </p:nvPr>
        </p:nvSpPr>
        <p:spPr>
          <a:xfrm>
            <a:off x="7217410" y="204274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美力高产品规格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30" name="Rectangle 41732_#color_#shadow_$dk1-788&amp;2007"/>
          <p:cNvSpPr/>
          <p:nvPr>
            <p:custDataLst>
              <p:tags r:id="rId10"/>
            </p:custDataLst>
          </p:nvPr>
        </p:nvSpPr>
        <p:spPr>
          <a:xfrm>
            <a:off x="6173470" y="326321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33" name="矩形 32"/>
          <p:cNvSpPr/>
          <p:nvPr>
            <p:custDataLst>
              <p:tags r:id="rId11"/>
            </p:custDataLst>
          </p:nvPr>
        </p:nvSpPr>
        <p:spPr>
          <a:xfrm>
            <a:off x="6299200" y="363151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7217410" y="402457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简介公司背景及主要业务，了解企业核心竞争力。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>
          <a:xfrm>
            <a:off x="7217410" y="35515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美力高公司概况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38" name="Rectangle 41732_#color_#shadow_$dk1-788&amp;2007"/>
          <p:cNvSpPr/>
          <p:nvPr>
            <p:custDataLst>
              <p:tags r:id="rId14"/>
            </p:custDataLst>
          </p:nvPr>
        </p:nvSpPr>
        <p:spPr>
          <a:xfrm>
            <a:off x="998220" y="326321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1123950" y="363151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16"/>
            </p:custDataLst>
          </p:nvPr>
        </p:nvSpPr>
        <p:spPr>
          <a:xfrm>
            <a:off x="2042160" y="402457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报告2019-2024年销量、收入、价格和毛利率，揭示其市场表现。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17"/>
            </p:custDataLst>
          </p:nvPr>
        </p:nvSpPr>
        <p:spPr>
          <a:xfrm>
            <a:off x="2042160" y="35515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美力高业绩分析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43" name="Rectangle 41732_#color_#shadow_$dk1-788&amp;2007"/>
          <p:cNvSpPr/>
          <p:nvPr>
            <p:custDataLst>
              <p:tags r:id="rId18"/>
            </p:custDataLst>
          </p:nvPr>
        </p:nvSpPr>
        <p:spPr>
          <a:xfrm>
            <a:off x="998220" y="477197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44" name="矩形 43"/>
          <p:cNvSpPr/>
          <p:nvPr>
            <p:custDataLst>
              <p:tags r:id="rId19"/>
            </p:custDataLst>
          </p:nvPr>
        </p:nvSpPr>
        <p:spPr>
          <a:xfrm>
            <a:off x="1123950" y="5139635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05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5" name="矩形 44"/>
          <p:cNvSpPr/>
          <p:nvPr>
            <p:custDataLst>
              <p:tags r:id="rId20"/>
            </p:custDataLst>
          </p:nvPr>
        </p:nvSpPr>
        <p:spPr>
          <a:xfrm>
            <a:off x="2042160" y="55327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提供企业最新新闻或发展，以便洞察其战略动向。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46" name="矩形 45"/>
          <p:cNvSpPr/>
          <p:nvPr>
            <p:custDataLst>
              <p:tags r:id="rId21"/>
            </p:custDataLst>
          </p:nvPr>
        </p:nvSpPr>
        <p:spPr>
          <a:xfrm>
            <a:off x="2042160" y="505962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美力高最新动态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9265" y="2117301"/>
            <a:ext cx="2309495" cy="2947248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dirty="0"/>
              <a:t>Orbcomm</a:t>
            </a:r>
            <a:endParaRPr lang="zh-CN" altLang="en-US" dirty="0"/>
          </a:p>
        </p:txBody>
      </p:sp>
      <p:pic>
        <p:nvPicPr>
          <p:cNvPr id="28" name="图片 27" descr="/data/temp/72080709-3241-11ef-aa29-3a47c13b5117.jpg@base@tag=imgScale&amp;m=1&amp;w=539&amp;h=598&amp;q=9572080709-3241-11ef-aa29-3a47c13b511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4973" r="4973"/>
          <a:stretch>
            <a:fillRect/>
          </a:stretch>
        </p:blipFill>
        <p:spPr>
          <a:xfrm>
            <a:off x="3238698" y="1087237"/>
            <a:ext cx="1943779" cy="2158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6" name="图片 25" descr="/data/temp/7208098a-3241-11ef-aa29-3a47c13b5117.jpg@base@tag=imgScale&amp;m=1&amp;w=539&amp;h=598&amp;q=957208098a-3241-11ef-aa29-3a47c13b5117"/>
          <p:cNvPicPr/>
          <p:nvPr>
            <p:custDataLst>
              <p:tags r:id="rId4"/>
            </p:custDataLst>
          </p:nvPr>
        </p:nvPicPr>
        <p:blipFill rotWithShape="1">
          <a:blip r:embed="rId5"/>
          <a:srcRect l="4993" r="4993"/>
          <a:stretch>
            <a:fillRect/>
          </a:stretch>
        </p:blipFill>
        <p:spPr>
          <a:xfrm>
            <a:off x="5409407" y="1084694"/>
            <a:ext cx="1942923" cy="2158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2" name="图片 21" descr="/data/temp/72080af9-3241-11ef-aa29-3a47c13b5117.jpg@base@tag=imgScale&amp;m=1&amp;w=539&amp;h=600&amp;q=9572080af9-3241-11ef-aa29-3a47c13b5117"/>
          <p:cNvPicPr/>
          <p:nvPr>
            <p:custDataLst>
              <p:tags r:id="rId6"/>
            </p:custDataLst>
          </p:nvPr>
        </p:nvPicPr>
        <p:blipFill rotWithShape="1">
          <a:blip r:embed="rId7"/>
          <a:srcRect l="16363" r="16363"/>
          <a:stretch>
            <a:fillRect/>
          </a:stretch>
        </p:blipFill>
        <p:spPr>
          <a:xfrm>
            <a:off x="7579480" y="1079607"/>
            <a:ext cx="1942923" cy="2166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4" name="图片 23" descr="/data/temp/72080b62-3241-11ef-aa29-3a47c13b5117.jpg@base@tag=imgScale&amp;m=1&amp;w=539&amp;h=600&amp;q=9572080b62-3241-11ef-aa29-3a47c13b5117"/>
          <p:cNvPicPr/>
          <p:nvPr>
            <p:custDataLst>
              <p:tags r:id="rId8"/>
            </p:custDataLst>
          </p:nvPr>
        </p:nvPicPr>
        <p:blipFill rotWithShape="1">
          <a:blip r:embed="rId9"/>
          <a:srcRect l="16363" r="16363"/>
          <a:stretch>
            <a:fillRect/>
          </a:stretch>
        </p:blipFill>
        <p:spPr>
          <a:xfrm>
            <a:off x="9748917" y="1084694"/>
            <a:ext cx="1942923" cy="2166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" name="Rectangle 41757_#color-886&amp;3357"/>
          <p:cNvSpPr/>
          <p:nvPr>
            <p:custDataLst>
              <p:tags r:id="rId10"/>
            </p:custDataLst>
          </p:nvPr>
        </p:nvSpPr>
        <p:spPr>
          <a:xfrm>
            <a:off x="3478405" y="2601138"/>
            <a:ext cx="1802340" cy="3398453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1"/>
            </p:custDataLst>
          </p:nvPr>
        </p:nvSpPr>
        <p:spPr>
          <a:xfrm>
            <a:off x="3714932" y="2866277"/>
            <a:ext cx="1340048" cy="4622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3714932" y="4022208"/>
            <a:ext cx="1340321" cy="18184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提供全球服务的高级GPS定位器制造商，销售遍布全球，竞争对手中市场地位显著。</a:t>
            </a:r>
            <a:endParaRPr lang="zh-CN" altLang="en-US" sz="13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3714932" y="3365400"/>
            <a:ext cx="1339668" cy="6204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Orbcomm公司概述</a:t>
            </a:r>
            <a:endParaRPr lang="zh-CN" altLang="en-US" sz="1600" b="1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Rectangle 41757_#color-886&amp;3357"/>
          <p:cNvSpPr/>
          <p:nvPr>
            <p:custDataLst>
              <p:tags r:id="rId14"/>
            </p:custDataLst>
          </p:nvPr>
        </p:nvSpPr>
        <p:spPr>
          <a:xfrm>
            <a:off x="5663102" y="2600502"/>
            <a:ext cx="1802340" cy="3399214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 dirty="0"/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5898993" y="2866277"/>
            <a:ext cx="1340048" cy="4622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5898993" y="4022208"/>
            <a:ext cx="1340321" cy="18184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高级GPS定位器具备特定规格参数，广泛应用，产品性能详细透明。</a:t>
            </a:r>
            <a:endParaRPr lang="zh-CN" altLang="en-US" sz="13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7"/>
            </p:custDataLst>
          </p:nvPr>
        </p:nvSpPr>
        <p:spPr>
          <a:xfrm>
            <a:off x="5898993" y="3365400"/>
            <a:ext cx="1340048" cy="6204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Orbcomm产品详情</a:t>
            </a:r>
            <a:endParaRPr lang="zh-CN" altLang="en-US" sz="1600" b="1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Rectangle 41757_#color-886&amp;3357"/>
          <p:cNvSpPr/>
          <p:nvPr>
            <p:custDataLst>
              <p:tags r:id="rId18"/>
            </p:custDataLst>
          </p:nvPr>
        </p:nvSpPr>
        <p:spPr>
          <a:xfrm>
            <a:off x="7847163" y="2600502"/>
            <a:ext cx="1802340" cy="3399214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19"/>
            </p:custDataLst>
          </p:nvPr>
        </p:nvSpPr>
        <p:spPr>
          <a:xfrm>
            <a:off x="8083690" y="2866277"/>
            <a:ext cx="1340048" cy="4622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20"/>
            </p:custDataLst>
          </p:nvPr>
        </p:nvSpPr>
        <p:spPr>
          <a:xfrm>
            <a:off x="8083690" y="4022208"/>
            <a:ext cx="1340321" cy="18184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2019-2024年间，销量、收入持续增长，价格策略稳定，毛利率显示出良好盈利能力。</a:t>
            </a:r>
            <a:endParaRPr lang="zh-CN" altLang="en-US" sz="13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21"/>
            </p:custDataLst>
          </p:nvPr>
        </p:nvSpPr>
        <p:spPr>
          <a:xfrm>
            <a:off x="8083690" y="3365400"/>
            <a:ext cx="1340048" cy="6204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Orbcomm市场表现</a:t>
            </a:r>
            <a:endParaRPr lang="zh-CN" altLang="en-US" sz="1600" b="1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9" name="Rectangle 41757_#color-886&amp;3357"/>
          <p:cNvSpPr/>
          <p:nvPr>
            <p:custDataLst>
              <p:tags r:id="rId22"/>
            </p:custDataLst>
          </p:nvPr>
        </p:nvSpPr>
        <p:spPr>
          <a:xfrm>
            <a:off x="10031860" y="2600502"/>
            <a:ext cx="1802340" cy="3399214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3"/>
            </p:custDataLst>
          </p:nvPr>
        </p:nvSpPr>
        <p:spPr>
          <a:xfrm>
            <a:off x="10268387" y="2866277"/>
            <a:ext cx="1340049" cy="46224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24"/>
            </p:custDataLst>
          </p:nvPr>
        </p:nvSpPr>
        <p:spPr>
          <a:xfrm>
            <a:off x="10268387" y="4022208"/>
            <a:ext cx="1340322" cy="18184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除GPS定位器外，业务多元，公司简介包含其核心价值，最新动态显示其业务发展动态。</a:t>
            </a:r>
            <a:endParaRPr lang="zh-CN" altLang="en-US" sz="13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25"/>
            </p:custDataLst>
          </p:nvPr>
        </p:nvSpPr>
        <p:spPr>
          <a:xfrm>
            <a:off x="10268387" y="3365400"/>
            <a:ext cx="1340049" cy="6204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Orbcomm公司概况</a:t>
            </a:r>
            <a:endParaRPr lang="zh-CN" altLang="en-US" sz="1600" b="1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 dirty="0"/>
              <a:t>移联通信</a:t>
            </a:r>
            <a:endParaRPr lang="zh-CN" altLang="en-US" dirty="0"/>
          </a:p>
        </p:txBody>
      </p:sp>
      <p:cxnSp>
        <p:nvCxnSpPr>
          <p:cNvPr id="21" name="直接箭头连接符 20"/>
          <p:cNvCxnSpPr/>
          <p:nvPr>
            <p:custDataLst>
              <p:tags r:id="rId2"/>
            </p:custDataLst>
          </p:nvPr>
        </p:nvCxnSpPr>
        <p:spPr>
          <a:xfrm>
            <a:off x="695960" y="5824075"/>
            <a:ext cx="10800665" cy="0"/>
          </a:xfrm>
          <a:prstGeom prst="straightConnector1">
            <a:avLst/>
          </a:prstGeom>
          <a:ln w="28575">
            <a:solidFill>
              <a:srgbClr val="DDDDDD">
                <a:alpha val="40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: 形状 12"/>
          <p:cNvSpPr/>
          <p:nvPr>
            <p:custDataLst>
              <p:tags r:id="rId3"/>
            </p:custDataLst>
          </p:nvPr>
        </p:nvSpPr>
        <p:spPr>
          <a:xfrm flipV="1">
            <a:off x="704850" y="1947811"/>
            <a:ext cx="1983319" cy="3361292"/>
          </a:xfrm>
          <a:custGeom>
            <a:avLst/>
            <a:gdLst>
              <a:gd name="connsiteX0" fmla="*/ 166792 w 1825052"/>
              <a:gd name="connsiteY0" fmla="*/ 3107602 h 3107602"/>
              <a:gd name="connsiteX1" fmla="*/ 1658260 w 1825052"/>
              <a:gd name="connsiteY1" fmla="*/ 3107602 h 3107602"/>
              <a:gd name="connsiteX2" fmla="*/ 1825052 w 1825052"/>
              <a:gd name="connsiteY2" fmla="*/ 2940810 h 3107602"/>
              <a:gd name="connsiteX3" fmla="*/ 1825052 w 1825052"/>
              <a:gd name="connsiteY3" fmla="*/ 402182 h 3107602"/>
              <a:gd name="connsiteX4" fmla="*/ 1658260 w 1825052"/>
              <a:gd name="connsiteY4" fmla="*/ 235390 h 3107602"/>
              <a:gd name="connsiteX5" fmla="*/ 1049052 w 1825052"/>
              <a:gd name="connsiteY5" fmla="*/ 235390 h 3107602"/>
              <a:gd name="connsiteX6" fmla="*/ 912526 w 1825052"/>
              <a:gd name="connsiteY6" fmla="*/ 0 h 3107602"/>
              <a:gd name="connsiteX7" fmla="*/ 776000 w 1825052"/>
              <a:gd name="connsiteY7" fmla="*/ 235390 h 3107602"/>
              <a:gd name="connsiteX8" fmla="*/ 166792 w 1825052"/>
              <a:gd name="connsiteY8" fmla="*/ 235390 h 3107602"/>
              <a:gd name="connsiteX9" fmla="*/ 0 w 1825052"/>
              <a:gd name="connsiteY9" fmla="*/ 402182 h 3107602"/>
              <a:gd name="connsiteX10" fmla="*/ 0 w 1825052"/>
              <a:gd name="connsiteY10" fmla="*/ 2940810 h 3107602"/>
              <a:gd name="connsiteX11" fmla="*/ 166792 w 1825052"/>
              <a:gd name="connsiteY11" fmla="*/ 3107602 h 3107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052" h="3107602">
                <a:moveTo>
                  <a:pt x="166792" y="3107602"/>
                </a:moveTo>
                <a:lnTo>
                  <a:pt x="1658260" y="3107602"/>
                </a:lnTo>
                <a:cubicBezTo>
                  <a:pt x="1750377" y="3107602"/>
                  <a:pt x="1825052" y="3032927"/>
                  <a:pt x="1825052" y="2940810"/>
                </a:cubicBezTo>
                <a:lnTo>
                  <a:pt x="1825052" y="402182"/>
                </a:lnTo>
                <a:cubicBezTo>
                  <a:pt x="1825052" y="310065"/>
                  <a:pt x="1750377" y="235390"/>
                  <a:pt x="1658260" y="235390"/>
                </a:cubicBezTo>
                <a:lnTo>
                  <a:pt x="1049052" y="235390"/>
                </a:lnTo>
                <a:lnTo>
                  <a:pt x="912526" y="0"/>
                </a:lnTo>
                <a:lnTo>
                  <a:pt x="776000" y="235390"/>
                </a:lnTo>
                <a:lnTo>
                  <a:pt x="166792" y="235390"/>
                </a:lnTo>
                <a:cubicBezTo>
                  <a:pt x="74675" y="235390"/>
                  <a:pt x="0" y="310065"/>
                  <a:pt x="0" y="402182"/>
                </a:cubicBezTo>
                <a:lnTo>
                  <a:pt x="0" y="2940810"/>
                </a:lnTo>
                <a:cubicBezTo>
                  <a:pt x="0" y="3032927"/>
                  <a:pt x="74675" y="3107602"/>
                  <a:pt x="166792" y="310760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>
            <p:custDataLst>
              <p:tags r:id="rId4"/>
            </p:custDataLst>
          </p:nvPr>
        </p:nvSpPr>
        <p:spPr>
          <a:xfrm>
            <a:off x="868690" y="3292184"/>
            <a:ext cx="1656056" cy="14260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涵盖通信基础、GPS定位器生产、销售区域及市场竞争情况，全面解析企业地位。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>
            <a:off x="868690" y="2789235"/>
            <a:ext cx="1656056" cy="41383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移联通信基本信息</a:t>
            </a:r>
            <a:endParaRPr lang="zh-CN" altLang="en-US" sz="2000" b="1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任意多边形: 形状 55"/>
          <p:cNvSpPr/>
          <p:nvPr>
            <p:custDataLst>
              <p:tags r:id="rId6"/>
            </p:custDataLst>
          </p:nvPr>
        </p:nvSpPr>
        <p:spPr>
          <a:xfrm flipV="1">
            <a:off x="2910968" y="1947811"/>
            <a:ext cx="1983319" cy="3361292"/>
          </a:xfrm>
          <a:custGeom>
            <a:avLst/>
            <a:gdLst>
              <a:gd name="connsiteX0" fmla="*/ 166792 w 1825052"/>
              <a:gd name="connsiteY0" fmla="*/ 3107602 h 3107602"/>
              <a:gd name="connsiteX1" fmla="*/ 1658260 w 1825052"/>
              <a:gd name="connsiteY1" fmla="*/ 3107602 h 3107602"/>
              <a:gd name="connsiteX2" fmla="*/ 1825052 w 1825052"/>
              <a:gd name="connsiteY2" fmla="*/ 2940810 h 3107602"/>
              <a:gd name="connsiteX3" fmla="*/ 1825052 w 1825052"/>
              <a:gd name="connsiteY3" fmla="*/ 402182 h 3107602"/>
              <a:gd name="connsiteX4" fmla="*/ 1658260 w 1825052"/>
              <a:gd name="connsiteY4" fmla="*/ 235390 h 3107602"/>
              <a:gd name="connsiteX5" fmla="*/ 1049052 w 1825052"/>
              <a:gd name="connsiteY5" fmla="*/ 235390 h 3107602"/>
              <a:gd name="connsiteX6" fmla="*/ 912526 w 1825052"/>
              <a:gd name="connsiteY6" fmla="*/ 0 h 3107602"/>
              <a:gd name="connsiteX7" fmla="*/ 776000 w 1825052"/>
              <a:gd name="connsiteY7" fmla="*/ 235390 h 3107602"/>
              <a:gd name="connsiteX8" fmla="*/ 166792 w 1825052"/>
              <a:gd name="connsiteY8" fmla="*/ 235390 h 3107602"/>
              <a:gd name="connsiteX9" fmla="*/ 0 w 1825052"/>
              <a:gd name="connsiteY9" fmla="*/ 402182 h 3107602"/>
              <a:gd name="connsiteX10" fmla="*/ 0 w 1825052"/>
              <a:gd name="connsiteY10" fmla="*/ 2940810 h 3107602"/>
              <a:gd name="connsiteX11" fmla="*/ 166792 w 1825052"/>
              <a:gd name="connsiteY11" fmla="*/ 3107602 h 3107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052" h="3107602">
                <a:moveTo>
                  <a:pt x="166792" y="3107602"/>
                </a:moveTo>
                <a:lnTo>
                  <a:pt x="1658260" y="3107602"/>
                </a:lnTo>
                <a:cubicBezTo>
                  <a:pt x="1750377" y="3107602"/>
                  <a:pt x="1825052" y="3032927"/>
                  <a:pt x="1825052" y="2940810"/>
                </a:cubicBezTo>
                <a:lnTo>
                  <a:pt x="1825052" y="402182"/>
                </a:lnTo>
                <a:cubicBezTo>
                  <a:pt x="1825052" y="310065"/>
                  <a:pt x="1750377" y="235390"/>
                  <a:pt x="1658260" y="235390"/>
                </a:cubicBezTo>
                <a:lnTo>
                  <a:pt x="1049052" y="235390"/>
                </a:lnTo>
                <a:lnTo>
                  <a:pt x="912526" y="0"/>
                </a:lnTo>
                <a:lnTo>
                  <a:pt x="776000" y="235390"/>
                </a:lnTo>
                <a:lnTo>
                  <a:pt x="166792" y="235390"/>
                </a:lnTo>
                <a:cubicBezTo>
                  <a:pt x="74675" y="235390"/>
                  <a:pt x="0" y="310065"/>
                  <a:pt x="0" y="402182"/>
                </a:cubicBezTo>
                <a:lnTo>
                  <a:pt x="0" y="2940810"/>
                </a:lnTo>
                <a:cubicBezTo>
                  <a:pt x="0" y="3032927"/>
                  <a:pt x="74675" y="3107602"/>
                  <a:pt x="166792" y="310760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7"/>
            </p:custDataLst>
          </p:nvPr>
        </p:nvSpPr>
        <p:spPr>
          <a:xfrm>
            <a:off x="3074172" y="3292184"/>
            <a:ext cx="1656056" cy="14260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详细阐述高级GPS定位器技术参数，及在各领域的应用情况，展现产品特性。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3074172" y="2789235"/>
            <a:ext cx="1656056" cy="41383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移联通信产品规格</a:t>
            </a:r>
            <a:endParaRPr lang="zh-CN" altLang="en-US" sz="2000" b="1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任意多边形: 形状 61"/>
          <p:cNvSpPr/>
          <p:nvPr>
            <p:custDataLst>
              <p:tags r:id="rId9"/>
            </p:custDataLst>
          </p:nvPr>
        </p:nvSpPr>
        <p:spPr>
          <a:xfrm flipV="1">
            <a:off x="5117086" y="1947811"/>
            <a:ext cx="1983319" cy="3361292"/>
          </a:xfrm>
          <a:custGeom>
            <a:avLst/>
            <a:gdLst>
              <a:gd name="connsiteX0" fmla="*/ 166792 w 1825052"/>
              <a:gd name="connsiteY0" fmla="*/ 3107602 h 3107602"/>
              <a:gd name="connsiteX1" fmla="*/ 1658260 w 1825052"/>
              <a:gd name="connsiteY1" fmla="*/ 3107602 h 3107602"/>
              <a:gd name="connsiteX2" fmla="*/ 1825052 w 1825052"/>
              <a:gd name="connsiteY2" fmla="*/ 2940810 h 3107602"/>
              <a:gd name="connsiteX3" fmla="*/ 1825052 w 1825052"/>
              <a:gd name="connsiteY3" fmla="*/ 402182 h 3107602"/>
              <a:gd name="connsiteX4" fmla="*/ 1658260 w 1825052"/>
              <a:gd name="connsiteY4" fmla="*/ 235390 h 3107602"/>
              <a:gd name="connsiteX5" fmla="*/ 1049052 w 1825052"/>
              <a:gd name="connsiteY5" fmla="*/ 235390 h 3107602"/>
              <a:gd name="connsiteX6" fmla="*/ 912526 w 1825052"/>
              <a:gd name="connsiteY6" fmla="*/ 0 h 3107602"/>
              <a:gd name="connsiteX7" fmla="*/ 776000 w 1825052"/>
              <a:gd name="connsiteY7" fmla="*/ 235390 h 3107602"/>
              <a:gd name="connsiteX8" fmla="*/ 166792 w 1825052"/>
              <a:gd name="connsiteY8" fmla="*/ 235390 h 3107602"/>
              <a:gd name="connsiteX9" fmla="*/ 0 w 1825052"/>
              <a:gd name="connsiteY9" fmla="*/ 402182 h 3107602"/>
              <a:gd name="connsiteX10" fmla="*/ 0 w 1825052"/>
              <a:gd name="connsiteY10" fmla="*/ 2940810 h 3107602"/>
              <a:gd name="connsiteX11" fmla="*/ 166792 w 1825052"/>
              <a:gd name="connsiteY11" fmla="*/ 3107602 h 3107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052" h="3107602">
                <a:moveTo>
                  <a:pt x="166792" y="3107602"/>
                </a:moveTo>
                <a:lnTo>
                  <a:pt x="1658260" y="3107602"/>
                </a:lnTo>
                <a:cubicBezTo>
                  <a:pt x="1750377" y="3107602"/>
                  <a:pt x="1825052" y="3032927"/>
                  <a:pt x="1825052" y="2940810"/>
                </a:cubicBezTo>
                <a:lnTo>
                  <a:pt x="1825052" y="402182"/>
                </a:lnTo>
                <a:cubicBezTo>
                  <a:pt x="1825052" y="310065"/>
                  <a:pt x="1750377" y="235390"/>
                  <a:pt x="1658260" y="235390"/>
                </a:cubicBezTo>
                <a:lnTo>
                  <a:pt x="1049052" y="235390"/>
                </a:lnTo>
                <a:lnTo>
                  <a:pt x="912526" y="0"/>
                </a:lnTo>
                <a:lnTo>
                  <a:pt x="776000" y="235390"/>
                </a:lnTo>
                <a:lnTo>
                  <a:pt x="166792" y="235390"/>
                </a:lnTo>
                <a:cubicBezTo>
                  <a:pt x="74675" y="235390"/>
                  <a:pt x="0" y="310065"/>
                  <a:pt x="0" y="402182"/>
                </a:cubicBezTo>
                <a:lnTo>
                  <a:pt x="0" y="2940810"/>
                </a:lnTo>
                <a:cubicBezTo>
                  <a:pt x="0" y="3032927"/>
                  <a:pt x="74675" y="3107602"/>
                  <a:pt x="166792" y="310760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5280290" y="3292184"/>
            <a:ext cx="1656056" cy="14260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2019-2024年销量、收入、价格及毛利率数据，揭示企业财务表现及市场趋势。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1"/>
            </p:custDataLst>
          </p:nvPr>
        </p:nvSpPr>
        <p:spPr>
          <a:xfrm>
            <a:off x="5280290" y="2789235"/>
            <a:ext cx="1656056" cy="41383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移联通信业绩分析</a:t>
            </a:r>
            <a:endParaRPr lang="zh-CN" altLang="en-US" sz="2000" b="1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任意多边形: 形状 67"/>
          <p:cNvSpPr/>
          <p:nvPr>
            <p:custDataLst>
              <p:tags r:id="rId12"/>
            </p:custDataLst>
          </p:nvPr>
        </p:nvSpPr>
        <p:spPr>
          <a:xfrm flipV="1">
            <a:off x="7313678" y="1947811"/>
            <a:ext cx="1983319" cy="3361292"/>
          </a:xfrm>
          <a:custGeom>
            <a:avLst/>
            <a:gdLst>
              <a:gd name="connsiteX0" fmla="*/ 166792 w 1825052"/>
              <a:gd name="connsiteY0" fmla="*/ 3107602 h 3107602"/>
              <a:gd name="connsiteX1" fmla="*/ 1658260 w 1825052"/>
              <a:gd name="connsiteY1" fmla="*/ 3107602 h 3107602"/>
              <a:gd name="connsiteX2" fmla="*/ 1825052 w 1825052"/>
              <a:gd name="connsiteY2" fmla="*/ 2940810 h 3107602"/>
              <a:gd name="connsiteX3" fmla="*/ 1825052 w 1825052"/>
              <a:gd name="connsiteY3" fmla="*/ 402182 h 3107602"/>
              <a:gd name="connsiteX4" fmla="*/ 1658260 w 1825052"/>
              <a:gd name="connsiteY4" fmla="*/ 235390 h 3107602"/>
              <a:gd name="connsiteX5" fmla="*/ 1049052 w 1825052"/>
              <a:gd name="connsiteY5" fmla="*/ 235390 h 3107602"/>
              <a:gd name="connsiteX6" fmla="*/ 912526 w 1825052"/>
              <a:gd name="connsiteY6" fmla="*/ 0 h 3107602"/>
              <a:gd name="connsiteX7" fmla="*/ 776000 w 1825052"/>
              <a:gd name="connsiteY7" fmla="*/ 235390 h 3107602"/>
              <a:gd name="connsiteX8" fmla="*/ 166792 w 1825052"/>
              <a:gd name="connsiteY8" fmla="*/ 235390 h 3107602"/>
              <a:gd name="connsiteX9" fmla="*/ 0 w 1825052"/>
              <a:gd name="connsiteY9" fmla="*/ 402182 h 3107602"/>
              <a:gd name="connsiteX10" fmla="*/ 0 w 1825052"/>
              <a:gd name="connsiteY10" fmla="*/ 2940810 h 3107602"/>
              <a:gd name="connsiteX11" fmla="*/ 166792 w 1825052"/>
              <a:gd name="connsiteY11" fmla="*/ 3107602 h 3107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052" h="3107602">
                <a:moveTo>
                  <a:pt x="166792" y="3107602"/>
                </a:moveTo>
                <a:lnTo>
                  <a:pt x="1658260" y="3107602"/>
                </a:lnTo>
                <a:cubicBezTo>
                  <a:pt x="1750377" y="3107602"/>
                  <a:pt x="1825052" y="3032927"/>
                  <a:pt x="1825052" y="2940810"/>
                </a:cubicBezTo>
                <a:lnTo>
                  <a:pt x="1825052" y="402182"/>
                </a:lnTo>
                <a:cubicBezTo>
                  <a:pt x="1825052" y="310065"/>
                  <a:pt x="1750377" y="235390"/>
                  <a:pt x="1658260" y="235390"/>
                </a:cubicBezTo>
                <a:lnTo>
                  <a:pt x="1049052" y="235390"/>
                </a:lnTo>
                <a:lnTo>
                  <a:pt x="912526" y="0"/>
                </a:lnTo>
                <a:lnTo>
                  <a:pt x="776000" y="235390"/>
                </a:lnTo>
                <a:lnTo>
                  <a:pt x="166792" y="235390"/>
                </a:lnTo>
                <a:cubicBezTo>
                  <a:pt x="74675" y="235390"/>
                  <a:pt x="0" y="310065"/>
                  <a:pt x="0" y="402182"/>
                </a:cubicBezTo>
                <a:lnTo>
                  <a:pt x="0" y="2940810"/>
                </a:lnTo>
                <a:cubicBezTo>
                  <a:pt x="0" y="3032927"/>
                  <a:pt x="74675" y="3107602"/>
                  <a:pt x="166792" y="31076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3"/>
            </p:custDataLst>
          </p:nvPr>
        </p:nvSpPr>
        <p:spPr>
          <a:xfrm>
            <a:off x="7477517" y="3292184"/>
            <a:ext cx="1656056" cy="14260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rgbClr val="FFFFFF"/>
                </a:solidFill>
                <a:latin typeface="+mn-ea"/>
                <a:cs typeface="+mn-ea"/>
              </a:rPr>
              <a:t>简介公司背景及主要业务范围，了解企业核心竞争力和战略方向。</a:t>
            </a:r>
            <a:endParaRPr lang="zh-CN" altLang="en-US" sz="1200" kern="0">
              <a:ln>
                <a:noFill/>
                <a:prstDash val="sysDot"/>
              </a:ln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4"/>
            </p:custDataLst>
          </p:nvPr>
        </p:nvSpPr>
        <p:spPr>
          <a:xfrm>
            <a:off x="7477517" y="2789235"/>
            <a:ext cx="1656056" cy="41383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rgbClr val="FFFFFF"/>
                </a:solidFill>
                <a:latin typeface="+mn-ea"/>
                <a:cs typeface="+mn-ea"/>
              </a:rPr>
              <a:t>移联通信公司概况</a:t>
            </a:r>
            <a:endParaRPr lang="zh-CN" altLang="en-US" sz="2000" b="1" kern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34" name="任意多边形: 形状 73"/>
          <p:cNvSpPr/>
          <p:nvPr>
            <p:custDataLst>
              <p:tags r:id="rId15"/>
            </p:custDataLst>
          </p:nvPr>
        </p:nvSpPr>
        <p:spPr>
          <a:xfrm flipV="1">
            <a:off x="9519795" y="1947811"/>
            <a:ext cx="1983319" cy="3361292"/>
          </a:xfrm>
          <a:custGeom>
            <a:avLst/>
            <a:gdLst>
              <a:gd name="connsiteX0" fmla="*/ 166792 w 1825052"/>
              <a:gd name="connsiteY0" fmla="*/ 3107602 h 3107602"/>
              <a:gd name="connsiteX1" fmla="*/ 1658260 w 1825052"/>
              <a:gd name="connsiteY1" fmla="*/ 3107602 h 3107602"/>
              <a:gd name="connsiteX2" fmla="*/ 1825052 w 1825052"/>
              <a:gd name="connsiteY2" fmla="*/ 2940810 h 3107602"/>
              <a:gd name="connsiteX3" fmla="*/ 1825052 w 1825052"/>
              <a:gd name="connsiteY3" fmla="*/ 402182 h 3107602"/>
              <a:gd name="connsiteX4" fmla="*/ 1658260 w 1825052"/>
              <a:gd name="connsiteY4" fmla="*/ 235390 h 3107602"/>
              <a:gd name="connsiteX5" fmla="*/ 1049052 w 1825052"/>
              <a:gd name="connsiteY5" fmla="*/ 235390 h 3107602"/>
              <a:gd name="connsiteX6" fmla="*/ 912526 w 1825052"/>
              <a:gd name="connsiteY6" fmla="*/ 0 h 3107602"/>
              <a:gd name="connsiteX7" fmla="*/ 776000 w 1825052"/>
              <a:gd name="connsiteY7" fmla="*/ 235390 h 3107602"/>
              <a:gd name="connsiteX8" fmla="*/ 166792 w 1825052"/>
              <a:gd name="connsiteY8" fmla="*/ 235390 h 3107602"/>
              <a:gd name="connsiteX9" fmla="*/ 0 w 1825052"/>
              <a:gd name="connsiteY9" fmla="*/ 402182 h 3107602"/>
              <a:gd name="connsiteX10" fmla="*/ 0 w 1825052"/>
              <a:gd name="connsiteY10" fmla="*/ 2940810 h 3107602"/>
              <a:gd name="connsiteX11" fmla="*/ 166792 w 1825052"/>
              <a:gd name="connsiteY11" fmla="*/ 3107602 h 3107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5052" h="3107602">
                <a:moveTo>
                  <a:pt x="166792" y="3107602"/>
                </a:moveTo>
                <a:lnTo>
                  <a:pt x="1658260" y="3107602"/>
                </a:lnTo>
                <a:cubicBezTo>
                  <a:pt x="1750377" y="3107602"/>
                  <a:pt x="1825052" y="3032927"/>
                  <a:pt x="1825052" y="2940810"/>
                </a:cubicBezTo>
                <a:lnTo>
                  <a:pt x="1825052" y="402182"/>
                </a:lnTo>
                <a:cubicBezTo>
                  <a:pt x="1825052" y="310065"/>
                  <a:pt x="1750377" y="235390"/>
                  <a:pt x="1658260" y="235390"/>
                </a:cubicBezTo>
                <a:lnTo>
                  <a:pt x="1049052" y="235390"/>
                </a:lnTo>
                <a:lnTo>
                  <a:pt x="912526" y="0"/>
                </a:lnTo>
                <a:lnTo>
                  <a:pt x="776000" y="235390"/>
                </a:lnTo>
                <a:lnTo>
                  <a:pt x="166792" y="235390"/>
                </a:lnTo>
                <a:cubicBezTo>
                  <a:pt x="74675" y="235390"/>
                  <a:pt x="0" y="310065"/>
                  <a:pt x="0" y="402182"/>
                </a:cubicBezTo>
                <a:lnTo>
                  <a:pt x="0" y="2940810"/>
                </a:lnTo>
                <a:cubicBezTo>
                  <a:pt x="0" y="3032927"/>
                  <a:pt x="74675" y="3107602"/>
                  <a:pt x="166792" y="310760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>
            <p:custDataLst>
              <p:tags r:id="rId16"/>
            </p:custDataLst>
          </p:nvPr>
        </p:nvSpPr>
        <p:spPr>
          <a:xfrm>
            <a:off x="9683635" y="3292184"/>
            <a:ext cx="1656056" cy="14260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汇总移联通信最新企业新闻，展示公司发展动态和行业影响力。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7"/>
            </p:custDataLst>
          </p:nvPr>
        </p:nvSpPr>
        <p:spPr>
          <a:xfrm>
            <a:off x="9683635" y="2789235"/>
            <a:ext cx="1656056" cy="41383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移联通信最新动态</a:t>
            </a:r>
            <a:endParaRPr lang="zh-CN" altLang="en-US" sz="2000" b="1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椭圆 36"/>
          <p:cNvSpPr/>
          <p:nvPr>
            <p:custDataLst>
              <p:tags r:id="rId18"/>
            </p:custDataLst>
          </p:nvPr>
        </p:nvSpPr>
        <p:spPr>
          <a:xfrm>
            <a:off x="1635179" y="5764382"/>
            <a:ext cx="120151" cy="120151"/>
          </a:xfrm>
          <a:prstGeom prst="ellipse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椭圆 41"/>
          <p:cNvSpPr/>
          <p:nvPr>
            <p:custDataLst>
              <p:tags r:id="rId19"/>
            </p:custDataLst>
          </p:nvPr>
        </p:nvSpPr>
        <p:spPr>
          <a:xfrm>
            <a:off x="3842567" y="5764382"/>
            <a:ext cx="120151" cy="120151"/>
          </a:xfrm>
          <a:prstGeom prst="ellipse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椭圆 42"/>
          <p:cNvSpPr/>
          <p:nvPr>
            <p:custDataLst>
              <p:tags r:id="rId20"/>
            </p:custDataLst>
          </p:nvPr>
        </p:nvSpPr>
        <p:spPr>
          <a:xfrm>
            <a:off x="6045509" y="5764382"/>
            <a:ext cx="120151" cy="120151"/>
          </a:xfrm>
          <a:prstGeom prst="ellipse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椭圆 43"/>
          <p:cNvSpPr/>
          <p:nvPr>
            <p:custDataLst>
              <p:tags r:id="rId21"/>
            </p:custDataLst>
          </p:nvPr>
        </p:nvSpPr>
        <p:spPr>
          <a:xfrm>
            <a:off x="10446314" y="5764382"/>
            <a:ext cx="120151" cy="120151"/>
          </a:xfrm>
          <a:prstGeom prst="ellipse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椭圆 44"/>
          <p:cNvSpPr/>
          <p:nvPr>
            <p:custDataLst>
              <p:tags r:id="rId22"/>
            </p:custDataLst>
          </p:nvPr>
        </p:nvSpPr>
        <p:spPr>
          <a:xfrm>
            <a:off x="8245277" y="5764382"/>
            <a:ext cx="120151" cy="1201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: 形状 2"/>
          <p:cNvSpPr/>
          <p:nvPr>
            <p:custDataLst>
              <p:tags r:id="rId23"/>
            </p:custDataLst>
          </p:nvPr>
        </p:nvSpPr>
        <p:spPr>
          <a:xfrm>
            <a:off x="1449113" y="2133242"/>
            <a:ext cx="494673" cy="494673"/>
          </a:xfrm>
          <a:custGeom>
            <a:avLst/>
            <a:gdLst>
              <a:gd name="connsiteX0" fmla="*/ 246938 w 494644"/>
              <a:gd name="connsiteY0" fmla="*/ 494261 h 494644"/>
              <a:gd name="connsiteX1" fmla="*/ -384 w 494644"/>
              <a:gd name="connsiteY1" fmla="*/ 246938 h 494644"/>
              <a:gd name="connsiteX2" fmla="*/ 246938 w 494644"/>
              <a:gd name="connsiteY2" fmla="*/ -384 h 494644"/>
              <a:gd name="connsiteX3" fmla="*/ 494261 w 494644"/>
              <a:gd name="connsiteY3" fmla="*/ 246938 h 494644"/>
              <a:gd name="connsiteX4" fmla="*/ 246938 w 494644"/>
              <a:gd name="connsiteY4" fmla="*/ 494261 h 494644"/>
              <a:gd name="connsiteX5" fmla="*/ 360698 w 494644"/>
              <a:gd name="connsiteY5" fmla="*/ 370599 h 494644"/>
              <a:gd name="connsiteX6" fmla="*/ 370596 w 494644"/>
              <a:gd name="connsiteY6" fmla="*/ 360162 h 494644"/>
              <a:gd name="connsiteX7" fmla="*/ 370596 w 494644"/>
              <a:gd name="connsiteY7" fmla="*/ 207999 h 494644"/>
              <a:gd name="connsiteX8" fmla="*/ 349288 w 494644"/>
              <a:gd name="connsiteY8" fmla="*/ 202505 h 494644"/>
              <a:gd name="connsiteX9" fmla="*/ 274913 w 494644"/>
              <a:gd name="connsiteY9" fmla="*/ 294793 h 494644"/>
              <a:gd name="connsiteX10" fmla="*/ 258967 w 494644"/>
              <a:gd name="connsiteY10" fmla="*/ 289299 h 494644"/>
              <a:gd name="connsiteX11" fmla="*/ 229135 w 494644"/>
              <a:gd name="connsiteY11" fmla="*/ 262519 h 494644"/>
              <a:gd name="connsiteX12" fmla="*/ 215524 w 494644"/>
              <a:gd name="connsiteY12" fmla="*/ 269248 h 494644"/>
              <a:gd name="connsiteX13" fmla="*/ 180743 w 494644"/>
              <a:gd name="connsiteY13" fmla="*/ 312645 h 494644"/>
              <a:gd name="connsiteX14" fmla="*/ 167133 w 494644"/>
              <a:gd name="connsiteY14" fmla="*/ 308388 h 494644"/>
              <a:gd name="connsiteX15" fmla="*/ 136888 w 494644"/>
              <a:gd name="connsiteY15" fmla="*/ 283805 h 494644"/>
              <a:gd name="connsiteX16" fmla="*/ 126302 w 494644"/>
              <a:gd name="connsiteY16" fmla="*/ 294655 h 494644"/>
              <a:gd name="connsiteX17" fmla="*/ 126302 w 494644"/>
              <a:gd name="connsiteY17" fmla="*/ 360025 h 494644"/>
              <a:gd name="connsiteX18" fmla="*/ 136613 w 494644"/>
              <a:gd name="connsiteY18" fmla="*/ 370599 h 494644"/>
              <a:gd name="connsiteX19" fmla="*/ 360698 w 494644"/>
              <a:gd name="connsiteY19" fmla="*/ 370599 h 494644"/>
              <a:gd name="connsiteX20" fmla="*/ 273539 w 494644"/>
              <a:gd name="connsiteY20" fmla="*/ 257300 h 494644"/>
              <a:gd name="connsiteX21" fmla="*/ 364960 w 494644"/>
              <a:gd name="connsiteY21" fmla="*/ 136174 h 494644"/>
              <a:gd name="connsiteX22" fmla="*/ 357399 w 494644"/>
              <a:gd name="connsiteY22" fmla="*/ 123814 h 494644"/>
              <a:gd name="connsiteX23" fmla="*/ 293886 w 494644"/>
              <a:gd name="connsiteY23" fmla="*/ 137684 h 494644"/>
              <a:gd name="connsiteX24" fmla="*/ 289623 w 494644"/>
              <a:gd name="connsiteY24" fmla="*/ 155538 h 494644"/>
              <a:gd name="connsiteX25" fmla="*/ 301859 w 494644"/>
              <a:gd name="connsiteY25" fmla="*/ 165975 h 494644"/>
              <a:gd name="connsiteX26" fmla="*/ 258005 w 494644"/>
              <a:gd name="connsiteY26" fmla="*/ 222692 h 494644"/>
              <a:gd name="connsiteX27" fmla="*/ 224047 w 494644"/>
              <a:gd name="connsiteY27" fmla="*/ 193304 h 494644"/>
              <a:gd name="connsiteX28" fmla="*/ 211675 w 494644"/>
              <a:gd name="connsiteY28" fmla="*/ 189459 h 494644"/>
              <a:gd name="connsiteX29" fmla="*/ 200401 w 494644"/>
              <a:gd name="connsiteY29" fmla="*/ 196050 h 494644"/>
              <a:gd name="connsiteX30" fmla="*/ 166446 w 494644"/>
              <a:gd name="connsiteY30" fmla="*/ 242194 h 494644"/>
              <a:gd name="connsiteX31" fmla="*/ 150086 w 494644"/>
              <a:gd name="connsiteY31" fmla="*/ 228461 h 494644"/>
              <a:gd name="connsiteX32" fmla="*/ 126990 w 494644"/>
              <a:gd name="connsiteY32" fmla="*/ 230796 h 494644"/>
              <a:gd name="connsiteX33" fmla="*/ 129327 w 494644"/>
              <a:gd name="connsiteY33" fmla="*/ 254691 h 494644"/>
              <a:gd name="connsiteX34" fmla="*/ 158884 w 494644"/>
              <a:gd name="connsiteY34" fmla="*/ 279548 h 494644"/>
              <a:gd name="connsiteX35" fmla="*/ 169333 w 494644"/>
              <a:gd name="connsiteY35" fmla="*/ 283393 h 494644"/>
              <a:gd name="connsiteX36" fmla="*/ 171258 w 494644"/>
              <a:gd name="connsiteY36" fmla="*/ 283257 h 494644"/>
              <a:gd name="connsiteX37" fmla="*/ 182392 w 494644"/>
              <a:gd name="connsiteY37" fmla="*/ 276664 h 494644"/>
              <a:gd name="connsiteX38" fmla="*/ 216212 w 494644"/>
              <a:gd name="connsiteY38" fmla="*/ 230658 h 494644"/>
              <a:gd name="connsiteX39" fmla="*/ 249893 w 494644"/>
              <a:gd name="connsiteY39" fmla="*/ 259910 h 494644"/>
              <a:gd name="connsiteX40" fmla="*/ 262265 w 494644"/>
              <a:gd name="connsiteY40" fmla="*/ 263756 h 494644"/>
              <a:gd name="connsiteX41" fmla="*/ 273539 w 494644"/>
              <a:gd name="connsiteY41" fmla="*/ 257300 h 49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94644" h="494644">
                <a:moveTo>
                  <a:pt x="246938" y="494261"/>
                </a:moveTo>
                <a:cubicBezTo>
                  <a:pt x="110346" y="494261"/>
                  <a:pt x="-384" y="383530"/>
                  <a:pt x="-384" y="246938"/>
                </a:cubicBezTo>
                <a:cubicBezTo>
                  <a:pt x="-384" y="110346"/>
                  <a:pt x="110346" y="-384"/>
                  <a:pt x="246938" y="-384"/>
                </a:cubicBezTo>
                <a:cubicBezTo>
                  <a:pt x="383530" y="-384"/>
                  <a:pt x="494261" y="110346"/>
                  <a:pt x="494261" y="246938"/>
                </a:cubicBezTo>
                <a:cubicBezTo>
                  <a:pt x="494261" y="383530"/>
                  <a:pt x="383530" y="494261"/>
                  <a:pt x="246938" y="494261"/>
                </a:cubicBezTo>
                <a:moveTo>
                  <a:pt x="360698" y="370599"/>
                </a:moveTo>
                <a:cubicBezTo>
                  <a:pt x="366060" y="370599"/>
                  <a:pt x="370734" y="365518"/>
                  <a:pt x="370596" y="360162"/>
                </a:cubicBezTo>
                <a:lnTo>
                  <a:pt x="370596" y="207999"/>
                </a:lnTo>
                <a:cubicBezTo>
                  <a:pt x="370596" y="193441"/>
                  <a:pt x="359324" y="190694"/>
                  <a:pt x="349288" y="202505"/>
                </a:cubicBezTo>
                <a:lnTo>
                  <a:pt x="274913" y="294793"/>
                </a:lnTo>
                <a:cubicBezTo>
                  <a:pt x="271614" y="299049"/>
                  <a:pt x="263090" y="292870"/>
                  <a:pt x="258967" y="289299"/>
                </a:cubicBezTo>
                <a:lnTo>
                  <a:pt x="229135" y="262519"/>
                </a:lnTo>
                <a:cubicBezTo>
                  <a:pt x="225010" y="258949"/>
                  <a:pt x="218961" y="264991"/>
                  <a:pt x="215524" y="269248"/>
                </a:cubicBezTo>
                <a:lnTo>
                  <a:pt x="180743" y="312645"/>
                </a:lnTo>
                <a:cubicBezTo>
                  <a:pt x="177305" y="316903"/>
                  <a:pt x="171258" y="311959"/>
                  <a:pt x="167133" y="308388"/>
                </a:cubicBezTo>
                <a:lnTo>
                  <a:pt x="136888" y="283805"/>
                </a:lnTo>
                <a:cubicBezTo>
                  <a:pt x="131527" y="278449"/>
                  <a:pt x="126302" y="284080"/>
                  <a:pt x="126302" y="294655"/>
                </a:cubicBezTo>
                <a:lnTo>
                  <a:pt x="126302" y="360025"/>
                </a:lnTo>
                <a:cubicBezTo>
                  <a:pt x="126302" y="365518"/>
                  <a:pt x="131251" y="370599"/>
                  <a:pt x="136613" y="370599"/>
                </a:cubicBezTo>
                <a:lnTo>
                  <a:pt x="360698" y="370599"/>
                </a:lnTo>
                <a:moveTo>
                  <a:pt x="273539" y="257300"/>
                </a:moveTo>
                <a:lnTo>
                  <a:pt x="364960" y="136174"/>
                </a:lnTo>
                <a:cubicBezTo>
                  <a:pt x="371834" y="126973"/>
                  <a:pt x="368396" y="121479"/>
                  <a:pt x="357399" y="123814"/>
                </a:cubicBezTo>
                <a:lnTo>
                  <a:pt x="293886" y="137684"/>
                </a:lnTo>
                <a:cubicBezTo>
                  <a:pt x="282888" y="140157"/>
                  <a:pt x="280962" y="148122"/>
                  <a:pt x="289623" y="155538"/>
                </a:cubicBezTo>
                <a:lnTo>
                  <a:pt x="301859" y="165975"/>
                </a:lnTo>
                <a:lnTo>
                  <a:pt x="258005" y="222692"/>
                </a:lnTo>
                <a:lnTo>
                  <a:pt x="224047" y="193304"/>
                </a:lnTo>
                <a:cubicBezTo>
                  <a:pt x="220610" y="190420"/>
                  <a:pt x="216212" y="188909"/>
                  <a:pt x="211675" y="189459"/>
                </a:cubicBezTo>
                <a:cubicBezTo>
                  <a:pt x="207275" y="190008"/>
                  <a:pt x="203152" y="192343"/>
                  <a:pt x="200401" y="196050"/>
                </a:cubicBezTo>
                <a:lnTo>
                  <a:pt x="166446" y="242194"/>
                </a:lnTo>
                <a:lnTo>
                  <a:pt x="150086" y="228461"/>
                </a:lnTo>
                <a:cubicBezTo>
                  <a:pt x="143075" y="222419"/>
                  <a:pt x="132764" y="223517"/>
                  <a:pt x="126990" y="230796"/>
                </a:cubicBezTo>
                <a:cubicBezTo>
                  <a:pt x="121215" y="238074"/>
                  <a:pt x="122316" y="248785"/>
                  <a:pt x="129327" y="254691"/>
                </a:cubicBezTo>
                <a:lnTo>
                  <a:pt x="158884" y="279548"/>
                </a:lnTo>
                <a:cubicBezTo>
                  <a:pt x="161908" y="282021"/>
                  <a:pt x="165620" y="283393"/>
                  <a:pt x="169333" y="283393"/>
                </a:cubicBezTo>
                <a:cubicBezTo>
                  <a:pt x="170020" y="283393"/>
                  <a:pt x="170569" y="283393"/>
                  <a:pt x="171258" y="283257"/>
                </a:cubicBezTo>
                <a:cubicBezTo>
                  <a:pt x="175657" y="282707"/>
                  <a:pt x="179643" y="280372"/>
                  <a:pt x="182392" y="276664"/>
                </a:cubicBezTo>
                <a:lnTo>
                  <a:pt x="216212" y="230658"/>
                </a:lnTo>
                <a:lnTo>
                  <a:pt x="249893" y="259910"/>
                </a:lnTo>
                <a:cubicBezTo>
                  <a:pt x="253331" y="262794"/>
                  <a:pt x="257867" y="264304"/>
                  <a:pt x="262265" y="263756"/>
                </a:cubicBezTo>
                <a:cubicBezTo>
                  <a:pt x="266665" y="263206"/>
                  <a:pt x="270790" y="260871"/>
                  <a:pt x="273539" y="257300"/>
                </a:cubicBezTo>
              </a:path>
            </a:pathLst>
          </a:custGeom>
          <a:solidFill>
            <a:schemeClr val="tx1"/>
          </a:solidFill>
          <a:ln w="63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7" name="任意多边形: 形状 4"/>
          <p:cNvSpPr/>
          <p:nvPr>
            <p:custDataLst>
              <p:tags r:id="rId24"/>
            </p:custDataLst>
          </p:nvPr>
        </p:nvSpPr>
        <p:spPr>
          <a:xfrm>
            <a:off x="3652691" y="2128162"/>
            <a:ext cx="499823" cy="499823"/>
          </a:xfrm>
          <a:custGeom>
            <a:avLst/>
            <a:gdLst>
              <a:gd name="connsiteX0" fmla="*/ 249513 w 499794"/>
              <a:gd name="connsiteY0" fmla="*/ 499411 h 499794"/>
              <a:gd name="connsiteX1" fmla="*/ -384 w 499794"/>
              <a:gd name="connsiteY1" fmla="*/ 249513 h 499794"/>
              <a:gd name="connsiteX2" fmla="*/ 249513 w 499794"/>
              <a:gd name="connsiteY2" fmla="*/ -384 h 499794"/>
              <a:gd name="connsiteX3" fmla="*/ 499411 w 499794"/>
              <a:gd name="connsiteY3" fmla="*/ 249513 h 499794"/>
              <a:gd name="connsiteX4" fmla="*/ 249513 w 499794"/>
              <a:gd name="connsiteY4" fmla="*/ 499411 h 499794"/>
              <a:gd name="connsiteX5" fmla="*/ 137935 w 499794"/>
              <a:gd name="connsiteY5" fmla="*/ 226256 h 499794"/>
              <a:gd name="connsiteX6" fmla="*/ 163339 w 499794"/>
              <a:gd name="connsiteY6" fmla="*/ 352600 h 499794"/>
              <a:gd name="connsiteX7" fmla="*/ 260542 w 499794"/>
              <a:gd name="connsiteY7" fmla="*/ 295791 h 499794"/>
              <a:gd name="connsiteX8" fmla="*/ 278836 w 499794"/>
              <a:gd name="connsiteY8" fmla="*/ 309437 h 499794"/>
              <a:gd name="connsiteX9" fmla="*/ 274790 w 499794"/>
              <a:gd name="connsiteY9" fmla="*/ 346712 h 499794"/>
              <a:gd name="connsiteX10" fmla="*/ 264930 w 499794"/>
              <a:gd name="connsiteY10" fmla="*/ 363981 h 499794"/>
              <a:gd name="connsiteX11" fmla="*/ 274867 w 499794"/>
              <a:gd name="connsiteY11" fmla="*/ 376850 h 499794"/>
              <a:gd name="connsiteX12" fmla="*/ 306869 w 499794"/>
              <a:gd name="connsiteY12" fmla="*/ 381393 h 499794"/>
              <a:gd name="connsiteX13" fmla="*/ 318467 w 499794"/>
              <a:gd name="connsiteY13" fmla="*/ 364415 h 499794"/>
              <a:gd name="connsiteX14" fmla="*/ 323498 w 499794"/>
              <a:gd name="connsiteY14" fmla="*/ 318430 h 499794"/>
              <a:gd name="connsiteX15" fmla="*/ 342144 w 499794"/>
              <a:gd name="connsiteY15" fmla="*/ 297903 h 499794"/>
              <a:gd name="connsiteX16" fmla="*/ 353758 w 499794"/>
              <a:gd name="connsiteY16" fmla="*/ 299012 h 499794"/>
              <a:gd name="connsiteX17" fmla="*/ 384128 w 499794"/>
              <a:gd name="connsiteY17" fmla="*/ 267051 h 499794"/>
              <a:gd name="connsiteX18" fmla="*/ 361601 w 499794"/>
              <a:gd name="connsiteY18" fmla="*/ 226340 h 499794"/>
              <a:gd name="connsiteX19" fmla="*/ 188972 w 499794"/>
              <a:gd name="connsiteY19" fmla="*/ 112605 h 499794"/>
              <a:gd name="connsiteX20" fmla="*/ 137935 w 499794"/>
              <a:gd name="connsiteY20" fmla="*/ 226256 h 499794"/>
              <a:gd name="connsiteX21" fmla="*/ 170712 w 499794"/>
              <a:gd name="connsiteY21" fmla="*/ 317601 h 499794"/>
              <a:gd name="connsiteX22" fmla="*/ 160269 w 499794"/>
              <a:gd name="connsiteY22" fmla="*/ 231882 h 499794"/>
              <a:gd name="connsiteX23" fmla="*/ 188669 w 499794"/>
              <a:gd name="connsiteY23" fmla="*/ 147519 h 499794"/>
              <a:gd name="connsiteX24" fmla="*/ 200994 w 499794"/>
              <a:gd name="connsiteY24" fmla="*/ 238010 h 499794"/>
              <a:gd name="connsiteX25" fmla="*/ 170712 w 499794"/>
              <a:gd name="connsiteY25" fmla="*/ 317601 h 49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99794" h="499794">
                <a:moveTo>
                  <a:pt x="249513" y="499411"/>
                </a:moveTo>
                <a:cubicBezTo>
                  <a:pt x="111499" y="499411"/>
                  <a:pt x="-384" y="387527"/>
                  <a:pt x="-384" y="249513"/>
                </a:cubicBezTo>
                <a:cubicBezTo>
                  <a:pt x="-384" y="111499"/>
                  <a:pt x="111499" y="-384"/>
                  <a:pt x="249513" y="-384"/>
                </a:cubicBezTo>
                <a:cubicBezTo>
                  <a:pt x="387527" y="-384"/>
                  <a:pt x="499411" y="111499"/>
                  <a:pt x="499411" y="249513"/>
                </a:cubicBezTo>
                <a:cubicBezTo>
                  <a:pt x="499411" y="387527"/>
                  <a:pt x="387527" y="499411"/>
                  <a:pt x="249513" y="499411"/>
                </a:cubicBezTo>
                <a:moveTo>
                  <a:pt x="137935" y="226256"/>
                </a:moveTo>
                <a:cubicBezTo>
                  <a:pt x="131109" y="289758"/>
                  <a:pt x="143093" y="349127"/>
                  <a:pt x="163339" y="352600"/>
                </a:cubicBezTo>
                <a:cubicBezTo>
                  <a:pt x="189539" y="356888"/>
                  <a:pt x="189684" y="306182"/>
                  <a:pt x="260542" y="295791"/>
                </a:cubicBezTo>
                <a:cubicBezTo>
                  <a:pt x="270840" y="294238"/>
                  <a:pt x="279699" y="299707"/>
                  <a:pt x="278836" y="309437"/>
                </a:cubicBezTo>
                <a:cubicBezTo>
                  <a:pt x="278177" y="316551"/>
                  <a:pt x="275449" y="339599"/>
                  <a:pt x="274790" y="346712"/>
                </a:cubicBezTo>
                <a:cubicBezTo>
                  <a:pt x="273990" y="353864"/>
                  <a:pt x="265572" y="357928"/>
                  <a:pt x="264930" y="363981"/>
                </a:cubicBezTo>
                <a:cubicBezTo>
                  <a:pt x="264316" y="369575"/>
                  <a:pt x="267636" y="375772"/>
                  <a:pt x="274867" y="376850"/>
                </a:cubicBezTo>
                <a:cubicBezTo>
                  <a:pt x="282239" y="377891"/>
                  <a:pt x="301197" y="380501"/>
                  <a:pt x="306869" y="381393"/>
                </a:cubicBezTo>
                <a:cubicBezTo>
                  <a:pt x="312504" y="382146"/>
                  <a:pt x="317481" y="373123"/>
                  <a:pt x="318467" y="364415"/>
                </a:cubicBezTo>
                <a:cubicBezTo>
                  <a:pt x="319452" y="355705"/>
                  <a:pt x="322282" y="330217"/>
                  <a:pt x="323498" y="318430"/>
                </a:cubicBezTo>
                <a:cubicBezTo>
                  <a:pt x="324644" y="308624"/>
                  <a:pt x="336584" y="314321"/>
                  <a:pt x="342144" y="297903"/>
                </a:cubicBezTo>
                <a:cubicBezTo>
                  <a:pt x="342144" y="297903"/>
                  <a:pt x="351242" y="298631"/>
                  <a:pt x="353758" y="299012"/>
                </a:cubicBezTo>
                <a:cubicBezTo>
                  <a:pt x="368436" y="301413"/>
                  <a:pt x="382407" y="282591"/>
                  <a:pt x="384128" y="267051"/>
                </a:cubicBezTo>
                <a:cubicBezTo>
                  <a:pt x="385849" y="251510"/>
                  <a:pt x="376138" y="228778"/>
                  <a:pt x="361601" y="226340"/>
                </a:cubicBezTo>
                <a:cubicBezTo>
                  <a:pt x="192448" y="198228"/>
                  <a:pt x="223540" y="118270"/>
                  <a:pt x="188972" y="112605"/>
                </a:cubicBezTo>
                <a:cubicBezTo>
                  <a:pt x="168764" y="109273"/>
                  <a:pt x="144725" y="162611"/>
                  <a:pt x="137935" y="226256"/>
                </a:cubicBezTo>
                <a:moveTo>
                  <a:pt x="170712" y="317601"/>
                </a:moveTo>
                <a:cubicBezTo>
                  <a:pt x="166279" y="316827"/>
                  <a:pt x="155080" y="281224"/>
                  <a:pt x="160269" y="231882"/>
                </a:cubicBezTo>
                <a:cubicBezTo>
                  <a:pt x="165599" y="182502"/>
                  <a:pt x="184237" y="146746"/>
                  <a:pt x="188669" y="147519"/>
                </a:cubicBezTo>
                <a:cubicBezTo>
                  <a:pt x="193102" y="148291"/>
                  <a:pt x="206324" y="188629"/>
                  <a:pt x="200994" y="238010"/>
                </a:cubicBezTo>
                <a:cubicBezTo>
                  <a:pt x="195946" y="287314"/>
                  <a:pt x="175285" y="318335"/>
                  <a:pt x="170712" y="317601"/>
                </a:cubicBezTo>
              </a:path>
            </a:pathLst>
          </a:custGeom>
          <a:solidFill>
            <a:schemeClr val="tx1"/>
          </a:solidFill>
          <a:ln w="63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8" name="任意多边形: 形状 6"/>
          <p:cNvSpPr/>
          <p:nvPr>
            <p:custDataLst>
              <p:tags r:id="rId25"/>
            </p:custDataLst>
          </p:nvPr>
        </p:nvSpPr>
        <p:spPr>
          <a:xfrm>
            <a:off x="5855633" y="2128162"/>
            <a:ext cx="499823" cy="499823"/>
          </a:xfrm>
          <a:custGeom>
            <a:avLst/>
            <a:gdLst>
              <a:gd name="connsiteX0" fmla="*/ 249513 w 499794"/>
              <a:gd name="connsiteY0" fmla="*/ 499411 h 499794"/>
              <a:gd name="connsiteX1" fmla="*/ -384 w 499794"/>
              <a:gd name="connsiteY1" fmla="*/ 249513 h 499794"/>
              <a:gd name="connsiteX2" fmla="*/ 249513 w 499794"/>
              <a:gd name="connsiteY2" fmla="*/ -384 h 499794"/>
              <a:gd name="connsiteX3" fmla="*/ 499411 w 499794"/>
              <a:gd name="connsiteY3" fmla="*/ 249513 h 499794"/>
              <a:gd name="connsiteX4" fmla="*/ 249513 w 499794"/>
              <a:gd name="connsiteY4" fmla="*/ 499411 h 499794"/>
              <a:gd name="connsiteX5" fmla="*/ 348700 w 499794"/>
              <a:gd name="connsiteY5" fmla="*/ 126048 h 499794"/>
              <a:gd name="connsiteX6" fmla="*/ 337364 w 499794"/>
              <a:gd name="connsiteY6" fmla="*/ 126048 h 499794"/>
              <a:gd name="connsiteX7" fmla="*/ 110539 w 499794"/>
              <a:gd name="connsiteY7" fmla="*/ 238885 h 499794"/>
              <a:gd name="connsiteX8" fmla="*/ 103740 w 499794"/>
              <a:gd name="connsiteY8" fmla="*/ 247921 h 499794"/>
              <a:gd name="connsiteX9" fmla="*/ 108278 w 499794"/>
              <a:gd name="connsiteY9" fmla="*/ 256957 h 499794"/>
              <a:gd name="connsiteX10" fmla="*/ 162728 w 499794"/>
              <a:gd name="connsiteY10" fmla="*/ 290825 h 499794"/>
              <a:gd name="connsiteX11" fmla="*/ 176341 w 499794"/>
              <a:gd name="connsiteY11" fmla="*/ 288564 h 499794"/>
              <a:gd name="connsiteX12" fmla="*/ 295211 w 499794"/>
              <a:gd name="connsiteY12" fmla="*/ 181447 h 499794"/>
              <a:gd name="connsiteX13" fmla="*/ 297907 w 499794"/>
              <a:gd name="connsiteY13" fmla="*/ 181408 h 499794"/>
              <a:gd name="connsiteX14" fmla="*/ 298516 w 499794"/>
              <a:gd name="connsiteY14" fmla="*/ 182620 h 499794"/>
              <a:gd name="connsiteX15" fmla="*/ 298051 w 499794"/>
              <a:gd name="connsiteY15" fmla="*/ 183893 h 499794"/>
              <a:gd name="connsiteX16" fmla="*/ 192202 w 499794"/>
              <a:gd name="connsiteY16" fmla="*/ 297533 h 499794"/>
              <a:gd name="connsiteX17" fmla="*/ 189953 w 499794"/>
              <a:gd name="connsiteY17" fmla="*/ 304320 h 499794"/>
              <a:gd name="connsiteX18" fmla="*/ 189953 w 499794"/>
              <a:gd name="connsiteY18" fmla="*/ 353972 h 499794"/>
              <a:gd name="connsiteX19" fmla="*/ 196739 w 499794"/>
              <a:gd name="connsiteY19" fmla="*/ 365283 h 499794"/>
              <a:gd name="connsiteX20" fmla="*/ 208077 w 499794"/>
              <a:gd name="connsiteY20" fmla="*/ 363008 h 499794"/>
              <a:gd name="connsiteX21" fmla="*/ 235302 w 499794"/>
              <a:gd name="connsiteY21" fmla="*/ 335913 h 499794"/>
              <a:gd name="connsiteX22" fmla="*/ 289752 w 499794"/>
              <a:gd name="connsiteY22" fmla="*/ 372017 h 499794"/>
              <a:gd name="connsiteX23" fmla="*/ 301090 w 499794"/>
              <a:gd name="connsiteY23" fmla="*/ 374280 h 499794"/>
              <a:gd name="connsiteX24" fmla="*/ 307876 w 499794"/>
              <a:gd name="connsiteY24" fmla="*/ 365244 h 499794"/>
              <a:gd name="connsiteX25" fmla="*/ 353251 w 499794"/>
              <a:gd name="connsiteY25" fmla="*/ 139568 h 499794"/>
              <a:gd name="connsiteX26" fmla="*/ 348700 w 499794"/>
              <a:gd name="connsiteY26" fmla="*/ 126048 h 49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9794" h="499794">
                <a:moveTo>
                  <a:pt x="249513" y="499411"/>
                </a:moveTo>
                <a:cubicBezTo>
                  <a:pt x="111499" y="499411"/>
                  <a:pt x="-384" y="387527"/>
                  <a:pt x="-384" y="249513"/>
                </a:cubicBezTo>
                <a:cubicBezTo>
                  <a:pt x="-384" y="111499"/>
                  <a:pt x="111499" y="-384"/>
                  <a:pt x="249513" y="-384"/>
                </a:cubicBezTo>
                <a:cubicBezTo>
                  <a:pt x="387527" y="-384"/>
                  <a:pt x="499411" y="111499"/>
                  <a:pt x="499411" y="249513"/>
                </a:cubicBezTo>
                <a:cubicBezTo>
                  <a:pt x="499411" y="387527"/>
                  <a:pt x="387527" y="499411"/>
                  <a:pt x="249513" y="499411"/>
                </a:cubicBezTo>
                <a:moveTo>
                  <a:pt x="348700" y="126048"/>
                </a:moveTo>
                <a:cubicBezTo>
                  <a:pt x="344163" y="123785"/>
                  <a:pt x="341007" y="124377"/>
                  <a:pt x="337364" y="126048"/>
                </a:cubicBezTo>
                <a:lnTo>
                  <a:pt x="110539" y="238885"/>
                </a:lnTo>
                <a:cubicBezTo>
                  <a:pt x="106554" y="241161"/>
                  <a:pt x="103740" y="244199"/>
                  <a:pt x="103740" y="247921"/>
                </a:cubicBezTo>
                <a:cubicBezTo>
                  <a:pt x="103740" y="251630"/>
                  <a:pt x="105410" y="255247"/>
                  <a:pt x="108278" y="256957"/>
                </a:cubicBezTo>
                <a:lnTo>
                  <a:pt x="162728" y="290825"/>
                </a:lnTo>
                <a:cubicBezTo>
                  <a:pt x="167252" y="293075"/>
                  <a:pt x="171803" y="293075"/>
                  <a:pt x="176341" y="288564"/>
                </a:cubicBezTo>
                <a:lnTo>
                  <a:pt x="295211" y="181447"/>
                </a:lnTo>
                <a:cubicBezTo>
                  <a:pt x="295973" y="180762"/>
                  <a:pt x="297124" y="180745"/>
                  <a:pt x="297907" y="181408"/>
                </a:cubicBezTo>
                <a:cubicBezTo>
                  <a:pt x="298268" y="181710"/>
                  <a:pt x="298489" y="182148"/>
                  <a:pt x="298516" y="182620"/>
                </a:cubicBezTo>
                <a:cubicBezTo>
                  <a:pt x="298543" y="183090"/>
                  <a:pt x="298375" y="183551"/>
                  <a:pt x="298051" y="183893"/>
                </a:cubicBezTo>
                <a:lnTo>
                  <a:pt x="192202" y="297533"/>
                </a:lnTo>
                <a:cubicBezTo>
                  <a:pt x="189953" y="299796"/>
                  <a:pt x="189953" y="302057"/>
                  <a:pt x="189953" y="304320"/>
                </a:cubicBezTo>
                <a:lnTo>
                  <a:pt x="189953" y="353972"/>
                </a:lnTo>
                <a:cubicBezTo>
                  <a:pt x="189953" y="358496"/>
                  <a:pt x="192202" y="363008"/>
                  <a:pt x="196739" y="365283"/>
                </a:cubicBezTo>
                <a:cubicBezTo>
                  <a:pt x="201290" y="367519"/>
                  <a:pt x="205814" y="365283"/>
                  <a:pt x="208077" y="363008"/>
                </a:cubicBezTo>
                <a:lnTo>
                  <a:pt x="235302" y="335913"/>
                </a:lnTo>
                <a:lnTo>
                  <a:pt x="289752" y="372017"/>
                </a:lnTo>
                <a:cubicBezTo>
                  <a:pt x="292620" y="374280"/>
                  <a:pt x="299130" y="374792"/>
                  <a:pt x="301090" y="374280"/>
                </a:cubicBezTo>
                <a:cubicBezTo>
                  <a:pt x="303049" y="373766"/>
                  <a:pt x="306995" y="369808"/>
                  <a:pt x="307876" y="365244"/>
                </a:cubicBezTo>
                <a:lnTo>
                  <a:pt x="353251" y="139568"/>
                </a:lnTo>
                <a:cubicBezTo>
                  <a:pt x="354330" y="134597"/>
                  <a:pt x="353251" y="128310"/>
                  <a:pt x="348700" y="126048"/>
                </a:cubicBezTo>
              </a:path>
            </a:pathLst>
          </a:custGeom>
          <a:solidFill>
            <a:schemeClr val="tx1"/>
          </a:solidFill>
          <a:ln w="63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49" name="任意多边形: 形状 7"/>
          <p:cNvSpPr/>
          <p:nvPr>
            <p:custDataLst>
              <p:tags r:id="rId26"/>
            </p:custDataLst>
          </p:nvPr>
        </p:nvSpPr>
        <p:spPr>
          <a:xfrm>
            <a:off x="10261518" y="2128162"/>
            <a:ext cx="499823" cy="499823"/>
          </a:xfrm>
          <a:custGeom>
            <a:avLst/>
            <a:gdLst>
              <a:gd name="connsiteX0" fmla="*/ 249513 w 499794"/>
              <a:gd name="connsiteY0" fmla="*/ 499411 h 499794"/>
              <a:gd name="connsiteX1" fmla="*/ -384 w 499794"/>
              <a:gd name="connsiteY1" fmla="*/ 249513 h 499794"/>
              <a:gd name="connsiteX2" fmla="*/ 249513 w 499794"/>
              <a:gd name="connsiteY2" fmla="*/ -384 h 499794"/>
              <a:gd name="connsiteX3" fmla="*/ 499411 w 499794"/>
              <a:gd name="connsiteY3" fmla="*/ 249513 h 499794"/>
              <a:gd name="connsiteX4" fmla="*/ 249513 w 499794"/>
              <a:gd name="connsiteY4" fmla="*/ 499411 h 499794"/>
              <a:gd name="connsiteX5" fmla="*/ 267816 w 499794"/>
              <a:gd name="connsiteY5" fmla="*/ 250215 h 499794"/>
              <a:gd name="connsiteX6" fmla="*/ 304852 w 499794"/>
              <a:gd name="connsiteY6" fmla="*/ 216749 h 499794"/>
              <a:gd name="connsiteX7" fmla="*/ 312111 w 499794"/>
              <a:gd name="connsiteY7" fmla="*/ 214066 h 499794"/>
              <a:gd name="connsiteX8" fmla="*/ 355917 w 499794"/>
              <a:gd name="connsiteY8" fmla="*/ 215238 h 499794"/>
              <a:gd name="connsiteX9" fmla="*/ 363292 w 499794"/>
              <a:gd name="connsiteY9" fmla="*/ 212449 h 499794"/>
              <a:gd name="connsiteX10" fmla="*/ 409528 w 499794"/>
              <a:gd name="connsiteY10" fmla="*/ 169395 h 499794"/>
              <a:gd name="connsiteX11" fmla="*/ 409635 w 499794"/>
              <a:gd name="connsiteY11" fmla="*/ 169296 h 499794"/>
              <a:gd name="connsiteX12" fmla="*/ 418052 w 499794"/>
              <a:gd name="connsiteY12" fmla="*/ 161675 h 499794"/>
              <a:gd name="connsiteX13" fmla="*/ 418392 w 499794"/>
              <a:gd name="connsiteY13" fmla="*/ 154833 h 499794"/>
              <a:gd name="connsiteX14" fmla="*/ 415121 w 499794"/>
              <a:gd name="connsiteY14" fmla="*/ 153250 h 499794"/>
              <a:gd name="connsiteX15" fmla="*/ 373393 w 499794"/>
              <a:gd name="connsiteY15" fmla="*/ 150486 h 499794"/>
              <a:gd name="connsiteX16" fmla="*/ 363691 w 499794"/>
              <a:gd name="connsiteY16" fmla="*/ 139413 h 499794"/>
              <a:gd name="connsiteX17" fmla="*/ 366276 w 499794"/>
              <a:gd name="connsiteY17" fmla="*/ 100113 h 499794"/>
              <a:gd name="connsiteX18" fmla="*/ 360341 w 499794"/>
              <a:gd name="connsiteY18" fmla="*/ 93341 h 499794"/>
              <a:gd name="connsiteX19" fmla="*/ 355936 w 499794"/>
              <a:gd name="connsiteY19" fmla="*/ 94730 h 499794"/>
              <a:gd name="connsiteX20" fmla="*/ 344815 w 499794"/>
              <a:gd name="connsiteY20" fmla="*/ 103660 h 499794"/>
              <a:gd name="connsiteX21" fmla="*/ 344480 w 499794"/>
              <a:gd name="connsiteY21" fmla="*/ 103940 h 499794"/>
              <a:gd name="connsiteX22" fmla="*/ 298252 w 499794"/>
              <a:gd name="connsiteY22" fmla="*/ 144363 h 499794"/>
              <a:gd name="connsiteX23" fmla="*/ 294762 w 499794"/>
              <a:gd name="connsiteY23" fmla="*/ 151004 h 499794"/>
              <a:gd name="connsiteX24" fmla="*/ 290047 w 499794"/>
              <a:gd name="connsiteY24" fmla="*/ 191738 h 499794"/>
              <a:gd name="connsiteX25" fmla="*/ 286417 w 499794"/>
              <a:gd name="connsiteY25" fmla="*/ 198500 h 499794"/>
              <a:gd name="connsiteX26" fmla="*/ 248218 w 499794"/>
              <a:gd name="connsiteY26" fmla="*/ 230720 h 499794"/>
              <a:gd name="connsiteX27" fmla="*/ 252865 w 499794"/>
              <a:gd name="connsiteY27" fmla="*/ 206986 h 499794"/>
              <a:gd name="connsiteX28" fmla="*/ 244401 w 499794"/>
              <a:gd name="connsiteY28" fmla="*/ 205591 h 499794"/>
              <a:gd name="connsiteX29" fmla="*/ 199221 w 499794"/>
              <a:gd name="connsiteY29" fmla="*/ 250215 h 499794"/>
              <a:gd name="connsiteX30" fmla="*/ 244401 w 499794"/>
              <a:gd name="connsiteY30" fmla="*/ 293446 h 499794"/>
              <a:gd name="connsiteX31" fmla="*/ 288167 w 499794"/>
              <a:gd name="connsiteY31" fmla="*/ 250215 h 499794"/>
              <a:gd name="connsiteX32" fmla="*/ 267816 w 499794"/>
              <a:gd name="connsiteY32" fmla="*/ 250215 h 499794"/>
              <a:gd name="connsiteX33" fmla="*/ 319229 w 499794"/>
              <a:gd name="connsiteY33" fmla="*/ 248820 h 499794"/>
              <a:gd name="connsiteX34" fmla="*/ 244399 w 499794"/>
              <a:gd name="connsiteY34" fmla="*/ 322729 h 499794"/>
              <a:gd name="connsiteX35" fmla="*/ 169570 w 499794"/>
              <a:gd name="connsiteY35" fmla="*/ 248820 h 499794"/>
              <a:gd name="connsiteX36" fmla="*/ 244399 w 499794"/>
              <a:gd name="connsiteY36" fmla="*/ 174910 h 499794"/>
              <a:gd name="connsiteX37" fmla="*/ 259930 w 499794"/>
              <a:gd name="connsiteY37" fmla="*/ 176305 h 499794"/>
              <a:gd name="connsiteX38" fmla="*/ 275461 w 499794"/>
              <a:gd name="connsiteY38" fmla="*/ 102395 h 499794"/>
              <a:gd name="connsiteX39" fmla="*/ 244399 w 499794"/>
              <a:gd name="connsiteY39" fmla="*/ 99603 h 499794"/>
              <a:gd name="connsiteX40" fmla="*/ 93327 w 499794"/>
              <a:gd name="connsiteY40" fmla="*/ 248820 h 499794"/>
              <a:gd name="connsiteX41" fmla="*/ 244399 w 499794"/>
              <a:gd name="connsiteY41" fmla="*/ 398035 h 499794"/>
              <a:gd name="connsiteX42" fmla="*/ 395470 w 499794"/>
              <a:gd name="connsiteY42" fmla="*/ 254404 h 499794"/>
              <a:gd name="connsiteX43" fmla="*/ 395470 w 499794"/>
              <a:gd name="connsiteY43" fmla="*/ 250215 h 499794"/>
              <a:gd name="connsiteX44" fmla="*/ 319229 w 499794"/>
              <a:gd name="connsiteY44" fmla="*/ 248820 h 49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9794" h="499794">
                <a:moveTo>
                  <a:pt x="249513" y="499411"/>
                </a:moveTo>
                <a:cubicBezTo>
                  <a:pt x="111499" y="499411"/>
                  <a:pt x="-384" y="387527"/>
                  <a:pt x="-384" y="249513"/>
                </a:cubicBezTo>
                <a:cubicBezTo>
                  <a:pt x="-384" y="111499"/>
                  <a:pt x="111499" y="-384"/>
                  <a:pt x="249513" y="-384"/>
                </a:cubicBezTo>
                <a:cubicBezTo>
                  <a:pt x="387527" y="-384"/>
                  <a:pt x="499411" y="111499"/>
                  <a:pt x="499411" y="249513"/>
                </a:cubicBezTo>
                <a:cubicBezTo>
                  <a:pt x="499411" y="387527"/>
                  <a:pt x="387527" y="499411"/>
                  <a:pt x="249513" y="499411"/>
                </a:cubicBezTo>
                <a:moveTo>
                  <a:pt x="267816" y="250215"/>
                </a:moveTo>
                <a:lnTo>
                  <a:pt x="304852" y="216749"/>
                </a:lnTo>
                <a:cubicBezTo>
                  <a:pt x="306837" y="214955"/>
                  <a:pt x="309437" y="213995"/>
                  <a:pt x="312111" y="214066"/>
                </a:cubicBezTo>
                <a:lnTo>
                  <a:pt x="355917" y="215238"/>
                </a:lnTo>
                <a:cubicBezTo>
                  <a:pt x="358646" y="215311"/>
                  <a:pt x="361294" y="214309"/>
                  <a:pt x="363292" y="212449"/>
                </a:cubicBezTo>
                <a:lnTo>
                  <a:pt x="409528" y="169395"/>
                </a:lnTo>
                <a:cubicBezTo>
                  <a:pt x="409563" y="169361"/>
                  <a:pt x="409599" y="169329"/>
                  <a:pt x="409635" y="169296"/>
                </a:cubicBezTo>
                <a:lnTo>
                  <a:pt x="418052" y="161675"/>
                </a:lnTo>
                <a:cubicBezTo>
                  <a:pt x="420036" y="159879"/>
                  <a:pt x="420188" y="156816"/>
                  <a:pt x="418392" y="154833"/>
                </a:cubicBezTo>
                <a:cubicBezTo>
                  <a:pt x="417548" y="153901"/>
                  <a:pt x="416375" y="153333"/>
                  <a:pt x="415121" y="153250"/>
                </a:cubicBezTo>
                <a:lnTo>
                  <a:pt x="373393" y="150486"/>
                </a:lnTo>
                <a:cubicBezTo>
                  <a:pt x="367656" y="150107"/>
                  <a:pt x="363313" y="145149"/>
                  <a:pt x="363691" y="139413"/>
                </a:cubicBezTo>
                <a:lnTo>
                  <a:pt x="366276" y="100113"/>
                </a:lnTo>
                <a:cubicBezTo>
                  <a:pt x="366507" y="96604"/>
                  <a:pt x="363850" y="93572"/>
                  <a:pt x="360341" y="93341"/>
                </a:cubicBezTo>
                <a:cubicBezTo>
                  <a:pt x="358750" y="93236"/>
                  <a:pt x="357179" y="93732"/>
                  <a:pt x="355936" y="94730"/>
                </a:cubicBezTo>
                <a:lnTo>
                  <a:pt x="344815" y="103660"/>
                </a:lnTo>
                <a:cubicBezTo>
                  <a:pt x="344701" y="103751"/>
                  <a:pt x="344590" y="103845"/>
                  <a:pt x="344480" y="103940"/>
                </a:cubicBezTo>
                <a:lnTo>
                  <a:pt x="298252" y="144363"/>
                </a:lnTo>
                <a:cubicBezTo>
                  <a:pt x="296303" y="146066"/>
                  <a:pt x="295060" y="148434"/>
                  <a:pt x="294762" y="151004"/>
                </a:cubicBezTo>
                <a:lnTo>
                  <a:pt x="290047" y="191738"/>
                </a:lnTo>
                <a:cubicBezTo>
                  <a:pt x="289742" y="194372"/>
                  <a:pt x="288444" y="196791"/>
                  <a:pt x="286417" y="198500"/>
                </a:cubicBezTo>
                <a:lnTo>
                  <a:pt x="248218" y="230720"/>
                </a:lnTo>
                <a:lnTo>
                  <a:pt x="252865" y="206986"/>
                </a:lnTo>
                <a:cubicBezTo>
                  <a:pt x="250053" y="205591"/>
                  <a:pt x="247227" y="205591"/>
                  <a:pt x="244401" y="205591"/>
                </a:cubicBezTo>
                <a:cubicBezTo>
                  <a:pt x="220406" y="205591"/>
                  <a:pt x="199221" y="225120"/>
                  <a:pt x="199221" y="250215"/>
                </a:cubicBezTo>
                <a:cubicBezTo>
                  <a:pt x="199221" y="275312"/>
                  <a:pt x="218993" y="293446"/>
                  <a:pt x="244401" y="293446"/>
                </a:cubicBezTo>
                <a:cubicBezTo>
                  <a:pt x="268396" y="293446"/>
                  <a:pt x="288167" y="273917"/>
                  <a:pt x="288167" y="250215"/>
                </a:cubicBezTo>
                <a:lnTo>
                  <a:pt x="267816" y="250215"/>
                </a:lnTo>
                <a:moveTo>
                  <a:pt x="319229" y="248820"/>
                </a:moveTo>
                <a:cubicBezTo>
                  <a:pt x="319229" y="289256"/>
                  <a:pt x="285339" y="322729"/>
                  <a:pt x="244399" y="322729"/>
                </a:cubicBezTo>
                <a:cubicBezTo>
                  <a:pt x="203459" y="322729"/>
                  <a:pt x="169570" y="289256"/>
                  <a:pt x="169570" y="248820"/>
                </a:cubicBezTo>
                <a:cubicBezTo>
                  <a:pt x="169570" y="208383"/>
                  <a:pt x="203459" y="174910"/>
                  <a:pt x="244399" y="174910"/>
                </a:cubicBezTo>
                <a:cubicBezTo>
                  <a:pt x="250051" y="174910"/>
                  <a:pt x="254276" y="174910"/>
                  <a:pt x="259930" y="176305"/>
                </a:cubicBezTo>
                <a:lnTo>
                  <a:pt x="275461" y="102395"/>
                </a:lnTo>
                <a:cubicBezTo>
                  <a:pt x="265583" y="100999"/>
                  <a:pt x="255690" y="99603"/>
                  <a:pt x="244399" y="99603"/>
                </a:cubicBezTo>
                <a:cubicBezTo>
                  <a:pt x="161106" y="99603"/>
                  <a:pt x="93327" y="166549"/>
                  <a:pt x="93327" y="248820"/>
                </a:cubicBezTo>
                <a:cubicBezTo>
                  <a:pt x="93327" y="331090"/>
                  <a:pt x="161106" y="398035"/>
                  <a:pt x="244399" y="398035"/>
                </a:cubicBezTo>
                <a:cubicBezTo>
                  <a:pt x="326295" y="398035"/>
                  <a:pt x="392643" y="333880"/>
                  <a:pt x="395470" y="254404"/>
                </a:cubicBezTo>
                <a:lnTo>
                  <a:pt x="395470" y="250215"/>
                </a:lnTo>
                <a:lnTo>
                  <a:pt x="319229" y="248820"/>
                </a:lnTo>
              </a:path>
            </a:pathLst>
          </a:custGeom>
          <a:solidFill>
            <a:schemeClr val="tx1"/>
          </a:solidFill>
          <a:ln w="633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0" name="任意多边形: 形状 8"/>
          <p:cNvSpPr/>
          <p:nvPr>
            <p:custDataLst>
              <p:tags r:id="rId27"/>
            </p:custDataLst>
          </p:nvPr>
        </p:nvSpPr>
        <p:spPr>
          <a:xfrm>
            <a:off x="8055401" y="2128162"/>
            <a:ext cx="499823" cy="499823"/>
          </a:xfrm>
          <a:custGeom>
            <a:avLst/>
            <a:gdLst>
              <a:gd name="connsiteX0" fmla="*/ 249513 w 499794"/>
              <a:gd name="connsiteY0" fmla="*/ 499411 h 499794"/>
              <a:gd name="connsiteX1" fmla="*/ -384 w 499794"/>
              <a:gd name="connsiteY1" fmla="*/ 249513 h 499794"/>
              <a:gd name="connsiteX2" fmla="*/ 249513 w 499794"/>
              <a:gd name="connsiteY2" fmla="*/ -384 h 499794"/>
              <a:gd name="connsiteX3" fmla="*/ 499411 w 499794"/>
              <a:gd name="connsiteY3" fmla="*/ 249513 h 499794"/>
              <a:gd name="connsiteX4" fmla="*/ 249513 w 499794"/>
              <a:gd name="connsiteY4" fmla="*/ 499411 h 499794"/>
              <a:gd name="connsiteX5" fmla="*/ 228688 w 499794"/>
              <a:gd name="connsiteY5" fmla="*/ 372734 h 499794"/>
              <a:gd name="connsiteX6" fmla="*/ 228688 w 499794"/>
              <a:gd name="connsiteY6" fmla="*/ 395287 h 499794"/>
              <a:gd name="connsiteX7" fmla="*/ 249513 w 499794"/>
              <a:gd name="connsiteY7" fmla="*/ 416111 h 499794"/>
              <a:gd name="connsiteX8" fmla="*/ 270338 w 499794"/>
              <a:gd name="connsiteY8" fmla="*/ 395287 h 499794"/>
              <a:gd name="connsiteX9" fmla="*/ 270338 w 499794"/>
              <a:gd name="connsiteY9" fmla="*/ 372734 h 499794"/>
              <a:gd name="connsiteX10" fmla="*/ 372734 w 499794"/>
              <a:gd name="connsiteY10" fmla="*/ 270338 h 499794"/>
              <a:gd name="connsiteX11" fmla="*/ 395287 w 499794"/>
              <a:gd name="connsiteY11" fmla="*/ 270338 h 499794"/>
              <a:gd name="connsiteX12" fmla="*/ 416111 w 499794"/>
              <a:gd name="connsiteY12" fmla="*/ 249513 h 499794"/>
              <a:gd name="connsiteX13" fmla="*/ 395287 w 499794"/>
              <a:gd name="connsiteY13" fmla="*/ 228688 h 499794"/>
              <a:gd name="connsiteX14" fmla="*/ 372734 w 499794"/>
              <a:gd name="connsiteY14" fmla="*/ 228688 h 499794"/>
              <a:gd name="connsiteX15" fmla="*/ 270338 w 499794"/>
              <a:gd name="connsiteY15" fmla="*/ 126292 h 499794"/>
              <a:gd name="connsiteX16" fmla="*/ 270338 w 499794"/>
              <a:gd name="connsiteY16" fmla="*/ 103740 h 499794"/>
              <a:gd name="connsiteX17" fmla="*/ 249513 w 499794"/>
              <a:gd name="connsiteY17" fmla="*/ 82915 h 499794"/>
              <a:gd name="connsiteX18" fmla="*/ 228688 w 499794"/>
              <a:gd name="connsiteY18" fmla="*/ 103740 h 499794"/>
              <a:gd name="connsiteX19" fmla="*/ 228688 w 499794"/>
              <a:gd name="connsiteY19" fmla="*/ 126292 h 499794"/>
              <a:gd name="connsiteX20" fmla="*/ 126292 w 499794"/>
              <a:gd name="connsiteY20" fmla="*/ 228688 h 499794"/>
              <a:gd name="connsiteX21" fmla="*/ 103740 w 499794"/>
              <a:gd name="connsiteY21" fmla="*/ 228688 h 499794"/>
              <a:gd name="connsiteX22" fmla="*/ 82915 w 499794"/>
              <a:gd name="connsiteY22" fmla="*/ 249513 h 499794"/>
              <a:gd name="connsiteX23" fmla="*/ 103740 w 499794"/>
              <a:gd name="connsiteY23" fmla="*/ 270338 h 499794"/>
              <a:gd name="connsiteX24" fmla="*/ 126292 w 499794"/>
              <a:gd name="connsiteY24" fmla="*/ 270338 h 499794"/>
              <a:gd name="connsiteX25" fmla="*/ 228688 w 499794"/>
              <a:gd name="connsiteY25" fmla="*/ 372734 h 499794"/>
              <a:gd name="connsiteX26" fmla="*/ 249513 w 499794"/>
              <a:gd name="connsiteY26" fmla="*/ 343225 h 499794"/>
              <a:gd name="connsiteX27" fmla="*/ 155802 w 499794"/>
              <a:gd name="connsiteY27" fmla="*/ 249513 h 499794"/>
              <a:gd name="connsiteX28" fmla="*/ 249513 w 499794"/>
              <a:gd name="connsiteY28" fmla="*/ 155802 h 499794"/>
              <a:gd name="connsiteX29" fmla="*/ 343225 w 499794"/>
              <a:gd name="connsiteY29" fmla="*/ 249513 h 499794"/>
              <a:gd name="connsiteX30" fmla="*/ 249513 w 499794"/>
              <a:gd name="connsiteY30" fmla="*/ 343225 h 499794"/>
              <a:gd name="connsiteX31" fmla="*/ 249513 w 499794"/>
              <a:gd name="connsiteY31" fmla="*/ 301575 h 499794"/>
              <a:gd name="connsiteX32" fmla="*/ 301575 w 499794"/>
              <a:gd name="connsiteY32" fmla="*/ 249513 h 499794"/>
              <a:gd name="connsiteX33" fmla="*/ 249513 w 499794"/>
              <a:gd name="connsiteY33" fmla="*/ 197451 h 499794"/>
              <a:gd name="connsiteX34" fmla="*/ 197451 w 499794"/>
              <a:gd name="connsiteY34" fmla="*/ 249513 h 499794"/>
              <a:gd name="connsiteX35" fmla="*/ 249513 w 499794"/>
              <a:gd name="connsiteY35" fmla="*/ 301575 h 49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99794" h="499794">
                <a:moveTo>
                  <a:pt x="249513" y="499411"/>
                </a:moveTo>
                <a:cubicBezTo>
                  <a:pt x="111499" y="499411"/>
                  <a:pt x="-384" y="387527"/>
                  <a:pt x="-384" y="249513"/>
                </a:cubicBezTo>
                <a:cubicBezTo>
                  <a:pt x="-384" y="111499"/>
                  <a:pt x="111499" y="-384"/>
                  <a:pt x="249513" y="-384"/>
                </a:cubicBezTo>
                <a:cubicBezTo>
                  <a:pt x="387527" y="-384"/>
                  <a:pt x="499411" y="111499"/>
                  <a:pt x="499411" y="249513"/>
                </a:cubicBezTo>
                <a:cubicBezTo>
                  <a:pt x="499411" y="387527"/>
                  <a:pt x="387527" y="499411"/>
                  <a:pt x="249513" y="499411"/>
                </a:cubicBezTo>
                <a:moveTo>
                  <a:pt x="228688" y="372734"/>
                </a:moveTo>
                <a:lnTo>
                  <a:pt x="228688" y="395287"/>
                </a:lnTo>
                <a:cubicBezTo>
                  <a:pt x="228688" y="406788"/>
                  <a:pt x="238012" y="416111"/>
                  <a:pt x="249513" y="416111"/>
                </a:cubicBezTo>
                <a:cubicBezTo>
                  <a:pt x="261014" y="416111"/>
                  <a:pt x="270338" y="406788"/>
                  <a:pt x="270338" y="395287"/>
                </a:cubicBezTo>
                <a:lnTo>
                  <a:pt x="270338" y="372734"/>
                </a:lnTo>
                <a:cubicBezTo>
                  <a:pt x="322660" y="363956"/>
                  <a:pt x="363956" y="322660"/>
                  <a:pt x="372734" y="270338"/>
                </a:cubicBezTo>
                <a:lnTo>
                  <a:pt x="395287" y="270338"/>
                </a:lnTo>
                <a:cubicBezTo>
                  <a:pt x="406788" y="270338"/>
                  <a:pt x="416111" y="261014"/>
                  <a:pt x="416111" y="249513"/>
                </a:cubicBezTo>
                <a:cubicBezTo>
                  <a:pt x="416111" y="238012"/>
                  <a:pt x="406788" y="228688"/>
                  <a:pt x="395287" y="228688"/>
                </a:cubicBezTo>
                <a:lnTo>
                  <a:pt x="372734" y="228688"/>
                </a:lnTo>
                <a:cubicBezTo>
                  <a:pt x="363956" y="176366"/>
                  <a:pt x="322660" y="135070"/>
                  <a:pt x="270338" y="126292"/>
                </a:cubicBezTo>
                <a:lnTo>
                  <a:pt x="270338" y="103740"/>
                </a:lnTo>
                <a:cubicBezTo>
                  <a:pt x="270338" y="92239"/>
                  <a:pt x="261014" y="82915"/>
                  <a:pt x="249513" y="82915"/>
                </a:cubicBezTo>
                <a:cubicBezTo>
                  <a:pt x="238012" y="82915"/>
                  <a:pt x="228688" y="92239"/>
                  <a:pt x="228688" y="103740"/>
                </a:cubicBezTo>
                <a:lnTo>
                  <a:pt x="228688" y="126292"/>
                </a:lnTo>
                <a:cubicBezTo>
                  <a:pt x="176366" y="135070"/>
                  <a:pt x="135070" y="176366"/>
                  <a:pt x="126292" y="228688"/>
                </a:cubicBezTo>
                <a:lnTo>
                  <a:pt x="103740" y="228688"/>
                </a:lnTo>
                <a:cubicBezTo>
                  <a:pt x="92239" y="228688"/>
                  <a:pt x="82915" y="238012"/>
                  <a:pt x="82915" y="249513"/>
                </a:cubicBezTo>
                <a:cubicBezTo>
                  <a:pt x="82915" y="261014"/>
                  <a:pt x="92239" y="270338"/>
                  <a:pt x="103740" y="270338"/>
                </a:cubicBezTo>
                <a:lnTo>
                  <a:pt x="126292" y="270338"/>
                </a:lnTo>
                <a:cubicBezTo>
                  <a:pt x="135070" y="322660"/>
                  <a:pt x="176366" y="363956"/>
                  <a:pt x="228688" y="372734"/>
                </a:cubicBezTo>
                <a:moveTo>
                  <a:pt x="249513" y="343225"/>
                </a:moveTo>
                <a:cubicBezTo>
                  <a:pt x="197758" y="343225"/>
                  <a:pt x="155802" y="301269"/>
                  <a:pt x="155802" y="249513"/>
                </a:cubicBezTo>
                <a:cubicBezTo>
                  <a:pt x="155802" y="197758"/>
                  <a:pt x="197758" y="155802"/>
                  <a:pt x="249513" y="155802"/>
                </a:cubicBezTo>
                <a:cubicBezTo>
                  <a:pt x="301269" y="155802"/>
                  <a:pt x="343225" y="197758"/>
                  <a:pt x="343225" y="249513"/>
                </a:cubicBezTo>
                <a:cubicBezTo>
                  <a:pt x="343225" y="301269"/>
                  <a:pt x="301269" y="343225"/>
                  <a:pt x="249513" y="343225"/>
                </a:cubicBezTo>
                <a:moveTo>
                  <a:pt x="249513" y="301575"/>
                </a:moveTo>
                <a:cubicBezTo>
                  <a:pt x="278266" y="301575"/>
                  <a:pt x="301575" y="278266"/>
                  <a:pt x="301575" y="249513"/>
                </a:cubicBezTo>
                <a:cubicBezTo>
                  <a:pt x="301575" y="220760"/>
                  <a:pt x="278266" y="197451"/>
                  <a:pt x="249513" y="197451"/>
                </a:cubicBezTo>
                <a:cubicBezTo>
                  <a:pt x="220760" y="197451"/>
                  <a:pt x="197451" y="220760"/>
                  <a:pt x="197451" y="249513"/>
                </a:cubicBezTo>
                <a:cubicBezTo>
                  <a:pt x="197451" y="278266"/>
                  <a:pt x="220760" y="301575"/>
                  <a:pt x="249513" y="301575"/>
                </a:cubicBezTo>
              </a:path>
            </a:pathLst>
          </a:custGeom>
          <a:solidFill>
            <a:srgbClr val="FFFFFF"/>
          </a:solidFill>
          <a:ln w="645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2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Sierra Wireless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220675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提供无线解决方案，生产高级GPS定位器，销售全球，与顶级企业竞争，市场地位显著。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882267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Sierra Wireless公司概览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220675" y="4421101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2019-2024年间，销量增长，收入稳定，价格策略有效，毛利率保持在一定水平。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882267" y="4000155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Sierra Wireless市场表现概况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910747" y="2303673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高级GPS定位器具备特定规格参数，广泛应用，产品销量及收入表现强劲（2019-2024）。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571704" y="1882727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Sierra Wireless产品概述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6910747" y="4421101"/>
            <a:ext cx="4301416" cy="11212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专注于无线技术和GPS设备，业务涵盖全球，公司简介全面，定期更新企业最新动态。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6571704" y="4000155"/>
            <a:ext cx="4640019" cy="367656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marL="342900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Sierra Wireless公司概览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401200" cy="720000"/>
          </a:xfrm>
        </p:spPr>
        <p:txBody>
          <a:bodyPr lIns="0" tIns="0" rIns="0" bIns="0" anchor="b"/>
          <a:lstStyle/>
          <a:p>
            <a:pPr algn="l"/>
            <a:r>
              <a:rPr lang="zh-CN" altLang="en-US"/>
              <a:t>尚锐科技</a:t>
            </a:r>
            <a:endParaRPr lang="zh-CN" altLang="en-US"/>
          </a:p>
        </p:txBody>
      </p:sp>
      <p:pic>
        <p:nvPicPr>
          <p:cNvPr id="4" name="图片 3" descr="/data/temp/726ac038-3241-11ef-aa29-3a47c13b5117.jpg@base@tag=imgScale&amp;m=1&amp;w=1453&amp;h=1904&amp;q=95726ac038-3241-11ef-aa29-3a47c13b5117"/>
          <p:cNvPicPr/>
          <p:nvPr>
            <p:custDataLst>
              <p:tags r:id="rId2"/>
            </p:custDataLst>
          </p:nvPr>
        </p:nvPicPr>
        <p:blipFill>
          <a:blip r:embed="rId3"/>
          <a:srcRect t="2495" b="2554"/>
        </p:blipFill>
        <p:spPr>
          <a:xfrm>
            <a:off x="6957695" y="0"/>
            <a:ext cx="5234305" cy="6858000"/>
          </a:xfrm>
          <a:prstGeom prst="rect">
            <a:avLst/>
          </a:prstGeom>
          <a:blipFill rotWithShape="1">
            <a:blip r:embed="rId4"/>
            <a:stretch>
              <a:fillRect t="-1000" r="-1000" b="-1000"/>
            </a:stretch>
          </a:blip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676018" y="20444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涵盖生产基地、销售区域，解析竞争对手与市场定位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676018" y="17085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尚锐科技基本信息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20343" y="172440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76653" y="300011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详细产品规格、参数展示，市场应用范围说明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676653" y="266420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高级GPS定位器规格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720343" y="267626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677288" y="395579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2019-2024销量、收入、价格趋势，毛利率深度解读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677288" y="361987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尚锐科技业绩分析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20343" y="362813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20343" y="457999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1677288" y="491146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概述尚锐科技企业简介，重点展示核心业务领域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1677288" y="457555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公司概况与主要业务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677288" y="58671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发布企业最新发展动态，跟踪战略调整与市场活动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677288" y="55312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尚锐科技最新动态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9"/>
            </p:custDataLst>
          </p:nvPr>
        </p:nvSpPr>
        <p:spPr>
          <a:xfrm>
            <a:off x="720343" y="553122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05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极星国际航电</a:t>
            </a:r>
            <a:endParaRPr lang="zh-CN" altLang="en-US" dirty="0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332115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2030" y="340722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涵盖生产基地、销售区域，解析竞争对手与市场定位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2030" y="1917094"/>
            <a:ext cx="660086" cy="6588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5"/>
            </p:custDataLst>
          </p:nvPr>
        </p:nvCxnSpPr>
        <p:spPr>
          <a:xfrm flipV="1">
            <a:off x="882463" y="3273550"/>
            <a:ext cx="1622526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965213" y="2702578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极星国际航电基本信息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: 圆角 2"/>
          <p:cNvSpPr/>
          <p:nvPr>
            <p:custDataLst>
              <p:tags r:id="rId7"/>
            </p:custDataLst>
          </p:nvPr>
        </p:nvSpPr>
        <p:spPr>
          <a:xfrm>
            <a:off x="2906643" y="2347392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3172078" y="3449233"/>
            <a:ext cx="1443660" cy="20254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详细规格参数展示，多领域市场应用分析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9"/>
            </p:custDataLst>
          </p:nvPr>
        </p:nvSpPr>
        <p:spPr>
          <a:xfrm>
            <a:off x="3172078" y="1902454"/>
            <a:ext cx="660086" cy="66072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0"/>
            </p:custDataLst>
          </p:nvPr>
        </p:nvCxnSpPr>
        <p:spPr>
          <a:xfrm flipV="1">
            <a:off x="3092511" y="3302194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3177807" y="2707034"/>
            <a:ext cx="1443660" cy="4513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高级GPS产品规格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12"/>
            </p:custDataLst>
          </p:nvPr>
        </p:nvSpPr>
        <p:spPr>
          <a:xfrm>
            <a:off x="5116691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5382126" y="341995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2019-2024年销量、收入、价格及毛利率报告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4"/>
            </p:custDataLst>
          </p:nvPr>
        </p:nvSpPr>
        <p:spPr>
          <a:xfrm>
            <a:off x="5382126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75" name="直接连接符 74"/>
          <p:cNvCxnSpPr/>
          <p:nvPr>
            <p:custDataLst>
              <p:tags r:id="rId15"/>
            </p:custDataLst>
          </p:nvPr>
        </p:nvCxnSpPr>
        <p:spPr>
          <a:xfrm flipV="1">
            <a:off x="5302559" y="3281188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5382126" y="2701305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销量与财务数据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9" name="矩形: 圆角 2"/>
          <p:cNvSpPr/>
          <p:nvPr>
            <p:custDataLst>
              <p:tags r:id="rId17"/>
            </p:custDataLst>
          </p:nvPr>
        </p:nvSpPr>
        <p:spPr>
          <a:xfrm>
            <a:off x="7326739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7592174" y="342377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全面介绍企业背景，主要业务领域一览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1" name="圆角矩形 70"/>
          <p:cNvSpPr/>
          <p:nvPr>
            <p:custDataLst>
              <p:tags r:id="rId19"/>
            </p:custDataLst>
          </p:nvPr>
        </p:nvSpPr>
        <p:spPr>
          <a:xfrm>
            <a:off x="7592174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04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76" name="直接连接符 75"/>
          <p:cNvCxnSpPr/>
          <p:nvPr>
            <p:custDataLst>
              <p:tags r:id="rId20"/>
            </p:custDataLst>
          </p:nvPr>
        </p:nvCxnSpPr>
        <p:spPr>
          <a:xfrm flipV="1">
            <a:off x="7512607" y="3283734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7592174" y="2702578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公司概况与业务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: 圆角 2"/>
          <p:cNvSpPr/>
          <p:nvPr>
            <p:custDataLst>
              <p:tags r:id="rId22"/>
            </p:custDataLst>
          </p:nvPr>
        </p:nvSpPr>
        <p:spPr>
          <a:xfrm>
            <a:off x="9536787" y="2343573"/>
            <a:ext cx="1959253" cy="3247599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pPr algn="l"/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>
            <p:custDataLst>
              <p:tags r:id="rId23"/>
            </p:custDataLst>
          </p:nvPr>
        </p:nvSpPr>
        <p:spPr>
          <a:xfrm>
            <a:off x="9802222" y="3419952"/>
            <a:ext cx="1443660" cy="19936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追踪企业最新发展，掌握行业动态信息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圆角矩形 23"/>
          <p:cNvSpPr/>
          <p:nvPr>
            <p:custDataLst>
              <p:tags r:id="rId24"/>
            </p:custDataLst>
          </p:nvPr>
        </p:nvSpPr>
        <p:spPr>
          <a:xfrm>
            <a:off x="9802222" y="1905637"/>
            <a:ext cx="660086" cy="66008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05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25"/>
            </p:custDataLst>
          </p:nvPr>
        </p:nvCxnSpPr>
        <p:spPr>
          <a:xfrm flipV="1">
            <a:off x="9722655" y="3281188"/>
            <a:ext cx="162380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9802222" y="2701305"/>
            <a:ext cx="1443660" cy="4443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极星最新动态更新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4603640" cy="720000"/>
          </a:xfrm>
        </p:spPr>
        <p:txBody>
          <a:bodyPr lIns="0" tIns="0" rIns="0" bIns="0" anchor="b"/>
          <a:lstStyle/>
          <a:p>
            <a:r>
              <a:rPr lang="zh-CN" altLang="en-US" dirty="0"/>
              <a:t>Suntech</a:t>
            </a:r>
            <a:endParaRPr lang="zh-CN" altLang="en-US" dirty="0"/>
          </a:p>
        </p:txBody>
      </p:sp>
      <p:pic>
        <p:nvPicPr>
          <p:cNvPr id="18" name="图片 17" descr="/data/temp/7280714c-3241-11ef-9bb0-16e1531dc917.jpg@base@tag=imgScale&amp;m=1&amp;w=1676&amp;h=1677&amp;q=957280714c-3241-11ef-9bb0-16e1531dc9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5963" r="15963"/>
          <a:stretch>
            <a:fillRect/>
          </a:stretch>
        </p:blipFill>
        <p:spPr>
          <a:xfrm>
            <a:off x="6155050" y="2"/>
            <a:ext cx="6036950" cy="6040857"/>
          </a:xfrm>
          <a:custGeom>
            <a:avLst/>
            <a:gdLst>
              <a:gd name="connsiteX0" fmla="*/ 2276483 w 6036950"/>
              <a:gd name="connsiteY0" fmla="*/ 0 h 6040857"/>
              <a:gd name="connsiteX1" fmla="*/ 6036950 w 6036950"/>
              <a:gd name="connsiteY1" fmla="*/ 0 h 6040857"/>
              <a:gd name="connsiteX2" fmla="*/ 6036950 w 6036950"/>
              <a:gd name="connsiteY2" fmla="*/ 2936006 h 6040857"/>
              <a:gd name="connsiteX3" fmla="*/ 4238679 w 6036950"/>
              <a:gd name="connsiteY3" fmla="*/ 5156686 h 6040857"/>
              <a:gd name="connsiteX4" fmla="*/ 884172 w 6036950"/>
              <a:gd name="connsiteY4" fmla="*/ 5509259 h 6040857"/>
              <a:gd name="connsiteX5" fmla="*/ 531600 w 6036950"/>
              <a:gd name="connsiteY5" fmla="*/ 2154752 h 604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36950" h="6040857">
                <a:moveTo>
                  <a:pt x="2276483" y="0"/>
                </a:moveTo>
                <a:lnTo>
                  <a:pt x="6036950" y="0"/>
                </a:lnTo>
                <a:lnTo>
                  <a:pt x="6036950" y="2936006"/>
                </a:lnTo>
                <a:lnTo>
                  <a:pt x="4238679" y="5156686"/>
                </a:lnTo>
                <a:cubicBezTo>
                  <a:pt x="3409718" y="6180367"/>
                  <a:pt x="1907854" y="6338220"/>
                  <a:pt x="884172" y="5509259"/>
                </a:cubicBezTo>
                <a:cubicBezTo>
                  <a:pt x="-139509" y="4680298"/>
                  <a:pt x="-297361" y="3178434"/>
                  <a:pt x="531600" y="2154752"/>
                </a:cubicBezTo>
                <a:close/>
              </a:path>
            </a:pathLst>
          </a:custGeom>
          <a:ln w="9525" cap="flat" cmpd="sng" algn="ctr">
            <a:solidFill>
              <a:schemeClr val="tx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254000" dir="4200000" algn="ctr" rotWithShape="0">
              <a:schemeClr val="accent1">
                <a:alpha val="15000"/>
              </a:schemeClr>
            </a:outerShdw>
          </a:effectLst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8628" y="1753428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涵盖生产基地、销售区域，详述公司基本信息，展现行业地位。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304812" y="1432878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Suntech基本信息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椭圆 4"/>
          <p:cNvSpPr/>
          <p:nvPr>
            <p:custDataLst>
              <p:tags r:id="rId6"/>
            </p:custDataLst>
          </p:nvPr>
        </p:nvSpPr>
        <p:spPr>
          <a:xfrm>
            <a:off x="688516" y="1453230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308628" y="2741790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高级GPS定位器参数详细，多领域应用，揭示产品核心竞争力。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04812" y="2421240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Suntech产品规格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9"/>
            </p:custDataLst>
          </p:nvPr>
        </p:nvSpPr>
        <p:spPr>
          <a:xfrm>
            <a:off x="688516" y="2441592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1308628" y="3730152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2019-2024销量、收入分析，结合价格与毛利率，洞察市场趋势。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304812" y="3409602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Suntech市场表现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椭圆 8"/>
          <p:cNvSpPr/>
          <p:nvPr>
            <p:custDataLst>
              <p:tags r:id="rId12"/>
            </p:custDataLst>
          </p:nvPr>
        </p:nvSpPr>
        <p:spPr>
          <a:xfrm>
            <a:off x="688516" y="3429955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1308628" y="4719151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简介结合主要业务，全面理解Suntech的运营模式和战略方向。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1304812" y="4397965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Suntech公司概况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5"/>
            </p:custDataLst>
          </p:nvPr>
        </p:nvSpPr>
        <p:spPr>
          <a:xfrm>
            <a:off x="688516" y="4418317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04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8628" y="5707513"/>
            <a:ext cx="3948997" cy="5158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更新企业最新资讯，跟踪Suntech发展动态，了解行业最新动向。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304812" y="5386327"/>
            <a:ext cx="3952177" cy="2760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Suntech最新动态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7" name="椭圆 26"/>
          <p:cNvSpPr/>
          <p:nvPr>
            <p:custDataLst>
              <p:tags r:id="rId18"/>
            </p:custDataLst>
          </p:nvPr>
        </p:nvSpPr>
        <p:spPr>
          <a:xfrm>
            <a:off x="688516" y="5407315"/>
            <a:ext cx="461109" cy="46110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05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>
            <a:off x="6762750" y="0"/>
            <a:ext cx="5429250" cy="45351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75" h="6662">
                <a:moveTo>
                  <a:pt x="271" y="0"/>
                </a:moveTo>
                <a:lnTo>
                  <a:pt x="7975" y="0"/>
                </a:lnTo>
                <a:lnTo>
                  <a:pt x="7975" y="5710"/>
                </a:lnTo>
                <a:lnTo>
                  <a:pt x="7941" y="5734"/>
                </a:lnTo>
                <a:cubicBezTo>
                  <a:pt x="7119" y="6318"/>
                  <a:pt x="6115" y="6662"/>
                  <a:pt x="5030" y="6662"/>
                </a:cubicBezTo>
                <a:cubicBezTo>
                  <a:pt x="2252" y="6662"/>
                  <a:pt x="0" y="4410"/>
                  <a:pt x="0" y="1633"/>
                </a:cubicBezTo>
                <a:cubicBezTo>
                  <a:pt x="0" y="1068"/>
                  <a:pt x="93" y="526"/>
                  <a:pt x="264" y="19"/>
                </a:cubicBezTo>
                <a:lnTo>
                  <a:pt x="271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/data/temp/73a3a0e5-3241-11ef-8a01-d6671ddfd890.jpg@base@tag=imgScale&amp;m=1&amp;w=1439&amp;h=1202&amp;q=9573a3a0e5-3241-11ef-8a01-d6671ddfd89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6210" r="2739"/>
          <a:stretch>
            <a:fillRect/>
          </a:stretch>
        </p:blipFill>
        <p:spPr>
          <a:xfrm>
            <a:off x="7008495" y="0"/>
            <a:ext cx="5183505" cy="43300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92" h="6258">
                <a:moveTo>
                  <a:pt x="235" y="0"/>
                </a:moveTo>
                <a:lnTo>
                  <a:pt x="7492" y="0"/>
                </a:lnTo>
                <a:lnTo>
                  <a:pt x="7492" y="5409"/>
                </a:lnTo>
                <a:lnTo>
                  <a:pt x="7491" y="5410"/>
                </a:lnTo>
                <a:cubicBezTo>
                  <a:pt x="6720" y="5945"/>
                  <a:pt x="5784" y="6258"/>
                  <a:pt x="4774" y="6258"/>
                </a:cubicBezTo>
                <a:cubicBezTo>
                  <a:pt x="2137" y="6258"/>
                  <a:pt x="0" y="4120"/>
                  <a:pt x="0" y="1484"/>
                </a:cubicBezTo>
                <a:cubicBezTo>
                  <a:pt x="0" y="969"/>
                  <a:pt x="82" y="473"/>
                  <a:pt x="232" y="8"/>
                </a:cubicBezTo>
                <a:lnTo>
                  <a:pt x="235" y="0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0" name="任意多边形 29"/>
          <p:cNvSpPr/>
          <p:nvPr>
            <p:custDataLst>
              <p:tags r:id="rId4"/>
            </p:custDataLst>
          </p:nvPr>
        </p:nvSpPr>
        <p:spPr>
          <a:xfrm>
            <a:off x="10591165" y="5557520"/>
            <a:ext cx="1600835" cy="13004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9" h="1080">
                <a:moveTo>
                  <a:pt x="1027" y="0"/>
                </a:moveTo>
                <a:cubicBezTo>
                  <a:pt x="1124" y="0"/>
                  <a:pt x="1218" y="14"/>
                  <a:pt x="1308" y="39"/>
                </a:cubicBezTo>
                <a:lnTo>
                  <a:pt x="1329" y="45"/>
                </a:lnTo>
                <a:lnTo>
                  <a:pt x="1329" y="1080"/>
                </a:lnTo>
                <a:lnTo>
                  <a:pt x="1" y="1080"/>
                </a:lnTo>
                <a:lnTo>
                  <a:pt x="1" y="1079"/>
                </a:lnTo>
                <a:cubicBezTo>
                  <a:pt x="0" y="1062"/>
                  <a:pt x="0" y="1044"/>
                  <a:pt x="0" y="1027"/>
                </a:cubicBezTo>
                <a:cubicBezTo>
                  <a:pt x="0" y="460"/>
                  <a:pt x="460" y="0"/>
                  <a:pt x="102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标题 3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27063" y="360000"/>
            <a:ext cx="5884379" cy="720000"/>
          </a:xfrm>
        </p:spPr>
        <p:txBody>
          <a:bodyPr lIns="0" tIns="0" rIns="0" bIns="0" anchor="b"/>
          <a:lstStyle/>
          <a:p>
            <a:pPr algn="l"/>
            <a:r>
              <a:rPr lang="zh-CN" altLang="en-US" dirty="0"/>
              <a:t>Ruptela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 flipV="1">
            <a:off x="601690" y="2167393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303213" y="177556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01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898897" y="1776197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Ruptela公司概述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898897" y="213564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涵盖基本信息，生产基地位于，销售全球，市场定位明确，竞争格局分析。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303213" y="2723069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02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898897" y="2723069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Ruptela产品规格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898897" y="3085053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高级GPS定位器详细参数，多领域应用，满足多样化定位需求。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303213" y="3672482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03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4"/>
            </p:custDataLst>
          </p:nvPr>
        </p:nvSpPr>
        <p:spPr>
          <a:xfrm>
            <a:off x="898897" y="3672482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Ruptela市场表现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98897" y="4033195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2019-2024年销量、收入分析，价格策略与毛利率展示，体现市场动态变化。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6"/>
            </p:custDataLst>
          </p:nvPr>
        </p:nvSpPr>
        <p:spPr>
          <a:xfrm>
            <a:off x="303213" y="4620624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04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7"/>
            </p:custDataLst>
          </p:nvPr>
        </p:nvSpPr>
        <p:spPr>
          <a:xfrm>
            <a:off x="898897" y="4620624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Ruptela公司概况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8"/>
            </p:custDataLst>
          </p:nvPr>
        </p:nvSpPr>
        <p:spPr>
          <a:xfrm>
            <a:off x="898897" y="4981337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全面介绍公司背景，主要业务领域，展现企业影响力。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9"/>
            </p:custDataLst>
          </p:nvPr>
        </p:nvSpPr>
        <p:spPr>
          <a:xfrm>
            <a:off x="303213" y="5568766"/>
            <a:ext cx="595685" cy="360078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gradFill>
                  <a:gsLst>
                    <a:gs pos="1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+mn-ea"/>
                <a:cs typeface="+mn-ea"/>
              </a:rPr>
              <a:t>05</a:t>
            </a:r>
            <a:endParaRPr lang="zh-CN" altLang="en-US" b="1" dirty="0">
              <a:gradFill>
                <a:gsLst>
                  <a:gs pos="15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20"/>
            </p:custDataLst>
          </p:nvPr>
        </p:nvSpPr>
        <p:spPr>
          <a:xfrm>
            <a:off x="898897" y="5568766"/>
            <a:ext cx="6297875" cy="3600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Ruptela最新动态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21"/>
            </p:custDataLst>
          </p:nvPr>
        </p:nvSpPr>
        <p:spPr>
          <a:xfrm>
            <a:off x="898897" y="5929480"/>
            <a:ext cx="6297875" cy="52646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90170" tIns="46990" rIns="90170" bIns="4699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发布的企业新闻，新产品或服务更新，战略调整等实时信息。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22"/>
            </p:custDataLst>
          </p:nvPr>
        </p:nvCxnSpPr>
        <p:spPr>
          <a:xfrm flipV="1">
            <a:off x="601690" y="3083147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7" name="直接连接符 26"/>
          <p:cNvCxnSpPr/>
          <p:nvPr>
            <p:custDataLst>
              <p:tags r:id="rId23"/>
            </p:custDataLst>
          </p:nvPr>
        </p:nvCxnSpPr>
        <p:spPr>
          <a:xfrm flipV="1">
            <a:off x="601690" y="4033195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28" name="直接连接符 27"/>
          <p:cNvCxnSpPr/>
          <p:nvPr>
            <p:custDataLst>
              <p:tags r:id="rId24"/>
            </p:custDataLst>
          </p:nvPr>
        </p:nvCxnSpPr>
        <p:spPr>
          <a:xfrm flipV="1">
            <a:off x="601690" y="4983242"/>
            <a:ext cx="0" cy="408343"/>
          </a:xfrm>
          <a:prstGeom prst="line">
            <a:avLst/>
          </a:prstGeom>
          <a:ln>
            <a:gradFill>
              <a:gsLst>
                <a:gs pos="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prstDash val="dash"/>
            <a:headEnd type="triangle"/>
            <a:tailEnd type="none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86968" y="329184"/>
            <a:ext cx="10415016" cy="875665"/>
          </a:xfrm>
          <a:noFill/>
        </p:spPr>
        <p:txBody>
          <a:bodyPr wrap="square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400" dirty="0">
                <a:cs typeface="+mn-cs"/>
              </a:rPr>
              <a:t>科帮</a:t>
            </a:r>
            <a:endParaRPr lang="zh-CN" altLang="en-US" sz="3400" dirty="0">
              <a:cs typeface="+mn-cs"/>
            </a:endParaRPr>
          </a:p>
        </p:txBody>
      </p:sp>
      <p:sp>
        <p:nvSpPr>
          <p:cNvPr id="3" name="Rectangle 41732_#color_#shadow_$dk1-788&amp;2007"/>
          <p:cNvSpPr/>
          <p:nvPr>
            <p:custDataLst>
              <p:tags r:id="rId2"/>
            </p:custDataLst>
          </p:nvPr>
        </p:nvSpPr>
        <p:spPr>
          <a:xfrm>
            <a:off x="998220" y="1755085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123950" y="2122750"/>
            <a:ext cx="810586" cy="61320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042160" y="251581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涵盖生产基地、销售区域，解析竞争对手与市场定位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042160" y="204274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151515"/>
                </a:solidFill>
                <a:latin typeface="+mn-ea"/>
                <a:cs typeface="+mn-ea"/>
              </a:rPr>
              <a:t>科帮公司基本信息</a:t>
            </a:r>
            <a:endParaRPr lang="zh-CN" altLang="en-US" sz="2000" b="1" dirty="0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7" name="Rectangle 41732_#color_#shadow_$dk1-788&amp;2007"/>
          <p:cNvSpPr/>
          <p:nvPr>
            <p:custDataLst>
              <p:tags r:id="rId6"/>
            </p:custDataLst>
          </p:nvPr>
        </p:nvSpPr>
        <p:spPr>
          <a:xfrm>
            <a:off x="6173470" y="1755085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6299200" y="212275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8"/>
            </p:custDataLst>
          </p:nvPr>
        </p:nvSpPr>
        <p:spPr>
          <a:xfrm>
            <a:off x="7217410" y="251581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详细说明高级GPS定位器规格，参数及市场适用领域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9"/>
            </p:custDataLst>
          </p:nvPr>
        </p:nvSpPr>
        <p:spPr>
          <a:xfrm>
            <a:off x="7217410" y="204274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科帮产品规格参数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30" name="Rectangle 41732_#color_#shadow_$dk1-788&amp;2007"/>
          <p:cNvSpPr/>
          <p:nvPr>
            <p:custDataLst>
              <p:tags r:id="rId10"/>
            </p:custDataLst>
          </p:nvPr>
        </p:nvSpPr>
        <p:spPr>
          <a:xfrm>
            <a:off x="6173470" y="326321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33" name="矩形 32"/>
          <p:cNvSpPr/>
          <p:nvPr>
            <p:custDataLst>
              <p:tags r:id="rId11"/>
            </p:custDataLst>
          </p:nvPr>
        </p:nvSpPr>
        <p:spPr>
          <a:xfrm>
            <a:off x="6299200" y="363151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04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7217410" y="402457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简介公司背景及主要业务，了解科帮整体运营状况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>
          <a:xfrm>
            <a:off x="7217410" y="35515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科帮公司概况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38" name="Rectangle 41732_#color_#shadow_$dk1-788&amp;2007"/>
          <p:cNvSpPr/>
          <p:nvPr>
            <p:custDataLst>
              <p:tags r:id="rId14"/>
            </p:custDataLst>
          </p:nvPr>
        </p:nvSpPr>
        <p:spPr>
          <a:xfrm>
            <a:off x="998220" y="326321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15"/>
            </p:custDataLst>
          </p:nvPr>
        </p:nvSpPr>
        <p:spPr>
          <a:xfrm>
            <a:off x="1123950" y="3631510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0" name="矩形 39"/>
          <p:cNvSpPr/>
          <p:nvPr>
            <p:custDataLst>
              <p:tags r:id="rId16"/>
            </p:custDataLst>
          </p:nvPr>
        </p:nvSpPr>
        <p:spPr>
          <a:xfrm>
            <a:off x="2042160" y="402457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展示2019-2024年销量、收入、价格及毛利率趋势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41" name="矩形 40"/>
          <p:cNvSpPr/>
          <p:nvPr>
            <p:custDataLst>
              <p:tags r:id="rId17"/>
            </p:custDataLst>
          </p:nvPr>
        </p:nvSpPr>
        <p:spPr>
          <a:xfrm>
            <a:off x="2042160" y="35515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科帮销售业绩分析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43" name="Rectangle 41732_#color_#shadow_$dk1-788&amp;2007"/>
          <p:cNvSpPr/>
          <p:nvPr>
            <p:custDataLst>
              <p:tags r:id="rId18"/>
            </p:custDataLst>
          </p:nvPr>
        </p:nvSpPr>
        <p:spPr>
          <a:xfrm>
            <a:off x="998220" y="4771970"/>
            <a:ext cx="5020310" cy="1348739"/>
          </a:xfrm>
          <a:prstGeom prst="roundRect">
            <a:avLst/>
          </a:prstGeom>
          <a:solidFill>
            <a:schemeClr val="lt1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44" name="矩形 43"/>
          <p:cNvSpPr/>
          <p:nvPr>
            <p:custDataLst>
              <p:tags r:id="rId19"/>
            </p:custDataLst>
          </p:nvPr>
        </p:nvSpPr>
        <p:spPr>
          <a:xfrm>
            <a:off x="1123950" y="5139635"/>
            <a:ext cx="810586" cy="6132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accent1"/>
                </a:solidFill>
                <a:latin typeface="+mn-ea"/>
                <a:cs typeface="+mn-ea"/>
              </a:rPr>
              <a:t>05</a:t>
            </a:r>
            <a:endParaRPr lang="en-US" altLang="zh-CN" sz="28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5" name="矩形 44"/>
          <p:cNvSpPr/>
          <p:nvPr>
            <p:custDataLst>
              <p:tags r:id="rId20"/>
            </p:custDataLst>
          </p:nvPr>
        </p:nvSpPr>
        <p:spPr>
          <a:xfrm>
            <a:off x="2042160" y="5532700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404040"/>
                </a:solidFill>
                <a:latin typeface="+mn-ea"/>
                <a:cs typeface="+mn-ea"/>
              </a:rPr>
              <a:t>跟踪科帮最新企业发展，呈现公司实时动态信息</a:t>
            </a:r>
            <a:endParaRPr lang="zh-CN" altLang="en-US" sz="1400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46" name="矩形 45"/>
          <p:cNvSpPr/>
          <p:nvPr>
            <p:custDataLst>
              <p:tags r:id="rId21"/>
            </p:custDataLst>
          </p:nvPr>
        </p:nvSpPr>
        <p:spPr>
          <a:xfrm>
            <a:off x="2042160" y="5059625"/>
            <a:ext cx="3615104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科帮企业动态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data/temp/73255dcc-3241-11ef-bd30-3a8c464d248b.jpg@base@tag=imgScale&amp;m=1&amp;w=2030&amp;h=1900&amp;q=9573255dcc-3241-11ef-bd30-3a8c464d248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4427" r="14427"/>
          <a:stretch>
            <a:fillRect/>
          </a:stretch>
        </p:blipFill>
        <p:spPr>
          <a:xfrm>
            <a:off x="0" y="6660"/>
            <a:ext cx="7312142" cy="6843722"/>
          </a:xfrm>
          <a:custGeom>
            <a:avLst/>
            <a:gdLst>
              <a:gd name="connsiteX0" fmla="*/ 3588432 w 7312143"/>
              <a:gd name="connsiteY0" fmla="*/ 2 h 6843722"/>
              <a:gd name="connsiteX1" fmla="*/ 6620064 w 7312143"/>
              <a:gd name="connsiteY1" fmla="*/ 6843722 h 6843722"/>
              <a:gd name="connsiteX2" fmla="*/ 1437758 w 7312143"/>
              <a:gd name="connsiteY2" fmla="*/ 6843721 h 6843722"/>
              <a:gd name="connsiteX3" fmla="*/ 0 w 7312143"/>
              <a:gd name="connsiteY3" fmla="*/ 3598075 h 6843722"/>
              <a:gd name="connsiteX4" fmla="*/ 1 w 7312143"/>
              <a:gd name="connsiteY4" fmla="*/ 2 h 6843722"/>
              <a:gd name="connsiteX5" fmla="*/ 3663715 w 7312143"/>
              <a:gd name="connsiteY5" fmla="*/ 0 h 6843722"/>
              <a:gd name="connsiteX6" fmla="*/ 4276593 w 7312143"/>
              <a:gd name="connsiteY6" fmla="*/ 1 h 6843722"/>
              <a:gd name="connsiteX7" fmla="*/ 7312143 w 7312143"/>
              <a:gd name="connsiteY7" fmla="*/ 6843721 h 6843722"/>
              <a:gd name="connsiteX8" fmla="*/ 6699265 w 7312143"/>
              <a:gd name="connsiteY8" fmla="*/ 6843721 h 684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2143" h="6843722">
                <a:moveTo>
                  <a:pt x="3588432" y="2"/>
                </a:moveTo>
                <a:lnTo>
                  <a:pt x="6620064" y="6843722"/>
                </a:lnTo>
                <a:lnTo>
                  <a:pt x="1437758" y="6843721"/>
                </a:lnTo>
                <a:lnTo>
                  <a:pt x="0" y="3598075"/>
                </a:lnTo>
                <a:lnTo>
                  <a:pt x="1" y="2"/>
                </a:lnTo>
                <a:close/>
                <a:moveTo>
                  <a:pt x="3663715" y="0"/>
                </a:moveTo>
                <a:lnTo>
                  <a:pt x="4276593" y="1"/>
                </a:lnTo>
                <a:lnTo>
                  <a:pt x="7312143" y="6843721"/>
                </a:lnTo>
                <a:lnTo>
                  <a:pt x="6699265" y="6843721"/>
                </a:lnTo>
                <a:close/>
              </a:path>
            </a:pathLst>
          </a:custGeom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6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4340080" y="1"/>
            <a:ext cx="1235034" cy="1998133"/>
          </a:xfrm>
          <a:custGeom>
            <a:avLst/>
            <a:gdLst>
              <a:gd name="connsiteX0" fmla="*/ 1235034 w 1235034"/>
              <a:gd name="connsiteY0" fmla="*/ 0 h 1998133"/>
              <a:gd name="connsiteX1" fmla="*/ 880359 w 1235034"/>
              <a:gd name="connsiteY1" fmla="*/ 0 h 1998133"/>
              <a:gd name="connsiteX2" fmla="*/ 0 w 1235034"/>
              <a:gd name="connsiteY2" fmla="*/ 1998133 h 1998133"/>
              <a:gd name="connsiteX3" fmla="*/ 354675 w 1235034"/>
              <a:gd name="connsiteY3" fmla="*/ 1998133 h 199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5034" h="1998133">
                <a:moveTo>
                  <a:pt x="1235034" y="0"/>
                </a:moveTo>
                <a:lnTo>
                  <a:pt x="880359" y="0"/>
                </a:lnTo>
                <a:lnTo>
                  <a:pt x="0" y="1998133"/>
                </a:lnTo>
                <a:lnTo>
                  <a:pt x="354675" y="1998133"/>
                </a:lnTo>
                <a:close/>
              </a:path>
            </a:pathLst>
          </a:custGeom>
          <a:solidFill>
            <a:schemeClr val="accent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标题 1"/>
          <p:cNvSpPr txBox="1"/>
          <p:nvPr>
            <p:custDataLst>
              <p:tags r:id="rId4"/>
            </p:custDataLst>
          </p:nvPr>
        </p:nvSpPr>
        <p:spPr>
          <a:xfrm>
            <a:off x="7263214" y="983343"/>
            <a:ext cx="3934330" cy="1643279"/>
          </a:xfrm>
          <a:prstGeom prst="rect">
            <a:avLst/>
          </a:prstGeom>
        </p:spPr>
        <p:txBody>
          <a:bodyPr vert="horz" lIns="90170" tIns="46990" rIns="90170" bIns="46990" rtlCol="0" anchor="b" anchorCtr="0">
            <a:normAutofit fontScale="90000"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/>
              <a:t>中国市场GPS定位器产量销量分析</a:t>
            </a:r>
            <a:endParaRPr lang="zh-CN" altLang="en-US" sz="3600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>
            <a:off x="11451348" y="1"/>
            <a:ext cx="740653" cy="1681045"/>
          </a:xfrm>
          <a:custGeom>
            <a:avLst/>
            <a:gdLst>
              <a:gd name="connsiteX0" fmla="*/ 740653 w 740653"/>
              <a:gd name="connsiteY0" fmla="*/ 0 h 1681045"/>
              <a:gd name="connsiteX1" fmla="*/ 0 w 740653"/>
              <a:gd name="connsiteY1" fmla="*/ 0 h 1681045"/>
              <a:gd name="connsiteX2" fmla="*/ 0 w 740653"/>
              <a:gd name="connsiteY2" fmla="*/ 1681045 h 1681045"/>
              <a:gd name="connsiteX3" fmla="*/ 740653 w 740653"/>
              <a:gd name="connsiteY3" fmla="*/ 0 h 168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653" h="1681045">
                <a:moveTo>
                  <a:pt x="740653" y="0"/>
                </a:moveTo>
                <a:lnTo>
                  <a:pt x="0" y="0"/>
                </a:lnTo>
                <a:lnTo>
                  <a:pt x="0" y="1681045"/>
                </a:lnTo>
                <a:lnTo>
                  <a:pt x="740653" y="0"/>
                </a:lnTo>
                <a:close/>
              </a:path>
            </a:pathLst>
          </a:custGeom>
          <a:solidFill>
            <a:schemeClr val="accent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>
            <p:custDataLst>
              <p:tags r:id="rId6"/>
            </p:custDataLst>
          </p:nvPr>
        </p:nvSpPr>
        <p:spPr>
          <a:xfrm>
            <a:off x="-4807" y="4883728"/>
            <a:ext cx="2031608" cy="1974273"/>
          </a:xfrm>
          <a:custGeom>
            <a:avLst/>
            <a:gdLst>
              <a:gd name="connsiteX0" fmla="*/ 0 w 2031608"/>
              <a:gd name="connsiteY0" fmla="*/ 0 h 1974273"/>
              <a:gd name="connsiteX1" fmla="*/ 1133294 w 2031608"/>
              <a:gd name="connsiteY1" fmla="*/ 0 h 1974273"/>
              <a:gd name="connsiteX2" fmla="*/ 2031608 w 2031608"/>
              <a:gd name="connsiteY2" fmla="*/ 1974273 h 1974273"/>
              <a:gd name="connsiteX3" fmla="*/ 407821 w 2031608"/>
              <a:gd name="connsiteY3" fmla="*/ 1974273 h 1974273"/>
              <a:gd name="connsiteX4" fmla="*/ 0 w 2031608"/>
              <a:gd name="connsiteY4" fmla="*/ 1077983 h 1974273"/>
              <a:gd name="connsiteX5" fmla="*/ 0 w 2031608"/>
              <a:gd name="connsiteY5" fmla="*/ 0 h 19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1608" h="1974273">
                <a:moveTo>
                  <a:pt x="0" y="0"/>
                </a:moveTo>
                <a:lnTo>
                  <a:pt x="1133294" y="0"/>
                </a:lnTo>
                <a:lnTo>
                  <a:pt x="2031608" y="1974273"/>
                </a:lnTo>
                <a:lnTo>
                  <a:pt x="407821" y="1974273"/>
                </a:lnTo>
                <a:lnTo>
                  <a:pt x="0" y="10779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7"/>
            </p:custDataLst>
          </p:nvPr>
        </p:nvSpPr>
        <p:spPr>
          <a:xfrm>
            <a:off x="7353384" y="2835665"/>
            <a:ext cx="3844030" cy="2630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p>
            <a:pPr marL="0" indent="0">
              <a:lnSpc>
                <a:spcPct val="150000"/>
              </a:lnSpc>
              <a:buNone/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2019-2030年，中国高级GPS定位器产量销量稳步增长，进出口贸易趋势显现，未来市场前景向好。</a:t>
            </a: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中国市场高级GPS定位器主要进口来源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中国市场高级GPS定位器主要出口目的地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中国市场高级GPS定位器主要地区分布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中国高级GPS定位器生产地区分布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中国高级GPS定位器消费地区分布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研究成果及结论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附录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研究方法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数据来源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 4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  <a:noFill/>
        </p:spPr>
        <p:txBody>
          <a:bodyPr wrap="square" lIns="91440" tIns="45720" rIns="91440" bIns="45720" rtlCol="0" anchor="b">
            <a:noAutofit/>
          </a:bodyPr>
          <a:lstStyle/>
          <a:p>
            <a:r>
              <a:rPr lang="zh-CN" altLang="en-US" dirty="0"/>
              <a:t>二手信息来源</a:t>
            </a:r>
            <a:endParaRPr lang="zh-CN" altLang="en-US" dirty="0"/>
          </a:p>
        </p:txBody>
      </p:sp>
      <p:sp>
        <p:nvSpPr>
          <p:cNvPr id="2" name="任意形状 2"/>
          <p:cNvSpPr/>
          <p:nvPr>
            <p:custDataLst>
              <p:tags r:id="rId2"/>
            </p:custDataLst>
          </p:nvPr>
        </p:nvSpPr>
        <p:spPr>
          <a:xfrm>
            <a:off x="-4197" y="1544086"/>
            <a:ext cx="12196198" cy="5316769"/>
          </a:xfrm>
          <a:custGeom>
            <a:avLst/>
            <a:gdLst>
              <a:gd name="connsiteX0" fmla="*/ 7421879 w 9144000"/>
              <a:gd name="connsiteY0" fmla="*/ 944 h 4667042"/>
              <a:gd name="connsiteX1" fmla="*/ 8739856 w 9144000"/>
              <a:gd name="connsiteY1" fmla="*/ 200746 h 4667042"/>
              <a:gd name="connsiteX2" fmla="*/ 9144000 w 9144000"/>
              <a:gd name="connsiteY2" fmla="*/ 302125 h 4667042"/>
              <a:gd name="connsiteX3" fmla="*/ 9144000 w 9144000"/>
              <a:gd name="connsiteY3" fmla="*/ 4667042 h 4667042"/>
              <a:gd name="connsiteX4" fmla="*/ 0 w 9144000"/>
              <a:gd name="connsiteY4" fmla="*/ 4667042 h 4667042"/>
              <a:gd name="connsiteX5" fmla="*/ 0 w 9144000"/>
              <a:gd name="connsiteY5" fmla="*/ 142334 h 4667042"/>
              <a:gd name="connsiteX6" fmla="*/ 260865 w 9144000"/>
              <a:gd name="connsiteY6" fmla="*/ 125811 h 4667042"/>
              <a:gd name="connsiteX7" fmla="*/ 640079 w 9144000"/>
              <a:gd name="connsiteY7" fmla="*/ 122864 h 4667042"/>
              <a:gd name="connsiteX8" fmla="*/ 4465319 w 9144000"/>
              <a:gd name="connsiteY8" fmla="*/ 595304 h 4667042"/>
              <a:gd name="connsiteX9" fmla="*/ 7421879 w 9144000"/>
              <a:gd name="connsiteY9" fmla="*/ 944 h 46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667042">
                <a:moveTo>
                  <a:pt x="7421879" y="944"/>
                </a:moveTo>
                <a:cubicBezTo>
                  <a:pt x="7809547" y="11422"/>
                  <a:pt x="8275795" y="92622"/>
                  <a:pt x="8739856" y="200746"/>
                </a:cubicBezTo>
                <a:lnTo>
                  <a:pt x="9144000" y="302125"/>
                </a:lnTo>
                <a:lnTo>
                  <a:pt x="9144000" y="4667042"/>
                </a:lnTo>
                <a:lnTo>
                  <a:pt x="0" y="4667042"/>
                </a:lnTo>
                <a:lnTo>
                  <a:pt x="0" y="142334"/>
                </a:lnTo>
                <a:lnTo>
                  <a:pt x="260865" y="125811"/>
                </a:lnTo>
                <a:cubicBezTo>
                  <a:pt x="384849" y="121237"/>
                  <a:pt x="511492" y="120007"/>
                  <a:pt x="640079" y="122864"/>
                </a:cubicBezTo>
                <a:cubicBezTo>
                  <a:pt x="1668779" y="145724"/>
                  <a:pt x="3335019" y="615624"/>
                  <a:pt x="4465319" y="595304"/>
                </a:cubicBezTo>
                <a:cubicBezTo>
                  <a:pt x="5595619" y="574984"/>
                  <a:pt x="6388099" y="-26996"/>
                  <a:pt x="7421879" y="944"/>
                </a:cubicBezTo>
                <a:close/>
              </a:path>
            </a:pathLst>
          </a:cu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3" name="任意形状 1"/>
          <p:cNvSpPr/>
          <p:nvPr>
            <p:custDataLst>
              <p:tags r:id="rId3"/>
            </p:custDataLst>
          </p:nvPr>
        </p:nvSpPr>
        <p:spPr>
          <a:xfrm>
            <a:off x="-4197" y="1608878"/>
            <a:ext cx="12196198" cy="5251901"/>
          </a:xfrm>
          <a:custGeom>
            <a:avLst/>
            <a:gdLst>
              <a:gd name="connsiteX0" fmla="*/ 9144000 w 9144000"/>
              <a:gd name="connsiteY0" fmla="*/ 0 h 4569773"/>
              <a:gd name="connsiteX1" fmla="*/ 9144000 w 9144000"/>
              <a:gd name="connsiteY1" fmla="*/ 4569773 h 4569773"/>
              <a:gd name="connsiteX2" fmla="*/ 0 w 9144000"/>
              <a:gd name="connsiteY2" fmla="*/ 4569773 h 4569773"/>
              <a:gd name="connsiteX3" fmla="*/ 0 w 9144000"/>
              <a:gd name="connsiteY3" fmla="*/ 638493 h 4569773"/>
              <a:gd name="connsiteX4" fmla="*/ 135688 w 9144000"/>
              <a:gd name="connsiteY4" fmla="*/ 681653 h 4569773"/>
              <a:gd name="connsiteX5" fmla="*/ 487681 w 9144000"/>
              <a:gd name="connsiteY5" fmla="*/ 725542 h 4569773"/>
              <a:gd name="connsiteX6" fmla="*/ 4450081 w 9144000"/>
              <a:gd name="connsiteY6" fmla="*/ 192142 h 4569773"/>
              <a:gd name="connsiteX7" fmla="*/ 7239001 w 9144000"/>
              <a:gd name="connsiteY7" fmla="*/ 603622 h 4569773"/>
              <a:gd name="connsiteX8" fmla="*/ 9034464 w 9144000"/>
              <a:gd name="connsiteY8" fmla="*/ 37837 h 456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569773">
                <a:moveTo>
                  <a:pt x="9144000" y="0"/>
                </a:moveTo>
                <a:lnTo>
                  <a:pt x="9144000" y="4569773"/>
                </a:lnTo>
                <a:lnTo>
                  <a:pt x="0" y="4569773"/>
                </a:lnTo>
                <a:lnTo>
                  <a:pt x="0" y="638493"/>
                </a:lnTo>
                <a:lnTo>
                  <a:pt x="135688" y="681653"/>
                </a:lnTo>
                <a:cubicBezTo>
                  <a:pt x="248048" y="710818"/>
                  <a:pt x="365444" y="727447"/>
                  <a:pt x="487681" y="725542"/>
                </a:cubicBezTo>
                <a:cubicBezTo>
                  <a:pt x="1465581" y="710302"/>
                  <a:pt x="3324861" y="212462"/>
                  <a:pt x="4450081" y="192142"/>
                </a:cubicBezTo>
                <a:cubicBezTo>
                  <a:pt x="5575301" y="171822"/>
                  <a:pt x="6240781" y="613782"/>
                  <a:pt x="7239001" y="603622"/>
                </a:cubicBezTo>
                <a:cubicBezTo>
                  <a:pt x="7738111" y="598542"/>
                  <a:pt x="8418831" y="263262"/>
                  <a:pt x="9034464" y="3783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68000">
                <a:schemeClr val="accent1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-1021" y="1650167"/>
            <a:ext cx="12193022" cy="5210063"/>
          </a:xfrm>
          <a:custGeom>
            <a:avLst/>
            <a:gdLst>
              <a:gd name="connsiteX0" fmla="*/ 2408361 w 9107329"/>
              <a:gd name="connsiteY0" fmla="*/ 434 h 2794050"/>
              <a:gd name="connsiteX1" fmla="*/ 7003480 w 9107329"/>
              <a:gd name="connsiteY1" fmla="*/ 263023 h 2794050"/>
              <a:gd name="connsiteX2" fmla="*/ 8796810 w 9107329"/>
              <a:gd name="connsiteY2" fmla="*/ 78568 h 2794050"/>
              <a:gd name="connsiteX3" fmla="*/ 9107329 w 9107329"/>
              <a:gd name="connsiteY3" fmla="*/ 30883 h 2794050"/>
              <a:gd name="connsiteX4" fmla="*/ 9107329 w 9107329"/>
              <a:gd name="connsiteY4" fmla="*/ 2794050 h 2794050"/>
              <a:gd name="connsiteX5" fmla="*/ 0 w 9107329"/>
              <a:gd name="connsiteY5" fmla="*/ 2794050 h 2794050"/>
              <a:gd name="connsiteX6" fmla="*/ 0 w 9107329"/>
              <a:gd name="connsiteY6" fmla="*/ 108284 h 2794050"/>
              <a:gd name="connsiteX7" fmla="*/ 397174 w 9107329"/>
              <a:gd name="connsiteY7" fmla="*/ 83169 h 2794050"/>
              <a:gd name="connsiteX8" fmla="*/ 2408361 w 9107329"/>
              <a:gd name="connsiteY8" fmla="*/ 434 h 2794050"/>
              <a:gd name="connsiteX0-1" fmla="*/ 2414029 w 9112997"/>
              <a:gd name="connsiteY0-2" fmla="*/ 434 h 3899264"/>
              <a:gd name="connsiteX1-3" fmla="*/ 7009148 w 9112997"/>
              <a:gd name="connsiteY1-4" fmla="*/ 263023 h 3899264"/>
              <a:gd name="connsiteX2-5" fmla="*/ 8802478 w 9112997"/>
              <a:gd name="connsiteY2-6" fmla="*/ 78568 h 3899264"/>
              <a:gd name="connsiteX3-7" fmla="*/ 9112997 w 9112997"/>
              <a:gd name="connsiteY3-8" fmla="*/ 30883 h 3899264"/>
              <a:gd name="connsiteX4-9" fmla="*/ 9112997 w 9112997"/>
              <a:gd name="connsiteY4-10" fmla="*/ 2794050 h 3899264"/>
              <a:gd name="connsiteX5-11" fmla="*/ 0 w 9112997"/>
              <a:gd name="connsiteY5-12" fmla="*/ 3899264 h 3899264"/>
              <a:gd name="connsiteX6-13" fmla="*/ 5668 w 9112997"/>
              <a:gd name="connsiteY6-14" fmla="*/ 108284 h 3899264"/>
              <a:gd name="connsiteX7-15" fmla="*/ 402842 w 9112997"/>
              <a:gd name="connsiteY7-16" fmla="*/ 83169 h 3899264"/>
              <a:gd name="connsiteX8-17" fmla="*/ 2414029 w 9112997"/>
              <a:gd name="connsiteY8-18" fmla="*/ 434 h 3899264"/>
              <a:gd name="connsiteX0-19" fmla="*/ 2414029 w 9112997"/>
              <a:gd name="connsiteY0-20" fmla="*/ 434 h 3910600"/>
              <a:gd name="connsiteX1-21" fmla="*/ 7009148 w 9112997"/>
              <a:gd name="connsiteY1-22" fmla="*/ 263023 h 3910600"/>
              <a:gd name="connsiteX2-23" fmla="*/ 8802478 w 9112997"/>
              <a:gd name="connsiteY2-24" fmla="*/ 78568 h 3910600"/>
              <a:gd name="connsiteX3-25" fmla="*/ 9112997 w 9112997"/>
              <a:gd name="connsiteY3-26" fmla="*/ 30883 h 3910600"/>
              <a:gd name="connsiteX4-27" fmla="*/ 9112997 w 9112997"/>
              <a:gd name="connsiteY4-28" fmla="*/ 3910600 h 3910600"/>
              <a:gd name="connsiteX5-29" fmla="*/ 0 w 9112997"/>
              <a:gd name="connsiteY5-30" fmla="*/ 3899264 h 3910600"/>
              <a:gd name="connsiteX6-31" fmla="*/ 5668 w 9112997"/>
              <a:gd name="connsiteY6-32" fmla="*/ 108284 h 3910600"/>
              <a:gd name="connsiteX7-33" fmla="*/ 402842 w 9112997"/>
              <a:gd name="connsiteY7-34" fmla="*/ 83169 h 3910600"/>
              <a:gd name="connsiteX8-35" fmla="*/ 2414029 w 9112997"/>
              <a:gd name="connsiteY8-36" fmla="*/ 434 h 3910600"/>
              <a:gd name="connsiteX0-37" fmla="*/ 2408613 w 9107581"/>
              <a:gd name="connsiteY0-38" fmla="*/ 434 h 3910600"/>
              <a:gd name="connsiteX1-39" fmla="*/ 7003732 w 9107581"/>
              <a:gd name="connsiteY1-40" fmla="*/ 263023 h 3910600"/>
              <a:gd name="connsiteX2-41" fmla="*/ 8797062 w 9107581"/>
              <a:gd name="connsiteY2-42" fmla="*/ 78568 h 3910600"/>
              <a:gd name="connsiteX3-43" fmla="*/ 9107581 w 9107581"/>
              <a:gd name="connsiteY3-44" fmla="*/ 30883 h 3910600"/>
              <a:gd name="connsiteX4-45" fmla="*/ 9107581 w 9107581"/>
              <a:gd name="connsiteY4-46" fmla="*/ 3910600 h 3910600"/>
              <a:gd name="connsiteX5-47" fmla="*/ 5920 w 9107581"/>
              <a:gd name="connsiteY5-48" fmla="*/ 3904932 h 3910600"/>
              <a:gd name="connsiteX6-49" fmla="*/ 252 w 9107581"/>
              <a:gd name="connsiteY6-50" fmla="*/ 108284 h 3910600"/>
              <a:gd name="connsiteX7-51" fmla="*/ 397426 w 9107581"/>
              <a:gd name="connsiteY7-52" fmla="*/ 83169 h 3910600"/>
              <a:gd name="connsiteX8-53" fmla="*/ 2408613 w 9107581"/>
              <a:gd name="connsiteY8-54" fmla="*/ 434 h 3910600"/>
              <a:gd name="connsiteX0-55" fmla="*/ 2419202 w 9118170"/>
              <a:gd name="connsiteY0-56" fmla="*/ 434 h 3910600"/>
              <a:gd name="connsiteX1-57" fmla="*/ 7014321 w 9118170"/>
              <a:gd name="connsiteY1-58" fmla="*/ 263023 h 3910600"/>
              <a:gd name="connsiteX2-59" fmla="*/ 8807651 w 9118170"/>
              <a:gd name="connsiteY2-60" fmla="*/ 78568 h 3910600"/>
              <a:gd name="connsiteX3-61" fmla="*/ 9118170 w 9118170"/>
              <a:gd name="connsiteY3-62" fmla="*/ 30883 h 3910600"/>
              <a:gd name="connsiteX4-63" fmla="*/ 9118170 w 9118170"/>
              <a:gd name="connsiteY4-64" fmla="*/ 3910600 h 3910600"/>
              <a:gd name="connsiteX5-65" fmla="*/ 16509 w 9118170"/>
              <a:gd name="connsiteY5-66" fmla="*/ 3904932 h 3910600"/>
              <a:gd name="connsiteX6-67" fmla="*/ 125 w 9118170"/>
              <a:gd name="connsiteY6-68" fmla="*/ 108284 h 3910600"/>
              <a:gd name="connsiteX7-69" fmla="*/ 408015 w 9118170"/>
              <a:gd name="connsiteY7-70" fmla="*/ 83169 h 3910600"/>
              <a:gd name="connsiteX8-71" fmla="*/ 2419202 w 9118170"/>
              <a:gd name="connsiteY8-72" fmla="*/ 434 h 3910600"/>
              <a:gd name="connsiteX0-73" fmla="*/ 2419456 w 9118424"/>
              <a:gd name="connsiteY0-74" fmla="*/ 434 h 3910600"/>
              <a:gd name="connsiteX1-75" fmla="*/ 7014575 w 9118424"/>
              <a:gd name="connsiteY1-76" fmla="*/ 263023 h 3910600"/>
              <a:gd name="connsiteX2-77" fmla="*/ 8807905 w 9118424"/>
              <a:gd name="connsiteY2-78" fmla="*/ 78568 h 3910600"/>
              <a:gd name="connsiteX3-79" fmla="*/ 9118424 w 9118424"/>
              <a:gd name="connsiteY3-80" fmla="*/ 30883 h 3910600"/>
              <a:gd name="connsiteX4-81" fmla="*/ 9118424 w 9118424"/>
              <a:gd name="connsiteY4-82" fmla="*/ 3910600 h 3910600"/>
              <a:gd name="connsiteX5-83" fmla="*/ 2476 w 9118424"/>
              <a:gd name="connsiteY5-84" fmla="*/ 3904932 h 3910600"/>
              <a:gd name="connsiteX6-85" fmla="*/ 379 w 9118424"/>
              <a:gd name="connsiteY6-86" fmla="*/ 108284 h 3910600"/>
              <a:gd name="connsiteX7-87" fmla="*/ 408269 w 9118424"/>
              <a:gd name="connsiteY7-88" fmla="*/ 83169 h 3910600"/>
              <a:gd name="connsiteX8-89" fmla="*/ 2419456 w 9118424"/>
              <a:gd name="connsiteY8-90" fmla="*/ 434 h 3910600"/>
              <a:gd name="connsiteX0-91" fmla="*/ 2419456 w 9146999"/>
              <a:gd name="connsiteY0-92" fmla="*/ 434 h 3910600"/>
              <a:gd name="connsiteX1-93" fmla="*/ 7014575 w 9146999"/>
              <a:gd name="connsiteY1-94" fmla="*/ 263023 h 3910600"/>
              <a:gd name="connsiteX2-95" fmla="*/ 8807905 w 9146999"/>
              <a:gd name="connsiteY2-96" fmla="*/ 78568 h 3910600"/>
              <a:gd name="connsiteX3-97" fmla="*/ 9118424 w 9146999"/>
              <a:gd name="connsiteY3-98" fmla="*/ 30883 h 3910600"/>
              <a:gd name="connsiteX4-99" fmla="*/ 9146999 w 9146999"/>
              <a:gd name="connsiteY4-100" fmla="*/ 3910600 h 3910600"/>
              <a:gd name="connsiteX5-101" fmla="*/ 2476 w 9146999"/>
              <a:gd name="connsiteY5-102" fmla="*/ 3904932 h 3910600"/>
              <a:gd name="connsiteX6-103" fmla="*/ 379 w 9146999"/>
              <a:gd name="connsiteY6-104" fmla="*/ 108284 h 3910600"/>
              <a:gd name="connsiteX7-105" fmla="*/ 408269 w 9146999"/>
              <a:gd name="connsiteY7-106" fmla="*/ 83169 h 3910600"/>
              <a:gd name="connsiteX8-107" fmla="*/ 2419456 w 9146999"/>
              <a:gd name="connsiteY8-108" fmla="*/ 434 h 3910600"/>
              <a:gd name="connsiteX0-109" fmla="*/ 2419456 w 9152430"/>
              <a:gd name="connsiteY0-110" fmla="*/ 434 h 3910600"/>
              <a:gd name="connsiteX1-111" fmla="*/ 7014575 w 9152430"/>
              <a:gd name="connsiteY1-112" fmla="*/ 263023 h 3910600"/>
              <a:gd name="connsiteX2-113" fmla="*/ 8807905 w 9152430"/>
              <a:gd name="connsiteY2-114" fmla="*/ 78568 h 3910600"/>
              <a:gd name="connsiteX3-115" fmla="*/ 9152430 w 9152430"/>
              <a:gd name="connsiteY3-116" fmla="*/ 13879 h 3910600"/>
              <a:gd name="connsiteX4-117" fmla="*/ 9146999 w 9152430"/>
              <a:gd name="connsiteY4-118" fmla="*/ 3910600 h 3910600"/>
              <a:gd name="connsiteX5-119" fmla="*/ 2476 w 9152430"/>
              <a:gd name="connsiteY5-120" fmla="*/ 3904932 h 3910600"/>
              <a:gd name="connsiteX6-121" fmla="*/ 379 w 9152430"/>
              <a:gd name="connsiteY6-122" fmla="*/ 108284 h 3910600"/>
              <a:gd name="connsiteX7-123" fmla="*/ 408269 w 9152430"/>
              <a:gd name="connsiteY7-124" fmla="*/ 83169 h 3910600"/>
              <a:gd name="connsiteX8-125" fmla="*/ 2419456 w 9152430"/>
              <a:gd name="connsiteY8-126" fmla="*/ 434 h 3910600"/>
              <a:gd name="connsiteX0-127" fmla="*/ 2419456 w 9158564"/>
              <a:gd name="connsiteY0-128" fmla="*/ 434 h 3910600"/>
              <a:gd name="connsiteX1-129" fmla="*/ 7014575 w 9158564"/>
              <a:gd name="connsiteY1-130" fmla="*/ 263023 h 3910600"/>
              <a:gd name="connsiteX2-131" fmla="*/ 8807905 w 9158564"/>
              <a:gd name="connsiteY2-132" fmla="*/ 78568 h 3910600"/>
              <a:gd name="connsiteX3-133" fmla="*/ 9152430 w 9158564"/>
              <a:gd name="connsiteY3-134" fmla="*/ 13879 h 3910600"/>
              <a:gd name="connsiteX4-135" fmla="*/ 9158335 w 9158564"/>
              <a:gd name="connsiteY4-136" fmla="*/ 3910600 h 3910600"/>
              <a:gd name="connsiteX5-137" fmla="*/ 2476 w 9158564"/>
              <a:gd name="connsiteY5-138" fmla="*/ 3904932 h 3910600"/>
              <a:gd name="connsiteX6-139" fmla="*/ 379 w 9158564"/>
              <a:gd name="connsiteY6-140" fmla="*/ 108284 h 3910600"/>
              <a:gd name="connsiteX7-141" fmla="*/ 408269 w 9158564"/>
              <a:gd name="connsiteY7-142" fmla="*/ 83169 h 3910600"/>
              <a:gd name="connsiteX8-143" fmla="*/ 2419456 w 9158564"/>
              <a:gd name="connsiteY8-144" fmla="*/ 434 h 3910600"/>
              <a:gd name="connsiteX0-145" fmla="*/ 2419456 w 9152430"/>
              <a:gd name="connsiteY0-146" fmla="*/ 434 h 3904932"/>
              <a:gd name="connsiteX1-147" fmla="*/ 7014575 w 9152430"/>
              <a:gd name="connsiteY1-148" fmla="*/ 263023 h 3904932"/>
              <a:gd name="connsiteX2-149" fmla="*/ 8807905 w 9152430"/>
              <a:gd name="connsiteY2-150" fmla="*/ 78568 h 3904932"/>
              <a:gd name="connsiteX3-151" fmla="*/ 9152430 w 9152430"/>
              <a:gd name="connsiteY3-152" fmla="*/ 13879 h 3904932"/>
              <a:gd name="connsiteX4-153" fmla="*/ 9141332 w 9152430"/>
              <a:gd name="connsiteY4-154" fmla="*/ 3904932 h 3904932"/>
              <a:gd name="connsiteX5-155" fmla="*/ 2476 w 9152430"/>
              <a:gd name="connsiteY5-156" fmla="*/ 3904932 h 3904932"/>
              <a:gd name="connsiteX6-157" fmla="*/ 379 w 9152430"/>
              <a:gd name="connsiteY6-158" fmla="*/ 108284 h 3904932"/>
              <a:gd name="connsiteX7-159" fmla="*/ 408269 w 9152430"/>
              <a:gd name="connsiteY7-160" fmla="*/ 83169 h 3904932"/>
              <a:gd name="connsiteX8-161" fmla="*/ 2419456 w 9152430"/>
              <a:gd name="connsiteY8-162" fmla="*/ 434 h 3904932"/>
              <a:gd name="connsiteX0-163" fmla="*/ 2419456 w 9152430"/>
              <a:gd name="connsiteY0-164" fmla="*/ 434 h 3904932"/>
              <a:gd name="connsiteX1-165" fmla="*/ 7014575 w 9152430"/>
              <a:gd name="connsiteY1-166" fmla="*/ 263023 h 3904932"/>
              <a:gd name="connsiteX2-167" fmla="*/ 8807905 w 9152430"/>
              <a:gd name="connsiteY2-168" fmla="*/ 78568 h 3904932"/>
              <a:gd name="connsiteX3-169" fmla="*/ 9152430 w 9152430"/>
              <a:gd name="connsiteY3-170" fmla="*/ 13879 h 3904932"/>
              <a:gd name="connsiteX4-171" fmla="*/ 9141332 w 9152430"/>
              <a:gd name="connsiteY4-172" fmla="*/ 3899264 h 3904932"/>
              <a:gd name="connsiteX5-173" fmla="*/ 2476 w 9152430"/>
              <a:gd name="connsiteY5-174" fmla="*/ 3904932 h 3904932"/>
              <a:gd name="connsiteX6-175" fmla="*/ 379 w 9152430"/>
              <a:gd name="connsiteY6-176" fmla="*/ 108284 h 3904932"/>
              <a:gd name="connsiteX7-177" fmla="*/ 408269 w 9152430"/>
              <a:gd name="connsiteY7-178" fmla="*/ 83169 h 3904932"/>
              <a:gd name="connsiteX8-179" fmla="*/ 2419456 w 9152430"/>
              <a:gd name="connsiteY8-180" fmla="*/ 434 h 3904932"/>
              <a:gd name="connsiteX0-181" fmla="*/ 2419456 w 9152430"/>
              <a:gd name="connsiteY0-182" fmla="*/ 434 h 3910600"/>
              <a:gd name="connsiteX1-183" fmla="*/ 7014575 w 9152430"/>
              <a:gd name="connsiteY1-184" fmla="*/ 263023 h 3910600"/>
              <a:gd name="connsiteX2-185" fmla="*/ 8807905 w 9152430"/>
              <a:gd name="connsiteY2-186" fmla="*/ 78568 h 3910600"/>
              <a:gd name="connsiteX3-187" fmla="*/ 9152430 w 9152430"/>
              <a:gd name="connsiteY3-188" fmla="*/ 13879 h 3910600"/>
              <a:gd name="connsiteX4-189" fmla="*/ 9141332 w 9152430"/>
              <a:gd name="connsiteY4-190" fmla="*/ 3899264 h 3910600"/>
              <a:gd name="connsiteX5-191" fmla="*/ 2476 w 9152430"/>
              <a:gd name="connsiteY5-192" fmla="*/ 3910600 h 3910600"/>
              <a:gd name="connsiteX6-193" fmla="*/ 379 w 9152430"/>
              <a:gd name="connsiteY6-194" fmla="*/ 108284 h 3910600"/>
              <a:gd name="connsiteX7-195" fmla="*/ 408269 w 9152430"/>
              <a:gd name="connsiteY7-196" fmla="*/ 83169 h 3910600"/>
              <a:gd name="connsiteX8-197" fmla="*/ 2419456 w 9152430"/>
              <a:gd name="connsiteY8-198" fmla="*/ 434 h 3910600"/>
              <a:gd name="connsiteX0-199" fmla="*/ 2419456 w 9141561"/>
              <a:gd name="connsiteY0-200" fmla="*/ 434 h 3910600"/>
              <a:gd name="connsiteX1-201" fmla="*/ 7014575 w 9141561"/>
              <a:gd name="connsiteY1-202" fmla="*/ 263023 h 3910600"/>
              <a:gd name="connsiteX2-203" fmla="*/ 8807905 w 9141561"/>
              <a:gd name="connsiteY2-204" fmla="*/ 78568 h 3910600"/>
              <a:gd name="connsiteX3-205" fmla="*/ 9135427 w 9141561"/>
              <a:gd name="connsiteY3-206" fmla="*/ 8210 h 3910600"/>
              <a:gd name="connsiteX4-207" fmla="*/ 9141332 w 9141561"/>
              <a:gd name="connsiteY4-208" fmla="*/ 3899264 h 3910600"/>
              <a:gd name="connsiteX5-209" fmla="*/ 2476 w 9141561"/>
              <a:gd name="connsiteY5-210" fmla="*/ 3910600 h 3910600"/>
              <a:gd name="connsiteX6-211" fmla="*/ 379 w 9141561"/>
              <a:gd name="connsiteY6-212" fmla="*/ 108284 h 3910600"/>
              <a:gd name="connsiteX7-213" fmla="*/ 408269 w 9141561"/>
              <a:gd name="connsiteY7-214" fmla="*/ 83169 h 3910600"/>
              <a:gd name="connsiteX8-215" fmla="*/ 2419456 w 9141561"/>
              <a:gd name="connsiteY8-216" fmla="*/ 434 h 391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1561" h="3910600">
                <a:moveTo>
                  <a:pt x="2419456" y="434"/>
                </a:moveTo>
                <a:cubicBezTo>
                  <a:pt x="4273407" y="-12534"/>
                  <a:pt x="5369874" y="269506"/>
                  <a:pt x="7014575" y="263023"/>
                </a:cubicBezTo>
                <a:cubicBezTo>
                  <a:pt x="7528545" y="260997"/>
                  <a:pt x="8159400" y="176658"/>
                  <a:pt x="8807905" y="78568"/>
                </a:cubicBezTo>
                <a:lnTo>
                  <a:pt x="9135427" y="8210"/>
                </a:lnTo>
                <a:cubicBezTo>
                  <a:pt x="9133617" y="1307117"/>
                  <a:pt x="9143142" y="2600357"/>
                  <a:pt x="9141332" y="3899264"/>
                </a:cubicBezTo>
                <a:lnTo>
                  <a:pt x="2476" y="3910600"/>
                </a:lnTo>
                <a:cubicBezTo>
                  <a:pt x="4365" y="2646940"/>
                  <a:pt x="-1510" y="1371944"/>
                  <a:pt x="379" y="108284"/>
                </a:cubicBezTo>
                <a:lnTo>
                  <a:pt x="408269" y="83169"/>
                </a:lnTo>
                <a:cubicBezTo>
                  <a:pt x="1142625" y="38298"/>
                  <a:pt x="1840096" y="4486"/>
                  <a:pt x="2419456" y="434"/>
                </a:cubicBezTo>
                <a:close/>
              </a:path>
            </a:pathLst>
          </a:cu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</a:endParaRPr>
          </a:p>
        </p:txBody>
      </p:sp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1571145" y="2792291"/>
            <a:ext cx="1035073" cy="1035073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513975" y="4078608"/>
            <a:ext cx="1149203" cy="4757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5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kumimoji="1" lang="en-US" altLang="zh-CN" sz="25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958159" y="4981254"/>
            <a:ext cx="2261378" cy="1462909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二手信息可能包括非官方统计、行业报告、市场调研数据，需谨慎评估其准确性和时效性，用于初步市场分析和趋势判断。</a:t>
            </a:r>
            <a:endParaRPr lang="zh-CN" altLang="en-US" sz="1200" dirty="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4256214" y="2792291"/>
            <a:ext cx="1035073" cy="1035073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4199045" y="4070351"/>
            <a:ext cx="1149203" cy="4757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5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kumimoji="1" lang="en-US" altLang="zh-CN" sz="25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3643228" y="4972996"/>
            <a:ext cx="2261378" cy="1462909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通过多渠道获取信息，对比不同来源数据的一致性，以确认数据的可靠性，并减少错误或偏见。</a:t>
            </a:r>
            <a:endParaRPr lang="zh-CN" altLang="en-US" sz="12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1"/>
            </p:custDataLst>
          </p:nvPr>
        </p:nvSpPr>
        <p:spPr>
          <a:xfrm>
            <a:off x="6941284" y="2792291"/>
            <a:ext cx="1035073" cy="1035073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6884114" y="4070351"/>
            <a:ext cx="1149203" cy="4757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5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kumimoji="1" lang="en-US" altLang="zh-CN" sz="25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327662" y="4972996"/>
            <a:ext cx="2261378" cy="1462909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提供的数据和分析基于现有公开信息，可能有局限性，仅供参考，不承担因使用内容产生的直接或间接损失。</a:t>
            </a:r>
            <a:endParaRPr lang="zh-CN" altLang="en-US" sz="12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4"/>
            </p:custDataLst>
          </p:nvPr>
        </p:nvSpPr>
        <p:spPr>
          <a:xfrm>
            <a:off x="9625718" y="2792291"/>
            <a:ext cx="1035073" cy="1035073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15"/>
            </p:custDataLst>
          </p:nvPr>
        </p:nvSpPr>
        <p:spPr>
          <a:xfrm>
            <a:off x="9559020" y="4075432"/>
            <a:ext cx="1168241" cy="4757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5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04</a:t>
            </a:r>
            <a:endParaRPr kumimoji="1" lang="en-US" altLang="zh-CN" sz="25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16"/>
            </p:custDataLst>
          </p:nvPr>
        </p:nvSpPr>
        <p:spPr>
          <a:xfrm>
            <a:off x="9012732" y="4978078"/>
            <a:ext cx="2261378" cy="1462909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定期更新市场数据，确保分析基于最新信息，但须注意数据发布时间与实际市场变化可能存在延迟。</a:t>
            </a:r>
            <a:endParaRPr lang="zh-CN" altLang="en-US" sz="1200" dirty="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7"/>
            </p:custDataLst>
          </p:nvPr>
        </p:nvSpPr>
        <p:spPr>
          <a:xfrm>
            <a:off x="958159" y="4535331"/>
            <a:ext cx="2261578" cy="39574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数据来源可靠性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矩形 36"/>
          <p:cNvSpPr/>
          <p:nvPr>
            <p:custDataLst>
              <p:tags r:id="rId18"/>
            </p:custDataLst>
          </p:nvPr>
        </p:nvSpPr>
        <p:spPr>
          <a:xfrm>
            <a:off x="3643228" y="4535331"/>
            <a:ext cx="2261578" cy="39574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数据交叉验证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19"/>
            </p:custDataLst>
          </p:nvPr>
        </p:nvSpPr>
        <p:spPr>
          <a:xfrm>
            <a:off x="6327662" y="4535331"/>
            <a:ext cx="2261578" cy="39574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免责声明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20"/>
            </p:custDataLst>
          </p:nvPr>
        </p:nvSpPr>
        <p:spPr>
          <a:xfrm>
            <a:off x="9012732" y="4535331"/>
            <a:ext cx="2261578" cy="39574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数据更新频率</a:t>
            </a:r>
            <a:endParaRPr lang="zh-CN" altLang="en-US" sz="1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任意多边形: 形状 32"/>
          <p:cNvSpPr/>
          <p:nvPr>
            <p:custDataLst>
              <p:tags r:id="rId21"/>
            </p:custDataLst>
          </p:nvPr>
        </p:nvSpPr>
        <p:spPr>
          <a:xfrm>
            <a:off x="1818880" y="3040026"/>
            <a:ext cx="540046" cy="540046"/>
          </a:xfrm>
          <a:custGeom>
            <a:avLst/>
            <a:gdLst>
              <a:gd name="connsiteX0" fmla="*/ 539860 w 539860"/>
              <a:gd name="connsiteY0" fmla="*/ 269930 h 539860"/>
              <a:gd name="connsiteX1" fmla="*/ 520908 w 539860"/>
              <a:gd name="connsiteY1" fmla="*/ 369290 h 539860"/>
              <a:gd name="connsiteX2" fmla="*/ 460800 w 539860"/>
              <a:gd name="connsiteY2" fmla="*/ 460801 h 539860"/>
              <a:gd name="connsiteX3" fmla="*/ 369290 w 539860"/>
              <a:gd name="connsiteY3" fmla="*/ 520908 h 539860"/>
              <a:gd name="connsiteX4" fmla="*/ 269930 w 539860"/>
              <a:gd name="connsiteY4" fmla="*/ 539860 h 539860"/>
              <a:gd name="connsiteX5" fmla="*/ 170570 w 539860"/>
              <a:gd name="connsiteY5" fmla="*/ 520908 h 539860"/>
              <a:gd name="connsiteX6" fmla="*/ 79060 w 539860"/>
              <a:gd name="connsiteY6" fmla="*/ 460801 h 539860"/>
              <a:gd name="connsiteX7" fmla="*/ 18952 w 539860"/>
              <a:gd name="connsiteY7" fmla="*/ 369290 h 539860"/>
              <a:gd name="connsiteX8" fmla="*/ 0 w 539860"/>
              <a:gd name="connsiteY8" fmla="*/ 269930 h 539860"/>
              <a:gd name="connsiteX9" fmla="*/ 18952 w 539860"/>
              <a:gd name="connsiteY9" fmla="*/ 170570 h 539860"/>
              <a:gd name="connsiteX10" fmla="*/ 79060 w 539860"/>
              <a:gd name="connsiteY10" fmla="*/ 79060 h 539860"/>
              <a:gd name="connsiteX11" fmla="*/ 170570 w 539860"/>
              <a:gd name="connsiteY11" fmla="*/ 18951 h 539860"/>
              <a:gd name="connsiteX12" fmla="*/ 269930 w 539860"/>
              <a:gd name="connsiteY12" fmla="*/ -1 h 539860"/>
              <a:gd name="connsiteX13" fmla="*/ 369290 w 539860"/>
              <a:gd name="connsiteY13" fmla="*/ 18951 h 539860"/>
              <a:gd name="connsiteX14" fmla="*/ 460800 w 539860"/>
              <a:gd name="connsiteY14" fmla="*/ 79060 h 539860"/>
              <a:gd name="connsiteX15" fmla="*/ 520908 w 539860"/>
              <a:gd name="connsiteY15" fmla="*/ 170570 h 539860"/>
              <a:gd name="connsiteX16" fmla="*/ 539860 w 539860"/>
              <a:gd name="connsiteY16" fmla="*/ 269930 h 539860"/>
              <a:gd name="connsiteX17" fmla="*/ 508732 w 539860"/>
              <a:gd name="connsiteY17" fmla="*/ 269930 h 539860"/>
              <a:gd name="connsiteX18" fmla="*/ 491965 w 539860"/>
              <a:gd name="connsiteY18" fmla="*/ 182027 h 539860"/>
              <a:gd name="connsiteX19" fmla="*/ 438788 w 539860"/>
              <a:gd name="connsiteY19" fmla="*/ 101070 h 539860"/>
              <a:gd name="connsiteX20" fmla="*/ 357832 w 539860"/>
              <a:gd name="connsiteY20" fmla="*/ 47894 h 539860"/>
              <a:gd name="connsiteX21" fmla="*/ 269930 w 539860"/>
              <a:gd name="connsiteY21" fmla="*/ 31127 h 539860"/>
              <a:gd name="connsiteX22" fmla="*/ 182028 w 539860"/>
              <a:gd name="connsiteY22" fmla="*/ 47894 h 539860"/>
              <a:gd name="connsiteX23" fmla="*/ 101071 w 539860"/>
              <a:gd name="connsiteY23" fmla="*/ 101070 h 539860"/>
              <a:gd name="connsiteX24" fmla="*/ 47894 w 539860"/>
              <a:gd name="connsiteY24" fmla="*/ 182027 h 539860"/>
              <a:gd name="connsiteX25" fmla="*/ 31127 w 539860"/>
              <a:gd name="connsiteY25" fmla="*/ 269930 h 539860"/>
              <a:gd name="connsiteX26" fmla="*/ 47894 w 539860"/>
              <a:gd name="connsiteY26" fmla="*/ 357833 h 539860"/>
              <a:gd name="connsiteX27" fmla="*/ 101071 w 539860"/>
              <a:gd name="connsiteY27" fmla="*/ 438788 h 539860"/>
              <a:gd name="connsiteX28" fmla="*/ 182028 w 539860"/>
              <a:gd name="connsiteY28" fmla="*/ 491965 h 539860"/>
              <a:gd name="connsiteX29" fmla="*/ 269930 w 539860"/>
              <a:gd name="connsiteY29" fmla="*/ 508732 h 539860"/>
              <a:gd name="connsiteX30" fmla="*/ 357832 w 539860"/>
              <a:gd name="connsiteY30" fmla="*/ 491965 h 539860"/>
              <a:gd name="connsiteX31" fmla="*/ 438788 w 539860"/>
              <a:gd name="connsiteY31" fmla="*/ 438788 h 539860"/>
              <a:gd name="connsiteX32" fmla="*/ 491965 w 539860"/>
              <a:gd name="connsiteY32" fmla="*/ 357833 h 539860"/>
              <a:gd name="connsiteX33" fmla="*/ 508732 w 539860"/>
              <a:gd name="connsiteY33" fmla="*/ 269930 h 539860"/>
              <a:gd name="connsiteX34" fmla="*/ 139266 w 539860"/>
              <a:gd name="connsiteY34" fmla="*/ 225708 h 539860"/>
              <a:gd name="connsiteX35" fmla="*/ 219908 w 539860"/>
              <a:gd name="connsiteY35" fmla="*/ 213994 h 539860"/>
              <a:gd name="connsiteX36" fmla="*/ 255974 w 539860"/>
              <a:gd name="connsiteY36" fmla="*/ 140916 h 539860"/>
              <a:gd name="connsiteX37" fmla="*/ 276820 w 539860"/>
              <a:gd name="connsiteY37" fmla="*/ 133848 h 539860"/>
              <a:gd name="connsiteX38" fmla="*/ 283888 w 539860"/>
              <a:gd name="connsiteY38" fmla="*/ 140916 h 539860"/>
              <a:gd name="connsiteX39" fmla="*/ 319955 w 539860"/>
              <a:gd name="connsiteY39" fmla="*/ 213994 h 539860"/>
              <a:gd name="connsiteX40" fmla="*/ 400597 w 539860"/>
              <a:gd name="connsiteY40" fmla="*/ 225708 h 539860"/>
              <a:gd name="connsiteX41" fmla="*/ 413761 w 539860"/>
              <a:gd name="connsiteY41" fmla="*/ 243347 h 539860"/>
              <a:gd name="connsiteX42" fmla="*/ 409222 w 539860"/>
              <a:gd name="connsiteY42" fmla="*/ 252257 h 539860"/>
              <a:gd name="connsiteX43" fmla="*/ 350857 w 539860"/>
              <a:gd name="connsiteY43" fmla="*/ 309138 h 539860"/>
              <a:gd name="connsiteX44" fmla="*/ 364647 w 539860"/>
              <a:gd name="connsiteY44" fmla="*/ 389448 h 539860"/>
              <a:gd name="connsiteX45" fmla="*/ 362016 w 539860"/>
              <a:gd name="connsiteY45" fmla="*/ 401066 h 539860"/>
              <a:gd name="connsiteX46" fmla="*/ 351941 w 539860"/>
              <a:gd name="connsiteY46" fmla="*/ 407422 h 539860"/>
              <a:gd name="connsiteX47" fmla="*/ 342064 w 539860"/>
              <a:gd name="connsiteY47" fmla="*/ 405858 h 539860"/>
              <a:gd name="connsiteX48" fmla="*/ 269933 w 539860"/>
              <a:gd name="connsiteY48" fmla="*/ 367928 h 539860"/>
              <a:gd name="connsiteX49" fmla="*/ 197799 w 539860"/>
              <a:gd name="connsiteY49" fmla="*/ 405858 h 539860"/>
              <a:gd name="connsiteX50" fmla="*/ 176780 w 539860"/>
              <a:gd name="connsiteY50" fmla="*/ 399323 h 539860"/>
              <a:gd name="connsiteX51" fmla="*/ 175216 w 539860"/>
              <a:gd name="connsiteY51" fmla="*/ 389448 h 539860"/>
              <a:gd name="connsiteX52" fmla="*/ 189006 w 539860"/>
              <a:gd name="connsiteY52" fmla="*/ 309138 h 539860"/>
              <a:gd name="connsiteX53" fmla="*/ 130641 w 539860"/>
              <a:gd name="connsiteY53" fmla="*/ 252257 h 539860"/>
              <a:gd name="connsiteX54" fmla="*/ 125941 w 539860"/>
              <a:gd name="connsiteY54" fmla="*/ 241311 h 539860"/>
              <a:gd name="connsiteX55" fmla="*/ 130357 w 539860"/>
              <a:gd name="connsiteY55" fmla="*/ 230247 h 539860"/>
              <a:gd name="connsiteX56" fmla="*/ 139266 w 539860"/>
              <a:gd name="connsiteY56" fmla="*/ 225708 h 539860"/>
              <a:gd name="connsiteX57" fmla="*/ 244200 w 539860"/>
              <a:gd name="connsiteY57" fmla="*/ 235106 h 539860"/>
              <a:gd name="connsiteX58" fmla="*/ 232481 w 539860"/>
              <a:gd name="connsiteY58" fmla="*/ 243619 h 539860"/>
              <a:gd name="connsiteX59" fmla="*/ 174955 w 539860"/>
              <a:gd name="connsiteY59" fmla="*/ 251977 h 539860"/>
              <a:gd name="connsiteX60" fmla="*/ 216593 w 539860"/>
              <a:gd name="connsiteY60" fmla="*/ 292558 h 539860"/>
              <a:gd name="connsiteX61" fmla="*/ 221070 w 539860"/>
              <a:gd name="connsiteY61" fmla="*/ 306337 h 539860"/>
              <a:gd name="connsiteX62" fmla="*/ 211233 w 539860"/>
              <a:gd name="connsiteY62" fmla="*/ 363625 h 539860"/>
              <a:gd name="connsiteX63" fmla="*/ 262688 w 539860"/>
              <a:gd name="connsiteY63" fmla="*/ 336567 h 539860"/>
              <a:gd name="connsiteX64" fmla="*/ 277175 w 539860"/>
              <a:gd name="connsiteY64" fmla="*/ 336567 h 539860"/>
              <a:gd name="connsiteX65" fmla="*/ 328629 w 539860"/>
              <a:gd name="connsiteY65" fmla="*/ 363625 h 539860"/>
              <a:gd name="connsiteX66" fmla="*/ 318793 w 539860"/>
              <a:gd name="connsiteY66" fmla="*/ 306337 h 539860"/>
              <a:gd name="connsiteX67" fmla="*/ 323270 w 539860"/>
              <a:gd name="connsiteY67" fmla="*/ 292558 h 539860"/>
              <a:gd name="connsiteX68" fmla="*/ 364909 w 539860"/>
              <a:gd name="connsiteY68" fmla="*/ 251977 h 539860"/>
              <a:gd name="connsiteX69" fmla="*/ 307382 w 539860"/>
              <a:gd name="connsiteY69" fmla="*/ 243619 h 539860"/>
              <a:gd name="connsiteX70" fmla="*/ 295662 w 539860"/>
              <a:gd name="connsiteY70" fmla="*/ 235106 h 539860"/>
              <a:gd name="connsiteX71" fmla="*/ 269933 w 539860"/>
              <a:gd name="connsiteY71" fmla="*/ 182971 h 539860"/>
              <a:gd name="connsiteX72" fmla="*/ 244200 w 539860"/>
              <a:gd name="connsiteY72" fmla="*/ 235106 h 53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39860" h="539860">
                <a:moveTo>
                  <a:pt x="539860" y="269930"/>
                </a:moveTo>
                <a:cubicBezTo>
                  <a:pt x="539860" y="304254"/>
                  <a:pt x="533541" y="337374"/>
                  <a:pt x="520908" y="369290"/>
                </a:cubicBezTo>
                <a:cubicBezTo>
                  <a:pt x="507189" y="403941"/>
                  <a:pt x="487153" y="434446"/>
                  <a:pt x="460800" y="460801"/>
                </a:cubicBezTo>
                <a:cubicBezTo>
                  <a:pt x="434446" y="487153"/>
                  <a:pt x="403940" y="507189"/>
                  <a:pt x="369290" y="520908"/>
                </a:cubicBezTo>
                <a:cubicBezTo>
                  <a:pt x="337374" y="533541"/>
                  <a:pt x="304254" y="539860"/>
                  <a:pt x="269930" y="539860"/>
                </a:cubicBezTo>
                <a:cubicBezTo>
                  <a:pt x="235604" y="539860"/>
                  <a:pt x="202484" y="533541"/>
                  <a:pt x="170570" y="520908"/>
                </a:cubicBezTo>
                <a:cubicBezTo>
                  <a:pt x="135917" y="507189"/>
                  <a:pt x="105414" y="487153"/>
                  <a:pt x="79060" y="460801"/>
                </a:cubicBezTo>
                <a:cubicBezTo>
                  <a:pt x="52707" y="434446"/>
                  <a:pt x="32671" y="403941"/>
                  <a:pt x="18952" y="369290"/>
                </a:cubicBezTo>
                <a:cubicBezTo>
                  <a:pt x="6317" y="337374"/>
                  <a:pt x="0" y="304254"/>
                  <a:pt x="0" y="269930"/>
                </a:cubicBezTo>
                <a:cubicBezTo>
                  <a:pt x="0" y="235604"/>
                  <a:pt x="6317" y="202484"/>
                  <a:pt x="18952" y="170570"/>
                </a:cubicBezTo>
                <a:cubicBezTo>
                  <a:pt x="32671" y="135917"/>
                  <a:pt x="52707" y="105414"/>
                  <a:pt x="79060" y="79060"/>
                </a:cubicBezTo>
                <a:cubicBezTo>
                  <a:pt x="105414" y="52706"/>
                  <a:pt x="135917" y="32670"/>
                  <a:pt x="170570" y="18951"/>
                </a:cubicBezTo>
                <a:cubicBezTo>
                  <a:pt x="202484" y="6317"/>
                  <a:pt x="235604" y="-1"/>
                  <a:pt x="269930" y="-1"/>
                </a:cubicBezTo>
                <a:cubicBezTo>
                  <a:pt x="304254" y="-1"/>
                  <a:pt x="337374" y="6317"/>
                  <a:pt x="369290" y="18951"/>
                </a:cubicBezTo>
                <a:cubicBezTo>
                  <a:pt x="403940" y="32670"/>
                  <a:pt x="434446" y="52706"/>
                  <a:pt x="460800" y="79060"/>
                </a:cubicBezTo>
                <a:cubicBezTo>
                  <a:pt x="487153" y="105414"/>
                  <a:pt x="507189" y="135917"/>
                  <a:pt x="520908" y="170570"/>
                </a:cubicBezTo>
                <a:cubicBezTo>
                  <a:pt x="533541" y="202484"/>
                  <a:pt x="539860" y="235604"/>
                  <a:pt x="539860" y="269930"/>
                </a:cubicBezTo>
                <a:moveTo>
                  <a:pt x="508732" y="269930"/>
                </a:moveTo>
                <a:cubicBezTo>
                  <a:pt x="508732" y="239562"/>
                  <a:pt x="503142" y="210261"/>
                  <a:pt x="491965" y="182027"/>
                </a:cubicBezTo>
                <a:cubicBezTo>
                  <a:pt x="479827" y="151371"/>
                  <a:pt x="462103" y="124385"/>
                  <a:pt x="438788" y="101070"/>
                </a:cubicBezTo>
                <a:cubicBezTo>
                  <a:pt x="415473" y="77756"/>
                  <a:pt x="388488" y="60030"/>
                  <a:pt x="357832" y="47894"/>
                </a:cubicBezTo>
                <a:cubicBezTo>
                  <a:pt x="329597" y="36716"/>
                  <a:pt x="300295" y="31127"/>
                  <a:pt x="269930" y="31127"/>
                </a:cubicBezTo>
                <a:cubicBezTo>
                  <a:pt x="239562" y="31127"/>
                  <a:pt x="210263" y="36716"/>
                  <a:pt x="182028" y="47894"/>
                </a:cubicBezTo>
                <a:cubicBezTo>
                  <a:pt x="151371" y="60031"/>
                  <a:pt x="124385" y="77756"/>
                  <a:pt x="101071" y="101070"/>
                </a:cubicBezTo>
                <a:cubicBezTo>
                  <a:pt x="77756" y="124385"/>
                  <a:pt x="60031" y="151371"/>
                  <a:pt x="47894" y="182027"/>
                </a:cubicBezTo>
                <a:cubicBezTo>
                  <a:pt x="36716" y="210261"/>
                  <a:pt x="31127" y="239562"/>
                  <a:pt x="31127" y="269930"/>
                </a:cubicBezTo>
                <a:cubicBezTo>
                  <a:pt x="31127" y="300295"/>
                  <a:pt x="36716" y="329597"/>
                  <a:pt x="47894" y="357833"/>
                </a:cubicBezTo>
                <a:cubicBezTo>
                  <a:pt x="60031" y="388488"/>
                  <a:pt x="77756" y="415473"/>
                  <a:pt x="101071" y="438788"/>
                </a:cubicBezTo>
                <a:cubicBezTo>
                  <a:pt x="124385" y="462103"/>
                  <a:pt x="151371" y="479828"/>
                  <a:pt x="182028" y="491965"/>
                </a:cubicBezTo>
                <a:cubicBezTo>
                  <a:pt x="210263" y="503142"/>
                  <a:pt x="239562" y="508732"/>
                  <a:pt x="269930" y="508732"/>
                </a:cubicBezTo>
                <a:cubicBezTo>
                  <a:pt x="300295" y="508732"/>
                  <a:pt x="329597" y="503142"/>
                  <a:pt x="357832" y="491965"/>
                </a:cubicBezTo>
                <a:cubicBezTo>
                  <a:pt x="388488" y="479828"/>
                  <a:pt x="415473" y="462103"/>
                  <a:pt x="438788" y="438788"/>
                </a:cubicBezTo>
                <a:cubicBezTo>
                  <a:pt x="462103" y="415473"/>
                  <a:pt x="479827" y="388488"/>
                  <a:pt x="491965" y="357833"/>
                </a:cubicBezTo>
                <a:cubicBezTo>
                  <a:pt x="503142" y="329597"/>
                  <a:pt x="508732" y="300295"/>
                  <a:pt x="508732" y="269930"/>
                </a:cubicBezTo>
                <a:moveTo>
                  <a:pt x="139266" y="225708"/>
                </a:moveTo>
                <a:lnTo>
                  <a:pt x="219908" y="213994"/>
                </a:lnTo>
                <a:lnTo>
                  <a:pt x="255974" y="140916"/>
                </a:lnTo>
                <a:cubicBezTo>
                  <a:pt x="259780" y="133208"/>
                  <a:pt x="269113" y="130044"/>
                  <a:pt x="276820" y="133848"/>
                </a:cubicBezTo>
                <a:cubicBezTo>
                  <a:pt x="279888" y="135363"/>
                  <a:pt x="282373" y="137847"/>
                  <a:pt x="283888" y="140916"/>
                </a:cubicBezTo>
                <a:lnTo>
                  <a:pt x="319955" y="213994"/>
                </a:lnTo>
                <a:lnTo>
                  <a:pt x="400597" y="225708"/>
                </a:lnTo>
                <a:cubicBezTo>
                  <a:pt x="409105" y="226943"/>
                  <a:pt x="414999" y="234841"/>
                  <a:pt x="413761" y="243347"/>
                </a:cubicBezTo>
                <a:cubicBezTo>
                  <a:pt x="413271" y="246735"/>
                  <a:pt x="411676" y="249868"/>
                  <a:pt x="409222" y="252257"/>
                </a:cubicBezTo>
                <a:lnTo>
                  <a:pt x="350857" y="309138"/>
                </a:lnTo>
                <a:lnTo>
                  <a:pt x="364647" y="389448"/>
                </a:lnTo>
                <a:cubicBezTo>
                  <a:pt x="365347" y="393515"/>
                  <a:pt x="364400" y="397694"/>
                  <a:pt x="362016" y="401066"/>
                </a:cubicBezTo>
                <a:cubicBezTo>
                  <a:pt x="359635" y="404436"/>
                  <a:pt x="356009" y="406721"/>
                  <a:pt x="351941" y="407422"/>
                </a:cubicBezTo>
                <a:cubicBezTo>
                  <a:pt x="348567" y="408000"/>
                  <a:pt x="345096" y="407450"/>
                  <a:pt x="342064" y="405858"/>
                </a:cubicBezTo>
                <a:lnTo>
                  <a:pt x="269933" y="367928"/>
                </a:lnTo>
                <a:lnTo>
                  <a:pt x="197799" y="405858"/>
                </a:lnTo>
                <a:cubicBezTo>
                  <a:pt x="190191" y="409857"/>
                  <a:pt x="180781" y="406931"/>
                  <a:pt x="176780" y="399323"/>
                </a:cubicBezTo>
                <a:cubicBezTo>
                  <a:pt x="175187" y="396293"/>
                  <a:pt x="174637" y="392823"/>
                  <a:pt x="175216" y="389448"/>
                </a:cubicBezTo>
                <a:lnTo>
                  <a:pt x="189006" y="309138"/>
                </a:lnTo>
                <a:lnTo>
                  <a:pt x="130641" y="252257"/>
                </a:lnTo>
                <a:cubicBezTo>
                  <a:pt x="127685" y="249375"/>
                  <a:pt x="125994" y="245438"/>
                  <a:pt x="125941" y="241311"/>
                </a:cubicBezTo>
                <a:cubicBezTo>
                  <a:pt x="125888" y="237184"/>
                  <a:pt x="127476" y="233205"/>
                  <a:pt x="130357" y="230247"/>
                </a:cubicBezTo>
                <a:cubicBezTo>
                  <a:pt x="132747" y="227796"/>
                  <a:pt x="135878" y="226201"/>
                  <a:pt x="139266" y="225708"/>
                </a:cubicBezTo>
                <a:moveTo>
                  <a:pt x="244200" y="235106"/>
                </a:moveTo>
                <a:cubicBezTo>
                  <a:pt x="241933" y="239700"/>
                  <a:pt x="237552" y="242885"/>
                  <a:pt x="232481" y="243619"/>
                </a:cubicBezTo>
                <a:lnTo>
                  <a:pt x="174955" y="251977"/>
                </a:lnTo>
                <a:lnTo>
                  <a:pt x="216593" y="292558"/>
                </a:lnTo>
                <a:cubicBezTo>
                  <a:pt x="220263" y="296135"/>
                  <a:pt x="221936" y="301289"/>
                  <a:pt x="221070" y="306337"/>
                </a:cubicBezTo>
                <a:lnTo>
                  <a:pt x="211233" y="363625"/>
                </a:lnTo>
                <a:lnTo>
                  <a:pt x="262688" y="336567"/>
                </a:lnTo>
                <a:cubicBezTo>
                  <a:pt x="267225" y="334183"/>
                  <a:pt x="272641" y="334183"/>
                  <a:pt x="277175" y="336567"/>
                </a:cubicBezTo>
                <a:lnTo>
                  <a:pt x="328629" y="363625"/>
                </a:lnTo>
                <a:lnTo>
                  <a:pt x="318793" y="306337"/>
                </a:lnTo>
                <a:cubicBezTo>
                  <a:pt x="317927" y="301289"/>
                  <a:pt x="319600" y="296135"/>
                  <a:pt x="323270" y="292558"/>
                </a:cubicBezTo>
                <a:lnTo>
                  <a:pt x="364909" y="251977"/>
                </a:lnTo>
                <a:lnTo>
                  <a:pt x="307382" y="243619"/>
                </a:lnTo>
                <a:cubicBezTo>
                  <a:pt x="302313" y="242885"/>
                  <a:pt x="297930" y="239700"/>
                  <a:pt x="295662" y="235106"/>
                </a:cubicBezTo>
                <a:lnTo>
                  <a:pt x="269933" y="182971"/>
                </a:lnTo>
                <a:lnTo>
                  <a:pt x="244200" y="235106"/>
                </a:lnTo>
              </a:path>
            </a:pathLst>
          </a:custGeom>
          <a:solidFill>
            <a:srgbClr val="FFFFFF"/>
          </a:solidFill>
          <a:ln w="2563" cap="sq">
            <a:noFill/>
            <a:prstDash val="solid"/>
            <a:bevel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1" name="任意多边形: 形状 36"/>
          <p:cNvSpPr/>
          <p:nvPr>
            <p:custDataLst>
              <p:tags r:id="rId22"/>
            </p:custDataLst>
          </p:nvPr>
        </p:nvSpPr>
        <p:spPr>
          <a:xfrm>
            <a:off x="4521736" y="3065435"/>
            <a:ext cx="504042" cy="489150"/>
          </a:xfrm>
          <a:custGeom>
            <a:avLst/>
            <a:gdLst>
              <a:gd name="connsiteX0" fmla="*/ 140735 w 503868"/>
              <a:gd name="connsiteY0" fmla="*/ 75785 h 488982"/>
              <a:gd name="connsiteX1" fmla="*/ 140735 w 503868"/>
              <a:gd name="connsiteY1" fmla="*/ 120269 h 488982"/>
              <a:gd name="connsiteX2" fmla="*/ 126166 w 503868"/>
              <a:gd name="connsiteY2" fmla="*/ 134838 h 488982"/>
              <a:gd name="connsiteX3" fmla="*/ 111597 w 503868"/>
              <a:gd name="connsiteY3" fmla="*/ 120269 h 488982"/>
              <a:gd name="connsiteX4" fmla="*/ 111597 w 503868"/>
              <a:gd name="connsiteY4" fmla="*/ 75785 h 488982"/>
              <a:gd name="connsiteX5" fmla="*/ 53419 w 503868"/>
              <a:gd name="connsiteY5" fmla="*/ 75785 h 488982"/>
              <a:gd name="connsiteX6" fmla="*/ 36249 w 503868"/>
              <a:gd name="connsiteY6" fmla="*/ 82897 h 488982"/>
              <a:gd name="connsiteX7" fmla="*/ 29137 w 503868"/>
              <a:gd name="connsiteY7" fmla="*/ 100066 h 488982"/>
              <a:gd name="connsiteX8" fmla="*/ 29137 w 503868"/>
              <a:gd name="connsiteY8" fmla="*/ 435565 h 488982"/>
              <a:gd name="connsiteX9" fmla="*/ 36249 w 503868"/>
              <a:gd name="connsiteY9" fmla="*/ 452735 h 488982"/>
              <a:gd name="connsiteX10" fmla="*/ 53419 w 503868"/>
              <a:gd name="connsiteY10" fmla="*/ 459847 h 488982"/>
              <a:gd name="connsiteX11" fmla="*/ 450448 w 503868"/>
              <a:gd name="connsiteY11" fmla="*/ 459847 h 488982"/>
              <a:gd name="connsiteX12" fmla="*/ 467618 w 503868"/>
              <a:gd name="connsiteY12" fmla="*/ 452735 h 488982"/>
              <a:gd name="connsiteX13" fmla="*/ 474730 w 503868"/>
              <a:gd name="connsiteY13" fmla="*/ 435565 h 488982"/>
              <a:gd name="connsiteX14" fmla="*/ 474730 w 503868"/>
              <a:gd name="connsiteY14" fmla="*/ 100066 h 488982"/>
              <a:gd name="connsiteX15" fmla="*/ 467618 w 503868"/>
              <a:gd name="connsiteY15" fmla="*/ 82897 h 488982"/>
              <a:gd name="connsiteX16" fmla="*/ 450448 w 503868"/>
              <a:gd name="connsiteY16" fmla="*/ 75785 h 488982"/>
              <a:gd name="connsiteX17" fmla="*/ 390572 w 503868"/>
              <a:gd name="connsiteY17" fmla="*/ 75785 h 488982"/>
              <a:gd name="connsiteX18" fmla="*/ 390572 w 503868"/>
              <a:gd name="connsiteY18" fmla="*/ 120269 h 488982"/>
              <a:gd name="connsiteX19" fmla="*/ 376003 w 503868"/>
              <a:gd name="connsiteY19" fmla="*/ 134838 h 488982"/>
              <a:gd name="connsiteX20" fmla="*/ 361434 w 503868"/>
              <a:gd name="connsiteY20" fmla="*/ 120269 h 488982"/>
              <a:gd name="connsiteX21" fmla="*/ 361434 w 503868"/>
              <a:gd name="connsiteY21" fmla="*/ 75785 h 488982"/>
              <a:gd name="connsiteX22" fmla="*/ 140735 w 503868"/>
              <a:gd name="connsiteY22" fmla="*/ 75785 h 488982"/>
              <a:gd name="connsiteX23" fmla="*/ 140735 w 503868"/>
              <a:gd name="connsiteY23" fmla="*/ 46647 h 488982"/>
              <a:gd name="connsiteX24" fmla="*/ 361434 w 503868"/>
              <a:gd name="connsiteY24" fmla="*/ 46647 h 488982"/>
              <a:gd name="connsiteX25" fmla="*/ 361434 w 503868"/>
              <a:gd name="connsiteY25" fmla="*/ 14571 h 488982"/>
              <a:gd name="connsiteX26" fmla="*/ 376003 w 503868"/>
              <a:gd name="connsiteY26" fmla="*/ 2 h 488982"/>
              <a:gd name="connsiteX27" fmla="*/ 390572 w 503868"/>
              <a:gd name="connsiteY27" fmla="*/ 14571 h 488982"/>
              <a:gd name="connsiteX28" fmla="*/ 390572 w 503868"/>
              <a:gd name="connsiteY28" fmla="*/ 46647 h 488982"/>
              <a:gd name="connsiteX29" fmla="*/ 450448 w 503868"/>
              <a:gd name="connsiteY29" fmla="*/ 46647 h 488982"/>
              <a:gd name="connsiteX30" fmla="*/ 488221 w 503868"/>
              <a:gd name="connsiteY30" fmla="*/ 62293 h 488982"/>
              <a:gd name="connsiteX31" fmla="*/ 503868 w 503868"/>
              <a:gd name="connsiteY31" fmla="*/ 100066 h 488982"/>
              <a:gd name="connsiteX32" fmla="*/ 503868 w 503868"/>
              <a:gd name="connsiteY32" fmla="*/ 435565 h 488982"/>
              <a:gd name="connsiteX33" fmla="*/ 488221 w 503868"/>
              <a:gd name="connsiteY33" fmla="*/ 473338 h 488982"/>
              <a:gd name="connsiteX34" fmla="*/ 450448 w 503868"/>
              <a:gd name="connsiteY34" fmla="*/ 488985 h 488982"/>
              <a:gd name="connsiteX35" fmla="*/ 53419 w 503868"/>
              <a:gd name="connsiteY35" fmla="*/ 488985 h 488982"/>
              <a:gd name="connsiteX36" fmla="*/ 15646 w 503868"/>
              <a:gd name="connsiteY36" fmla="*/ 473338 h 488982"/>
              <a:gd name="connsiteX37" fmla="*/ -1 w 503868"/>
              <a:gd name="connsiteY37" fmla="*/ 435565 h 488982"/>
              <a:gd name="connsiteX38" fmla="*/ -1 w 503868"/>
              <a:gd name="connsiteY38" fmla="*/ 100066 h 488982"/>
              <a:gd name="connsiteX39" fmla="*/ 15646 w 503868"/>
              <a:gd name="connsiteY39" fmla="*/ 62293 h 488982"/>
              <a:gd name="connsiteX40" fmla="*/ 53419 w 503868"/>
              <a:gd name="connsiteY40" fmla="*/ 46647 h 488982"/>
              <a:gd name="connsiteX41" fmla="*/ 111597 w 503868"/>
              <a:gd name="connsiteY41" fmla="*/ 46647 h 488982"/>
              <a:gd name="connsiteX42" fmla="*/ 111597 w 503868"/>
              <a:gd name="connsiteY42" fmla="*/ 14571 h 488982"/>
              <a:gd name="connsiteX43" fmla="*/ 126166 w 503868"/>
              <a:gd name="connsiteY43" fmla="*/ 2 h 488982"/>
              <a:gd name="connsiteX44" fmla="*/ 140735 w 503868"/>
              <a:gd name="connsiteY44" fmla="*/ 14571 h 488982"/>
              <a:gd name="connsiteX45" fmla="*/ 140735 w 503868"/>
              <a:gd name="connsiteY45" fmla="*/ 46647 h 488982"/>
              <a:gd name="connsiteX46" fmla="*/ 341650 w 503868"/>
              <a:gd name="connsiteY46" fmla="*/ 232894 h 488982"/>
              <a:gd name="connsiteX47" fmla="*/ 341640 w 503868"/>
              <a:gd name="connsiteY47" fmla="*/ 232902 h 488982"/>
              <a:gd name="connsiteX48" fmla="*/ 235051 w 503868"/>
              <a:gd name="connsiteY48" fmla="*/ 339490 h 488982"/>
              <a:gd name="connsiteX49" fmla="*/ 214451 w 503868"/>
              <a:gd name="connsiteY49" fmla="*/ 339493 h 488982"/>
              <a:gd name="connsiteX50" fmla="*/ 161566 w 503868"/>
              <a:gd name="connsiteY50" fmla="*/ 286632 h 488982"/>
              <a:gd name="connsiteX51" fmla="*/ 157296 w 503868"/>
              <a:gd name="connsiteY51" fmla="*/ 276329 h 488982"/>
              <a:gd name="connsiteX52" fmla="*/ 157296 w 503868"/>
              <a:gd name="connsiteY52" fmla="*/ 276327 h 488982"/>
              <a:gd name="connsiteX53" fmla="*/ 161561 w 503868"/>
              <a:gd name="connsiteY53" fmla="*/ 266026 h 488982"/>
              <a:gd name="connsiteX54" fmla="*/ 171862 w 503868"/>
              <a:gd name="connsiteY54" fmla="*/ 261758 h 488982"/>
              <a:gd name="connsiteX55" fmla="*/ 171865 w 503868"/>
              <a:gd name="connsiteY55" fmla="*/ 261758 h 488982"/>
              <a:gd name="connsiteX56" fmla="*/ 182164 w 503868"/>
              <a:gd name="connsiteY56" fmla="*/ 266022 h 488982"/>
              <a:gd name="connsiteX57" fmla="*/ 224748 w 503868"/>
              <a:gd name="connsiteY57" fmla="*/ 308587 h 488982"/>
              <a:gd name="connsiteX58" fmla="*/ 321047 w 503868"/>
              <a:gd name="connsiteY58" fmla="*/ 212289 h 488982"/>
              <a:gd name="connsiteX59" fmla="*/ 331347 w 503868"/>
              <a:gd name="connsiteY59" fmla="*/ 208023 h 488982"/>
              <a:gd name="connsiteX60" fmla="*/ 341516 w 503868"/>
              <a:gd name="connsiteY60" fmla="*/ 212158 h 488982"/>
              <a:gd name="connsiteX61" fmla="*/ 341650 w 503868"/>
              <a:gd name="connsiteY61" fmla="*/ 212289 h 488982"/>
              <a:gd name="connsiteX62" fmla="*/ 345916 w 503868"/>
              <a:gd name="connsiteY62" fmla="*/ 222592 h 488982"/>
              <a:gd name="connsiteX63" fmla="*/ 341650 w 503868"/>
              <a:gd name="connsiteY63" fmla="*/ 232894 h 488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3868" h="488982">
                <a:moveTo>
                  <a:pt x="140735" y="75785"/>
                </a:moveTo>
                <a:lnTo>
                  <a:pt x="140735" y="120269"/>
                </a:lnTo>
                <a:cubicBezTo>
                  <a:pt x="140735" y="128315"/>
                  <a:pt x="134213" y="134838"/>
                  <a:pt x="126166" y="134838"/>
                </a:cubicBezTo>
                <a:cubicBezTo>
                  <a:pt x="118120" y="134838"/>
                  <a:pt x="111597" y="128315"/>
                  <a:pt x="111597" y="120269"/>
                </a:cubicBezTo>
                <a:lnTo>
                  <a:pt x="111597" y="75785"/>
                </a:lnTo>
                <a:lnTo>
                  <a:pt x="53419" y="75785"/>
                </a:lnTo>
                <a:cubicBezTo>
                  <a:pt x="46714" y="75785"/>
                  <a:pt x="40990" y="78156"/>
                  <a:pt x="36249" y="82897"/>
                </a:cubicBezTo>
                <a:cubicBezTo>
                  <a:pt x="31508" y="87638"/>
                  <a:pt x="29137" y="93361"/>
                  <a:pt x="29137" y="100066"/>
                </a:cubicBezTo>
                <a:lnTo>
                  <a:pt x="29137" y="435565"/>
                </a:lnTo>
                <a:cubicBezTo>
                  <a:pt x="29137" y="442269"/>
                  <a:pt x="31508" y="447993"/>
                  <a:pt x="36249" y="452735"/>
                </a:cubicBezTo>
                <a:cubicBezTo>
                  <a:pt x="40990" y="457477"/>
                  <a:pt x="46714" y="459847"/>
                  <a:pt x="53419" y="459847"/>
                </a:cubicBezTo>
                <a:lnTo>
                  <a:pt x="450448" y="459847"/>
                </a:lnTo>
                <a:cubicBezTo>
                  <a:pt x="457152" y="459847"/>
                  <a:pt x="462875" y="457477"/>
                  <a:pt x="467618" y="452735"/>
                </a:cubicBezTo>
                <a:cubicBezTo>
                  <a:pt x="472357" y="447993"/>
                  <a:pt x="474730" y="442269"/>
                  <a:pt x="474730" y="435565"/>
                </a:cubicBezTo>
                <a:lnTo>
                  <a:pt x="474730" y="100066"/>
                </a:lnTo>
                <a:cubicBezTo>
                  <a:pt x="474730" y="93361"/>
                  <a:pt x="472357" y="87638"/>
                  <a:pt x="467618" y="82897"/>
                </a:cubicBezTo>
                <a:cubicBezTo>
                  <a:pt x="462875" y="78156"/>
                  <a:pt x="457152" y="75785"/>
                  <a:pt x="450448" y="75785"/>
                </a:cubicBezTo>
                <a:lnTo>
                  <a:pt x="390572" y="75785"/>
                </a:lnTo>
                <a:lnTo>
                  <a:pt x="390572" y="120269"/>
                </a:lnTo>
                <a:cubicBezTo>
                  <a:pt x="390572" y="128315"/>
                  <a:pt x="384048" y="134838"/>
                  <a:pt x="376003" y="134838"/>
                </a:cubicBezTo>
                <a:cubicBezTo>
                  <a:pt x="367956" y="134838"/>
                  <a:pt x="361434" y="128315"/>
                  <a:pt x="361434" y="120269"/>
                </a:cubicBezTo>
                <a:lnTo>
                  <a:pt x="361434" y="75785"/>
                </a:lnTo>
                <a:lnTo>
                  <a:pt x="140735" y="75785"/>
                </a:lnTo>
                <a:moveTo>
                  <a:pt x="140735" y="46647"/>
                </a:moveTo>
                <a:lnTo>
                  <a:pt x="361434" y="46647"/>
                </a:lnTo>
                <a:lnTo>
                  <a:pt x="361434" y="14571"/>
                </a:lnTo>
                <a:cubicBezTo>
                  <a:pt x="361434" y="6525"/>
                  <a:pt x="367956" y="2"/>
                  <a:pt x="376003" y="2"/>
                </a:cubicBezTo>
                <a:cubicBezTo>
                  <a:pt x="384048" y="2"/>
                  <a:pt x="390572" y="6525"/>
                  <a:pt x="390572" y="14571"/>
                </a:cubicBezTo>
                <a:lnTo>
                  <a:pt x="390572" y="46647"/>
                </a:lnTo>
                <a:lnTo>
                  <a:pt x="450448" y="46647"/>
                </a:lnTo>
                <a:cubicBezTo>
                  <a:pt x="465199" y="46647"/>
                  <a:pt x="477789" y="51862"/>
                  <a:pt x="488221" y="62293"/>
                </a:cubicBezTo>
                <a:cubicBezTo>
                  <a:pt x="498652" y="72724"/>
                  <a:pt x="503868" y="85315"/>
                  <a:pt x="503868" y="100066"/>
                </a:cubicBezTo>
                <a:lnTo>
                  <a:pt x="503868" y="435565"/>
                </a:lnTo>
                <a:cubicBezTo>
                  <a:pt x="503868" y="450316"/>
                  <a:pt x="498652" y="462909"/>
                  <a:pt x="488221" y="473338"/>
                </a:cubicBezTo>
                <a:cubicBezTo>
                  <a:pt x="477789" y="483769"/>
                  <a:pt x="465199" y="488985"/>
                  <a:pt x="450448" y="488985"/>
                </a:cubicBezTo>
                <a:lnTo>
                  <a:pt x="53419" y="488985"/>
                </a:lnTo>
                <a:cubicBezTo>
                  <a:pt x="38667" y="488985"/>
                  <a:pt x="26076" y="483769"/>
                  <a:pt x="15646" y="473338"/>
                </a:cubicBezTo>
                <a:cubicBezTo>
                  <a:pt x="5215" y="462909"/>
                  <a:pt x="-1" y="450316"/>
                  <a:pt x="-1" y="435565"/>
                </a:cubicBezTo>
                <a:lnTo>
                  <a:pt x="-1" y="100066"/>
                </a:lnTo>
                <a:cubicBezTo>
                  <a:pt x="-1" y="85315"/>
                  <a:pt x="5215" y="72724"/>
                  <a:pt x="15646" y="62293"/>
                </a:cubicBezTo>
                <a:cubicBezTo>
                  <a:pt x="26076" y="51862"/>
                  <a:pt x="38667" y="46647"/>
                  <a:pt x="53419" y="46647"/>
                </a:cubicBezTo>
                <a:lnTo>
                  <a:pt x="111597" y="46647"/>
                </a:lnTo>
                <a:lnTo>
                  <a:pt x="111597" y="14571"/>
                </a:lnTo>
                <a:cubicBezTo>
                  <a:pt x="111597" y="6525"/>
                  <a:pt x="118120" y="2"/>
                  <a:pt x="126166" y="2"/>
                </a:cubicBezTo>
                <a:cubicBezTo>
                  <a:pt x="134213" y="2"/>
                  <a:pt x="140735" y="6525"/>
                  <a:pt x="140735" y="14571"/>
                </a:cubicBezTo>
                <a:lnTo>
                  <a:pt x="140735" y="46647"/>
                </a:lnTo>
                <a:moveTo>
                  <a:pt x="341650" y="232894"/>
                </a:moveTo>
                <a:lnTo>
                  <a:pt x="341640" y="232902"/>
                </a:lnTo>
                <a:lnTo>
                  <a:pt x="235051" y="339490"/>
                </a:lnTo>
                <a:cubicBezTo>
                  <a:pt x="229364" y="345177"/>
                  <a:pt x="220140" y="345180"/>
                  <a:pt x="214451" y="339493"/>
                </a:cubicBezTo>
                <a:lnTo>
                  <a:pt x="161566" y="286632"/>
                </a:lnTo>
                <a:cubicBezTo>
                  <a:pt x="158833" y="283900"/>
                  <a:pt x="157297" y="280195"/>
                  <a:pt x="157296" y="276329"/>
                </a:cubicBezTo>
                <a:lnTo>
                  <a:pt x="157296" y="276327"/>
                </a:lnTo>
                <a:cubicBezTo>
                  <a:pt x="157296" y="272464"/>
                  <a:pt x="158830" y="268758"/>
                  <a:pt x="161561" y="266026"/>
                </a:cubicBezTo>
                <a:cubicBezTo>
                  <a:pt x="164292" y="263295"/>
                  <a:pt x="167998" y="261758"/>
                  <a:pt x="171862" y="261758"/>
                </a:cubicBezTo>
                <a:lnTo>
                  <a:pt x="171865" y="261758"/>
                </a:lnTo>
                <a:cubicBezTo>
                  <a:pt x="175728" y="261758"/>
                  <a:pt x="179432" y="263292"/>
                  <a:pt x="182164" y="266022"/>
                </a:cubicBezTo>
                <a:lnTo>
                  <a:pt x="224748" y="308587"/>
                </a:lnTo>
                <a:lnTo>
                  <a:pt x="321047" y="212289"/>
                </a:lnTo>
                <a:cubicBezTo>
                  <a:pt x="323778" y="209557"/>
                  <a:pt x="327484" y="208023"/>
                  <a:pt x="331347" y="208023"/>
                </a:cubicBezTo>
                <a:cubicBezTo>
                  <a:pt x="335147" y="208023"/>
                  <a:pt x="338794" y="209506"/>
                  <a:pt x="341516" y="212158"/>
                </a:cubicBezTo>
                <a:cubicBezTo>
                  <a:pt x="341560" y="212201"/>
                  <a:pt x="341606" y="212245"/>
                  <a:pt x="341650" y="212289"/>
                </a:cubicBezTo>
                <a:cubicBezTo>
                  <a:pt x="344381" y="215021"/>
                  <a:pt x="345916" y="218728"/>
                  <a:pt x="345916" y="222592"/>
                </a:cubicBezTo>
                <a:cubicBezTo>
                  <a:pt x="345916" y="226455"/>
                  <a:pt x="344381" y="230160"/>
                  <a:pt x="341650" y="232894"/>
                </a:cubicBezTo>
              </a:path>
            </a:pathLst>
          </a:custGeom>
          <a:solidFill>
            <a:srgbClr val="FFFFFF"/>
          </a:solidFill>
          <a:ln w="2387" cap="sq">
            <a:noFill/>
            <a:prstDash val="solid"/>
            <a:bevel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2" name="任意多边形: 形状 38"/>
          <p:cNvSpPr/>
          <p:nvPr>
            <p:custDataLst>
              <p:tags r:id="rId23"/>
            </p:custDataLst>
          </p:nvPr>
        </p:nvSpPr>
        <p:spPr>
          <a:xfrm>
            <a:off x="7211252" y="3040026"/>
            <a:ext cx="494138" cy="540044"/>
          </a:xfrm>
          <a:custGeom>
            <a:avLst/>
            <a:gdLst>
              <a:gd name="connsiteX0" fmla="*/ 444532 w 493968"/>
              <a:gd name="connsiteY0" fmla="*/ 441093 h 539858"/>
              <a:gd name="connsiteX1" fmla="*/ 444496 w 493968"/>
              <a:gd name="connsiteY1" fmla="*/ 441114 h 539858"/>
              <a:gd name="connsiteX2" fmla="*/ 444488 w 493968"/>
              <a:gd name="connsiteY2" fmla="*/ 441116 h 539858"/>
              <a:gd name="connsiteX3" fmla="*/ 444438 w 493968"/>
              <a:gd name="connsiteY3" fmla="*/ 441145 h 539858"/>
              <a:gd name="connsiteX4" fmla="*/ 296459 w 493968"/>
              <a:gd name="connsiteY4" fmla="*/ 526601 h 539858"/>
              <a:gd name="connsiteX5" fmla="*/ 246984 w 493968"/>
              <a:gd name="connsiteY5" fmla="*/ 539858 h 539858"/>
              <a:gd name="connsiteX6" fmla="*/ 197507 w 493968"/>
              <a:gd name="connsiteY6" fmla="*/ 526601 h 539858"/>
              <a:gd name="connsiteX7" fmla="*/ 49475 w 493968"/>
              <a:gd name="connsiteY7" fmla="*/ 441114 h 539858"/>
              <a:gd name="connsiteX8" fmla="*/ 13251 w 493968"/>
              <a:gd name="connsiteY8" fmla="*/ 404888 h 539858"/>
              <a:gd name="connsiteX9" fmla="*/ 0 w 493968"/>
              <a:gd name="connsiteY9" fmla="*/ 355402 h 539858"/>
              <a:gd name="connsiteX10" fmla="*/ 0 w 493968"/>
              <a:gd name="connsiteY10" fmla="*/ 184461 h 539858"/>
              <a:gd name="connsiteX11" fmla="*/ 0 w 493968"/>
              <a:gd name="connsiteY11" fmla="*/ 184452 h 539858"/>
              <a:gd name="connsiteX12" fmla="*/ 13246 w 493968"/>
              <a:gd name="connsiteY12" fmla="*/ 134954 h 539858"/>
              <a:gd name="connsiteX13" fmla="*/ 49475 w 493968"/>
              <a:gd name="connsiteY13" fmla="*/ 98717 h 539858"/>
              <a:gd name="connsiteX14" fmla="*/ 197509 w 493968"/>
              <a:gd name="connsiteY14" fmla="*/ 13256 h 539858"/>
              <a:gd name="connsiteX15" fmla="*/ 246984 w 493968"/>
              <a:gd name="connsiteY15" fmla="*/ 0 h 539858"/>
              <a:gd name="connsiteX16" fmla="*/ 296459 w 493968"/>
              <a:gd name="connsiteY16" fmla="*/ 13256 h 539858"/>
              <a:gd name="connsiteX17" fmla="*/ 444493 w 493968"/>
              <a:gd name="connsiteY17" fmla="*/ 98718 h 539858"/>
              <a:gd name="connsiteX18" fmla="*/ 480722 w 493968"/>
              <a:gd name="connsiteY18" fmla="*/ 134954 h 539858"/>
              <a:gd name="connsiteX19" fmla="*/ 493968 w 493968"/>
              <a:gd name="connsiteY19" fmla="*/ 184395 h 539858"/>
              <a:gd name="connsiteX20" fmla="*/ 493968 w 493968"/>
              <a:gd name="connsiteY20" fmla="*/ 184446 h 539858"/>
              <a:gd name="connsiteX21" fmla="*/ 493968 w 493968"/>
              <a:gd name="connsiteY21" fmla="*/ 184466 h 539858"/>
              <a:gd name="connsiteX22" fmla="*/ 493968 w 493968"/>
              <a:gd name="connsiteY22" fmla="*/ 355402 h 539858"/>
              <a:gd name="connsiteX23" fmla="*/ 480714 w 493968"/>
              <a:gd name="connsiteY23" fmla="*/ 404893 h 539858"/>
              <a:gd name="connsiteX24" fmla="*/ 444532 w 493968"/>
              <a:gd name="connsiteY24" fmla="*/ 441093 h 539858"/>
              <a:gd name="connsiteX25" fmla="*/ 428877 w 493968"/>
              <a:gd name="connsiteY25" fmla="*/ 414048 h 539858"/>
              <a:gd name="connsiteX26" fmla="*/ 428916 w 493968"/>
              <a:gd name="connsiteY26" fmla="*/ 414027 h 539858"/>
              <a:gd name="connsiteX27" fmla="*/ 428934 w 493968"/>
              <a:gd name="connsiteY27" fmla="*/ 414014 h 539858"/>
              <a:gd name="connsiteX28" fmla="*/ 453651 w 493968"/>
              <a:gd name="connsiteY28" fmla="*/ 389272 h 539858"/>
              <a:gd name="connsiteX29" fmla="*/ 462721 w 493968"/>
              <a:gd name="connsiteY29" fmla="*/ 355402 h 539858"/>
              <a:gd name="connsiteX30" fmla="*/ 462721 w 493968"/>
              <a:gd name="connsiteY30" fmla="*/ 184466 h 539858"/>
              <a:gd name="connsiteX31" fmla="*/ 462721 w 493968"/>
              <a:gd name="connsiteY31" fmla="*/ 184446 h 539858"/>
              <a:gd name="connsiteX32" fmla="*/ 453656 w 493968"/>
              <a:gd name="connsiteY32" fmla="*/ 150572 h 539858"/>
              <a:gd name="connsiteX33" fmla="*/ 428869 w 493968"/>
              <a:gd name="connsiteY33" fmla="*/ 125778 h 539858"/>
              <a:gd name="connsiteX34" fmla="*/ 280835 w 493968"/>
              <a:gd name="connsiteY34" fmla="*/ 40317 h 539858"/>
              <a:gd name="connsiteX35" fmla="*/ 246984 w 493968"/>
              <a:gd name="connsiteY35" fmla="*/ 31247 h 539858"/>
              <a:gd name="connsiteX36" fmla="*/ 213133 w 493968"/>
              <a:gd name="connsiteY36" fmla="*/ 40317 h 539858"/>
              <a:gd name="connsiteX37" fmla="*/ 65098 w 493968"/>
              <a:gd name="connsiteY37" fmla="*/ 125779 h 539858"/>
              <a:gd name="connsiteX38" fmla="*/ 40310 w 493968"/>
              <a:gd name="connsiteY38" fmla="*/ 150572 h 539858"/>
              <a:gd name="connsiteX39" fmla="*/ 31247 w 493968"/>
              <a:gd name="connsiteY39" fmla="*/ 184439 h 539858"/>
              <a:gd name="connsiteX40" fmla="*/ 31247 w 493968"/>
              <a:gd name="connsiteY40" fmla="*/ 184451 h 539858"/>
              <a:gd name="connsiteX41" fmla="*/ 31247 w 493968"/>
              <a:gd name="connsiteY41" fmla="*/ 184464 h 539858"/>
              <a:gd name="connsiteX42" fmla="*/ 31247 w 493968"/>
              <a:gd name="connsiteY42" fmla="*/ 355402 h 539858"/>
              <a:gd name="connsiteX43" fmla="*/ 40314 w 493968"/>
              <a:gd name="connsiteY43" fmla="*/ 389267 h 539858"/>
              <a:gd name="connsiteX44" fmla="*/ 65098 w 493968"/>
              <a:gd name="connsiteY44" fmla="*/ 414054 h 539858"/>
              <a:gd name="connsiteX45" fmla="*/ 213133 w 493968"/>
              <a:gd name="connsiteY45" fmla="*/ 499541 h 539858"/>
              <a:gd name="connsiteX46" fmla="*/ 246984 w 493968"/>
              <a:gd name="connsiteY46" fmla="*/ 508610 h 539858"/>
              <a:gd name="connsiteX47" fmla="*/ 280835 w 493968"/>
              <a:gd name="connsiteY47" fmla="*/ 499541 h 539858"/>
              <a:gd name="connsiteX48" fmla="*/ 428765 w 493968"/>
              <a:gd name="connsiteY48" fmla="*/ 414113 h 539858"/>
              <a:gd name="connsiteX49" fmla="*/ 428862 w 493968"/>
              <a:gd name="connsiteY49" fmla="*/ 414059 h 539858"/>
              <a:gd name="connsiteX50" fmla="*/ 428877 w 493968"/>
              <a:gd name="connsiteY50" fmla="*/ 414048 h 539858"/>
              <a:gd name="connsiteX51" fmla="*/ 345543 w 493968"/>
              <a:gd name="connsiteY51" fmla="*/ 269915 h 539858"/>
              <a:gd name="connsiteX52" fmla="*/ 338619 w 493968"/>
              <a:gd name="connsiteY52" fmla="*/ 306214 h 539858"/>
              <a:gd name="connsiteX53" fmla="*/ 316660 w 493968"/>
              <a:gd name="connsiteY53" fmla="*/ 339643 h 539858"/>
              <a:gd name="connsiteX54" fmla="*/ 283231 w 493968"/>
              <a:gd name="connsiteY54" fmla="*/ 361602 h 539858"/>
              <a:gd name="connsiteX55" fmla="*/ 246932 w 493968"/>
              <a:gd name="connsiteY55" fmla="*/ 368526 h 539858"/>
              <a:gd name="connsiteX56" fmla="*/ 210633 w 493968"/>
              <a:gd name="connsiteY56" fmla="*/ 361602 h 539858"/>
              <a:gd name="connsiteX57" fmla="*/ 177201 w 493968"/>
              <a:gd name="connsiteY57" fmla="*/ 339643 h 539858"/>
              <a:gd name="connsiteX58" fmla="*/ 155244 w 493968"/>
              <a:gd name="connsiteY58" fmla="*/ 306214 h 539858"/>
              <a:gd name="connsiteX59" fmla="*/ 148320 w 493968"/>
              <a:gd name="connsiteY59" fmla="*/ 269915 h 539858"/>
              <a:gd name="connsiteX60" fmla="*/ 155244 w 493968"/>
              <a:gd name="connsiteY60" fmla="*/ 233619 h 539858"/>
              <a:gd name="connsiteX61" fmla="*/ 177201 w 493968"/>
              <a:gd name="connsiteY61" fmla="*/ 200187 h 539858"/>
              <a:gd name="connsiteX62" fmla="*/ 210633 w 493968"/>
              <a:gd name="connsiteY62" fmla="*/ 178229 h 539858"/>
              <a:gd name="connsiteX63" fmla="*/ 246932 w 493968"/>
              <a:gd name="connsiteY63" fmla="*/ 171305 h 539858"/>
              <a:gd name="connsiteX64" fmla="*/ 283231 w 493968"/>
              <a:gd name="connsiteY64" fmla="*/ 178229 h 539858"/>
              <a:gd name="connsiteX65" fmla="*/ 316660 w 493968"/>
              <a:gd name="connsiteY65" fmla="*/ 200187 h 539858"/>
              <a:gd name="connsiteX66" fmla="*/ 338619 w 493968"/>
              <a:gd name="connsiteY66" fmla="*/ 233619 h 539858"/>
              <a:gd name="connsiteX67" fmla="*/ 345543 w 493968"/>
              <a:gd name="connsiteY67" fmla="*/ 269915 h 539858"/>
              <a:gd name="connsiteX68" fmla="*/ 314296 w 493968"/>
              <a:gd name="connsiteY68" fmla="*/ 269915 h 539858"/>
              <a:gd name="connsiteX69" fmla="*/ 309567 w 493968"/>
              <a:gd name="connsiteY69" fmla="*/ 245120 h 539858"/>
              <a:gd name="connsiteX70" fmla="*/ 294566 w 493968"/>
              <a:gd name="connsiteY70" fmla="*/ 222284 h 539858"/>
              <a:gd name="connsiteX71" fmla="*/ 271729 w 493968"/>
              <a:gd name="connsiteY71" fmla="*/ 207283 h 539858"/>
              <a:gd name="connsiteX72" fmla="*/ 246932 w 493968"/>
              <a:gd name="connsiteY72" fmla="*/ 202551 h 539858"/>
              <a:gd name="connsiteX73" fmla="*/ 222135 w 493968"/>
              <a:gd name="connsiteY73" fmla="*/ 207283 h 539858"/>
              <a:gd name="connsiteX74" fmla="*/ 199298 w 493968"/>
              <a:gd name="connsiteY74" fmla="*/ 222284 h 539858"/>
              <a:gd name="connsiteX75" fmla="*/ 184297 w 493968"/>
              <a:gd name="connsiteY75" fmla="*/ 245120 h 539858"/>
              <a:gd name="connsiteX76" fmla="*/ 179568 w 493968"/>
              <a:gd name="connsiteY76" fmla="*/ 269915 h 539858"/>
              <a:gd name="connsiteX77" fmla="*/ 184297 w 493968"/>
              <a:gd name="connsiteY77" fmla="*/ 294712 h 539858"/>
              <a:gd name="connsiteX78" fmla="*/ 199298 w 493968"/>
              <a:gd name="connsiteY78" fmla="*/ 317549 h 539858"/>
              <a:gd name="connsiteX79" fmla="*/ 222135 w 493968"/>
              <a:gd name="connsiteY79" fmla="*/ 332550 h 539858"/>
              <a:gd name="connsiteX80" fmla="*/ 246932 w 493968"/>
              <a:gd name="connsiteY80" fmla="*/ 337279 h 539858"/>
              <a:gd name="connsiteX81" fmla="*/ 271729 w 493968"/>
              <a:gd name="connsiteY81" fmla="*/ 332550 h 539858"/>
              <a:gd name="connsiteX82" fmla="*/ 294566 w 493968"/>
              <a:gd name="connsiteY82" fmla="*/ 317549 h 539858"/>
              <a:gd name="connsiteX83" fmla="*/ 309567 w 493968"/>
              <a:gd name="connsiteY83" fmla="*/ 294712 h 539858"/>
              <a:gd name="connsiteX84" fmla="*/ 314296 w 493968"/>
              <a:gd name="connsiteY84" fmla="*/ 269915 h 53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3968" h="539858">
                <a:moveTo>
                  <a:pt x="444532" y="441093"/>
                </a:moveTo>
                <a:cubicBezTo>
                  <a:pt x="444516" y="441101"/>
                  <a:pt x="444506" y="441108"/>
                  <a:pt x="444496" y="441114"/>
                </a:cubicBezTo>
                <a:lnTo>
                  <a:pt x="444488" y="441116"/>
                </a:lnTo>
                <a:lnTo>
                  <a:pt x="444438" y="441145"/>
                </a:lnTo>
                <a:lnTo>
                  <a:pt x="296459" y="526601"/>
                </a:lnTo>
                <a:cubicBezTo>
                  <a:pt x="281150" y="535439"/>
                  <a:pt x="264660" y="539858"/>
                  <a:pt x="246984" y="539858"/>
                </a:cubicBezTo>
                <a:cubicBezTo>
                  <a:pt x="229309" y="539858"/>
                  <a:pt x="212815" y="535439"/>
                  <a:pt x="197507" y="526601"/>
                </a:cubicBezTo>
                <a:lnTo>
                  <a:pt x="49475" y="441114"/>
                </a:lnTo>
                <a:cubicBezTo>
                  <a:pt x="34163" y="432276"/>
                  <a:pt x="22089" y="420199"/>
                  <a:pt x="13251" y="404888"/>
                </a:cubicBezTo>
                <a:cubicBezTo>
                  <a:pt x="4413" y="389577"/>
                  <a:pt x="-4" y="373081"/>
                  <a:pt x="0" y="355402"/>
                </a:cubicBezTo>
                <a:lnTo>
                  <a:pt x="0" y="184461"/>
                </a:lnTo>
                <a:lnTo>
                  <a:pt x="0" y="184452"/>
                </a:lnTo>
                <a:cubicBezTo>
                  <a:pt x="-8" y="166769"/>
                  <a:pt x="4408" y="150270"/>
                  <a:pt x="13246" y="134954"/>
                </a:cubicBezTo>
                <a:cubicBezTo>
                  <a:pt x="22084" y="119638"/>
                  <a:pt x="34161" y="107559"/>
                  <a:pt x="49475" y="98717"/>
                </a:cubicBezTo>
                <a:lnTo>
                  <a:pt x="197509" y="13256"/>
                </a:lnTo>
                <a:cubicBezTo>
                  <a:pt x="212815" y="4418"/>
                  <a:pt x="229309" y="0"/>
                  <a:pt x="246984" y="0"/>
                </a:cubicBezTo>
                <a:cubicBezTo>
                  <a:pt x="264660" y="0"/>
                  <a:pt x="281150" y="4418"/>
                  <a:pt x="296459" y="13256"/>
                </a:cubicBezTo>
                <a:lnTo>
                  <a:pt x="444493" y="98718"/>
                </a:lnTo>
                <a:cubicBezTo>
                  <a:pt x="459807" y="107559"/>
                  <a:pt x="471884" y="119638"/>
                  <a:pt x="480722" y="134954"/>
                </a:cubicBezTo>
                <a:cubicBezTo>
                  <a:pt x="489549" y="150255"/>
                  <a:pt x="493965" y="166736"/>
                  <a:pt x="493968" y="184395"/>
                </a:cubicBezTo>
                <a:lnTo>
                  <a:pt x="493968" y="184446"/>
                </a:lnTo>
                <a:lnTo>
                  <a:pt x="493968" y="184466"/>
                </a:lnTo>
                <a:lnTo>
                  <a:pt x="493968" y="355402"/>
                </a:lnTo>
                <a:cubicBezTo>
                  <a:pt x="493968" y="373086"/>
                  <a:pt x="489549" y="389582"/>
                  <a:pt x="480714" y="404893"/>
                </a:cubicBezTo>
                <a:cubicBezTo>
                  <a:pt x="471881" y="420194"/>
                  <a:pt x="459822" y="432260"/>
                  <a:pt x="444532" y="441093"/>
                </a:cubicBezTo>
                <a:moveTo>
                  <a:pt x="428877" y="414048"/>
                </a:moveTo>
                <a:lnTo>
                  <a:pt x="428916" y="414027"/>
                </a:lnTo>
                <a:lnTo>
                  <a:pt x="428934" y="414014"/>
                </a:lnTo>
                <a:cubicBezTo>
                  <a:pt x="439376" y="407976"/>
                  <a:pt x="447615" y="399729"/>
                  <a:pt x="453651" y="389272"/>
                </a:cubicBezTo>
                <a:cubicBezTo>
                  <a:pt x="459697" y="378796"/>
                  <a:pt x="462721" y="367506"/>
                  <a:pt x="462721" y="355402"/>
                </a:cubicBezTo>
                <a:lnTo>
                  <a:pt x="462721" y="184466"/>
                </a:lnTo>
                <a:lnTo>
                  <a:pt x="462721" y="184446"/>
                </a:lnTo>
                <a:cubicBezTo>
                  <a:pt x="462726" y="172342"/>
                  <a:pt x="459703" y="161051"/>
                  <a:pt x="453656" y="150572"/>
                </a:cubicBezTo>
                <a:cubicBezTo>
                  <a:pt x="447610" y="140093"/>
                  <a:pt x="439348" y="131828"/>
                  <a:pt x="428869" y="125778"/>
                </a:cubicBezTo>
                <a:lnTo>
                  <a:pt x="280835" y="40317"/>
                </a:lnTo>
                <a:cubicBezTo>
                  <a:pt x="270362" y="34270"/>
                  <a:pt x="259077" y="31247"/>
                  <a:pt x="246984" y="31247"/>
                </a:cubicBezTo>
                <a:cubicBezTo>
                  <a:pt x="234889" y="31247"/>
                  <a:pt x="223606" y="34270"/>
                  <a:pt x="213133" y="40317"/>
                </a:cubicBezTo>
                <a:lnTo>
                  <a:pt x="65098" y="125779"/>
                </a:lnTo>
                <a:cubicBezTo>
                  <a:pt x="54620" y="131828"/>
                  <a:pt x="46357" y="140093"/>
                  <a:pt x="40310" y="150572"/>
                </a:cubicBezTo>
                <a:cubicBezTo>
                  <a:pt x="34263" y="161051"/>
                  <a:pt x="31242" y="172340"/>
                  <a:pt x="31247" y="184439"/>
                </a:cubicBezTo>
                <a:lnTo>
                  <a:pt x="31247" y="184451"/>
                </a:lnTo>
                <a:lnTo>
                  <a:pt x="31247" y="184464"/>
                </a:lnTo>
                <a:lnTo>
                  <a:pt x="31247" y="355402"/>
                </a:lnTo>
                <a:cubicBezTo>
                  <a:pt x="31244" y="367503"/>
                  <a:pt x="34266" y="378791"/>
                  <a:pt x="40314" y="389267"/>
                </a:cubicBezTo>
                <a:cubicBezTo>
                  <a:pt x="46361" y="399745"/>
                  <a:pt x="54622" y="408007"/>
                  <a:pt x="65098" y="414054"/>
                </a:cubicBezTo>
                <a:lnTo>
                  <a:pt x="213133" y="499541"/>
                </a:lnTo>
                <a:cubicBezTo>
                  <a:pt x="223606" y="505587"/>
                  <a:pt x="234889" y="508610"/>
                  <a:pt x="246984" y="508610"/>
                </a:cubicBezTo>
                <a:cubicBezTo>
                  <a:pt x="259077" y="508610"/>
                  <a:pt x="270362" y="505587"/>
                  <a:pt x="280835" y="499541"/>
                </a:cubicBezTo>
                <a:lnTo>
                  <a:pt x="428765" y="414113"/>
                </a:lnTo>
                <a:lnTo>
                  <a:pt x="428862" y="414059"/>
                </a:lnTo>
                <a:cubicBezTo>
                  <a:pt x="428867" y="414056"/>
                  <a:pt x="428872" y="414054"/>
                  <a:pt x="428877" y="414048"/>
                </a:cubicBezTo>
                <a:moveTo>
                  <a:pt x="345543" y="269915"/>
                </a:moveTo>
                <a:cubicBezTo>
                  <a:pt x="345543" y="282456"/>
                  <a:pt x="343234" y="294556"/>
                  <a:pt x="338619" y="306214"/>
                </a:cubicBezTo>
                <a:cubicBezTo>
                  <a:pt x="333607" y="318874"/>
                  <a:pt x="326287" y="330017"/>
                  <a:pt x="316660" y="339643"/>
                </a:cubicBezTo>
                <a:cubicBezTo>
                  <a:pt x="307031" y="349273"/>
                  <a:pt x="295889" y="356592"/>
                  <a:pt x="283231" y="361602"/>
                </a:cubicBezTo>
                <a:cubicBezTo>
                  <a:pt x="271571" y="366219"/>
                  <a:pt x="259470" y="368526"/>
                  <a:pt x="246932" y="368526"/>
                </a:cubicBezTo>
                <a:cubicBezTo>
                  <a:pt x="234392" y="368526"/>
                  <a:pt x="222291" y="366219"/>
                  <a:pt x="210633" y="361602"/>
                </a:cubicBezTo>
                <a:cubicBezTo>
                  <a:pt x="197973" y="356592"/>
                  <a:pt x="186831" y="349273"/>
                  <a:pt x="177201" y="339643"/>
                </a:cubicBezTo>
                <a:cubicBezTo>
                  <a:pt x="167575" y="330017"/>
                  <a:pt x="160255" y="318874"/>
                  <a:pt x="155244" y="306214"/>
                </a:cubicBezTo>
                <a:cubicBezTo>
                  <a:pt x="150628" y="294556"/>
                  <a:pt x="148320" y="282456"/>
                  <a:pt x="148320" y="269915"/>
                </a:cubicBezTo>
                <a:cubicBezTo>
                  <a:pt x="148320" y="257377"/>
                  <a:pt x="150628" y="245277"/>
                  <a:pt x="155244" y="233619"/>
                </a:cubicBezTo>
                <a:cubicBezTo>
                  <a:pt x="160255" y="220958"/>
                  <a:pt x="167575" y="209816"/>
                  <a:pt x="177201" y="200187"/>
                </a:cubicBezTo>
                <a:cubicBezTo>
                  <a:pt x="186831" y="190560"/>
                  <a:pt x="197973" y="183241"/>
                  <a:pt x="210633" y="178229"/>
                </a:cubicBezTo>
                <a:cubicBezTo>
                  <a:pt x="222291" y="173613"/>
                  <a:pt x="234392" y="171305"/>
                  <a:pt x="246932" y="171305"/>
                </a:cubicBezTo>
                <a:cubicBezTo>
                  <a:pt x="259470" y="171305"/>
                  <a:pt x="271571" y="173613"/>
                  <a:pt x="283231" y="178229"/>
                </a:cubicBezTo>
                <a:cubicBezTo>
                  <a:pt x="295889" y="183241"/>
                  <a:pt x="307031" y="190560"/>
                  <a:pt x="316660" y="200187"/>
                </a:cubicBezTo>
                <a:cubicBezTo>
                  <a:pt x="326287" y="209816"/>
                  <a:pt x="333607" y="220958"/>
                  <a:pt x="338619" y="233619"/>
                </a:cubicBezTo>
                <a:cubicBezTo>
                  <a:pt x="343234" y="245277"/>
                  <a:pt x="345543" y="257377"/>
                  <a:pt x="345543" y="269915"/>
                </a:cubicBezTo>
                <a:moveTo>
                  <a:pt x="314296" y="269915"/>
                </a:moveTo>
                <a:cubicBezTo>
                  <a:pt x="314296" y="261351"/>
                  <a:pt x="312718" y="253086"/>
                  <a:pt x="309567" y="245120"/>
                </a:cubicBezTo>
                <a:cubicBezTo>
                  <a:pt x="306140" y="236473"/>
                  <a:pt x="301141" y="228859"/>
                  <a:pt x="294566" y="222284"/>
                </a:cubicBezTo>
                <a:cubicBezTo>
                  <a:pt x="287988" y="215706"/>
                  <a:pt x="280375" y="210707"/>
                  <a:pt x="271729" y="207283"/>
                </a:cubicBezTo>
                <a:cubicBezTo>
                  <a:pt x="263764" y="204129"/>
                  <a:pt x="255496" y="202551"/>
                  <a:pt x="246932" y="202551"/>
                </a:cubicBezTo>
                <a:cubicBezTo>
                  <a:pt x="238365" y="202551"/>
                  <a:pt x="230100" y="204129"/>
                  <a:pt x="222135" y="207283"/>
                </a:cubicBezTo>
                <a:cubicBezTo>
                  <a:pt x="213487" y="210707"/>
                  <a:pt x="205876" y="215706"/>
                  <a:pt x="199298" y="222284"/>
                </a:cubicBezTo>
                <a:cubicBezTo>
                  <a:pt x="192721" y="228859"/>
                  <a:pt x="187721" y="236473"/>
                  <a:pt x="184297" y="245120"/>
                </a:cubicBezTo>
                <a:cubicBezTo>
                  <a:pt x="181144" y="253086"/>
                  <a:pt x="179568" y="261351"/>
                  <a:pt x="179568" y="269915"/>
                </a:cubicBezTo>
                <a:cubicBezTo>
                  <a:pt x="179568" y="278482"/>
                  <a:pt x="181144" y="286750"/>
                  <a:pt x="184297" y="294712"/>
                </a:cubicBezTo>
                <a:cubicBezTo>
                  <a:pt x="187721" y="303360"/>
                  <a:pt x="192721" y="310971"/>
                  <a:pt x="199298" y="317549"/>
                </a:cubicBezTo>
                <a:cubicBezTo>
                  <a:pt x="205876" y="324126"/>
                  <a:pt x="213487" y="329129"/>
                  <a:pt x="222135" y="332550"/>
                </a:cubicBezTo>
                <a:cubicBezTo>
                  <a:pt x="230100" y="335704"/>
                  <a:pt x="238365" y="337279"/>
                  <a:pt x="246932" y="337279"/>
                </a:cubicBezTo>
                <a:cubicBezTo>
                  <a:pt x="255496" y="337279"/>
                  <a:pt x="263764" y="335704"/>
                  <a:pt x="271729" y="332550"/>
                </a:cubicBezTo>
                <a:cubicBezTo>
                  <a:pt x="280375" y="329129"/>
                  <a:pt x="287988" y="324126"/>
                  <a:pt x="294566" y="317549"/>
                </a:cubicBezTo>
                <a:cubicBezTo>
                  <a:pt x="301141" y="310971"/>
                  <a:pt x="306140" y="303360"/>
                  <a:pt x="309567" y="294712"/>
                </a:cubicBezTo>
                <a:cubicBezTo>
                  <a:pt x="312718" y="286750"/>
                  <a:pt x="314296" y="278482"/>
                  <a:pt x="314296" y="269915"/>
                </a:cubicBezTo>
              </a:path>
            </a:pathLst>
          </a:custGeom>
          <a:solidFill>
            <a:srgbClr val="FFFFFF"/>
          </a:solidFill>
          <a:ln w="2573" cap="sq">
            <a:noFill/>
            <a:prstDash val="solid"/>
            <a:bevel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3" name="任意多边形: 形状 39"/>
          <p:cNvSpPr/>
          <p:nvPr>
            <p:custDataLst>
              <p:tags r:id="rId24"/>
            </p:custDataLst>
          </p:nvPr>
        </p:nvSpPr>
        <p:spPr>
          <a:xfrm>
            <a:off x="9948409" y="3040026"/>
            <a:ext cx="389860" cy="540045"/>
          </a:xfrm>
          <a:custGeom>
            <a:avLst/>
            <a:gdLst>
              <a:gd name="connsiteX0" fmla="*/ 386881 w 389726"/>
              <a:gd name="connsiteY0" fmla="*/ 163643 h 539859"/>
              <a:gd name="connsiteX1" fmla="*/ 389726 w 389726"/>
              <a:gd name="connsiteY1" fmla="*/ 197087 h 539859"/>
              <a:gd name="connsiteX2" fmla="*/ 361852 w 389726"/>
              <a:gd name="connsiteY2" fmla="*/ 298563 h 539859"/>
              <a:gd name="connsiteX3" fmla="*/ 360339 w 389726"/>
              <a:gd name="connsiteY3" fmla="*/ 301066 h 539859"/>
              <a:gd name="connsiteX4" fmla="*/ 317458 w 389726"/>
              <a:gd name="connsiteY4" fmla="*/ 371352 h 539859"/>
              <a:gd name="connsiteX5" fmla="*/ 229363 w 389726"/>
              <a:gd name="connsiteY5" fmla="*/ 515506 h 539859"/>
              <a:gd name="connsiteX6" fmla="*/ 209534 w 389726"/>
              <a:gd name="connsiteY6" fmla="*/ 534151 h 539859"/>
              <a:gd name="connsiteX7" fmla="*/ 184564 w 389726"/>
              <a:gd name="connsiteY7" fmla="*/ 539837 h 539859"/>
              <a:gd name="connsiteX8" fmla="*/ 159994 w 389726"/>
              <a:gd name="connsiteY8" fmla="*/ 532608 h 539859"/>
              <a:gd name="connsiteX9" fmla="*/ 141362 w 389726"/>
              <a:gd name="connsiteY9" fmla="*/ 512750 h 539859"/>
              <a:gd name="connsiteX10" fmla="*/ 62082 w 389726"/>
              <a:gd name="connsiteY10" fmla="*/ 363574 h 539859"/>
              <a:gd name="connsiteX11" fmla="*/ 24240 w 389726"/>
              <a:gd name="connsiteY11" fmla="*/ 292317 h 539859"/>
              <a:gd name="connsiteX12" fmla="*/ 22380 w 389726"/>
              <a:gd name="connsiteY12" fmla="*/ 288716 h 539859"/>
              <a:gd name="connsiteX13" fmla="*/ 0 w 389726"/>
              <a:gd name="connsiteY13" fmla="*/ 197087 h 539859"/>
              <a:gd name="connsiteX14" fmla="*/ 5218 w 389726"/>
              <a:gd name="connsiteY14" fmla="*/ 151976 h 539859"/>
              <a:gd name="connsiteX15" fmla="*/ 72897 w 389726"/>
              <a:gd name="connsiteY15" fmla="*/ 43403 h 539859"/>
              <a:gd name="connsiteX16" fmla="*/ 194902 w 389726"/>
              <a:gd name="connsiteY16" fmla="*/ 4 h 539859"/>
              <a:gd name="connsiteX17" fmla="*/ 263384 w 389726"/>
              <a:gd name="connsiteY17" fmla="*/ 12524 h 539859"/>
              <a:gd name="connsiteX18" fmla="*/ 321196 w 389726"/>
              <a:gd name="connsiteY18" fmla="*/ 47020 h 539859"/>
              <a:gd name="connsiteX19" fmla="*/ 363829 w 389726"/>
              <a:gd name="connsiteY19" fmla="*/ 98893 h 539859"/>
              <a:gd name="connsiteX20" fmla="*/ 386859 w 389726"/>
              <a:gd name="connsiteY20" fmla="*/ 163511 h 539859"/>
              <a:gd name="connsiteX21" fmla="*/ 386870 w 389726"/>
              <a:gd name="connsiteY21" fmla="*/ 163578 h 539859"/>
              <a:gd name="connsiteX22" fmla="*/ 386881 w 389726"/>
              <a:gd name="connsiteY22" fmla="*/ 163643 h 539859"/>
              <a:gd name="connsiteX23" fmla="*/ 354969 w 389726"/>
              <a:gd name="connsiteY23" fmla="*/ 169034 h 539859"/>
              <a:gd name="connsiteX24" fmla="*/ 300059 w 389726"/>
              <a:gd name="connsiteY24" fmla="*/ 71530 h 539859"/>
              <a:gd name="connsiteX25" fmla="*/ 194902 w 389726"/>
              <a:gd name="connsiteY25" fmla="*/ 32369 h 539859"/>
              <a:gd name="connsiteX26" fmla="*/ 93315 w 389726"/>
              <a:gd name="connsiteY26" fmla="*/ 68514 h 539859"/>
              <a:gd name="connsiteX27" fmla="*/ 36703 w 389726"/>
              <a:gd name="connsiteY27" fmla="*/ 159474 h 539859"/>
              <a:gd name="connsiteX28" fmla="*/ 32365 w 389726"/>
              <a:gd name="connsiteY28" fmla="*/ 197087 h 539859"/>
              <a:gd name="connsiteX29" fmla="*/ 51139 w 389726"/>
              <a:gd name="connsiteY29" fmla="*/ 273871 h 539859"/>
              <a:gd name="connsiteX30" fmla="*/ 52824 w 389726"/>
              <a:gd name="connsiteY30" fmla="*/ 277137 h 539859"/>
              <a:gd name="connsiteX31" fmla="*/ 90662 w 389726"/>
              <a:gd name="connsiteY31" fmla="*/ 348386 h 539859"/>
              <a:gd name="connsiteX32" fmla="*/ 169986 w 389726"/>
              <a:gd name="connsiteY32" fmla="*/ 497643 h 539859"/>
              <a:gd name="connsiteX33" fmla="*/ 185568 w 389726"/>
              <a:gd name="connsiteY33" fmla="*/ 507488 h 539859"/>
              <a:gd name="connsiteX34" fmla="*/ 201747 w 389726"/>
              <a:gd name="connsiteY34" fmla="*/ 498631 h 539859"/>
              <a:gd name="connsiteX35" fmla="*/ 289829 w 389726"/>
              <a:gd name="connsiteY35" fmla="*/ 354498 h 539859"/>
              <a:gd name="connsiteX36" fmla="*/ 332651 w 389726"/>
              <a:gd name="connsiteY36" fmla="*/ 284309 h 539859"/>
              <a:gd name="connsiteX37" fmla="*/ 334064 w 389726"/>
              <a:gd name="connsiteY37" fmla="*/ 281973 h 539859"/>
              <a:gd name="connsiteX38" fmla="*/ 357361 w 389726"/>
              <a:gd name="connsiteY38" fmla="*/ 197087 h 539859"/>
              <a:gd name="connsiteX39" fmla="*/ 354991 w 389726"/>
              <a:gd name="connsiteY39" fmla="*/ 169166 h 539859"/>
              <a:gd name="connsiteX40" fmla="*/ 354969 w 389726"/>
              <a:gd name="connsiteY40" fmla="*/ 169034 h 539859"/>
              <a:gd name="connsiteX41" fmla="*/ 296688 w 389726"/>
              <a:gd name="connsiteY41" fmla="*/ 197128 h 539859"/>
              <a:gd name="connsiteX42" fmla="*/ 289562 w 389726"/>
              <a:gd name="connsiteY42" fmla="*/ 234944 h 539859"/>
              <a:gd name="connsiteX43" fmla="*/ 266936 w 389726"/>
              <a:gd name="connsiteY43" fmla="*/ 269820 h 539859"/>
              <a:gd name="connsiteX44" fmla="*/ 232411 w 389726"/>
              <a:gd name="connsiteY44" fmla="*/ 292783 h 539859"/>
              <a:gd name="connsiteX45" fmla="*/ 194864 w 389726"/>
              <a:gd name="connsiteY45" fmla="*/ 300033 h 539859"/>
              <a:gd name="connsiteX46" fmla="*/ 157318 w 389726"/>
              <a:gd name="connsiteY46" fmla="*/ 292783 h 539859"/>
              <a:gd name="connsiteX47" fmla="*/ 122793 w 389726"/>
              <a:gd name="connsiteY47" fmla="*/ 269820 h 539859"/>
              <a:gd name="connsiteX48" fmla="*/ 100165 w 389726"/>
              <a:gd name="connsiteY48" fmla="*/ 234944 h 539859"/>
              <a:gd name="connsiteX49" fmla="*/ 93041 w 389726"/>
              <a:gd name="connsiteY49" fmla="*/ 197128 h 539859"/>
              <a:gd name="connsiteX50" fmla="*/ 100165 w 389726"/>
              <a:gd name="connsiteY50" fmla="*/ 159314 h 539859"/>
              <a:gd name="connsiteX51" fmla="*/ 122793 w 389726"/>
              <a:gd name="connsiteY51" fmla="*/ 124435 h 539859"/>
              <a:gd name="connsiteX52" fmla="*/ 157318 w 389726"/>
              <a:gd name="connsiteY52" fmla="*/ 101473 h 539859"/>
              <a:gd name="connsiteX53" fmla="*/ 194864 w 389726"/>
              <a:gd name="connsiteY53" fmla="*/ 94222 h 539859"/>
              <a:gd name="connsiteX54" fmla="*/ 232411 w 389726"/>
              <a:gd name="connsiteY54" fmla="*/ 101473 h 539859"/>
              <a:gd name="connsiteX55" fmla="*/ 266936 w 389726"/>
              <a:gd name="connsiteY55" fmla="*/ 124435 h 539859"/>
              <a:gd name="connsiteX56" fmla="*/ 289562 w 389726"/>
              <a:gd name="connsiteY56" fmla="*/ 159314 h 539859"/>
              <a:gd name="connsiteX57" fmla="*/ 296688 w 389726"/>
              <a:gd name="connsiteY57" fmla="*/ 197128 h 539859"/>
              <a:gd name="connsiteX58" fmla="*/ 264323 w 389726"/>
              <a:gd name="connsiteY58" fmla="*/ 197128 h 539859"/>
              <a:gd name="connsiteX59" fmla="*/ 259419 w 389726"/>
              <a:gd name="connsiteY59" fmla="*/ 171098 h 539859"/>
              <a:gd name="connsiteX60" fmla="*/ 243906 w 389726"/>
              <a:gd name="connsiteY60" fmla="*/ 147176 h 539859"/>
              <a:gd name="connsiteX61" fmla="*/ 220365 w 389726"/>
              <a:gd name="connsiteY61" fmla="*/ 131514 h 539859"/>
              <a:gd name="connsiteX62" fmla="*/ 194864 w 389726"/>
              <a:gd name="connsiteY62" fmla="*/ 126587 h 539859"/>
              <a:gd name="connsiteX63" fmla="*/ 169361 w 389726"/>
              <a:gd name="connsiteY63" fmla="*/ 131514 h 539859"/>
              <a:gd name="connsiteX64" fmla="*/ 145821 w 389726"/>
              <a:gd name="connsiteY64" fmla="*/ 147176 h 539859"/>
              <a:gd name="connsiteX65" fmla="*/ 130310 w 389726"/>
              <a:gd name="connsiteY65" fmla="*/ 171098 h 539859"/>
              <a:gd name="connsiteX66" fmla="*/ 125406 w 389726"/>
              <a:gd name="connsiteY66" fmla="*/ 197128 h 539859"/>
              <a:gd name="connsiteX67" fmla="*/ 130310 w 389726"/>
              <a:gd name="connsiteY67" fmla="*/ 223158 h 539859"/>
              <a:gd name="connsiteX68" fmla="*/ 145821 w 389726"/>
              <a:gd name="connsiteY68" fmla="*/ 247081 h 539859"/>
              <a:gd name="connsiteX69" fmla="*/ 169361 w 389726"/>
              <a:gd name="connsiteY69" fmla="*/ 262743 h 539859"/>
              <a:gd name="connsiteX70" fmla="*/ 194864 w 389726"/>
              <a:gd name="connsiteY70" fmla="*/ 267668 h 539859"/>
              <a:gd name="connsiteX71" fmla="*/ 220365 w 389726"/>
              <a:gd name="connsiteY71" fmla="*/ 262743 h 539859"/>
              <a:gd name="connsiteX72" fmla="*/ 243906 w 389726"/>
              <a:gd name="connsiteY72" fmla="*/ 247081 h 539859"/>
              <a:gd name="connsiteX73" fmla="*/ 259419 w 389726"/>
              <a:gd name="connsiteY73" fmla="*/ 223158 h 539859"/>
              <a:gd name="connsiteX74" fmla="*/ 264323 w 389726"/>
              <a:gd name="connsiteY74" fmla="*/ 197128 h 539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89726" h="539859">
                <a:moveTo>
                  <a:pt x="386881" y="163643"/>
                </a:moveTo>
                <a:cubicBezTo>
                  <a:pt x="388777" y="174382"/>
                  <a:pt x="389726" y="185531"/>
                  <a:pt x="389726" y="197087"/>
                </a:cubicBezTo>
                <a:cubicBezTo>
                  <a:pt x="389726" y="233615"/>
                  <a:pt x="380435" y="267439"/>
                  <a:pt x="361852" y="298563"/>
                </a:cubicBezTo>
                <a:lnTo>
                  <a:pt x="360339" y="301066"/>
                </a:lnTo>
                <a:lnTo>
                  <a:pt x="317458" y="371352"/>
                </a:lnTo>
                <a:lnTo>
                  <a:pt x="229363" y="515506"/>
                </a:lnTo>
                <a:cubicBezTo>
                  <a:pt x="224398" y="523630"/>
                  <a:pt x="217790" y="529844"/>
                  <a:pt x="209534" y="534151"/>
                </a:cubicBezTo>
                <a:cubicBezTo>
                  <a:pt x="201739" y="538216"/>
                  <a:pt x="193416" y="540112"/>
                  <a:pt x="184564" y="539837"/>
                </a:cubicBezTo>
                <a:cubicBezTo>
                  <a:pt x="175710" y="539562"/>
                  <a:pt x="167519" y="537153"/>
                  <a:pt x="159994" y="532608"/>
                </a:cubicBezTo>
                <a:cubicBezTo>
                  <a:pt x="152018" y="527794"/>
                  <a:pt x="145810" y="521173"/>
                  <a:pt x="141362" y="512750"/>
                </a:cubicBezTo>
                <a:lnTo>
                  <a:pt x="62082" y="363574"/>
                </a:lnTo>
                <a:lnTo>
                  <a:pt x="24240" y="292317"/>
                </a:lnTo>
                <a:lnTo>
                  <a:pt x="22380" y="288716"/>
                </a:lnTo>
                <a:cubicBezTo>
                  <a:pt x="7460" y="260267"/>
                  <a:pt x="0" y="229725"/>
                  <a:pt x="0" y="197087"/>
                </a:cubicBezTo>
                <a:cubicBezTo>
                  <a:pt x="0" y="181620"/>
                  <a:pt x="1739" y="166583"/>
                  <a:pt x="5218" y="151976"/>
                </a:cubicBezTo>
                <a:cubicBezTo>
                  <a:pt x="15331" y="108058"/>
                  <a:pt x="37890" y="71867"/>
                  <a:pt x="72897" y="43403"/>
                </a:cubicBezTo>
                <a:cubicBezTo>
                  <a:pt x="108479" y="14470"/>
                  <a:pt x="149149" y="4"/>
                  <a:pt x="194902" y="4"/>
                </a:cubicBezTo>
                <a:cubicBezTo>
                  <a:pt x="218580" y="4"/>
                  <a:pt x="241408" y="4177"/>
                  <a:pt x="263384" y="12524"/>
                </a:cubicBezTo>
                <a:cubicBezTo>
                  <a:pt x="284605" y="20585"/>
                  <a:pt x="303875" y="32083"/>
                  <a:pt x="321196" y="47020"/>
                </a:cubicBezTo>
                <a:cubicBezTo>
                  <a:pt x="338379" y="61839"/>
                  <a:pt x="352590" y="79130"/>
                  <a:pt x="363829" y="98893"/>
                </a:cubicBezTo>
                <a:cubicBezTo>
                  <a:pt x="375294" y="119059"/>
                  <a:pt x="382973" y="140599"/>
                  <a:pt x="386859" y="163511"/>
                </a:cubicBezTo>
                <a:lnTo>
                  <a:pt x="386870" y="163578"/>
                </a:lnTo>
                <a:cubicBezTo>
                  <a:pt x="386873" y="163600"/>
                  <a:pt x="386878" y="163621"/>
                  <a:pt x="386881" y="163643"/>
                </a:cubicBezTo>
                <a:moveTo>
                  <a:pt x="354969" y="169034"/>
                </a:moveTo>
                <a:cubicBezTo>
                  <a:pt x="348356" y="129897"/>
                  <a:pt x="330053" y="97395"/>
                  <a:pt x="300059" y="71530"/>
                </a:cubicBezTo>
                <a:cubicBezTo>
                  <a:pt x="269787" y="45423"/>
                  <a:pt x="234733" y="32369"/>
                  <a:pt x="194902" y="32369"/>
                </a:cubicBezTo>
                <a:cubicBezTo>
                  <a:pt x="156814" y="32369"/>
                  <a:pt x="122949" y="44417"/>
                  <a:pt x="93315" y="68514"/>
                </a:cubicBezTo>
                <a:cubicBezTo>
                  <a:pt x="64059" y="92302"/>
                  <a:pt x="45189" y="122622"/>
                  <a:pt x="36703" y="159474"/>
                </a:cubicBezTo>
                <a:cubicBezTo>
                  <a:pt x="33811" y="171617"/>
                  <a:pt x="32365" y="184154"/>
                  <a:pt x="32365" y="197087"/>
                </a:cubicBezTo>
                <a:cubicBezTo>
                  <a:pt x="32365" y="224409"/>
                  <a:pt x="38623" y="250005"/>
                  <a:pt x="51139" y="273871"/>
                </a:cubicBezTo>
                <a:lnTo>
                  <a:pt x="52824" y="277137"/>
                </a:lnTo>
                <a:lnTo>
                  <a:pt x="90662" y="348386"/>
                </a:lnTo>
                <a:lnTo>
                  <a:pt x="169986" y="497643"/>
                </a:lnTo>
                <a:cubicBezTo>
                  <a:pt x="173334" y="503987"/>
                  <a:pt x="178528" y="507269"/>
                  <a:pt x="185568" y="507488"/>
                </a:cubicBezTo>
                <a:cubicBezTo>
                  <a:pt x="192612" y="507706"/>
                  <a:pt x="198004" y="504753"/>
                  <a:pt x="201747" y="498631"/>
                </a:cubicBezTo>
                <a:lnTo>
                  <a:pt x="289829" y="354498"/>
                </a:lnTo>
                <a:lnTo>
                  <a:pt x="332651" y="284309"/>
                </a:lnTo>
                <a:lnTo>
                  <a:pt x="334064" y="281973"/>
                </a:lnTo>
                <a:cubicBezTo>
                  <a:pt x="349596" y="255957"/>
                  <a:pt x="357361" y="227662"/>
                  <a:pt x="357361" y="197087"/>
                </a:cubicBezTo>
                <a:cubicBezTo>
                  <a:pt x="357361" y="187383"/>
                  <a:pt x="356571" y="178076"/>
                  <a:pt x="354991" y="169166"/>
                </a:cubicBezTo>
                <a:lnTo>
                  <a:pt x="354969" y="169034"/>
                </a:lnTo>
                <a:moveTo>
                  <a:pt x="296688" y="197128"/>
                </a:moveTo>
                <a:cubicBezTo>
                  <a:pt x="296688" y="210190"/>
                  <a:pt x="294311" y="222794"/>
                  <a:pt x="289562" y="234944"/>
                </a:cubicBezTo>
                <a:cubicBezTo>
                  <a:pt x="284402" y="248146"/>
                  <a:pt x="276859" y="259774"/>
                  <a:pt x="266936" y="269820"/>
                </a:cubicBezTo>
                <a:cubicBezTo>
                  <a:pt x="256997" y="279886"/>
                  <a:pt x="245489" y="287540"/>
                  <a:pt x="232411" y="292783"/>
                </a:cubicBezTo>
                <a:cubicBezTo>
                  <a:pt x="220352" y="297616"/>
                  <a:pt x="207837" y="300033"/>
                  <a:pt x="194864" y="300033"/>
                </a:cubicBezTo>
                <a:cubicBezTo>
                  <a:pt x="181891" y="300033"/>
                  <a:pt x="169377" y="297616"/>
                  <a:pt x="157318" y="292783"/>
                </a:cubicBezTo>
                <a:cubicBezTo>
                  <a:pt x="144240" y="287540"/>
                  <a:pt x="132732" y="279886"/>
                  <a:pt x="122793" y="269820"/>
                </a:cubicBezTo>
                <a:cubicBezTo>
                  <a:pt x="112870" y="259774"/>
                  <a:pt x="105327" y="248146"/>
                  <a:pt x="100165" y="234944"/>
                </a:cubicBezTo>
                <a:cubicBezTo>
                  <a:pt x="95416" y="222794"/>
                  <a:pt x="93041" y="210190"/>
                  <a:pt x="93041" y="197128"/>
                </a:cubicBezTo>
                <a:cubicBezTo>
                  <a:pt x="93041" y="184066"/>
                  <a:pt x="95416" y="171461"/>
                  <a:pt x="100165" y="159314"/>
                </a:cubicBezTo>
                <a:cubicBezTo>
                  <a:pt x="105327" y="146110"/>
                  <a:pt x="112870" y="134484"/>
                  <a:pt x="122793" y="124435"/>
                </a:cubicBezTo>
                <a:cubicBezTo>
                  <a:pt x="132732" y="114370"/>
                  <a:pt x="144240" y="106716"/>
                  <a:pt x="157318" y="101473"/>
                </a:cubicBezTo>
                <a:cubicBezTo>
                  <a:pt x="169377" y="96639"/>
                  <a:pt x="181891" y="94222"/>
                  <a:pt x="194864" y="94222"/>
                </a:cubicBezTo>
                <a:cubicBezTo>
                  <a:pt x="207837" y="94222"/>
                  <a:pt x="220352" y="96639"/>
                  <a:pt x="232411" y="101473"/>
                </a:cubicBezTo>
                <a:cubicBezTo>
                  <a:pt x="245489" y="106716"/>
                  <a:pt x="256997" y="114370"/>
                  <a:pt x="266936" y="124435"/>
                </a:cubicBezTo>
                <a:cubicBezTo>
                  <a:pt x="276859" y="134484"/>
                  <a:pt x="284402" y="146110"/>
                  <a:pt x="289562" y="159314"/>
                </a:cubicBezTo>
                <a:cubicBezTo>
                  <a:pt x="294311" y="171461"/>
                  <a:pt x="296688" y="184066"/>
                  <a:pt x="296688" y="197128"/>
                </a:cubicBezTo>
                <a:moveTo>
                  <a:pt x="264323" y="197128"/>
                </a:moveTo>
                <a:cubicBezTo>
                  <a:pt x="264323" y="188134"/>
                  <a:pt x="262688" y="179457"/>
                  <a:pt x="259419" y="171098"/>
                </a:cubicBezTo>
                <a:cubicBezTo>
                  <a:pt x="255875" y="162035"/>
                  <a:pt x="250705" y="154061"/>
                  <a:pt x="243906" y="147176"/>
                </a:cubicBezTo>
                <a:cubicBezTo>
                  <a:pt x="237122" y="140307"/>
                  <a:pt x="229277" y="135086"/>
                  <a:pt x="220365" y="131514"/>
                </a:cubicBezTo>
                <a:cubicBezTo>
                  <a:pt x="212172" y="128230"/>
                  <a:pt x="203673" y="126587"/>
                  <a:pt x="194864" y="126587"/>
                </a:cubicBezTo>
                <a:cubicBezTo>
                  <a:pt x="186056" y="126587"/>
                  <a:pt x="177554" y="128230"/>
                  <a:pt x="169361" y="131514"/>
                </a:cubicBezTo>
                <a:cubicBezTo>
                  <a:pt x="160452" y="135086"/>
                  <a:pt x="152606" y="140307"/>
                  <a:pt x="145821" y="147176"/>
                </a:cubicBezTo>
                <a:cubicBezTo>
                  <a:pt x="139024" y="154061"/>
                  <a:pt x="133851" y="162035"/>
                  <a:pt x="130310" y="171098"/>
                </a:cubicBezTo>
                <a:cubicBezTo>
                  <a:pt x="127041" y="179457"/>
                  <a:pt x="125406" y="188134"/>
                  <a:pt x="125406" y="197128"/>
                </a:cubicBezTo>
                <a:cubicBezTo>
                  <a:pt x="125406" y="206123"/>
                  <a:pt x="127041" y="214800"/>
                  <a:pt x="130310" y="223158"/>
                </a:cubicBezTo>
                <a:cubicBezTo>
                  <a:pt x="133851" y="232220"/>
                  <a:pt x="139024" y="240195"/>
                  <a:pt x="145821" y="247081"/>
                </a:cubicBezTo>
                <a:cubicBezTo>
                  <a:pt x="152606" y="253951"/>
                  <a:pt x="160452" y="259169"/>
                  <a:pt x="169361" y="262743"/>
                </a:cubicBezTo>
                <a:cubicBezTo>
                  <a:pt x="177554" y="266028"/>
                  <a:pt x="186056" y="267668"/>
                  <a:pt x="194864" y="267668"/>
                </a:cubicBezTo>
                <a:cubicBezTo>
                  <a:pt x="203673" y="267668"/>
                  <a:pt x="212172" y="266028"/>
                  <a:pt x="220365" y="262743"/>
                </a:cubicBezTo>
                <a:cubicBezTo>
                  <a:pt x="229277" y="259169"/>
                  <a:pt x="237122" y="253951"/>
                  <a:pt x="243906" y="247081"/>
                </a:cubicBezTo>
                <a:cubicBezTo>
                  <a:pt x="250705" y="240195"/>
                  <a:pt x="255875" y="232220"/>
                  <a:pt x="259419" y="223158"/>
                </a:cubicBezTo>
                <a:cubicBezTo>
                  <a:pt x="262688" y="214800"/>
                  <a:pt x="264323" y="206123"/>
                  <a:pt x="264323" y="197128"/>
                </a:cubicBezTo>
              </a:path>
            </a:pathLst>
          </a:custGeom>
          <a:solidFill>
            <a:srgbClr val="FFFFFF"/>
          </a:solidFill>
          <a:ln w="2665" cap="sq">
            <a:noFill/>
            <a:prstDash val="solid"/>
            <a:bevel/>
          </a:ln>
        </p:spPr>
        <p:txBody>
          <a:bodyPr rtlCol="0" anchor="ctr"/>
          <a:p>
            <a:endParaRPr lang="zh-CN" altLang="en-US"/>
          </a:p>
        </p:txBody>
      </p: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2965"/>
            <a:ext cx="10800000" cy="705600"/>
          </a:xfrm>
        </p:spPr>
        <p:txBody>
          <a:bodyPr lIns="0" tIns="0" rIns="0" bIns="0" anchor="b" anchorCtr="0">
            <a:normAutofit/>
          </a:bodyPr>
          <a:lstStyle/>
          <a:p>
            <a:r>
              <a:rPr lang="zh-CN" altLang="en-US" sz="3600" dirty="0">
                <a:latin typeface="+mn-ea"/>
                <a:ea typeface="+mn-ea"/>
              </a:rPr>
              <a:t>图表目录</a:t>
            </a:r>
            <a:endParaRPr lang="zh-CN" altLang="en-US" sz="3600" dirty="0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全球市场规模与预测，按产品类型和应用划分，2019年至2030年。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高级GPS定位器市场概览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分析汽车、物品、个人、宠物和其他应用的市场表现与前景。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应用领域分析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8209072" y="344963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比较不同产品类型（如接线式和便携式）的市场规模与增长趋势。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8209072" y="278221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产品类型分析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3" name="图片 12" descr="/data/temp/751ff2f4-3241-11ef-bd30-3a8c464d248b.jpg@base@tag=imgScale&amp;m=1&amp;w=450&amp;h=450&amp;q=95751ff2f4-3241-11ef-bd30-3a8c464d248b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16667" r="16667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" name="图片 13" descr="/data/temp/751ff3e6-3241-11ef-bd30-3a8c464d248b.jpg@base@tag=imgScale&amp;m=1&amp;w=450&amp;h=450&amp;q=95751ff3e6-3241-11ef-bd30-3a8c464d248b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16667" r="16667"/>
          <a:stretch>
            <a:fillRect/>
          </a:stretch>
        </p:blipFill>
        <p:spPr>
          <a:xfrm>
            <a:off x="6278572" y="288254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751ff3fd-3241-11ef-bd30-3a8c464d248b.jpg@base@tag=imgScale&amp;m=1&amp;w=450&amp;h=450&amp;q=95751ff3fd-3241-11ef-bd30-3a8c464d248b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6667" r="16667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八边形 27"/>
          <p:cNvSpPr/>
          <p:nvPr>
            <p:custDataLst>
              <p:tags r:id="rId14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9" name="八边形 28"/>
          <p:cNvSpPr/>
          <p:nvPr>
            <p:custDataLst>
              <p:tags r:id="rId15"/>
            </p:custDataLst>
          </p:nvPr>
        </p:nvSpPr>
        <p:spPr>
          <a:xfrm>
            <a:off x="7391785" y="399639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30" name="八边形 29"/>
          <p:cNvSpPr/>
          <p:nvPr>
            <p:custDataLst>
              <p:tags r:id="rId16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74afd74e-3241-11ef-b9c2-866b6d6259f9.jpg@base@tag=imgScale&amp;m=1&amp;w=3384&amp;h=952&amp;q=9574afd74e-3241-11ef-b9c2-866b6d6259f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5938" b="35938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29" name="标题"/>
          <p:cNvSpPr txBox="1"/>
          <p:nvPr>
            <p:custDataLst>
              <p:tags r:id="rId4"/>
            </p:custDataLst>
          </p:nvPr>
        </p:nvSpPr>
        <p:spPr>
          <a:xfrm>
            <a:off x="1527175" y="3244850"/>
            <a:ext cx="9473565" cy="779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>
              <a:lnSpc>
                <a:spcPct val="131000"/>
              </a:lnSpc>
              <a:defRPr sz="3400" b="1">
                <a:solidFill>
                  <a:schemeClr val="dk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图表目录</a:t>
            </a:r>
            <a:endParaRPr lang="zh-CN" altLang="en-US" dirty="0"/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48748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全球主要地区（北美、欧洲、亚太和拉美）的产量、市场份额与发展趋势。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48748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区域市场分析</a:t>
            </a:r>
            <a:endParaRPr lang="zh-CN" altLang="en-US" sz="2000" b="1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8313738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对比全球与中国的产能、产量、市场规模，以及中国在全球市场的占比。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8313738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全球与中国市场对比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900613" y="4873624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中国市场的产量、需求、市场份额及对全球市场的影响。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900613" y="4413884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中国市场的独特趋势</a:t>
            </a:r>
            <a:endParaRPr lang="zh-CN" altLang="en-US" sz="2000" b="1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800" y="360000"/>
            <a:ext cx="5401200" cy="720000"/>
          </a:xfrm>
        </p:spPr>
        <p:txBody>
          <a:bodyPr lIns="0" tIns="0" rIns="0" bIns="0" anchor="b"/>
          <a:lstStyle/>
          <a:p>
            <a:pPr algn="l"/>
            <a:r>
              <a:rPr lang="zh-CN" altLang="en-US"/>
              <a:t>图表目录</a:t>
            </a:r>
            <a:endParaRPr lang="zh-CN" altLang="en-US"/>
          </a:p>
        </p:txBody>
      </p:sp>
      <p:pic>
        <p:nvPicPr>
          <p:cNvPr id="4" name="图片 3" descr="/data/temp/74ed1210-3241-11ef-aa29-3a47c13b5117.jpg@base@tag=imgScale&amp;m=1&amp;w=1453&amp;h=1904&amp;q=9574ed1210-3241-11ef-aa29-3a47c13b5117"/>
          <p:cNvPicPr/>
          <p:nvPr>
            <p:custDataLst>
              <p:tags r:id="rId2"/>
            </p:custDataLst>
          </p:nvPr>
        </p:nvPicPr>
        <p:blipFill>
          <a:blip r:embed="rId3"/>
          <a:srcRect l="22391" r="15921"/>
        </p:blipFill>
        <p:spPr>
          <a:xfrm>
            <a:off x="6957695" y="0"/>
            <a:ext cx="5234305" cy="6858000"/>
          </a:xfrm>
          <a:prstGeom prst="rect">
            <a:avLst/>
          </a:prstGeom>
          <a:blipFill rotWithShape="1">
            <a:blip r:embed="rId4"/>
            <a:stretch>
              <a:fillRect t="-1000" r="-1000" b="-1000"/>
            </a:stretch>
          </a:blip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676018" y="20444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全球和中国市场主要厂商的销量、收入市场份额，以及市场集中度分析。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676018" y="17085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主要厂商分析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20343" y="172440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676653" y="300011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全球不同产品类型和应用的平均价格走势。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676653" y="266420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价格趋势分析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720343" y="267626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677288" y="395579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展示高级GPS定位器的产业链结构，以及采购、生产、销售模式的分析。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677288" y="361987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产业链与市场动态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20343" y="3628130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03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>
          <a:xfrm>
            <a:off x="720343" y="457999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04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5"/>
            </p:custDataLst>
          </p:nvPr>
        </p:nvSpPr>
        <p:spPr>
          <a:xfrm>
            <a:off x="1677288" y="4911465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考虑经济环境、技术进步和行业政策对市场的影响。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1677288" y="4575550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市场影响因素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1677288" y="5867140"/>
            <a:ext cx="4300220" cy="4785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为制造商和投资者提供战略建议，以应对市场挑战和抓住机遇。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1677288" y="5531225"/>
            <a:ext cx="4300220" cy="28765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/>
                </a:solidFill>
                <a:latin typeface="+mn-ea"/>
                <a:cs typeface="+mn-ea"/>
              </a:rPr>
              <a:t>战略建议</a:t>
            </a:r>
            <a:endParaRPr lang="zh-CN" altLang="en-US" b="1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9"/>
            </p:custDataLst>
          </p:nvPr>
        </p:nvSpPr>
        <p:spPr>
          <a:xfrm>
            <a:off x="720343" y="5531225"/>
            <a:ext cx="572135" cy="572135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400" b="1">
                <a:latin typeface="+mn-ea"/>
                <a:cs typeface="+mn-ea"/>
                <a:sym typeface="+mn-ea"/>
              </a:rPr>
              <a:t>05</a:t>
            </a:r>
            <a:endParaRPr lang="en-US" altLang="zh-CN" sz="24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谢谢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金山办公软件有限公司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8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71"/>
</p:tagLst>
</file>

<file path=ppt/tags/tag15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71"/>
</p:tagLst>
</file>

<file path=ppt/tags/tag15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71"/>
  <p:tag name="KSO_WM_TEMPLATE_CATEGORY" val="custom"/>
  <p:tag name="KSO_WM_TEMPLATE_MASTER_TYPE" val="0"/>
</p:tagLst>
</file>

<file path=ppt/tags/tag1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单击此处&#10;添加文档标题"/>
</p:tagLst>
</file>

<file path=ppt/tags/tag161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71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VALUE" val="30"/>
  <p:tag name="KSO_WM_UNIT_PRESET_TEXT" val="金山办公软件有限公司"/>
</p:tagLst>
</file>

<file path=ppt/tags/tag16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71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VALUE" val="30"/>
  <p:tag name="KSO_WM_UNIT_PRESET_TEXT" val="汇报人：WPS"/>
</p:tagLst>
</file>

<file path=ppt/tags/tag163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71"/>
  <p:tag name="KSO_WM_TEMPLATE_CATEGORY" val="custom"/>
  <p:tag name="KSO_WM_SLIDE_INDEX" val="1"/>
  <p:tag name="KSO_WM_SLIDE_ID" val="custom20235971_1"/>
  <p:tag name="KSO_WM_TEMPLATE_MASTER_TYPE" val="0"/>
  <p:tag name="KSO_WM_SLIDE_LAYOUT" val="a_f"/>
  <p:tag name="KSO_WM_SLIDE_LAYOUT_CNT" val="1_2"/>
</p:tagLst>
</file>

<file path=ppt/tags/tag164.xml><?xml version="1.0" encoding="utf-8"?>
<p:tagLst xmlns:p="http://schemas.openxmlformats.org/presentationml/2006/main">
  <p:tag name="KSO_WM_TEMPLATE_CATEGORY" val="custom"/>
  <p:tag name="KSO_WM_TEMPLATE_INDEX" val="20235971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4_2*l_h_f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单击此处添加文本具体内容，简明扼要地阐述您的观点，根据需要可酌情增减文字"/>
  <p:tag name="KSO_WM_UNIT_FILL_TYPE" val="3"/>
  <p:tag name="KSO_WM_UNIT_USESOURCEFORMAT_APPLY" val="0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2*l_h_f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单击此处添加文本具体内容，简明扼要地阐述您的观点，根据需要可酌情增减文字"/>
  <p:tag name="KSO_WM_UNIT_FILL_TYPE" val="3"/>
  <p:tag name="KSO_WM_UNIT_USESOURCEFORMAT_APPLY" val="0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2*l_h_f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单击此处添加文本具体内容，简明扼要地阐述您的观点，根据需要可酌情增减文字"/>
  <p:tag name="KSO_WM_UNIT_FILL_TYPE" val="3"/>
  <p:tag name="KSO_WM_UNIT_USESOURCEFORMAT_APPLY" val="0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2474_2*l_h_i*1_1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2474_2*l_h_i*1_2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2474_2*l_h_i*1_3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177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66.91*286.45"/>
  <p:tag name="KSO_WM_SLIDE_POSITION" val="96.545*148.7"/>
  <p:tag name="KSO_WM_DIAGRAM_GROUP_CODE" val="l1-1"/>
  <p:tag name="KSO_WM_SLIDE_DIAGTYPE" val="l"/>
  <p:tag name="KSO_WM_TAG_VERSION" val="3.0"/>
  <p:tag name="KSO_WM_BEAUTIFY_FLAG" val="#wm#"/>
  <p:tag name="KSO_WM_TEMPLATE_CATEGORY" val="diagram"/>
  <p:tag name="KSO_WM_TEMPLATE_INDEX" val="20232474"/>
  <p:tag name="KSO_WM_SLIDE_LAYOUT" val="a_l"/>
  <p:tag name="KSO_WM_SLIDE_LAYOUT_CNT" val="1_1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1775"/>
  <p:tag name="KSO_WM_UNIT_ID" val="custom20231775_1*a*1"/>
  <p:tag name="KSO_WM_UNIT_PRESET_TEXT" val="单击此处添加标题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775_1*i*1"/>
  <p:tag name="KSO_WM_TEMPLATE_CATEGORY" val="custom"/>
  <p:tag name="KSO_WM_TEMPLATE_INDEX" val="20231775"/>
  <p:tag name="KSO_WM_UNIT_LAYERLEVEL" val="1"/>
  <p:tag name="KSO_WM_TAG_VERSION" val="3.0"/>
  <p:tag name="KSO_WM_BEAUTIFY_FLAG" val="#wm#"/>
  <p:tag name="KSO_WM_UNIT_USESOURCEFORMAT_APPLY" val="0"/>
</p:tagLst>
</file>

<file path=ppt/tags/tag181.xml><?xml version="1.0" encoding="utf-8"?>
<p:tagLst xmlns:p="http://schemas.openxmlformats.org/presentationml/2006/main">
  <p:tag name="KSO_WM_UNIT_VALUE" val="855*9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75_1*d*1"/>
  <p:tag name="KSO_WM_TEMPLATE_CATEGORY" val="custom"/>
  <p:tag name="KSO_WM_TEMPLATE_INDEX" val="20231775"/>
  <p:tag name="KSO_WM_UNIT_LAYERLEVEL" val="1"/>
  <p:tag name="KSO_WM_TAG_VERSION" val="3.0"/>
  <p:tag name="KSO_WM_BEAUTIFY_FLAG" val="#wm#"/>
  <p:tag name="KSO_WM_UNIT_USESOURCEFORMAT_APPLY" val="0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66_1*l_h_i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79999983310699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UNIT_LINE_FORE_SCHEMECOLOR_INDEX_BRIGHTNESS" val="0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766_1*l_h_i*1_1_2"/>
  <p:tag name="KSO_WM_TEMPLATE_CATEGORY" val="diagram"/>
  <p:tag name="KSO_WM_TEMPLATE_INDEX" val="2023176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6_1*l_h_a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6_1*l_h_f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单击此处添加文本具体内容，简明扼要地阐述您的观点。"/>
  <p:tag name="KSO_WM_UNIT_TEXT_FILL_FORE_SCHEMECOLOR_INDEX" val="1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66_1*l_h_i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79999983310699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LINE_FORE_SCHEMECOLOR_INDEX_BRIGHTNESS" val="0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766_1*l_h_i*1_2_2"/>
  <p:tag name="KSO_WM_TEMPLATE_CATEGORY" val="diagram"/>
  <p:tag name="KSO_WM_TEMPLATE_INDEX" val="2023176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6_1*l_h_a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6_1*l_h_f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26.4800720214844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单击此处添加文本具体内容，简明扼要地阐述您的观点。"/>
  <p:tag name="KSO_WM_UNIT_TEXT_FILL_FORE_SCHEMECOLOR_INDEX" val="1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picTxt"/>
  <p:tag name="KSO_WM_SLIDE_SIZE" val="559.752*323.587"/>
  <p:tag name="KSO_WM_SLIDE_POSITION" val="367.625*141.12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74"/>
  <p:tag name="KSO_WM_TEMPLATE_SUBCATEGORY" val="0"/>
  <p:tag name="KSO_WM_SLIDE_INDEX" val="1"/>
  <p:tag name="KSO_WM_TAG_VERSION" val="3.0"/>
  <p:tag name="KSO_WM_SLIDE_ID" val="custom20231775_1"/>
  <p:tag name="KSO_WM_SLIDE_ITEM_CNT" val="3"/>
</p:tagLst>
</file>

<file path=ppt/tags/tag191.xml><?xml version="1.0" encoding="utf-8"?>
<p:tagLst xmlns:p="http://schemas.openxmlformats.org/presentationml/2006/main">
  <p:tag name="KSO_WM_UNIT_VALUE" val="1900*20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19_1*d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619_1*i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619_1*a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PRESET_TEXT" val="单击此处&#10;添加标题内容"/>
  <p:tag name="KSO_WM_UNIT_TEXT_FILL_FORE_SCHEMECOLOR_INDEX" val="13"/>
  <p:tag name="KSO_WM_UNIT_TEXT_FILL_TYPE" val="1"/>
  <p:tag name="KSO_WM_UNIT_USESOURCEFORMAT_APPLY" val="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19_1*i*2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3619_1*i*3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50_1*l_h_f*1_1_1"/>
  <p:tag name="KSO_WM_TEMPLATE_CATEGORY" val="diagram"/>
  <p:tag name="KSO_WM_TEMPLATE_INDEX" val="20233550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"/>
  <p:tag name="KSO_WM_DIAGRAM_MIN_ITEMCNT" val="1"/>
  <p:tag name="KSO_WM_DIAGRAM_VIRTUALLY_FRAME" val="{&quot;height&quot;:207.13685607910156,&quot;width&quot;:302.68975830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7.xml><?xml version="1.0" encoding="utf-8"?>
<p:tagLst xmlns:p="http://schemas.openxmlformats.org/presentationml/2006/main">
  <p:tag name="KSO_WM_SLIDE_ID" val="custom20233619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diagram"/>
  <p:tag name="KSO_WM_TEMPLATE_INDEX" val="20232474"/>
  <p:tag name="KSO_WM_SLIDE_TYPE" val="text"/>
  <p:tag name="KSO_WM_SLIDE_SUBTYPE" val="picTxt"/>
  <p:tag name="KSO_WM_SLIDE_SIZE" val="302.69*207.137"/>
  <p:tag name="KSO_WM_SLIDE_POSITION" val="579.007*223.259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TEMPLATE_INDEX" val="20233066"/>
  <p:tag name="KSO_WM_UNIT_LAYERLEVEL" val="1"/>
  <p:tag name="KSO_WM_TAG_VERSION" val="3.0"/>
  <p:tag name="KSO_WM_BEAUTIFY_FLAG" val="#wm#"/>
  <p:tag name="KSO_WM_UNIT_ID" val="diagram20233066_1*i*1"/>
  <p:tag name="KSO_WM_TEMPLATE_CATEGORY" val="diagra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066_1*d*1"/>
  <p:tag name="KSO_WM_TEMPLATE_CATEGORY" val="custom"/>
  <p:tag name="KSO_WM_TEMPLATE_INDEX" val="20233066"/>
  <p:tag name="KSO_WM_UNIT_LAYERLEVEL" val="1"/>
  <p:tag name="KSO_WM_TAG_VERSION" val="3.0"/>
  <p:tag name="KSO_WM_BEAUTIFY_FLAG" val="#wm#"/>
  <p:tag name="KSO_WM_UNIT_VALUE" val="1499*2197"/>
  <p:tag name="KSO_WM_UNIT_TYPE" val="d"/>
  <p:tag name="KSO_WM_UNIT_INDEX" val="1"/>
  <p:tag name="KSO_WM_UNIT_LINE_FORE_SCHEMECOLOR_INDEX" val="1"/>
  <p:tag name="KSO_WM_UNIT_LINE_FILL_TYPE" val="2"/>
  <p:tag name="KSO_WM_UNIT_USESOURCEFORMAT_APPLY" val="0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TEMPLATE_INDEX" val="20233066"/>
  <p:tag name="KSO_WM_UNIT_ID" val="custom20233066_1*a*1"/>
  <p:tag name="KSO_WM_UNIT_PRESET_TEXT" val="单击此处添加标题"/>
  <p:tag name="KSO_WM_UNIT_TEXT_FILL_FORE_SCHEMECOLOR_INDEX" val="2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82_1*l_h_f*1_1_1"/>
  <p:tag name="KSO_WM_TEMPLATE_CATEGORY" val="diagram"/>
  <p:tag name="KSO_WM_TEMPLATE_INDEX" val="20231982"/>
  <p:tag name="KSO_WM_UNIT_LAYERLEVEL" val="1_1_1"/>
  <p:tag name="KSO_WM_TAG_VERSION" val="3.0"/>
  <p:tag name="KSO_WM_BEAUTIFY_FLAG" val="#wm#"/>
  <p:tag name="KSO_WM_DIAGRAM_MAX_ITEMCNT" val="1"/>
  <p:tag name="KSO_WM_DIAGRAM_MIN_ITEMCNT" val="1"/>
  <p:tag name="KSO_WM_DIAGRAM_VIRTUALLY_FRAME" val="{&quot;height&quot;:151.0328369140625,&quot;width&quot;:141.443618774414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具体内容，文字是您思想的提炼。"/>
  <p:tag name="KSO_WM_UNIT_TEXT_FILL_FORE_SCHEMECOLOR_INDEX" val="1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picTxt"/>
  <p:tag name="KSO_WM_SLIDE_SIZE" val="141.444*151.033"/>
  <p:tag name="KSO_WM_SLIDE_POSITION" val="726.828*243.152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74"/>
  <p:tag name="KSO_WM_TEMPLATE_SUBCATEGORY" val="0"/>
  <p:tag name="KSO_WM_SLIDE_INDEX" val="1"/>
  <p:tag name="KSO_WM_TAG_VERSION" val="3.0"/>
  <p:tag name="KSO_WM_SLIDE_ID" val="custom20233066_1"/>
  <p:tag name="KSO_WM_SLIDE_ITEM_CNT" val="1"/>
</p:tagLst>
</file>

<file path=ppt/tags/tag203.xml><?xml version="1.0" encoding="utf-8"?>
<p:tagLst xmlns:p="http://schemas.openxmlformats.org/presentationml/2006/main">
  <p:tag name="KSO_WM_UNIT_VALUE" val="1904*33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53_1*d*1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753_1*i*1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FILL_FORE_SCHEMECOLOR_INDEX" val="14"/>
  <p:tag name="KSO_WM_UNIT_FILL_TYPE" val="1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753_1*i*2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FILL_FORE_SCHEMECOLOR_INDEX" val="5"/>
  <p:tag name="KSO_WM_UNI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753_1*i*3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1753_1*i*4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LINE_FORE_SCHEMECOLOR_INDEX" val="5"/>
  <p:tag name="KSO_WM_UNIT_LINE_FILL_TYPE" val="2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1753_1*i*5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LINE_FORE_SCHEMECOLOR_INDEX" val="5"/>
  <p:tag name="KSO_WM_UNIT_LINE_FILL_TYPE" val="2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1753_1*i*6"/>
  <p:tag name="KSO_WM_TEMPLATE_CATEGORY" val="custom"/>
  <p:tag name="KSO_WM_TEMPLATE_INDEX" val="20231753"/>
  <p:tag name="KSO_WM_UNIT_LAYERLEVEL" val="1"/>
  <p:tag name="KSO_WM_TAG_VERSION" val="3.0"/>
  <p:tag name="KSO_WM_BEAUTIFY_FLAG" val="#wm#"/>
  <p:tag name="KSO_WM_DIAGRAM_GROUP_CODE" val="l1-1"/>
  <p:tag name="KSO_WM_UNIT_USESOURCEFORMAT_APPLY" val="0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DIAGRAM_VERSION" val="3"/>
  <p:tag name="KSO_WM_DIAGRAM_COLOR_TRICK" val="1"/>
  <p:tag name="KSO_WM_DIAGRAM_COLOR_TEXT_CAN_REMOVE" val="n"/>
  <p:tag name="KSO_WM_TEMPLATE_INDEX" val="20231753"/>
  <p:tag name="KSO_WM_UNIT_ID" val="custom20231753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986_1*l_h_f*1_1_1"/>
  <p:tag name="KSO_WM_TEMPLATE_CATEGORY" val="diagram"/>
  <p:tag name="KSO_WM_TEMPLATE_INDEX" val="20231986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1"/>
  <p:tag name="KSO_WM_DIAGRAM_VIRTUALLY_FRAME" val="{&quot;height&quot;:319.6499938964844,&quot;width&quot;:267.20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你的项正文，文字是您思想的提炼，请尽量言简意赅的阐述。单击此处输入你的项正文，文字是您思想的提炼，请尽量言简意赅的阐述。单击此处输入你的项正文，文字是您思想的提炼，请尽量言简意赅的阐述观点。单击此处输入你的项正文，文字是您思想的提炼，请尽量言简意赅的阐述。单击此处输入你的项正文，文字是您思想的提炼，请尽量言简意赅的阐述。单击此处输入你的项正文，文字是您思想的提炼，请尽量言简意赅的阐述观点。单击此处输入你的项正文内容。"/>
  <p:tag name="KSO_WM_UNIT_USESOURCEFORMAT_APPLY" val="0"/>
</p:tagLst>
</file>

<file path=ppt/tags/tag212.xml><?xml version="1.0" encoding="utf-8"?>
<p:tagLst xmlns:p="http://schemas.openxmlformats.org/presentationml/2006/main">
  <p:tag name="KSO_WM_TEMPLATE_MASTER_TYPE" val="0"/>
  <p:tag name="KSO_WM_TEMPLATE_COLOR_TYPE" val="0"/>
  <p:tag name="KSO_WM_SLIDE_TYPE" val="text"/>
  <p:tag name="KSO_WM_SLIDE_SUBTYPE" val="picTxt"/>
  <p:tag name="KSO_WM_SLIDE_SIZE" val="267.15*319.65"/>
  <p:tag name="KSO_WM_SLIDE_POSITION" val="112.194*124.525"/>
  <p:tag name="KSO_WM_DIAGRAM_GROUP_CODE" val="l1-1"/>
  <p:tag name="KSO_WM_SLIDE_DIAGTYPE" val="l"/>
  <p:tag name="KSO_WM_BEAUTIFY_FLAG" val="#wm#"/>
  <p:tag name="KSO_WM_TEMPLATE_CATEGORY" val="diagram"/>
  <p:tag name="KSO_WM_SLIDE_LAYOUT" val="a_d_l"/>
  <p:tag name="KSO_WM_SLIDE_LAYOUT_CNT" val="1_1_1"/>
  <p:tag name="KSO_WM_TEMPLATE_INDEX" val="20232474"/>
  <p:tag name="KSO_WM_TEMPLATE_SUBCATEGORY" val="0"/>
  <p:tag name="KSO_WM_SLIDE_INDEX" val="1"/>
  <p:tag name="KSO_WM_TAG_VERSION" val="3.0"/>
  <p:tag name="KSO_WM_SLIDE_ID" val="custom20231753_1"/>
  <p:tag name="KSO_WM_SLIDE_ITEM_CNT" val="1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85_1*a*1"/>
  <p:tag name="KSO_WM_TEMPLATE_CATEGORY" val="diagram"/>
  <p:tag name="KSO_WM_TEMPLATE_INDEX" val="20231985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985_1*l_h_i*1_2_1"/>
  <p:tag name="KSO_WM_TEMPLATE_CATEGORY" val="diagram"/>
  <p:tag name="KSO_WM_TEMPLATE_INDEX" val="2023198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solid&quot;:{&quot;brightness&quot;:0.6000000238418579,&quot;colorType&quot;:1,&quot;foreColorIndex&quot;:2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1"/>
  <p:tag name="KSO_WM_UNIT_FILL_FORE_SCHEMECOLOR_INDEX" val="2"/>
  <p:tag name="KSO_WM_UNIT_FILL_FORE_SCHEMECOLOR_INDEX_BRIGHTNESS" val="0.6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85_1*l_h_f*1_2_1"/>
  <p:tag name="KSO_WM_TEMPLATE_CATEGORY" val="diagram"/>
  <p:tag name="KSO_WM_TEMPLATE_INDEX" val="2023198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PRESET_TEXT" val="单击此处输入智能图形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85_1*l_h_a*1_2_1"/>
  <p:tag name="KSO_WM_TEMPLATE_CATEGORY" val="diagram"/>
  <p:tag name="KSO_WM_TEMPLATE_INDEX" val="20231985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985_1*l_h_i*1_1_1"/>
  <p:tag name="KSO_WM_TEMPLATE_CATEGORY" val="diagram"/>
  <p:tag name="KSO_WM_TEMPLATE_INDEX" val="2023198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FILL_TYPE" val="3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85_1*l_h_f*1_1_1"/>
  <p:tag name="KSO_WM_TEMPLATE_CATEGORY" val="diagram"/>
  <p:tag name="KSO_WM_TEMPLATE_INDEX" val="2023198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PRESET_TEXT" val="单击此处输入智能图形项正文，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85_1*l_h_a*1_1_1"/>
  <p:tag name="KSO_WM_TEMPLATE_CATEGORY" val="diagram"/>
  <p:tag name="KSO_WM_TEMPLATE_INDEX" val="20231985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40.46441650390625,&quot;width&quot;:769.587219238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SLIDE_ID" val="diagram20231985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69.587*340.464"/>
  <p:tag name="KSO_WM_SLIDE_POSITION" val="95.9528*137.648"/>
  <p:tag name="KSO_WM_DIAGRAM_GROUP_CODE" val="l1-1"/>
  <p:tag name="KSO_WM_SLIDE_DIAGTYPE" val="l"/>
  <p:tag name="KSO_WM_TAG_VERSION" val="3.0"/>
  <p:tag name="KSO_WM_BEAUTIFY_FLAG" val="#wm#"/>
  <p:tag name="KSO_WM_TEMPLATE_CATEGORY" val="diagram"/>
  <p:tag name="KSO_WM_TEMPLATE_INDEX" val="20232474"/>
  <p:tag name="KSO_WM_SLIDE_LAYOUT" val="a_l"/>
  <p:tag name="KSO_WM_SLIDE_LAYOUT_CNT" val="1_1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2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VALUE" val="30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5_1*l_h_i*1_1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1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"/>
  <p:tag name="KSO_WM_UNIT_TEXT_FILL_FORE_SCHEMECOLOR_INDEX" val="1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1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"/>
  <p:tag name="KSO_WM_UNIT_TEXT_FILL_FORE_SCHEMECOLOR_INDEX" val="1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652*7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335_1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1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8"/>
  <p:tag name="KSO_WM_UNIT_PRESET_TEXT" val="单击此处添加&#10;智能图形项标题"/>
  <p:tag name="KSO_WM_UNIT_USESOURCEFORMAT_APPLY" val="0"/>
</p:tagLst>
</file>

<file path=ppt/tags/tag22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5_1*l_h_i*1_2_2"/>
  <p:tag name="KSO_WM_TEMPLATE_CATEGORY" val="diagram"/>
  <p:tag name="KSO_WM_TEMPLATE_INDEX" val="20233335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652*72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335_1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1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8"/>
  <p:tag name="KSO_WM_UNIT_PRESET_TEXT" val="单击此处添加&#10;智能图形项标题"/>
  <p:tag name="KSO_WM_UNIT_USESOURCEFORMAT_APPLY" val="0"/>
</p:tagLst>
</file>

<file path=ppt/tags/tag230.xml><?xml version="1.0" encoding="utf-8"?>
<p:tagLst xmlns:p="http://schemas.openxmlformats.org/presentationml/2006/main">
  <p:tag name="KSO_WM_SLIDE_ID" val="diagram20233335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diagram"/>
  <p:tag name="KSO_WM_TEMPLATE_INDEX" val="20232474"/>
  <p:tag name="KSO_WM_SLIDE_TYPE" val="text"/>
  <p:tag name="KSO_WM_SLIDE_SUBTYPE" val="diag"/>
  <p:tag name="KSO_WM_SLIDE_SIZE" val="850.4*372.585"/>
  <p:tag name="KSO_WM_SLIDE_POSITION" val="54.8*138.06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23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8_1*l_h_i*1_1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23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USESOURCEFORMAT_APPLY" val="0"/>
</p:tagLst>
</file>

<file path=ppt/tags/tag23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8_1*l_h_i*1_2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8_1*l_h_a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23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1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USESOURCEFORMAT_APPLY" val="0"/>
</p:tagLst>
</file>

<file path=ppt/tags/tag23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picTxt"/>
  <p:tag name="KSO_WM_SLIDE_SIZE" val="529.861*365.65"/>
  <p:tag name="KSO_WM_SLIDE_POSITION" val="78.6387*106.98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74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0968_1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0968_1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1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1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0968_1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1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USESOURCEFORMAT_APPLY" val="0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1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17*139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0968_1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49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diagram"/>
  <p:tag name="KSO_WM_TEMPLATE_INDEX" val="20232474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0.xml><?xml version="1.0" encoding="utf-8"?>
<p:tagLst xmlns:p="http://schemas.openxmlformats.org/presentationml/2006/main">
  <p:tag name="KSO_WM_TEMPLATE_CATEGORY" val="diagram"/>
  <p:tag name="KSO_WM_TEMPLATE_INDEX" val="20232474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04"/>
  <p:tag name="KSO_WM_UNIT_ID" val="custom20231804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52.xml><?xml version="1.0" encoding="utf-8"?>
<p:tagLst xmlns:p="http://schemas.openxmlformats.org/presentationml/2006/main">
  <p:tag name="KSO_WM_UNIT_VALUE" val="1904*130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804_1*d*1"/>
  <p:tag name="KSO_WM_TEMPLATE_CATEGORY" val="custom"/>
  <p:tag name="KSO_WM_TEMPLATE_INDEX" val="20231804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59_2*l_h_f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9_2*l_h_a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diagram20231759_2*l_h_i*1_1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59_2*l_h_f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9_2*l_h_a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1759_2*l_h_i*1_2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59_2*l_h_f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59_2*l_h_a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diagram20231759_2*l_h_i*1_3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0285644531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271*363.279"/>
  <p:tag name="KSO_WM_SLIDE_POSITION" val="54.75*136.5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4"/>
  <p:tag name="KSO_WM_TEMPLATE_SUBCATEGORY" val="0"/>
  <p:tag name="KSO_WM_SLIDE_INDEX" val="1"/>
  <p:tag name="KSO_WM_TAG_VERSION" val="3.0"/>
  <p:tag name="KSO_WM_SLIDE_ID" val="custom20231804_1"/>
  <p:tag name="KSO_WM_SLIDE_ITEM_CNT" val="3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230"/>
  <p:tag name="KSO_WM_UNIT_ID" val="custom20233230_1*a*1"/>
  <p:tag name="KSO_WM_UNIT_PRESET_TEXT" val="单击此处&#10;添加标题内容"/>
  <p:tag name="KSO_WM_UNIT_TEXT_FILL_FORE_SCHEMECOLOR_INDEX" val="15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VALUE" val="626*5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29_1*l_h_d*1_1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29_1*l_h_f*1_1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DIAGRAM_VERSION" val="3"/>
  <p:tag name="KSO_WM_DIAGRAM_COLOR_TRICK" val="1"/>
  <p:tag name="KSO_WM_DIAGRAM_COLOR_TEXT_CAN_REMOVE" val="n"/>
  <p:tag name="KSO_WM_UNIT_PRESET_TEXT" val="请您单击此处添加具体内容，并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229_1*l_h_a*1_1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29_1*l_h_f*1_2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DIAGRAM_VERSION" val="3"/>
  <p:tag name="KSO_WM_DIAGRAM_COLOR_TRICK" val="1"/>
  <p:tag name="KSO_WM_DIAGRAM_COLOR_TEXT_CAN_REMOVE" val="n"/>
  <p:tag name="KSO_WM_UNIT_PRESET_TEXT" val="请您单击此处添加具体内容，并简明扼要地阐述您的观点。根据需要可酌情增减文字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229_1*l_h_a*1_2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9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VALUE" val="626*5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29_1*l_h_d*1_2_1"/>
  <p:tag name="KSO_WM_TEMPLATE_CATEGORY" val="diagram"/>
  <p:tag name="KSO_WM_TEMPLATE_INDEX" val="2023322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12652587890625,&quot;width&quot;:558.400146484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270.xml><?xml version="1.0" encoding="utf-8"?>
<p:tagLst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DIAGRAM_GROUP_CODE" val="l1-1"/>
  <p:tag name="KSO_WM_SLIDE_DIAGTYPE" val="l"/>
  <p:tag name="KSO_WM_SLIDE_LAYOUT" val="a_l"/>
  <p:tag name="KSO_WM_SLIDE_LAYOUT_CNT" val="1_1"/>
  <p:tag name="KSO_WM_SLIDE_TYPE" val="text"/>
  <p:tag name="KSO_WM_SLIDE_SUBTYPE" val="diag"/>
  <p:tag name="KSO_WM_SLIDE_SIZE" val="557.569*365.829"/>
  <p:tag name="KSO_WM_SLIDE_POSITION" val="339.587*102.95"/>
  <p:tag name="KSO_WM_TEMPLATE_INDEX" val="20231804"/>
  <p:tag name="KSO_WM_TEMPLATE_SUBCATEGORY" val="0"/>
  <p:tag name="KSO_WM_SLIDE_INDEX" val="1"/>
  <p:tag name="KSO_WM_TAG_VERSION" val="3.0"/>
  <p:tag name="KSO_WM_SLIDE_ID" val="custom20233230_1"/>
  <p:tag name="KSO_WM_SLIDE_ITEM_CNT" val="4"/>
</p:tagLst>
</file>

<file path=ppt/tags/tag27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a"/>
  <p:tag name="KSO_WM_UNIT_INDEX" val="1"/>
  <p:tag name="KSO_WM_UNIT_ID" val="diagram20234438_1*a*1"/>
  <p:tag name="KSO_WM_TEMPLATE_CATEGORY" val="diagram"/>
  <p:tag name="KSO_WM_TEMPLATE_INDEX" val="20234438"/>
  <p:tag name="KSO_WM_UNIT_LAYERLEVEL" val="1"/>
  <p:tag name="KSO_WM_TAG_VERSION" val="3.0"/>
  <p:tag name="KSO_WM_BEAUTIFY_FLAG" val="#wm#"/>
  <p:tag name="KSO_WM_UNIT_PRESET_TEXT" val="单击此处添加标题"/>
  <p:tag name="KSO_WM_UNIT_ISCONTENTSTITLE" val="0"/>
  <p:tag name="KSO_WM_UNIT_ISNUMDGMTITLE" val="0"/>
  <p:tag name="KSO_WM_UNIT_TEXT_FILL_FORE_SCHEMECOLOR_INDEX" val="15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234438_1*q_i*1_1"/>
  <p:tag name="KSO_WM_TEMPLATE_CATEGORY" val="diagram"/>
  <p:tag name="KSO_WM_TEMPLATE_INDEX" val="20234438"/>
  <p:tag name="KSO_WM_UNIT_LAYERLEVEL" val="1_1"/>
  <p:tag name="KSO_WM_TAG_VERSION" val="3.0"/>
  <p:tag name="KSO_WM_BEAUTIFY_FLAG" val="#wm#"/>
  <p:tag name="KSO_WM_UNIT_FILL_TYPE" val="1"/>
  <p:tag name="KSO_WM_UNIT_FILL_FORE_SCHEMECOLOR_INDEX" val="13"/>
  <p:tag name="KSO_WM_UNIT_FILL_FORE_SCHEMECOLOR_INDEX_BRIGHTNESS" val="0.6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SUBTYPE" val="d"/>
  <p:tag name="KSO_WM_UNIT_TYPE" val="q_h_i"/>
  <p:tag name="KSO_WM_UNIT_INDEX" val="1_2_1"/>
  <p:tag name="KSO_WM_UNIT_ID" val="diagram20234438_1*q_h_i*1_2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3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brightness&quot;:0.400000005960464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74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SUBTYPE" val="d"/>
  <p:tag name="KSO_WM_UNIT_TYPE" val="q_h_i"/>
  <p:tag name="KSO_WM_UNIT_INDEX" val="1_4_1"/>
  <p:tag name="KSO_WM_UNIT_ID" val="diagram20234438_1*q_h_i*1_4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3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brightness&quot;:0.400000005960464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75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SUBTYPE" val="d"/>
  <p:tag name="KSO_WM_UNIT_TYPE" val="q_h_i"/>
  <p:tag name="KSO_WM_UNIT_INDEX" val="1_1_1"/>
  <p:tag name="KSO_WM_UNIT_ID" val="diagram20234438_1*q_h_i*1_1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400000005960464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76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SUBTYPE" val="d"/>
  <p:tag name="KSO_WM_UNIT_TYPE" val="q_h_i"/>
  <p:tag name="KSO_WM_UNIT_INDEX" val="1_3_1"/>
  <p:tag name="KSO_WM_UNIT_ID" val="diagram20234438_1*q_h_i*1_3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400000005960464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USESOURCEFORMAT_APPLY" val="0"/>
</p:tagLst>
</file>

<file path=ppt/tags/tag277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234438_1*q_i*1_2"/>
  <p:tag name="KSO_WM_TEMPLATE_CATEGORY" val="diagram"/>
  <p:tag name="KSO_WM_TEMPLATE_INDEX" val="20234438"/>
  <p:tag name="KSO_WM_UNIT_LAYERLEVEL" val="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.6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solid&quot;:{&quot;brightness&quot;:0.6000000238418579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3_1"/>
  <p:tag name="KSO_WM_UNIT_ID" val="diagram20234438_1*q_h_a*1_3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添加标题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3_1"/>
  <p:tag name="KSO_WM_UNIT_ID" val="diagram20234438_1*q_h_f*1_3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单击此处输入正文，请言简意赅的阐述观点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1_1"/>
  <p:tag name="KSO_WM_UNIT_ID" val="diagram20234438_1*q_h_a*1_1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添加标题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1_1"/>
  <p:tag name="KSO_WM_UNIT_ID" val="diagram20234438_1*q_h_f*1_1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单击此处输入正文，请言简意赅的阐述观点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2_1"/>
  <p:tag name="KSO_WM_UNIT_ID" val="diagram20234438_1*q_h_a*1_2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添加标题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2_1"/>
  <p:tag name="KSO_WM_UNIT_ID" val="diagram20234438_1*q_h_f*1_2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单击此处输入正文，请言简意赅的阐述观点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4_1"/>
  <p:tag name="KSO_WM_UNIT_ID" val="diagram20234438_1*q_h_a*1_4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添加标题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4_1"/>
  <p:tag name="KSO_WM_UNIT_ID" val="diagram20234438_1*q_h_f*1_4_1"/>
  <p:tag name="KSO_WM_TEMPLATE_CATEGORY" val="diagram"/>
  <p:tag name="KSO_WM_TEMPLATE_INDEX" val="20234438"/>
  <p:tag name="KSO_WM_UNIT_LAYERLEVEL" val="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q1-1"/>
  <p:tag name="KSO_WM_UNIT_PRESET_TEXT" val="单击此处输入正文，请言简意赅的阐述观点"/>
  <p:tag name="KSO_WM_UNIT_TEXT_FILL_FORE_SCHEMECOLOR_INDEX" val="1"/>
  <p:tag name="KSO_WM_UNIT_TEXT_FILL_TYPE" val="1"/>
  <p:tag name="KSO_WM_DIAGRAM_VERSION" val="3"/>
  <p:tag name="KSO_WM_DIAGRAM_MAX_ITEMCNT" val="4"/>
  <p:tag name="KSO_WM_DIAGRAM_MIN_ITEMCNT" val="4"/>
  <p:tag name="KSO_WM_DIAGRAM_VIRTUALLY_FRAME" val="{&quot;height&quot;:371.64794921875,&quot;width&quot;:765.1981811523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86.xml><?xml version="1.0" encoding="utf-8"?>
<p:tagLst xmlns:p="http://schemas.openxmlformats.org/presentationml/2006/main">
  <p:tag name="KSO_WM_SLIDE_ID" val="diagram2023443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1804"/>
  <p:tag name="KSO_WM_SLIDE_TYPE" val="text"/>
  <p:tag name="KSO_WM_SLIDE_SUBTYPE" val="diag"/>
  <p:tag name="KSO_WM_SLIDE_SIZE" val="765.198*337.268"/>
  <p:tag name="KSO_WM_SLIDE_POSITION" val="97.6189*138.753"/>
  <p:tag name="KSO_WM_SLIDE_LAYOUT" val="a_q"/>
  <p:tag name="KSO_WM_SLIDE_LAYOUT_CNT" val="1_1"/>
  <p:tag name="KSO_WM_SPECIAL_SOURCE" val="bdnull"/>
  <p:tag name="KSO_WM_DIAGRAM_GROUP_CODE" val="q1-1"/>
  <p:tag name="KSO_WM_SLIDE_DIAGTYPE" val="q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72_1*d*1"/>
  <p:tag name="KSO_WM_TEMPLATE_CATEGORY" val="custom"/>
  <p:tag name="KSO_WM_TEMPLATE_INDEX" val="20233172"/>
  <p:tag name="KSO_WM_UNIT_LAYERLEVEL" val="1"/>
  <p:tag name="KSO_WM_TAG_VERSION" val="3.0"/>
  <p:tag name="KSO_WM_BEAUTIFY_FLAG" val="#wm#"/>
  <p:tag name="KSO_WM_UNIT_VALUE" val="1155*1483"/>
  <p:tag name="KSO_WM_UNIT_TYPE" val="d"/>
  <p:tag name="KSO_WM_UNIT_INDEX" val="1"/>
  <p:tag name="KSO_WM_UNIT_LINE_FORE_SCHEMECOLOR_INDEX" val="1"/>
  <p:tag name="KSO_WM_UNIT_LINE_FILL_TYPE" val="2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72_1*i*1"/>
  <p:tag name="KSO_WM_TEMPLATE_CATEGORY" val="custom"/>
  <p:tag name="KSO_WM_TEMPLATE_INDEX" val="20233172"/>
  <p:tag name="KSO_WM_UNIT_LAYERLEVEL" val="1"/>
  <p:tag name="KSO_WM_TAG_VERSION" val="3.0"/>
  <p:tag name="KSO_WM_BEAUTIFY_FLAG" val="#wm#"/>
  <p:tag name="KSO_WM_UNIT_TYPE" val="i"/>
  <p:tag name="KSO_WM_UNIT_INDEX" val="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72_1*a*1"/>
  <p:tag name="KSO_WM_TEMPLATE_CATEGORY" val="custom"/>
  <p:tag name="KSO_WM_TEMPLATE_INDEX" val="20233172"/>
  <p:tag name="KSO_WM_UNIT_LAYERLEVEL" val="1"/>
  <p:tag name="KSO_WM_TAG_VERSION" val="3.0"/>
  <p:tag name="KSO_WM_BEAUTIFY_FLAG" val="#wm#"/>
  <p:tag name="KSO_WM_DIAGRAM_GROUP_CODE" val="l1-1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69_1*l_h_f*1_1_1"/>
  <p:tag name="KSO_WM_TEMPLATE_CATEGORY" val="diagram"/>
  <p:tag name="KSO_WM_TEMPLATE_INDEX" val="20233169"/>
  <p:tag name="KSO_WM_UNIT_LAYERLEVEL" val="1_1_1"/>
  <p:tag name="KSO_WM_TAG_VERSION" val="3.0"/>
  <p:tag name="KSO_WM_BEAUTIFY_FLAG" val="#wm#"/>
  <p:tag name="KSO_WM_UNIT_VALUE" val="152"/>
  <p:tag name="KSO_WM_DIAGRAM_GROUP_CODE" val="l1-1"/>
  <p:tag name="KSO_WM_DIAGRAM_VERSION" val="3"/>
  <p:tag name="KSO_WM_DIAGRAM_COLOR_TRICK" val="1"/>
  <p:tag name="KSO_WM_DIAGRAM_COLOR_TEXT_CAN_REMOVE" val="n"/>
  <p:tag name="KSO_WM_DIAGRAM_MAX_ITEMCNT" val="1"/>
  <p:tag name="KSO_WM_DIAGRAM_MIN_ITEMCNT" val="1"/>
  <p:tag name="KSO_WM_DIAGRAM_VIRTUALLY_FRAME" val="{&quot;height&quot;:231.5076446533203,&quot;width&quot;:309.12258911132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理解。"/>
  <p:tag name="KSO_WM_UNIT_TEXT_FILL_FORE_SCHEMECOLOR_INDEX" val="1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BEAUTIFY_FLAG" val="#wm#"/>
  <p:tag name="KSO_WM_TEMPLATE_CATEGORY" val="custom"/>
  <p:tag name="KSO_WM_TEMPLATE_INDEX" val="20231804"/>
  <p:tag name="KSO_WM_SLIDE_ID" val="custom20233172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1"/>
  <p:tag name="KSO_WM_SLIDE_INDEX" val="1"/>
  <p:tag name="KSO_WM_SLIDE_SIZE" val="309.123*231.508"/>
  <p:tag name="KSO_WM_SLIDE_POSITION" val="540.105*190.246"/>
  <p:tag name="KSO_WM_TAG_VERSION" val="3.0"/>
  <p:tag name="KSO_WM_SLIDE_LAYOUT" val="a_d_l"/>
  <p:tag name="KSO_WM_SLIDE_LAYOUT_CNT" val="1_1_1"/>
  <p:tag name="KSO_WM_DIAGRAM_GROUP_CODE" val="l1-1"/>
  <p:tag name="KSO_WM_SLIDE_DIAGTYPE" val="l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1*l_h_f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单击此处添加文本具体内容，简明扼要地阐述您的观点，根据需要可酌情增减文字,单击此处添加文本具体内容"/>
  <p:tag name="KSO_WM_UNIT_FILL_TYPE" val="3"/>
  <p:tag name="KSO_WM_UNIT_USESOURCEFORMAT_APPLY" val="0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2474_1*l_h_i*1_1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ISNUMDGMTITLE" val="0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1*l_h_f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UNIT_VALUE" val="54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单击此处添加文本具体内容，简明扼要地阐述您的观点，根据需要可酌情增减文字，单击此处添加文本具体内容"/>
  <p:tag name="KSO_WM_UNIT_FILL_TYPE" val="3"/>
  <p:tag name="KSO_WM_UNIT_USESOURCEFORMAT_APPLY" val="0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247*2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1*l_h_d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1*l_h_a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2474_1*l_h_i*1_2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1*l_h_a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12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247*24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1*l_h_d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"/>
  <p:tag name="KSO_WM_UNIT_LINE_FILL_TYPE" val="2"/>
  <p:tag name="KSO_WM_UNIT_USESOURCEFORMAT_APPLY" val="0"/>
</p:tagLst>
</file>

<file path=ppt/tags/tag301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66.91*286.45"/>
  <p:tag name="KSO_WM_SLIDE_POSITION" val="96.545*148.7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1804"/>
  <p:tag name="KSO_WM_SLIDE_LAYOUT" val="a_l"/>
  <p:tag name="KSO_WM_SLIDE_LAYOUT_CNT" val="1_1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8_1*l_h_i*1_1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8_1*l_h_i*1_2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8_1*l_h_a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1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USESOURCEFORMAT_APPLY" val="0"/>
</p:tagLst>
</file>

<file path=ppt/tags/tag31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6387*106.98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4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28_1*a*1"/>
  <p:tag name="KSO_WM_TEMPLATE_CATEGORY" val="diagram"/>
  <p:tag name="KSO_WM_TEMPLATE_INDEX" val="2023312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d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501*727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28_3*l_h_f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"/>
  <p:tag name="KSO_WM_UNIT_USESOURCEFORMAT_APPLY" val="0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28_3*l_h_a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1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d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501*727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28_3*l_h_f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"/>
  <p:tag name="KSO_WM_UNIT_USESOURCEFORMAT_APPLY" val="0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28_3*l_h_a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3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28_3*l_h_f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"/>
  <p:tag name="KSO_WM_UNIT_USESOURCEFORMAT_APPLY" val="0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28_3*l_h_a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2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4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d*1_4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501*727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128_3*l_h_f*1_4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"/>
  <p:tag name="KSO_WM_UNIT_USESOURCEFORMAT_APPLY" val="0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128_3*l_h_a*1_4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i*1_4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3*l_h_d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VALUE" val="501*727"/>
  <p:tag name="KSO_WM_UNIT_LINE_FORE_SCHEMECOLOR_INDEX" val="13"/>
  <p:tag name="KSO_WM_UNIT_LINE_FILL_TYPE" val="2"/>
  <p:tag name="KSO_WM_UNIT_USESOURCEFORMAT_APPLY" val="0"/>
</p:tagLst>
</file>

<file path=ppt/tags/tag332.xml><?xml version="1.0" encoding="utf-8"?>
<p:tagLst xmlns:p="http://schemas.openxmlformats.org/presentationml/2006/main">
  <p:tag name="KSO_WM_SLIDE_ID" val="diagram20233128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1804"/>
  <p:tag name="KSO_WM_SLIDE_TYPE" val="text"/>
  <p:tag name="KSO_WM_SLIDE_SUBTYPE" val="diag"/>
  <p:tag name="KSO_WM_SLIDE_SIZE" val="850.4*282.359"/>
  <p:tag name="KSO_WM_SLIDE_POSITION" val="54.8*150.99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33.xml><?xml version="1.0" encoding="utf-8"?>
<p:tagLst xmlns:p="http://schemas.openxmlformats.org/presentationml/2006/main">
  <p:tag name="KSO_WM_TEMPLATE_CATEGORY" val="custom"/>
  <p:tag name="KSO_WM_TEMPLATE_INDEX" val="20231804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VALUE" val="1904*14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64_4*l_h_f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64_4*l_h_a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64_4*l_h_i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64_4*l_h_f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64_4*l_h_a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64_4*l_h_i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64_4*l_h_f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64_4*l_h_a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2464_4*l_h_i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2464_4*l_h_i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64_4*l_h_f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64_4*l_h_a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2464_4*l_h_f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6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2464_4*l_h_a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2464_4*l_h_i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51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5*360.315"/>
  <p:tag name="KSO_WM_SLIDE_POSITION" val="56.7199*138.97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63_1"/>
  <p:tag name="KSO_WM_SLIDE_ITEM_CNT" val="3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4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4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4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4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4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4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4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4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4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4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4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4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4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4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4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973_4*l_h_i*1_4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73_4*l_h_f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973_4*l_h_i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973_4*l_h_i*1_4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973_4*l_h_a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973_4*l_h_i*1_5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973_4*l_h_f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973_4*l_h_i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973_4*l_h_i*1_5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973_4*l_h_a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2463"/>
  <p:tag name="KSO_WM_SLIDE_LAYOUT" val="a_l"/>
  <p:tag name="KSO_WM_SLIDE_LAYOUT_CNT" val="1_1"/>
  <p:tag name="KSO_WM_SPECIAL_SOURCE" val="bdnull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43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06"/>
  <p:tag name="KSO_WM_UNIT_ID" val="custom20232406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VALUE" val="1677*1676"/>
  <p:tag name="KSO_WM_UNIT_HIGHLIGHT" val="0"/>
  <p:tag name="KSO_WM_UNIT_COMPATIBLE" val="0"/>
  <p:tag name="KSO_WM_UNIT_DIAGRAM_ISNUMVISUAL" val="0"/>
  <p:tag name="KSO_WM_UNIT_DIAGRAM_ISREFERUNIT" val="0"/>
  <p:tag name="KSO_WM_DIAGRAM_GROUP_CODE" val="l143-1"/>
  <p:tag name="KSO_WM_UNIT_TYPE" val="d"/>
  <p:tag name="KSO_WM_UNIT_INDEX" val="1"/>
  <p:tag name="KSO_WM_UNIT_ID" val="custom20232406_1*d*1"/>
  <p:tag name="KSO_WM_TEMPLATE_CATEGORY" val="custom"/>
  <p:tag name="KSO_WM_TEMPLATE_INDEX" val="20232406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SHADOW_SCHEMECOLOR_INDEX" val="5"/>
  <p:tag name="KSO_WM_UNIT_USESOURCEFORMAT_APPLY" val="0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2_4*l_h_f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2_4*l_h_a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12_4*l_h_i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2_4*l_h_f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2_4*l_h_a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12_4*l_h_i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2_4*l_h_f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2_4*l_h_a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12_4*l_h_i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2_4*l_h_f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2_4*l_h_a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712_4*l_h_i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2_4*l_h_f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2_4*l_h_a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712_4*l_h_i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9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62.75*317.05"/>
  <p:tag name="KSO_WM_SLIDE_POSITION" val="52.7*158.3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06_1"/>
  <p:tag name="KSO_WM_SLIDE_ITEM_CNT" val="3"/>
</p:tagLst>
</file>

<file path=ppt/tags/tag397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custom20233314_1*i*2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398.xml><?xml version="1.0" encoding="utf-8"?>
<p:tagLst xmlns:p="http://schemas.openxmlformats.org/presentationml/2006/main">
  <p:tag name="KSO_WM_UNIT_LINE_FORE_SCHEMECOLOR_INDEX" val="5"/>
  <p:tag name="KSO_WM_UNIT_LINE_FILL_TYPE" val="2"/>
  <p:tag name="KSO_WM_UNIT_USESOURCEFORMAT_APPLY" val="0"/>
  <p:tag name="KSO_WM_UNIT_VALUE" val="1202*143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d"/>
  <p:tag name="KSO_WM_UNIT_INDEX" val="1"/>
  <p:tag name="KSO_WM_UNIT_ID" val="custom20233314_1*d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399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custom20233314_1*i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400.xml><?xml version="1.0" encoding="utf-8"?>
<p:tagLst xmlns:p="http://schemas.openxmlformats.org/presentationml/2006/main">
  <p:tag name="KSO_WM_UNIT_TEXT_FILL_FORE_SCHEMECOLOR_INDEX" val="13"/>
  <p:tag name="KSO_WM_UNIT_TEXT_FILL_TYPE" val="1"/>
  <p:tag name="KSO_WM_UNIT_USESOURCEFORMAT_APPLY" val="0"/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custom20233314_1*a*1"/>
  <p:tag name="KSO_WM_TEMPLATE_CATEGORY" val="custom"/>
  <p:tag name="KSO_WM_TEMPLATE_INDEX" val="20233314"/>
  <p:tag name="KSO_WM_UNIT_LAYERLEVEL" val="1"/>
  <p:tag name="KSO_WM_TAG_VERSION" val="3.0"/>
  <p:tag name="KSO_WM_BEAUTIFY_FLAG" val="#wm#"/>
  <p:tag name="KSO_WM_UNIT_PRESET_TEXT" val="单击此处添加标题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4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4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40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4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4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80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4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4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4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4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4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40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4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4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4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41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4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4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4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41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4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1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4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4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4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4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420.xml><?xml version="1.0" encoding="utf-8"?>
<p:tagLst xmlns:p="http://schemas.openxmlformats.org/presentationml/2006/main">
  <p:tag name="KSO_WM_SPECIAL_SOURCE" val="bdnull"/>
  <p:tag name="KSO_WM_SLIDE_ID" val="custom2023331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514.8*302.9"/>
  <p:tag name="KSO_WM_SLIDE_POSITION" val="37.85*172.6"/>
  <p:tag name="KSO_WM_DIAGRAM_GROUP_CODE" val="m1-1"/>
  <p:tag name="KSO_WM_SLIDE_DIAGTYPE" val="m"/>
  <p:tag name="KSO_WM_TAG_VERSION" val="3.0"/>
  <p:tag name="KSO_WM_BEAUTIFY_FLAG" val="#wm#"/>
  <p:tag name="KSO_WM_TEMPLATE_CATEGORY" val="custom"/>
  <p:tag name="KSO_WM_TEMPLATE_INDEX" val="20232463"/>
  <p:tag name="KSO_WM_SLIDE_LAYOUT" val="a_d_m"/>
  <p:tag name="KSO_WM_SLIDE_LAYOUT_CNT" val="1_1_1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5*a*1"/>
  <p:tag name="KSO_WM_TEMPLATE_CATEGORY" val="diagram"/>
  <p:tag name="KSO_WM_TEMPLATE_INDEX" val="2023245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1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9_4*l_h_i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9_4*l_h_f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9_4*l_h_a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2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4*l_h_i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4*l_h_f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9_4*l_h_a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4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2459_4*l_h_i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59_4*l_h_f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2459_4*l_h_a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3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9_4*l_h_i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9_4*l_h_f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9_4*l_h_a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5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2459_4*l_h_i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TEXT_FILL_FORE_SCHEMECOLOR_INDEX" val="1"/>
  <p:tag name="KSO_WM_UNIT_TEXT_FILL_TYPE" val="1"/>
  <p:tag name="KSO_WM_UNIT_USESOURCEFORMAT_APPLY" val="0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2459_4*l_h_f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2459_4*l_h_a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442.xml><?xml version="1.0" encoding="utf-8"?>
<p:tagLst xmlns:p="http://schemas.openxmlformats.org/presentationml/2006/main">
  <p:tag name="KSO_WM_SLIDE_ID" val="diagram20232459_5"/>
  <p:tag name="KSO_WM_TEMPLATE_SUBCATEGORY" val="0"/>
  <p:tag name="KSO_WM_TEMPLATE_MASTER_TYPE" val="0"/>
  <p:tag name="KSO_WM_TEMPLATE_COLOR_TYPE" val="0"/>
  <p:tag name="KSO_WM_SLIDE_ITEM_CNT" val="6"/>
  <p:tag name="KSO_WM_SLIDE_INDEX" val="5"/>
  <p:tag name="KSO_WM_TAG_VERSION" val="3.0"/>
  <p:tag name="KSO_WM_BEAUTIFY_FLAG" val="#wm#"/>
  <p:tag name="KSO_WM_TEMPLATE_CATEGORY" val="custom"/>
  <p:tag name="KSO_WM_TEMPLATE_INDEX" val="20232463"/>
  <p:tag name="KSO_WM_SLIDE_TYPE" val="text"/>
  <p:tag name="KSO_WM_SLIDE_SUBTYPE" val="diag"/>
  <p:tag name="KSO_WM_SLIDE_SIZE" val="802.8*343.758"/>
  <p:tag name="KSO_WM_SLIDE_POSITION" val="78.6*138.19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81"/>
  <p:tag name="KSO_WM_UNIT_ID" val="custom20232481_1*a*1"/>
  <p:tag name="KSO_WM_UNIT_PRESET_TEXT" val="单击此处&#10;添加标题"/>
  <p:tag name="KSO_WM_UNIT_TEXT_FILL_FORE_SCHEMECOLOR_INDEX" val="15"/>
  <p:tag name="KSO_WM_UNIT_TEXT_FILL_TYPE" val="1"/>
  <p:tag name="KSO_WM_UNIT_USESOURCEFORMAT_APPLY" val="0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3*l_h_d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98*539"/>
  <p:tag name="KSO_WM_UNIT_TYPE" val="l_h_d"/>
  <p:tag name="KSO_WM_UNIT_INDEX" val="1_1_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3*l_h_d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598*539"/>
  <p:tag name="KSO_WM_UNIT_TYPE" val="l_h_d"/>
  <p:tag name="KSO_WM_UNIT_INDEX" val="1_2_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3*l_h_d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00*539"/>
  <p:tag name="KSO_WM_UNIT_TYPE" val="l_h_d"/>
  <p:tag name="KSO_WM_UNIT_INDEX" val="1_3_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3*l_h_d*1_4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600*539"/>
  <p:tag name="KSO_WM_UNIT_TYPE" val="l_h_d"/>
  <p:tag name="KSO_WM_UNIT_INDEX" val="1_4_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0"/>
</p:tagLst>
</file>

<file path=ppt/tags/tag4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65_3*l_h_i*1_1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965_3*l_h_i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1"/>
  <p:tag name="KSO_WM_UNIT_USESOURCEFORMAT_APPLY" val="0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965_3*l_h_f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您的观点，单击此处输入正文"/>
  <p:tag name="KSO_WM_UNIT_USESOURCEFORMAT_APPLY" val="0"/>
</p:tagLst>
</file>

<file path=ppt/tags/tag4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965_3*l_h_a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此处添加标题"/>
  <p:tag name="KSO_WM_UNIT_USESOURCEFORMAT_APPLY" val="0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65_3*l_h_i*1_2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65_3*l_h_i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2"/>
  <p:tag name="KSO_WM_UNIT_USESOURCEFORMAT_APPLY" val="0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65_3*l_h_f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您的观点，单击此处输入正文"/>
  <p:tag name="KSO_WM_UNIT_USESOURCEFORMAT_APPLY" val="0"/>
</p:tagLst>
</file>

<file path=ppt/tags/tag4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65_3*l_h_a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此处添加标题"/>
  <p:tag name="KSO_WM_UNIT_USESOURCEFORMAT_APPLY" val="0"/>
</p:tagLst>
</file>

<file path=ppt/tags/tag4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65_3*l_h_i*1_3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965_3*l_h_i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3"/>
  <p:tag name="KSO_WM_UNIT_USESOURCEFORMAT_APPLY" val="0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965_3*l_h_f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您的观点，单击此处输入正文"/>
  <p:tag name="KSO_WM_UNIT_USESOURCEFORMAT_APPLY" val="0"/>
</p:tagLst>
</file>

<file path=ppt/tags/tag4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965_3*l_h_a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此处添加标题"/>
  <p:tag name="KSO_WM_UNIT_USESOURCEFORMAT_APPLY" val="0"/>
</p:tagLst>
</file>

<file path=ppt/tags/tag4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965_3*l_h_i*1_4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965_3*l_h_i*1_4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04"/>
  <p:tag name="KSO_WM_UNIT_USESOURCEFORMAT_APPLY" val="0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965_3*l_h_f*1_4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您的项正文，文字是您思想的提炼，请尽量言简意赅的阐述您的观点，单击此处输入正文"/>
  <p:tag name="KSO_WM_UNIT_USESOURCEFORMAT_APPLY" val="0"/>
</p:tagLst>
</file>

<file path=ppt/tags/tag4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965_3*l_h_a*1_4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width&quot;:677.245483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此处添加标题"/>
  <p:tag name="KSO_WM_UNIT_USESOURCEFORMAT_APPLY" val="0"/>
</p:tagLst>
</file>

<file path=ppt/tags/tag46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674.81*387.403"/>
  <p:tag name="KSO_WM_SLIDE_POSITION" val="256*85.0084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81_1"/>
  <p:tag name="KSO_WM_SLIDE_ITEM_CNT" val="2"/>
</p:tagLst>
</file>

<file path=ppt/tags/tag4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13_1*a*1"/>
  <p:tag name="KSO_WM_TEMPLATE_CATEGORY" val="diagram"/>
  <p:tag name="KSO_WM_TEMPLATE_INDEX" val="20233213"/>
  <p:tag name="KSO_WM_UNIT_LAYERLEVEL" val="1"/>
  <p:tag name="KSO_WM_TAG_VERSION" val="3.0"/>
  <p:tag name="KSO_WM_BEAUTIFY_FLAG" val="#wm#"/>
  <p:tag name="KSO_WM_DIAGRAM_GROUP_CODE" val="l1-1"/>
  <p:tag name="KSO_WM_UNIT_PRESET_TEXT" val="单击此处添加标题内容"/>
  <p:tag name="KSO_WM_UNIT_VALUE" val="29"/>
  <p:tag name="KSO_WM_UNIT_TEXT_FILL_FORE_SCHEMECOLOR_INDEX" val="15"/>
  <p:tag name="KSO_WM_UNIT_TEXT_FILL_TYPE" val="1"/>
  <p:tag name="KSO_WM_UNIT_USESOURCEFORMAT_APPLY" val="0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3213_1*l_i*1_1"/>
  <p:tag name="KSO_WM_TEMPLATE_CATEGORY" val="diagram"/>
  <p:tag name="KSO_WM_TEMPLATE_INDEX" val="20233213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solidLine&quot;:{&quot;brightness&quot;:0,&quot;colorType&quot;:2,&quot;rgb&quot;:&quot;#dddddd&quot;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COLOR_TRICK" val="1"/>
  <p:tag name="KSO_WM_UNIT_USESOURCEFORMAT_APPLY" val="0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13_1*l_h_i*1_1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LINE_FORE_SCHEMECOLOR_INDEX" val="16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13_1*l_h_f*1_1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单击此处添加文本具体内容。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13_1*l_h_a*1_1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添加标题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13_1*l_h_i*1_2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LINE_FORE_SCHEMECOLOR_INDEX" val="16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13_1*l_h_f*1_2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单击此处添加文本具体内容。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13_1*l_h_a*1_2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添加标题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13_1*l_h_i*1_3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LINE_FORE_SCHEMECOLOR_INDEX" val="16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13_1*l_h_f*1_3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单击此处添加文本具体内容。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13_1*l_h_a*1_3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添加标题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3213_1*l_h_i*1_4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213_1*l_h_f*1_4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UNIT_TEXT_FILL_FORE_SCHEMECOLOR_INDEX_BRIGHTNESS" val="0.25"/>
  <p:tag name="KSO_WM_UNIT_TEXT_FILL_TYPE" val="1"/>
  <p:tag name="KSO_WM_DIAGRAM_GROUP_CODE" val="l1-1"/>
  <p:tag name="KSO_WM_DIAGRAM_VERSION" val="3"/>
  <p:tag name="KSO_WM_DIAGRAM_COLOR_TEXT_CAN_REMOVE" val="n"/>
  <p:tag name="KSO_WM_UNIT_PRESET_TEXT" val="单击此处添加文本具体内容，简明扼要地阐述您的观点。根据需要可酌情增减文字，单击此处添加文本具体内容。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213_1*l_h_a*1_4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PRESET_TEXT" val="添加标题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3213_1*l_h_i*1_5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LINE_FORE_SCHEMECOLOR_INDEX" val="16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3213_1*l_h_f*1_5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单击此处添加文本具体内容，简明扼要地阐述您的观点。根据需要可酌情增减文字，单击此处添加文本具体内容。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3213_1*l_h_a*1_5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TEXT_FILL_FORE_SCHEMECOLOR_INDEX" val="1"/>
  <p:tag name="KSO_WM_UNIT_TEXT_FILL_TYPE" val="1"/>
  <p:tag name="KSO_WM_UNIT_PRESET_TEXT" val="添加标题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USESOURCEFORMAT_APPLY" val="0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3213_1*l_h_i*1_1_2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2,&quot;rgb&quot;:&quot;#ddddd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3213_1*l_h_i*1_2_2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2,&quot;rgb&quot;:&quot;#ddddd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3213_1*l_h_i*1_3_2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2,&quot;rgb&quot;:&quot;#ddddd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3213_1*l_h_i*1_5_2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2,&quot;rgb&quot;:&quot;#dddddd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3213_1*l_h_i*1_4_2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2"/>
  <p:tag name="KSO_WM_UNIT_TEXT_FILL_TYPE" val="1"/>
  <p:tag name="KSO_WM_UNIT_USESOURCEFORMAT_APPLY" val="0"/>
</p:tagLst>
</file>

<file path=ppt/tags/tag487.xml><?xml version="1.0" encoding="utf-8"?>
<p:tagLst xmlns:p="http://schemas.openxmlformats.org/presentationml/2006/main">
  <p:tag name="KSO_WM_UNIT_VALUE" val="137*137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13_1*l_h_x*1_1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13"/>
  <p:tag name="KSO_WM_UNIT_TEXT_FILL_TYPE" val="1"/>
  <p:tag name="KSO_WM_UNIT_USESOURCEFORMAT_APPLY" val="0"/>
</p:tagLst>
</file>

<file path=ppt/tags/tag488.xml><?xml version="1.0" encoding="utf-8"?>
<p:tagLst xmlns:p="http://schemas.openxmlformats.org/presentationml/2006/main"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13_1*l_h_x*1_2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13"/>
  <p:tag name="KSO_WM_UNIT_TEXT_FILL_TYPE" val="1"/>
  <p:tag name="KSO_WM_UNIT_USESOURCEFORMAT_APPLY" val="0"/>
</p:tagLst>
</file>

<file path=ppt/tags/tag489.xml><?xml version="1.0" encoding="utf-8"?>
<p:tagLst xmlns:p="http://schemas.openxmlformats.org/presentationml/2006/main"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13_1*l_h_x*1_3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13"/>
  <p:tag name="KSO_WM_UNIT_TEXT_FILL_TYPE" val="1"/>
  <p:tag name="KSO_WM_UNIT_USESOURCEFORMAT_APPLY" val="0"/>
</p:tagLst>
</file>

<file path=ppt/tags/tag490.xml><?xml version="1.0" encoding="utf-8"?>
<p:tagLst xmlns:p="http://schemas.openxmlformats.org/presentationml/2006/main"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5_1"/>
  <p:tag name="KSO_WM_UNIT_ID" val="diagram20233213_1*l_h_x*1_5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UNIT_FILL_TYPE" val="1"/>
  <p:tag name="KSO_WM_UNIT_FILL_FORE_SCHEMECOLOR_INDEX" val="13"/>
  <p:tag name="KSO_WM_UNIT_FILL_FORE_SCHEMECOLOR_INDEX_BRIGHTNESS" val="0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13"/>
  <p:tag name="KSO_WM_UNIT_TEXT_FILL_TYPE" val="1"/>
  <p:tag name="KSO_WM_UNIT_USESOURCEFORMAT_APPLY" val="0"/>
</p:tagLst>
</file>

<file path=ppt/tags/tag491.xml><?xml version="1.0" encoding="utf-8"?>
<p:tagLst xmlns:p="http://schemas.openxmlformats.org/presentationml/2006/main">
  <p:tag name="KSO_WM_UNIT_VALUE" val="139*139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4_1"/>
  <p:tag name="KSO_WM_UNIT_ID" val="diagram20233213_1*l_h_x*1_4_1"/>
  <p:tag name="KSO_WM_TEMPLATE_CATEGORY" val="diagram"/>
  <p:tag name="KSO_WM_TEMPLATE_INDEX" val="2023321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MAX_ITEMCNT" val="5"/>
  <p:tag name="KSO_WM_DIAGRAM_MIN_ITEMCNT" val="5"/>
  <p:tag name="KSO_WM_DIAGRAM_VIRTUALLY_FRAME" val="{&quot;height&quot;:309.9469299316406,&quot;width&quot;:850.89923095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RICK" val="1"/>
  <p:tag name="KSO_WM_UNIT_TEXT_FILL_FORE_SCHEMECOLOR_INDEX" val="13"/>
  <p:tag name="KSO_WM_UNIT_TEXT_FILL_TYPE" val="1"/>
  <p:tag name="KSO_WM_UNIT_USESOURCEFORMAT_APPLY" val="0"/>
</p:tagLst>
</file>

<file path=ppt/tags/tag492.xml><?xml version="1.0" encoding="utf-8"?>
<p:tagLst xmlns:p="http://schemas.openxmlformats.org/presentationml/2006/main">
  <p:tag name="KSO_WM_BEAUTIFY_FLAG" val="#wm#"/>
  <p:tag name="KSO_WM_TEMPLATE_CATEGORY" val="custom"/>
  <p:tag name="KSO_WM_TEMPLATE_INDEX" val="20232463"/>
  <p:tag name="KSO_WM_SLIDE_ID" val="diagram20233213_1"/>
  <p:tag name="KSO_WM_TEMPLATE_SUBCATEGORY" val="0"/>
  <p:tag name="KSO_WM_TEMPLATE_MASTER_TYPE" val="0"/>
  <p:tag name="KSO_WM_TEMPLATE_COLOR_TYPE" val="0"/>
  <p:tag name="KSO_WM_SLIDE_ITEM_CNT" val="5"/>
  <p:tag name="KSO_WM_SLIDE_INDEX" val="1"/>
  <p:tag name="KSO_WM_TAG_VERSION" val="3.0"/>
  <p:tag name="KSO_WM_SLIDE_LAYOUT" val="a_l"/>
  <p:tag name="KSO_WM_SLIDE_LAYOUT_CNT" val="1_1"/>
  <p:tag name="KSO_WM_SLIDE_TYPE" val="text"/>
  <p:tag name="KSO_WM_SLIDE_SUBTYPE" val="diag"/>
  <p:tag name="KSO_WM_SLIDE_SIZE" val="850.201*309.947"/>
  <p:tag name="KSO_WM_SLIDE_POSITION" val="55.4986*153.356"/>
  <p:tag name="KSO_WM_DIAGRAM_GROUP_CODE" val="l1-1"/>
  <p:tag name="KSO_WM_SLIDE_DIAGTYPE" val="l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3190_1*a*1"/>
  <p:tag name="KSO_WM_TEMPLATE_CATEGORY" val="custom"/>
  <p:tag name="KSO_WM_TEMPLATE_INDEX" val="2023319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0"/>
  <p:tag name="KSO_WM_UNIT_TYPE" val="a"/>
  <p:tag name="KSO_WM_UNIT_INDEX" val="1"/>
  <p:tag name="KSO_WM_UNIT_PRESET_TEXT" val="单击此处添加标题内容"/>
  <p:tag name="KSO_WM_UNIT_TEXT_FILL_FORE_SCHEMECOLOR_INDEX" val="15"/>
  <p:tag name="KSO_WM_UNIT_TEXT_FILL_TYPE" val="1"/>
  <p:tag name="KSO_WM_UNIT_USESOURCEFORMAT_APPLY" val="0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185_3*l_h_f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4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185_3*l_h_a*1_1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4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185_3*l_h_f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4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185_3*l_h_a*1_3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4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185_3*l_h_f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4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185_3*l_h_a*1_2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3185_3*l_h_f*1_4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3"/>
  <p:tag name="KSO_WM_DIAGRAM_VERSION" val="3"/>
  <p:tag name="KSO_WM_DIAGRAM_COLOR_TRICK" val="1"/>
  <p:tag name="KSO_WM_DIAGRAM_COLOR_TEXT_CAN_REMOVE" val="n"/>
  <p:tag name="KSO_WM_UNIT_PRESET_TEXT" val="单击添加文本具体内容，简明扼要地阐述您内容的观点。根据需要可酌情增减文字，以便观者准确地理解您正文内容传达的思想。"/>
  <p:tag name="KSO_WM_UNIT_TEXT_FILL_FORE_SCHEMECOLOR_INDEX" val="1"/>
  <p:tag name="KSO_WM_UNIT_TEXT_FILL_TYPE" val="1"/>
  <p:tag name="KSO_WM_UNIT_USESOURCEFORMAT_APPLY" val="0"/>
</p:tagLst>
</file>

<file path=ppt/tags/tag5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185_3*l_h_a*1_4_1"/>
  <p:tag name="KSO_WM_TEMPLATE_CATEGORY" val="diagram"/>
  <p:tag name="KSO_WM_TEMPLATE_INDEX" val="2023318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8.15960693359375,&quot;width&quot;:813.4959716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"/>
  <p:tag name="KSO_WM_DIAGRAM_VERSION" val="3"/>
  <p:tag name="KSO_WM_DIAGRAM_COLOR_TRICK" val="1"/>
  <p:tag name="KSO_WM_DIAGRAM_COLOR_TEXT_CAN_REMOVE" val="n"/>
  <p:tag name="KSO_WM_UNIT_PRESET_TEXT" val="此处添加项标题内容"/>
  <p:tag name="KSO_WM_UNIT_TEXT_FILL_FORE_SCHEMECOLOR_INDEX" val="1"/>
  <p:tag name="KSO_WM_UNIT_TEXT_FILL_TYPE" val="1"/>
  <p:tag name="KSO_WM_UNIT_USESOURCEFORMAT_APPLY" val="0"/>
</p:tagLst>
</file>

<file path=ppt/tags/tag502.xml><?xml version="1.0" encoding="utf-8"?>
<p:tagLst xmlns:p="http://schemas.openxmlformats.org/presentationml/2006/main">
  <p:tag name="KSO_WM_BEAUTIFY_FLAG" val="#wm#"/>
  <p:tag name="KSO_WM_TEMPLATE_CATEGORY" val="custom"/>
  <p:tag name="KSO_WM_TEMPLATE_INDEX" val="20232463"/>
  <p:tag name="KSO_WM_SLIDE_ID" val="custom20233190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DIAGRAM_GROUP_CODE" val="l1-1"/>
  <p:tag name="KSO_WM_SLIDE_DIAGTYPE" val="l"/>
  <p:tag name="KSO_WM_TAG_VERSION" val="3.0"/>
  <p:tag name="KSO_WM_SLIDE_LAYOUT" val="a_l"/>
  <p:tag name="KSO_WM_SLIDE_LAYOUT_CNT" val="1_1"/>
  <p:tag name="KSO_WM_SLIDE_TYPE" val="text"/>
  <p:tag name="KSO_WM_SLIDE_SUBTYPE" val="diag"/>
  <p:tag name="KSO_WM_SLIDE_SIZE" val="786.831*255.007"/>
  <p:tag name="KSO_WM_SLIDE_POSITION" val="96.0552*181.399"/>
</p:tagLst>
</file>

<file path=ppt/tags/tag5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504.xml><?xml version="1.0" encoding="utf-8"?>
<p:tagLst xmlns:p="http://schemas.openxmlformats.org/presentationml/2006/main">
  <p:tag name="KSO_WM_UNIT_VALUE" val="1904*14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5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64_4*l_h_f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5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64_4*l_h_a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64_4*l_h_i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64_4*l_h_f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5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64_4*l_h_a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64_4*l_h_i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64_4*l_h_f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5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64_4*l_h_a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2464_4*l_h_i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2464_4*l_h_i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64_4*l_h_f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5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64_4*l_h_a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2464_4*l_h_f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6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5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2464_4*l_h_a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2464_4*l_h_i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2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95*360.315"/>
  <p:tag name="KSO_WM_SLIDE_POSITION" val="56.7199*138.97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63_1"/>
  <p:tag name="KSO_WM_SLIDE_ITEM_CNT" val="3"/>
</p:tagLst>
</file>

<file path=ppt/tags/tag5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5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4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5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4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5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4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5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4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5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4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4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5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4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5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4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5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4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5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4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4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5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4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5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4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5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4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5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4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6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973_4*l_h_i*1_4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5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73_4*l_h_f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5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973_4*l_h_i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5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973_4*l_h_i*1_4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5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973_4*l_h_a*1_4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973_4*l_h_i*1_5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5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973_4*l_h_f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8"/>
  <p:tag name="KSO_WM_UNIT_PRESET_TEXT" val="单击此处添加文本具体内容，简明扼要地阐述您的观点。根据需要您可酌情增减文字内容"/>
  <p:tag name="KSO_WM_UNIT_TEXT_FILL_FORE_SCHEMECOLOR_INDEX" val="1"/>
  <p:tag name="KSO_WM_UNIT_TEXT_FILL_TYPE" val="1"/>
  <p:tag name="KSO_WM_UNIT_USESOURCEFORMAT_APPLY" val="0"/>
</p:tagLst>
</file>

<file path=ppt/tags/tag5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973_4*l_h_i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5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973_4*l_h_i*1_5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5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973_4*l_h_a*1_5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width&quot;:850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47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2463"/>
  <p:tag name="KSO_WM_SLIDE_LAYOUT" val="a_l"/>
  <p:tag name="KSO_WM_SLIDE_LAYOUT_CNT" val="1_1"/>
  <p:tag name="KSO_WM_SPECIAL_SOURCE" val="bdnull"/>
</p:tagLst>
</file>

<file path=ppt/tags/tag5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43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06"/>
  <p:tag name="KSO_WM_UNIT_ID" val="custom20232406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549.xml><?xml version="1.0" encoding="utf-8"?>
<p:tagLst xmlns:p="http://schemas.openxmlformats.org/presentationml/2006/main">
  <p:tag name="KSO_WM_UNIT_VALUE" val="1677*1676"/>
  <p:tag name="KSO_WM_UNIT_HIGHLIGHT" val="0"/>
  <p:tag name="KSO_WM_UNIT_COMPATIBLE" val="0"/>
  <p:tag name="KSO_WM_UNIT_DIAGRAM_ISNUMVISUAL" val="0"/>
  <p:tag name="KSO_WM_UNIT_DIAGRAM_ISREFERUNIT" val="0"/>
  <p:tag name="KSO_WM_DIAGRAM_GROUP_CODE" val="l143-1"/>
  <p:tag name="KSO_WM_UNIT_TYPE" val="d"/>
  <p:tag name="KSO_WM_UNIT_INDEX" val="1"/>
  <p:tag name="KSO_WM_UNIT_ID" val="custom20232406_1*d*1"/>
  <p:tag name="KSO_WM_TEMPLATE_CATEGORY" val="custom"/>
  <p:tag name="KSO_WM_TEMPLATE_INDEX" val="20232406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SHADOW_SCHEMECOLOR_INDEX" val="5"/>
  <p:tag name="KSO_WM_UNIT_USESOURCEFORMAT_APPLY" val="0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2_4*l_h_f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5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2_4*l_h_a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12_4*l_h_i*1_1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2_4*l_h_f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5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2_4*l_h_a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12_4*l_h_i*1_2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2_4*l_h_f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5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2_4*l_h_a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12_4*l_h_i*1_3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2_4*l_h_f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5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2_4*l_h_a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712_4*l_h_i*1_4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2_4*l_h_f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。单击此处输入你的项正文，文字是您思想的提炼"/>
  <p:tag name="KSO_WM_UNIT_TEXT_FILL_FORE_SCHEMECOLOR_INDEX" val="1"/>
  <p:tag name="KSO_WM_UNIT_TEXT_FILL_TYPE" val="1"/>
  <p:tag name="KSO_WM_UNIT_USESOURCEFORMAT_APPLY" val="0"/>
</p:tagLst>
</file>

<file path=ppt/tags/tag5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2_4*l_h_a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712_4*l_h_i*1_5_1"/>
  <p:tag name="KSO_WM_TEMPLATE_CATEGORY" val="diagram"/>
  <p:tag name="KSO_WM_TEMPLATE_INDEX" val="2023171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377.1499938964844,&quot;width&quot;:36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56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62.75*317.05"/>
  <p:tag name="KSO_WM_SLIDE_POSITION" val="52.7*158.3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63"/>
  <p:tag name="KSO_WM_TEMPLATE_SUBCATEGORY" val="0"/>
  <p:tag name="KSO_WM_SLIDE_INDEX" val="1"/>
  <p:tag name="KSO_WM_TAG_VERSION" val="3.0"/>
  <p:tag name="KSO_WM_SLIDE_ID" val="custom20232406_1"/>
  <p:tag name="KSO_WM_SLIDE_ITEM_CNT" val="3"/>
</p:tagLst>
</file>

<file path=ppt/tags/tag566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custom20233314_1*i*2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567.xml><?xml version="1.0" encoding="utf-8"?>
<p:tagLst xmlns:p="http://schemas.openxmlformats.org/presentationml/2006/main">
  <p:tag name="KSO_WM_UNIT_LINE_FORE_SCHEMECOLOR_INDEX" val="5"/>
  <p:tag name="KSO_WM_UNIT_LINE_FILL_TYPE" val="2"/>
  <p:tag name="KSO_WM_UNIT_USESOURCEFORMAT_APPLY" val="0"/>
  <p:tag name="KSO_WM_UNIT_VALUE" val="1202*143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d"/>
  <p:tag name="KSO_WM_UNIT_INDEX" val="1"/>
  <p:tag name="KSO_WM_UNIT_ID" val="custom20233314_1*d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568.xml><?xml version="1.0" encoding="utf-8"?>
<p:tagLst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custom20233314_1*i*1"/>
  <p:tag name="KSO_WM_TEMPLATE_CATEGORY" val="custom"/>
  <p:tag name="KSO_WM_TEMPLATE_INDEX" val="20233314"/>
  <p:tag name="KSO_WM_UNIT_LAYERLEVEL" val="1"/>
  <p:tag name="KSO_WM_TAG_VERSION" val="3.0"/>
  <p:tag name="KSO_WM_BEAUTIFY_FLAG" val="#wm#"/>
</p:tagLst>
</file>

<file path=ppt/tags/tag569.xml><?xml version="1.0" encoding="utf-8"?>
<p:tagLst xmlns:p="http://schemas.openxmlformats.org/presentationml/2006/main">
  <p:tag name="KSO_WM_UNIT_TEXT_FILL_FORE_SCHEMECOLOR_INDEX" val="13"/>
  <p:tag name="KSO_WM_UNIT_TEXT_FILL_TYPE" val="1"/>
  <p:tag name="KSO_WM_UNIT_USESOURCEFORMAT_APPLY" val="0"/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custom20233314_1*a*1"/>
  <p:tag name="KSO_WM_TEMPLATE_CATEGORY" val="custom"/>
  <p:tag name="KSO_WM_TEMPLATE_INDEX" val="20233314"/>
  <p:tag name="KSO_WM_UNIT_LAYERLEVEL" val="1"/>
  <p:tag name="KSO_WM_TAG_VERSION" val="3.0"/>
  <p:tag name="KSO_WM_BEAUTIFY_FLAG" val="#wm#"/>
  <p:tag name="KSO_WM_UNIT_PRESET_TEXT" val="单击此处添加标题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16_4*m_h_i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16_4*m_h_i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57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1016_4*m_h_a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57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16_4*m_h_f*1_1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80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1016_4*m_h_i*1_2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57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1016_4*m_h_a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57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16_4*m_h_f*1_2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2"/>
  <p:tag name="KSO_WM_UNIT_ID" val="diagram20231016_4*m_h_i*1_3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57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1016_4*m_h_a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57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16_4*m_h_f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2"/>
  <p:tag name="KSO_WM_UNIT_ID" val="diagram20231016_4*m_h_i*1_4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5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1016_4*m_h_a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5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16_4*m_h_f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2"/>
  <p:tag name="KSO_WM_UNIT_ID" val="diagram20231016_4*m_h_i*1_5_2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4000000059604645,&quot;colorType&quot;:1,&quot;foreColorIndex&quot;:5,&quot;pos&quot;:0.15000000596046448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0"/>
</p:tagLst>
</file>

<file path=ppt/tags/tag5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1016_4*m_h_a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16_4*m_h_f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16_4*m_h_i*1_3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31016_4*m_h_i*1_4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31016_4*m_h_i*1_5_1"/>
  <p:tag name="KSO_WM_TEMPLATE_CATEGORY" val="diagram"/>
  <p:tag name="KSO_WM_TEMPLATE_INDEX" val="2023101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0.8999938964844,&quot;width&quot;:542.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9000000357627869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589.xml><?xml version="1.0" encoding="utf-8"?>
<p:tagLst xmlns:p="http://schemas.openxmlformats.org/presentationml/2006/main">
  <p:tag name="KSO_WM_SPECIAL_SOURCE" val="bdnull"/>
  <p:tag name="KSO_WM_SLIDE_ID" val="custom20233314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514.8*302.9"/>
  <p:tag name="KSO_WM_SLIDE_POSITION" val="37.85*172.6"/>
  <p:tag name="KSO_WM_DIAGRAM_GROUP_CODE" val="m1-1"/>
  <p:tag name="KSO_WM_SLIDE_DIAGTYPE" val="m"/>
  <p:tag name="KSO_WM_TAG_VERSION" val="3.0"/>
  <p:tag name="KSO_WM_BEAUTIFY_FLAG" val="#wm#"/>
  <p:tag name="KSO_WM_TEMPLATE_CATEGORY" val="custom"/>
  <p:tag name="KSO_WM_TEMPLATE_INDEX" val="20232463"/>
  <p:tag name="KSO_WM_SLIDE_LAYOUT" val="a_d_m"/>
  <p:tag name="KSO_WM_SLIDE_LAYOUT_CNT" val="1_1_1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5*a*1"/>
  <p:tag name="KSO_WM_TEMPLATE_CATEGORY" val="diagram"/>
  <p:tag name="KSO_WM_TEMPLATE_INDEX" val="2023245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1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9_4*l_h_i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9_4*l_h_f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5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9_4*l_h_a*1_1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2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4*l_h_i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5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4*l_h_f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5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9_4*l_h_a*1_2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4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2459_4*l_h_i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6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59_4*l_h_f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6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2459_4*l_h_a*1_4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3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6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9_4*l_h_i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6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9_4*l_h_f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6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9_4*l_h_a*1_3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4*l_h_i*1_5_2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2459_4*l_h_i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TEXT_FILL_FORE_SCHEMECOLOR_INDEX" val="1"/>
  <p:tag name="KSO_WM_UNIT_TEXT_FILL_TYPE" val="1"/>
  <p:tag name="KSO_WM_UNIT_USESOURCEFORMAT_APPLY" val="0"/>
</p:tagLst>
</file>

<file path=ppt/tags/tag6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2459_4*l_h_f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您思想的提炼"/>
  <p:tag name="KSO_WM_UNIT_USESOURCEFORMAT_APPLY" val="0"/>
</p:tagLst>
</file>

<file path=ppt/tags/tag6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2459_4*l_h_a*1_5_1"/>
  <p:tag name="KSO_WM_TEMPLATE_CATEGORY" val="diagram"/>
  <p:tag name="KSO_WM_TEMPLATE_INDEX" val="2023245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43.7585144042969,&quot;width&quot;:802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USESOURCEFORMAT_APPLY" val="0"/>
</p:tagLst>
</file>

<file path=ppt/tags/tag611.xml><?xml version="1.0" encoding="utf-8"?>
<p:tagLst xmlns:p="http://schemas.openxmlformats.org/presentationml/2006/main">
  <p:tag name="KSO_WM_SLIDE_ID" val="diagram20232459_5"/>
  <p:tag name="KSO_WM_TEMPLATE_SUBCATEGORY" val="0"/>
  <p:tag name="KSO_WM_TEMPLATE_MASTER_TYPE" val="0"/>
  <p:tag name="KSO_WM_TEMPLATE_COLOR_TYPE" val="0"/>
  <p:tag name="KSO_WM_SLIDE_ITEM_CNT" val="6"/>
  <p:tag name="KSO_WM_SLIDE_INDEX" val="5"/>
  <p:tag name="KSO_WM_TAG_VERSION" val="3.0"/>
  <p:tag name="KSO_WM_BEAUTIFY_FLAG" val="#wm#"/>
  <p:tag name="KSO_WM_TEMPLATE_CATEGORY" val="custom"/>
  <p:tag name="KSO_WM_TEMPLATE_INDEX" val="20232463"/>
  <p:tag name="KSO_WM_SLIDE_TYPE" val="text"/>
  <p:tag name="KSO_WM_SLIDE_SUBTYPE" val="diag"/>
  <p:tag name="KSO_WM_SLIDE_SIZE" val="802.8*343.758"/>
  <p:tag name="KSO_WM_SLIDE_POSITION" val="78.6*138.19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12.xml><?xml version="1.0" encoding="utf-8"?>
<p:tagLst xmlns:p="http://schemas.openxmlformats.org/presentationml/2006/main">
  <p:tag name="KSO_WM_UNIT_VALUE" val="1900*20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19_1*d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0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619_1*i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6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619_1*a*1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PRESET_TEXT" val="单击此处&#10;添加标题内容"/>
  <p:tag name="KSO_WM_UNIT_TEXT_FILL_FORE_SCHEMECOLOR_INDEX" val="13"/>
  <p:tag name="KSO_WM_UNIT_TEXT_FILL_TYPE" val="1"/>
  <p:tag name="KSO_WM_UNIT_USESOURCEFORMAT_APPLY" val="0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19_1*i*2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3619_1*i*3"/>
  <p:tag name="KSO_WM_TEMPLATE_CATEGORY" val="custom"/>
  <p:tag name="KSO_WM_TEMPLATE_INDEX" val="20233619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6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550_1*l_h_f*1_1_1"/>
  <p:tag name="KSO_WM_TEMPLATE_CATEGORY" val="diagram"/>
  <p:tag name="KSO_WM_TEMPLATE_INDEX" val="20233550"/>
  <p:tag name="KSO_WM_UNIT_LAYERLEVEL" val="1_1_1"/>
  <p:tag name="KSO_WM_TAG_VERSION" val="3.0"/>
  <p:tag name="KSO_WM_BEAUTIFY_FLAG" val="#wm#"/>
  <p:tag name="KSO_WM_UNIT_PRESET_TEXT_INDEX" val="6"/>
  <p:tag name="KSO_WM_UNIT_PRESET_TEXT_LEN" val="530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"/>
  <p:tag name="KSO_WM_DIAGRAM_MIN_ITEMCNT" val="1"/>
  <p:tag name="KSO_WM_DIAGRAM_VIRTUALLY_FRAME" val="{&quot;height&quot;:207.13685607910156,&quot;width&quot;:302.689758300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18.xml><?xml version="1.0" encoding="utf-8"?>
<p:tagLst xmlns:p="http://schemas.openxmlformats.org/presentationml/2006/main">
  <p:tag name="KSO_WM_SLIDE_ID" val="custom20233619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custom"/>
  <p:tag name="KSO_WM_TEMPLATE_INDEX" val="20232463"/>
  <p:tag name="KSO_WM_SLIDE_TYPE" val="text"/>
  <p:tag name="KSO_WM_SLIDE_SUBTYPE" val="picTxt"/>
  <p:tag name="KSO_WM_SLIDE_SIZE" val="302.69*207.137"/>
  <p:tag name="KSO_WM_SLIDE_POSITION" val="579.007*223.259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619.xml><?xml version="1.0" encoding="utf-8"?>
<p:tagLst xmlns:p="http://schemas.openxmlformats.org/presentationml/2006/main">
  <p:tag name="KSO_WM_TEMPLATE_CATEGORY" val="custom"/>
  <p:tag name="KSO_WM_TEMPLATE_INDEX" val="20232463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4*a*1"/>
  <p:tag name="KSO_WM_TEMPLATE_CATEGORY" val="diagram"/>
  <p:tag name="KSO_WM_TEMPLATE_INDEX" val="2023245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i*1_1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3300000131130218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i*1_2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gradient&quot;:[{&quot;brightness&quot;:0,&quot;colorType&quot;:1,&quot;foreColorIndex&quot;:5,&quot;pos&quot;:0,&quot;transparency&quot;:0.25},{&quot;brightness&quot;:0,&quot;colorType&quot;:1,&quot;foreColorIndex&quot;:5,&quot;pos&quot;:0.68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i*1_3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h_i*1_1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4_3*l_h_i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6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4_3*l_h_f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，文字是思想的提炼"/>
  <p:tag name="KSO_WM_UNIT_TEXT_FILL_FORE_SCHEMECOLOR_INDEX" val="1"/>
  <p:tag name="KSO_WM_UNIT_TEXT_FILL_TYPE" val="1"/>
  <p:tag name="KSO_WM_UNIT_USESOURCEFORMAT_APPLY" val="0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h_i*1_2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4_3*l_h_i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6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4_3*l_h_f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，文字是思想的提炼"/>
  <p:tag name="KSO_WM_UNIT_TEXT_FILL_FORE_SCHEMECOLOR_INDEX" val="1"/>
  <p:tag name="KSO_WM_UNIT_TEXT_FILL_TYPE" val="1"/>
  <p:tag name="KSO_WM_UNIT_USESOURCEFORMAT_APPLY" val="0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h_i*1_3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4_3*l_h_i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4_3*l_h_f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，文字是思想的提炼"/>
  <p:tag name="KSO_WM_UNIT_TEXT_FILL_FORE_SCHEMECOLOR_INDEX" val="1"/>
  <p:tag name="KSO_WM_UNIT_TEXT_FILL_TYPE" val="1"/>
  <p:tag name="KSO_WM_UNIT_USESOURCEFORMAT_APPLY" val="0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3*l_h_i*1_4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2454_3*l_h_i*1_4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TEXT_FILL_FORE_SCHEMECOLOR_INDEX" val="1"/>
  <p:tag name="KSO_WM_UNIT_TEXT_FILL_TYPE" val="1"/>
  <p:tag name="KSO_WM_UNIT_USESOURCEFORMAT_APPLY" val="0"/>
</p:tagLst>
</file>

<file path=ppt/tags/tag6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2454_3*l_h_f*1_4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，文字是思想的提炼"/>
  <p:tag name="KSO_WM_UNIT_TEXT_FILL_FORE_SCHEMECOLOR_INDEX" val="1"/>
  <p:tag name="KSO_WM_UNIT_TEXT_FILL_TYPE" val="1"/>
  <p:tag name="KSO_WM_UNIT_USESOURCEFORMAT_APPLY" val="0"/>
</p:tagLst>
</file>

<file path=ppt/tags/tag6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4_3*l_h_a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6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4_3*l_h_a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6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4_3*l_h_a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6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2454_3*l_h_a*1_4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3*l_h_x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50"/>
  <p:tag name="KSO_WM_UNIT_TYPE" val="l_h_x"/>
  <p:tag name="KSO_WM_UNIT_INDEX" val="1_1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3*l_h_x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36*140"/>
  <p:tag name="KSO_WM_UNIT_TYPE" val="l_h_x"/>
  <p:tag name="KSO_WM_UNIT_INDEX" val="1_2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3*l_h_x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37"/>
  <p:tag name="KSO_WM_UNIT_TYPE" val="l_h_x"/>
  <p:tag name="KSO_WM_UNIT_INDEX" val="1_3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3*l_h_x*1_4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08"/>
  <p:tag name="KSO_WM_UNIT_TYPE" val="l_h_x"/>
  <p:tag name="KSO_WM_UNIT_INDEX" val="1_4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644.xml><?xml version="1.0" encoding="utf-8"?>
<p:tagLst xmlns:p="http://schemas.openxmlformats.org/presentationml/2006/main">
  <p:tag name="KSO_WM_SLIDE_ID" val="diagram20232454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diagram"/>
  <p:tag name="KSO_WM_TEMPLATE_INDEX" val="20232454"/>
  <p:tag name="KSO_WM_SLIDE_TYPE" val="text"/>
  <p:tag name="KSO_WM_SLIDE_SUBTYPE" val="diag"/>
  <p:tag name="KSO_WM_SLIDE_SIZE" val="960.331*418.806"/>
  <p:tag name="KSO_WM_SLIDE_POSITION" val="-0.330472*121.50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PRESET_TEXT" val="单击此处添加标题内容"/>
  <p:tag name="KSO_WM_UNIT_VALUE" val="26"/>
  <p:tag name="KSO_WM_UNIT_TEXT_FILL_FORE_SCHEMECOLOR_INDEX" val="15"/>
  <p:tag name="KSO_WM_UNIT_TEXT_FILL_TYPE" val="1"/>
  <p:tag name="KSO_WM_UNIT_USESOURCEFORMAT_APPLY" val="0"/>
</p:tagLst>
</file>

<file path=ppt/tags/tag6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6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6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6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6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USESOURCEFORMAT_APPLY" val="0"/>
</p:tagLst>
</file>

<file path=ppt/tags/tag6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VALUE" val="12"/>
  <p:tag name="KSO_WM_UNIT_USESOURCEFORMAT_APPLY" val="0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658.xml><?xml version="1.0" encoding="utf-8"?>
<p:tagLst xmlns:p="http://schemas.openxmlformats.org/presentationml/2006/main">
  <p:tag name="KSO_WM_BEAUTIFY_FLAG" val="#wm#"/>
  <p:tag name="KSO_WM_TEMPLATE_CATEGORY" val="diagram"/>
  <p:tag name="KSO_WM_TEMPLATE_INDEX" val="20232454"/>
  <p:tag name="KSO_WM_SLIDE_ID" val="diagram20233315_2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2"/>
  <p:tag name="KSO_WM_SLIDE_SIZE" val="850.394*297.555"/>
  <p:tag name="KSO_WM_SLIDE_POSITION" val="54.8032*139.28"/>
  <p:tag name="KSO_WM_DIAGRAM_GROUP_CODE" val="l1-1"/>
  <p:tag name="KSO_WM_SLIDE_DIAGTYPE" val="l"/>
  <p:tag name="KSO_WM_TAG_VERSION" val="3.0"/>
  <p:tag name="KSO_WM_SLIDE_LAYOUT" val="a_l"/>
  <p:tag name="KSO_WM_SLIDE_LAYOUT_CNT" val="1_1"/>
</p:tagLst>
</file>

<file path=ppt/tags/tag659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6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DIAGRAM_GROUP_CODE" val="l1-1"/>
  <p:tag name="KSO_WM_UNIT_USESOURCEFORMAT_APPLY" val="0"/>
  <p:tag name="KSO_WM_UNIT_PRESET_TEXT" val="单击此处添加标题"/>
</p:tagLst>
</file>

<file path=ppt/tags/tag6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3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6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3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6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6_3*l_h_f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6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6_3*l_h_a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6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3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6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3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668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diagram"/>
  <p:tag name="KSO_WM_TEMPLATE_INDEX" val="20232454"/>
  <p:tag name="KSO_WM_SLIDE_TYPE" val="text"/>
  <p:tag name="KSO_WM_SLIDE_SUBTYPE" val="picTxt"/>
  <p:tag name="KSO_WM_SLIDE_SIZE" val="745.9*95.95"/>
  <p:tag name="KSO_WM_SLIDE_POSITION" val="117.125*383.72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6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TEMPLATE_INDEX" val="20232463"/>
  <p:tag name="KSO_WM_UNIT_ID" val="custom20232463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670.xml><?xml version="1.0" encoding="utf-8"?>
<p:tagLst xmlns:p="http://schemas.openxmlformats.org/presentationml/2006/main">
  <p:tag name="KSO_WM_UNIT_VALUE" val="1904*145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63_1*d*1"/>
  <p:tag name="KSO_WM_TEMPLATE_CATEGORY" val="custom"/>
  <p:tag name="KSO_WM_TEMPLATE_INDEX" val="20232463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</p:tagLst>
</file>

<file path=ppt/tags/tag6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64_4*l_h_f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6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64_4*l_h_a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6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64_4*l_h_i*1_1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6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64_4*l_h_f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6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64_4*l_h_a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6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64_4*l_h_i*1_2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6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64_4*l_h_f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6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64_4*l_h_a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6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2464_4*l_h_i*1_3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6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2464_4*l_h_i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6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2464_4*l_h_f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6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2464_4*l_h_a*1_4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6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2464_4*l_h_f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6"/>
  <p:tag name="KSO_WM_UNIT_PRESET_TEXT" val="单击此处输入您的项正文，文字是您思想的提炼，请意简言赅地描述您的观点。"/>
  <p:tag name="KSO_WM_UNIT_TEXT_FILL_FORE_SCHEMECOLOR_INDEX" val="1"/>
  <p:tag name="KSO_WM_UNIT_TEXT_FILL_TYPE" val="1"/>
  <p:tag name="KSO_WM_UNIT_USESOURCEFORMAT_APPLY" val="0"/>
</p:tagLst>
</file>

<file path=ppt/tags/tag6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2464_4*l_h_a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6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2464_4*l_h_i*1_5_1"/>
  <p:tag name="KSO_WM_TEMPLATE_CATEGORY" val="diagram"/>
  <p:tag name="KSO_WM_TEMPLATE_INDEX" val="20232464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65.6000061035156,&quot;width&quot;:413.9500122070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5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68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diagram"/>
  <p:tag name="KSO_WM_SLIDE_TYPE" val="text"/>
  <p:tag name="KSO_WM_SLIDE_SUBTYPE" val="picTxt"/>
  <p:tag name="KSO_WM_SLIDE_SIZE" val="413.95*360.315"/>
  <p:tag name="KSO_WM_SLIDE_POSITION" val="56.7199*138.97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2454"/>
  <p:tag name="KSO_WM_TEMPLATE_SUBCATEGORY" val="0"/>
  <p:tag name="KSO_WM_SLIDE_INDEX" val="1"/>
  <p:tag name="KSO_WM_TAG_VERSION" val="3.0"/>
  <p:tag name="KSO_WM_SLIDE_ID" val="custom20232463_1"/>
  <p:tag name="KSO_WM_SLIDE_ITEM_CNT" val="3"/>
</p:tagLst>
</file>

<file path=ppt/tags/tag6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感谢观看"/>
</p:tagLst>
</file>

<file path=ppt/tags/tag68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71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VALUE" val="30"/>
  <p:tag name="KSO_WM_UNIT_PRESET_TEXT" val="金山办公软件有限公司"/>
</p:tagLst>
</file>

<file path=ppt/tags/tag68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71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VALUE" val="30"/>
  <p:tag name="KSO_WM_UNIT_PRESET_TEXT" val="汇报人：WPS"/>
</p:tagLst>
</file>

<file path=ppt/tags/tag690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2454"/>
  <p:tag name="KSO_WM_TEMPLATE_CATEGORY" val="diagram"/>
  <p:tag name="KSO_WM_SLIDE_INDEX" val="9"/>
  <p:tag name="KSO_WM_SLIDE_ID" val="custom20235971_9"/>
  <p:tag name="KSO_WM_TEMPLATE_MASTER_TYPE" val="0"/>
  <p:tag name="KSO_WM_SLIDE_LAYOUT" val="a_f"/>
  <p:tag name="KSO_WM_SLIDE_LAYOUT_CNT" val="1_2"/>
</p:tagLst>
</file>

<file path=ppt/tags/tag691.xml><?xml version="1.0" encoding="utf-8"?>
<p:tagLst xmlns:p="http://schemas.openxmlformats.org/presentationml/2006/main">
  <p:tag name="commondata" val="eyJoZGlkIjoiZjg0ZDFlZGM3Y2YzMmRmNzU5MmM1ODE3ZmZjODUwYT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325-1">
      <a:dk1>
        <a:srgbClr val="333333"/>
      </a:dk1>
      <a:lt1>
        <a:sysClr val="window" lastClr="FFFFFF"/>
      </a:lt1>
      <a:dk2>
        <a:srgbClr val="000000"/>
      </a:dk2>
      <a:lt2>
        <a:srgbClr val="E7F3FD"/>
      </a:lt2>
      <a:accent1>
        <a:srgbClr val="84C1F4"/>
      </a:accent1>
      <a:accent2>
        <a:srgbClr val="1A48D8"/>
      </a:accent2>
      <a:accent3>
        <a:srgbClr val="C299D9"/>
      </a:accent3>
      <a:accent4>
        <a:srgbClr val="766BC9"/>
      </a:accent4>
      <a:accent5>
        <a:srgbClr val="FAC348"/>
      </a:accent5>
      <a:accent6>
        <a:srgbClr val="F88A20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5738</Words>
  <Application>WPS 演示</Application>
  <PresentationFormat>宽屏</PresentationFormat>
  <Paragraphs>712</Paragraphs>
  <Slides>56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56</vt:i4>
      </vt:variant>
    </vt:vector>
  </HeadingPairs>
  <TitlesOfParts>
    <vt:vector size="7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江城圆体 400W</vt:lpstr>
      <vt:lpstr>+中文标题</vt:lpstr>
      <vt:lpstr>Segoe Print</vt:lpstr>
      <vt:lpstr>MiSans Normal</vt:lpstr>
      <vt:lpstr>+中文正文</vt:lpstr>
      <vt:lpstr>WPS</vt:lpstr>
      <vt:lpstr>Office 主题​​</vt:lpstr>
      <vt:lpstr>2024-2030年全球及中国高级GPS定位器行业需求规模及投资前景价值研究报告</vt:lpstr>
      <vt:lpstr>标题</vt:lpstr>
      <vt:lpstr>报告目录</vt:lpstr>
      <vt:lpstr>报告目录</vt:lpstr>
      <vt:lpstr>PowerPoint 演示文稿</vt:lpstr>
      <vt:lpstr>全球高级GPS定位器销量分析</vt:lpstr>
      <vt:lpstr>北美（美国和加拿大）</vt:lpstr>
      <vt:lpstr>欧洲（德国、英国、法国和意大利等国家）</vt:lpstr>
      <vt:lpstr>亚太地区GPS定位器市场</vt:lpstr>
      <vt:lpstr>拉美地区（墨西哥、巴西等国家）</vt:lpstr>
      <vt:lpstr>中东及非洲</vt:lpstr>
      <vt:lpstr>行业竞争格局</vt:lpstr>
      <vt:lpstr>全球市场竞争格局分析</vt:lpstr>
      <vt:lpstr>全球市场竞争格局分析</vt:lpstr>
      <vt:lpstr>中国市场竞争格局及占有率</vt:lpstr>
      <vt:lpstr>高级GPS定位器行业集中度、竞争程度分析</vt:lpstr>
      <vt:lpstr>不同产品类型高级GPS定位器分析</vt:lpstr>
      <vt:lpstr>不同产品类型高级GPS定位器分析</vt:lpstr>
      <vt:lpstr>不同应用高级GPS定位器分析</vt:lpstr>
      <vt:lpstr>行业供应链分析</vt:lpstr>
      <vt:lpstr>高级GPS定位器行业产业链简介</vt:lpstr>
      <vt:lpstr>高级GPS定位器行业供应链分析</vt:lpstr>
      <vt:lpstr>高级GPS定位器主要原料及供应情况</vt:lpstr>
      <vt:lpstr>高级GPS定位器行业主要下游客户</vt:lpstr>
      <vt:lpstr>高级GPS定位器行业采购模式</vt:lpstr>
      <vt:lpstr>高级GPS定位器行业生产模式</vt:lpstr>
      <vt:lpstr>高级GPS定位器行业销售模式及销售渠道</vt:lpstr>
      <vt:lpstr>全球市场主要高级GPS定位器厂商简介</vt:lpstr>
      <vt:lpstr>几米物联（康凯斯）</vt:lpstr>
      <vt:lpstr>CalAmp</vt:lpstr>
      <vt:lpstr>移为通信</vt:lpstr>
      <vt:lpstr>Teltonika</vt:lpstr>
      <vt:lpstr>美力高</vt:lpstr>
      <vt:lpstr>Orbcomm</vt:lpstr>
      <vt:lpstr>移联通信</vt:lpstr>
      <vt:lpstr>Sierra Wireless</vt:lpstr>
      <vt:lpstr>尚锐科技</vt:lpstr>
      <vt:lpstr>极星国际航电</vt:lpstr>
      <vt:lpstr>Suntech</vt:lpstr>
      <vt:lpstr>Ruptela</vt:lpstr>
      <vt:lpstr>科帮</vt:lpstr>
      <vt:lpstr>PowerPoint 演示文稿</vt:lpstr>
      <vt:lpstr>中国市场高级GPS定位器主要进口来源</vt:lpstr>
      <vt:lpstr>中国市场高级GPS定位器主要出口目的地</vt:lpstr>
      <vt:lpstr>中国市场高级GPS定位器主要地区分布</vt:lpstr>
      <vt:lpstr>中国高级GPS定位器生产地区分布</vt:lpstr>
      <vt:lpstr>中国高级GPS定位器消费地区分布</vt:lpstr>
      <vt:lpstr>研究成果及结论</vt:lpstr>
      <vt:lpstr>附录</vt:lpstr>
      <vt:lpstr>研究方法</vt:lpstr>
      <vt:lpstr>数据来源</vt:lpstr>
      <vt:lpstr>二手信息来源</vt:lpstr>
      <vt:lpstr>图表目录</vt:lpstr>
      <vt:lpstr>PowerPoint 演示文稿</vt:lpstr>
      <vt:lpstr>图表目录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Summer@</cp:lastModifiedBy>
  <cp:revision>155</cp:revision>
  <dcterms:created xsi:type="dcterms:W3CDTF">2019-06-19T02:08:00Z</dcterms:created>
  <dcterms:modified xsi:type="dcterms:W3CDTF">2024-06-24T15:50:51Z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325985F9BBD44F4B88A82A411083EB2A_11</vt:lpwstr>
  </property>
</Properties>
</file>