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890" r:id="rId1"/>
    <p:sldMasterId id="2147483927" r:id="rId2"/>
  </p:sldMasterIdLst>
  <p:notesMasterIdLst>
    <p:notesMasterId r:id="rId3"/>
  </p:notesMasterIdLst>
  <p:sldIdLst>
    <p:sldId id="369" r:id="rId4"/>
    <p:sldId id="372" r:id="rId5"/>
    <p:sldId id="375" r:id="rId6"/>
    <p:sldId id="378" r:id="rId7"/>
    <p:sldId id="384" r:id="rId9"/>
    <p:sldId id="387" r:id="rId10"/>
    <p:sldId id="390" r:id="rId11"/>
    <p:sldId id="393" r:id="rId12"/>
    <p:sldId id="396" r:id="rId13"/>
    <p:sldId id="402" r:id="rId15"/>
    <p:sldId id="405" r:id="rId16"/>
    <p:sldId id="408" r:id="rId17"/>
    <p:sldId id="411" r:id="rId18"/>
    <p:sldId id="414" r:id="rId19"/>
    <p:sldId id="420" r:id="rId21"/>
    <p:sldId id="423" r:id="rId22"/>
    <p:sldId id="426" r:id="rId23"/>
    <p:sldId id="429" r:id="rId24"/>
    <p:sldId id="432" r:id="rId25"/>
    <p:sldId id="438" r:id="rId27"/>
    <p:sldId id="441" r:id="rId28"/>
    <p:sldId id="444" r:id="rId29"/>
    <p:sldId id="447" r:id="rId30"/>
    <p:sldId id="450" r:id="rId31"/>
    <p:sldId id="456" r:id="rId33"/>
    <p:sldId id="459" r:id="rId34"/>
    <p:sldId id="462" r:id="rId35"/>
    <p:sldId id="465" r:id="rId36"/>
    <p:sldId id="469"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1" name="幻灯片图像占位符 1"/>
          <p:cNvSpPr>
            <a:spLocks noChangeAspect="1" noRot="1" noGrp="1"/>
          </p:cNvSpPr>
          <p:nvPr>
            <p:ph type="sldImg"/>
          </p:nvPr>
        </p:nvSpPr>
        <p:spPr/>
      </p:sp>
      <p:sp>
        <p:nvSpPr>
          <p:cNvPr id="1048613" name="备注占位符 2"/>
          <p:cNvSpPr>
            <a:spLocks noGrp="1"/>
          </p:cNvSpPr>
          <p:nvPr>
            <p:ph type="body" idx="1"/>
          </p:nvPr>
        </p:nvSpPr>
        <p:spPr/>
        <p:txBody>
          <a:bodyPr/>
          <a:p>
            <a:endParaRPr altLang="en-US" dirty="0" lang="zh-CN"/>
          </a:p>
        </p:txBody>
      </p:sp>
      <p:sp>
        <p:nvSpPr>
          <p:cNvPr id="104861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tags" Target="../tags/tag16.xml"/><Relationship Id="rId18" Type="http://schemas.openxmlformats.org/officeDocument/2006/relationships/tags" Target="../tags/tag17.xml"/><Relationship Id="rId19"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image" Target="../media/image2.png"/><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image" Target="../media/image3.png"/><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image" Target="../media/image4.png"/><Relationship Id="rId8" Type="http://schemas.openxmlformats.org/officeDocument/2006/relationships/tags" Target="../tags/tag34.xml"/><Relationship Id="rId9" Type="http://schemas.openxmlformats.org/officeDocument/2006/relationships/tags" Target="../tags/tag35.xml"/><Relationship Id="rId10" Type="http://schemas.openxmlformats.org/officeDocument/2006/relationships/tags" Target="../tags/tag36.xml"/><Relationship Id="rId11" Type="http://schemas.openxmlformats.org/officeDocument/2006/relationships/tags" Target="../tags/tag37.xml"/><Relationship Id="rId12" Type="http://schemas.openxmlformats.org/officeDocument/2006/relationships/tags" Target="../tags/tag38.xml"/><Relationship Id="rId13" Type="http://schemas.openxmlformats.org/officeDocument/2006/relationships/tags" Target="../tags/tag39.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tags" Target="../tags/tag71.xml"/><Relationship Id="rId3" Type="http://schemas.openxmlformats.org/officeDocument/2006/relationships/tags" Target="../tags/tag72.xml"/><Relationship Id="rId4" Type="http://schemas.openxmlformats.org/officeDocument/2006/relationships/image" Target="../media/image1.png"/><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tags" Target="../tags/tag81.xml"/><Relationship Id="rId14" Type="http://schemas.openxmlformats.org/officeDocument/2006/relationships/tags" Target="../tags/tag82.xml"/><Relationship Id="rId15" Type="http://schemas.openxmlformats.org/officeDocument/2006/relationships/tags" Target="../tags/tag83.xml"/><Relationship Id="rId16" Type="http://schemas.openxmlformats.org/officeDocument/2006/relationships/tags" Target="../tags/tag84.xml"/><Relationship Id="rId17" Type="http://schemas.openxmlformats.org/officeDocument/2006/relationships/tags" Target="../tags/tag85.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0" name="任意多边形: 形状 6"/>
          <p:cNvSpPr/>
          <p:nvPr userDrawn="1">
            <p:custDataLst>
              <p:tags r:id="rId1"/>
            </p:custDataLst>
          </p:nvPr>
        </p:nvSpPr>
        <p:spPr>
          <a:xfrm flipH="1">
            <a:off x="1" y="0"/>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
        <p:nvSpPr>
          <p:cNvPr id="1048672" name="任意多边形 13"/>
          <p:cNvSpPr/>
          <p:nvPr userDrawn="1">
            <p:custDataLst>
              <p:tags r:id="rId2"/>
            </p:custDataLst>
          </p:nvPr>
        </p:nvSpPr>
        <p:spPr>
          <a:xfrm>
            <a:off x="4511040" y="2021840"/>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5" name="图片 10"/>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0" y="2849880"/>
            <a:ext cx="9394825" cy="4008120"/>
          </a:xfrm>
          <a:prstGeom prst="rect"/>
        </p:spPr>
      </p:pic>
      <p:cxnSp>
        <p:nvCxnSpPr>
          <p:cNvPr id="3145729" name="直接连接符 12"/>
          <p:cNvCxnSpPr>
            <a:cxnSpLocks/>
          </p:cNvCxnSpPr>
          <p:nvPr userDrawn="1">
            <p:custDataLst>
              <p:tags r:id="rId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15"/>
          <p:cNvCxnSpPr>
            <a:cxnSpLocks/>
          </p:cNvCxnSpPr>
          <p:nvPr userDrawn="1">
            <p:custDataLst>
              <p:tags r:id="rId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48674" name="标题 1"/>
          <p:cNvSpPr>
            <a:spLocks noGrp="1"/>
          </p:cNvSpPr>
          <p:nvPr>
            <p:ph type="ctrTitle" hasCustomPrompt="1"/>
            <p:custDataLst>
              <p:tags r:id="rId8"/>
            </p:custDataLst>
          </p:nvPr>
        </p:nvSpPr>
        <p:spPr>
          <a:xfrm>
            <a:off x="5856514" y="754533"/>
            <a:ext cx="5375326" cy="1859048"/>
          </a:xfrm>
        </p:spPr>
        <p:txBody>
          <a:bodyPr anchor="b">
            <a:normAutofit/>
          </a:bodyPr>
          <a:lstStyle>
            <a:lvl1pPr algn="l">
              <a:lnSpc>
                <a:spcPct val="100000"/>
              </a:lnSpc>
              <a:defRPr sz="4800"/>
            </a:lvl1pPr>
          </a:lstStyle>
          <a:p>
            <a:r>
              <a:rPr altLang="en-US" dirty="0" lang="zh-CN"/>
              <a:t>编辑母版标题</a:t>
            </a:r>
            <a:endParaRPr altLang="en-US" dirty="0" lang="zh-CN"/>
          </a:p>
        </p:txBody>
      </p:sp>
      <p:sp>
        <p:nvSpPr>
          <p:cNvPr id="1048676" name="副标题 2"/>
          <p:cNvSpPr>
            <a:spLocks noGrp="1"/>
          </p:cNvSpPr>
          <p:nvPr>
            <p:ph type="subTitle" idx="1"/>
            <p:custDataLst>
              <p:tags r:id="rId9"/>
            </p:custDataLst>
          </p:nvPr>
        </p:nvSpPr>
        <p:spPr>
          <a:xfrm>
            <a:off x="5856513" y="2773054"/>
            <a:ext cx="5375325" cy="370742"/>
          </a:xfrm>
        </p:spPr>
        <p:txBody>
          <a:bodyPr>
            <a:normAutofit/>
          </a:bodyPr>
          <a:lstStyle>
            <a:lvl1pPr algn="l" indent="0" marL="0">
              <a:lnSpc>
                <a:spcPct val="100000"/>
              </a:lnSpc>
              <a:buNone/>
              <a:defRPr sz="1800">
                <a:solidFill>
                  <a:schemeClr val="tx1">
                    <a:lumMod val="65000"/>
                    <a:lumOff val="3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8" name="日期占位符 3"/>
          <p:cNvSpPr>
            <a:spLocks noGrp="1"/>
          </p:cNvSpPr>
          <p:nvPr>
            <p:ph type="dt" sz="half" idx="10"/>
            <p:custDataLst>
              <p:tags r:id="rId10"/>
            </p:custDataLst>
          </p:nvPr>
        </p:nvSpPr>
        <p:spPr/>
        <p:txBody>
          <a:bodyPr>
            <a:normAutofit/>
          </a:bodyPr>
          <a:p>
            <a:fld id="{5592522B-0F24-4480-B9DD-A9474A6880D6}" type="datetimeFigureOut">
              <a:rPr altLang="en-US" lang="zh-CN" smtClean="0"/>
            </a:fld>
            <a:endParaRPr altLang="en-US" lang="zh-CN"/>
          </a:p>
        </p:txBody>
      </p:sp>
      <p:sp>
        <p:nvSpPr>
          <p:cNvPr id="1048680" name="页脚占位符 4"/>
          <p:cNvSpPr>
            <a:spLocks noGrp="1"/>
          </p:cNvSpPr>
          <p:nvPr>
            <p:ph type="ftr" sz="quarter" idx="11"/>
            <p:custDataLst>
              <p:tags r:id="rId11"/>
            </p:custDataLst>
          </p:nvPr>
        </p:nvSpPr>
        <p:spPr/>
        <p:txBody>
          <a:bodyPr>
            <a:normAutofit/>
          </a:bodyPr>
          <a:p>
            <a:endParaRPr altLang="en-US" dirty="0" lang="zh-CN"/>
          </a:p>
        </p:txBody>
      </p:sp>
      <p:sp>
        <p:nvSpPr>
          <p:cNvPr id="1048682" name="灯片编号占位符 5"/>
          <p:cNvSpPr>
            <a:spLocks noGrp="1"/>
          </p:cNvSpPr>
          <p:nvPr>
            <p:ph type="sldNum" sz="quarter" idx="12"/>
            <p:custDataLst>
              <p:tags r:id="rId12"/>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4" name="文本占位符 9"/>
          <p:cNvSpPr>
            <a:spLocks noGrp="1"/>
          </p:cNvSpPr>
          <p:nvPr>
            <p:ph type="body" sz="quarter" idx="13" hasCustomPrompt="1"/>
            <p:custDataLst>
              <p:tags r:id="rId13"/>
            </p:custDataLst>
          </p:nvPr>
        </p:nvSpPr>
        <p:spPr>
          <a:xfrm>
            <a:off x="838199" y="504000"/>
            <a:ext cx="274319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686" name="文本占位符 13"/>
          <p:cNvSpPr>
            <a:spLocks noGrp="1"/>
          </p:cNvSpPr>
          <p:nvPr>
            <p:ph type="body" sz="quarter" idx="14" hasCustomPrompt="1"/>
            <p:custDataLst>
              <p:tags r:id="rId14"/>
            </p:custDataLst>
          </p:nvPr>
        </p:nvSpPr>
        <p:spPr>
          <a:xfrm>
            <a:off x="8488638" y="3597814"/>
            <a:ext cx="2743200"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日期时间占位符</a:t>
            </a:r>
            <a:endParaRPr altLang="en-US" dirty="0" lang="zh-CN"/>
          </a:p>
        </p:txBody>
      </p:sp>
      <p:sp>
        <p:nvSpPr>
          <p:cNvPr id="1048688" name="文本占位符 23"/>
          <p:cNvSpPr>
            <a:spLocks noGrp="1"/>
          </p:cNvSpPr>
          <p:nvPr>
            <p:ph type="body" sz="quarter" idx="17" hasCustomPrompt="1"/>
            <p:custDataLst>
              <p:tags r:id="rId15"/>
            </p:custDataLst>
          </p:nvPr>
        </p:nvSpPr>
        <p:spPr>
          <a:xfrm>
            <a:off x="5856514" y="3597814"/>
            <a:ext cx="2533699"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署名占位符</a:t>
            </a:r>
            <a:endParaRPr altLang="en-US" dirty="0" lang="zh-CN"/>
          </a:p>
        </p:txBody>
      </p:sp>
      <p:cxnSp>
        <p:nvCxnSpPr>
          <p:cNvPr id="3145735" name="直接箭头连接符 18"/>
          <p:cNvCxnSpPr>
            <a:cxnSpLocks/>
          </p:cNvCxnSpPr>
          <p:nvPr userDrawn="1">
            <p:custDataLst>
              <p:tags r:id="rId16"/>
            </p:custDataLst>
          </p:nvPr>
        </p:nvCxnSpPr>
        <p:spPr>
          <a:xfrm>
            <a:off x="5831840" y="3316790"/>
            <a:ext cx="5400000" cy="0"/>
          </a:xfrm>
          <a:prstGeom prst="straightConnector1"/>
          <a:ln>
            <a:solidFill>
              <a:schemeClr val="accent3">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690" name="任意多边形: 形状 28"/>
          <p:cNvSpPr/>
          <p:nvPr userDrawn="1">
            <p:custDataLst>
              <p:tags r:id="rId17"/>
            </p:custDataLst>
          </p:nvPr>
        </p:nvSpPr>
        <p:spPr>
          <a:xfrm>
            <a:off x="1" y="-19685"/>
            <a:ext cx="5213351" cy="4836161"/>
          </a:xfrm>
          <a:custGeom>
            <a:avLst/>
            <a:gdLst>
              <a:gd name="connsiteX0" fmla="*/ 3621057 w 5213351"/>
              <a:gd name="connsiteY0" fmla="*/ 0 h 4836161"/>
              <a:gd name="connsiteX1" fmla="*/ 4926428 w 5213351"/>
              <a:gd name="connsiteY1" fmla="*/ 0 h 4836161"/>
              <a:gd name="connsiteX2" fmla="*/ 4941563 w 5213351"/>
              <a:gd name="connsiteY2" fmla="*/ 31418 h 4836161"/>
              <a:gd name="connsiteX3" fmla="*/ 5213351 w 5213351"/>
              <a:gd name="connsiteY3" fmla="*/ 1377633 h 4836161"/>
              <a:gd name="connsiteX4" fmla="*/ 1754823 w 5213351"/>
              <a:gd name="connsiteY4" fmla="*/ 4836161 h 4836161"/>
              <a:gd name="connsiteX5" fmla="*/ 106283 w 5213351"/>
              <a:gd name="connsiteY5" fmla="*/ 4418735 h 4836161"/>
              <a:gd name="connsiteX6" fmla="*/ 0 w 5213351"/>
              <a:gd name="connsiteY6" fmla="*/ 4354167 h 4836161"/>
              <a:gd name="connsiteX7" fmla="*/ 0 w 5213351"/>
              <a:gd name="connsiteY7" fmla="*/ 2895476 h 4836161"/>
              <a:gd name="connsiteX8" fmla="*/ 112833 w 5213351"/>
              <a:gd name="connsiteY8" fmla="*/ 3019623 h 4836161"/>
              <a:gd name="connsiteX9" fmla="*/ 1754823 w 5213351"/>
              <a:gd name="connsiteY9" fmla="*/ 3699758 h 4836161"/>
              <a:gd name="connsiteX10" fmla="*/ 4076948 w 5213351"/>
              <a:gd name="connsiteY10" fmla="*/ 1377633 h 4836161"/>
              <a:gd name="connsiteX11" fmla="*/ 3680365 w 5213351"/>
              <a:gd name="connsiteY11" fmla="*/ 79311 h 4836161"/>
              <a:gd name="connsiteX12" fmla="*/ 3621057 w 5213351"/>
              <a:gd name="connsiteY12" fmla="*/ 0 h 4836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13351" h="4836161">
                <a:moveTo>
                  <a:pt x="3621057" y="0"/>
                </a:moveTo>
                <a:lnTo>
                  <a:pt x="4926428" y="0"/>
                </a:lnTo>
                <a:lnTo>
                  <a:pt x="4941563" y="31418"/>
                </a:lnTo>
                <a:cubicBezTo>
                  <a:pt x="5116574" y="445191"/>
                  <a:pt x="5213351" y="900110"/>
                  <a:pt x="5213351" y="1377633"/>
                </a:cubicBezTo>
                <a:cubicBezTo>
                  <a:pt x="5213351" y="3287725"/>
                  <a:pt x="3664915" y="4836161"/>
                  <a:pt x="1754823" y="4836161"/>
                </a:cubicBezTo>
                <a:cubicBezTo>
                  <a:pt x="1157919" y="4836161"/>
                  <a:pt x="596334" y="4684947"/>
                  <a:pt x="106283" y="4418735"/>
                </a:cubicBezTo>
                <a:lnTo>
                  <a:pt x="0" y="4354167"/>
                </a:lnTo>
                <a:lnTo>
                  <a:pt x="0" y="2895476"/>
                </a:lnTo>
                <a:lnTo>
                  <a:pt x="112833" y="3019623"/>
                </a:lnTo>
                <a:cubicBezTo>
                  <a:pt x="533055" y="3439845"/>
                  <a:pt x="1113586" y="3699758"/>
                  <a:pt x="1754823" y="3699758"/>
                </a:cubicBezTo>
                <a:cubicBezTo>
                  <a:pt x="3037297" y="3699758"/>
                  <a:pt x="4076948" y="2660107"/>
                  <a:pt x="4076948" y="1377633"/>
                </a:cubicBezTo>
                <a:cubicBezTo>
                  <a:pt x="4076948" y="896705"/>
                  <a:pt x="3930747" y="449925"/>
                  <a:pt x="3680365" y="79311"/>
                </a:cubicBezTo>
                <a:lnTo>
                  <a:pt x="3621057"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692" name="任意多边形: 形状 38"/>
          <p:cNvSpPr/>
          <p:nvPr userDrawn="1">
            <p:custDataLst>
              <p:tags r:id="rId18"/>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0" name="页脚占位符 4"/>
          <p:cNvSpPr>
            <a:spLocks noGrp="1"/>
          </p:cNvSpPr>
          <p:nvPr>
            <p:ph type="ftr" sz="quarter" idx="11"/>
            <p:custDataLst>
              <p:tags r:id="rId4"/>
            </p:custDataLst>
          </p:nvPr>
        </p:nvSpPr>
        <p:spPr/>
        <p:txBody>
          <a:bodyPr/>
          <a:p>
            <a:endParaRPr altLang="en-US" lang="zh-CN"/>
          </a:p>
        </p:txBody>
      </p:sp>
      <p:sp>
        <p:nvSpPr>
          <p:cNvPr id="104870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4" name="矩形 10"/>
          <p:cNvSpPr/>
          <p:nvPr userDrawn="1">
            <p:custDataLst>
              <p:tags r:id="rId1"/>
            </p:custDataLst>
          </p:nvPr>
        </p:nvSpPr>
        <p:spPr>
          <a:xfrm flipH="1">
            <a:off x="-251" y="26726"/>
            <a:ext cx="12192000" cy="3486150"/>
          </a:xfrm>
          <a:prstGeom prst="rect"/>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7" name="图片 11"/>
          <p:cNvPicPr>
            <a:picLocks noChangeAspect="1"/>
          </p:cNvPicPr>
          <p:nvPr userDrawn="1">
            <p:custDataLst>
              <p:tags r:id="rId2"/>
            </p:custDataLst>
          </p:nvPr>
        </p:nvPicPr>
        <p:blipFill>
          <a:blip xmlns:r="http://schemas.openxmlformats.org/officeDocument/2006/relationships" r:embed="rId3"/>
          <a:stretch>
            <a:fillRect/>
          </a:stretch>
        </p:blipFill>
        <p:spPr>
          <a:xfrm>
            <a:off x="4559398" y="422380"/>
            <a:ext cx="7632854" cy="5456393"/>
          </a:xfrm>
          <a:prstGeom prst="rect"/>
        </p:spPr>
      </p:pic>
      <p:sp>
        <p:nvSpPr>
          <p:cNvPr id="1048706" name="标题 1"/>
          <p:cNvSpPr>
            <a:spLocks noGrp="1"/>
          </p:cNvSpPr>
          <p:nvPr>
            <p:ph type="title" hasCustomPrompt="1"/>
            <p:custDataLst>
              <p:tags r:id="rId4"/>
            </p:custDataLst>
          </p:nvPr>
        </p:nvSpPr>
        <p:spPr>
          <a:xfrm>
            <a:off x="839788" y="1136700"/>
            <a:ext cx="2880000" cy="1081088"/>
          </a:xfrm>
        </p:spPr>
        <p:txBody>
          <a:bodyPr anchor="b">
            <a:normAutofit/>
          </a:bodyPr>
          <a:lstStyle>
            <a:lvl1pPr>
              <a:defRPr sz="6000">
                <a:solidFill>
                  <a:schemeClr val="lt1">
                    <a:lumMod val="100000"/>
                  </a:schemeClr>
                </a:solidFill>
              </a:defRPr>
            </a:lvl1pPr>
          </a:lstStyle>
          <a:p>
            <a:r>
              <a:rPr altLang="en-US" dirty="0" lang="zh-CN"/>
              <a:t>标题</a:t>
            </a:r>
            <a:endParaRPr altLang="en-US" dirty="0" lang="zh-CN"/>
          </a:p>
        </p:txBody>
      </p:sp>
      <p:sp>
        <p:nvSpPr>
          <p:cNvPr id="1048708"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10" name="页脚占位符 7"/>
          <p:cNvSpPr>
            <a:spLocks noGrp="1"/>
          </p:cNvSpPr>
          <p:nvPr>
            <p:ph type="ftr" sz="quarter" idx="11"/>
            <p:custDataLst>
              <p:tags r:id="rId6"/>
            </p:custDataLst>
          </p:nvPr>
        </p:nvSpPr>
        <p:spPr/>
        <p:txBody>
          <a:bodyPr/>
          <a:p>
            <a:endParaRPr altLang="en-US" lang="zh-CN"/>
          </a:p>
        </p:txBody>
      </p:sp>
      <p:sp>
        <p:nvSpPr>
          <p:cNvPr id="1048712"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4" name="任意多边形: 形状 20"/>
          <p:cNvSpPr/>
          <p:nvPr userDrawn="1">
            <p:custDataLst>
              <p:tags r:id="rId1"/>
            </p:custDataLst>
          </p:nvPr>
        </p:nvSpPr>
        <p:spPr>
          <a:xfrm>
            <a:off x="6744970" y="-24650"/>
            <a:ext cx="5447030" cy="5344045"/>
          </a:xfrm>
          <a:custGeom>
            <a:avLst/>
            <a:gdLst>
              <a:gd name="connsiteX0" fmla="*/ 886420 w 5447030"/>
              <a:gd name="connsiteY0" fmla="*/ 0 h 5344045"/>
              <a:gd name="connsiteX1" fmla="*/ 5422940 w 5447030"/>
              <a:gd name="connsiteY1" fmla="*/ 0 h 5344045"/>
              <a:gd name="connsiteX2" fmla="*/ 5447030 w 5447030"/>
              <a:gd name="connsiteY2" fmla="*/ 26506 h 5344045"/>
              <a:gd name="connsiteX3" fmla="*/ 5447030 w 5447030"/>
              <a:gd name="connsiteY3" fmla="*/ 4352225 h 5344045"/>
              <a:gd name="connsiteX4" fmla="*/ 5385376 w 5447030"/>
              <a:gd name="connsiteY4" fmla="*/ 4420061 h 5344045"/>
              <a:gd name="connsiteX5" fmla="*/ 3154680 w 5447030"/>
              <a:gd name="connsiteY5" fmla="*/ 5344045 h 5344045"/>
              <a:gd name="connsiteX6" fmla="*/ 0 w 5447030"/>
              <a:gd name="connsiteY6" fmla="*/ 2189365 h 5344045"/>
              <a:gd name="connsiteX7" fmla="*/ 720375 w 5447030"/>
              <a:gd name="connsiteY7" fmla="*/ 182695 h 5344045"/>
              <a:gd name="connsiteX8" fmla="*/ 886420 w 5447030"/>
              <a:gd name="connsiteY8" fmla="*/ 0 h 5344045"/>
              <a:gd name="connsiteX9" fmla="*/ 3154680 w 5447030"/>
              <a:gd name="connsiteY9" fmla="*/ 474670 h 5344045"/>
              <a:gd name="connsiteX10" fmla="*/ 1439985 w 5447030"/>
              <a:gd name="connsiteY10" fmla="*/ 2189365 h 5344045"/>
              <a:gd name="connsiteX11" fmla="*/ 3154680 w 5447030"/>
              <a:gd name="connsiteY11" fmla="*/ 3904060 h 5344045"/>
              <a:gd name="connsiteX12" fmla="*/ 4869375 w 5447030"/>
              <a:gd name="connsiteY12" fmla="*/ 2189365 h 5344045"/>
              <a:gd name="connsiteX13" fmla="*/ 3154680 w 5447030"/>
              <a:gd name="connsiteY13" fmla="*/ 474670 h 5344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47030" h="5344045">
                <a:moveTo>
                  <a:pt x="886420" y="0"/>
                </a:moveTo>
                <a:lnTo>
                  <a:pt x="5422940" y="0"/>
                </a:lnTo>
                <a:lnTo>
                  <a:pt x="5447030" y="26506"/>
                </a:lnTo>
                <a:lnTo>
                  <a:pt x="5447030" y="4352225"/>
                </a:lnTo>
                <a:lnTo>
                  <a:pt x="5385376" y="4420061"/>
                </a:lnTo>
                <a:cubicBezTo>
                  <a:pt x="4814491" y="4990946"/>
                  <a:pt x="4025821" y="5344045"/>
                  <a:pt x="3154680" y="5344045"/>
                </a:cubicBezTo>
                <a:cubicBezTo>
                  <a:pt x="1412398" y="5344045"/>
                  <a:pt x="0" y="3931647"/>
                  <a:pt x="0" y="2189365"/>
                </a:cubicBezTo>
                <a:cubicBezTo>
                  <a:pt x="0" y="1427117"/>
                  <a:pt x="270342" y="728010"/>
                  <a:pt x="720375" y="182695"/>
                </a:cubicBezTo>
                <a:lnTo>
                  <a:pt x="886420" y="0"/>
                </a:lnTo>
                <a:close/>
                <a:moveTo>
                  <a:pt x="3154680" y="474670"/>
                </a:moveTo>
                <a:cubicBezTo>
                  <a:pt x="2207680" y="474670"/>
                  <a:pt x="1439985" y="1242365"/>
                  <a:pt x="1439985" y="2189365"/>
                </a:cubicBezTo>
                <a:cubicBezTo>
                  <a:pt x="1439985" y="3136365"/>
                  <a:pt x="2207680" y="3904060"/>
                  <a:pt x="3154680" y="3904060"/>
                </a:cubicBezTo>
                <a:cubicBezTo>
                  <a:pt x="4101680" y="3904060"/>
                  <a:pt x="4869375" y="3136365"/>
                  <a:pt x="4869375" y="2189365"/>
                </a:cubicBezTo>
                <a:cubicBezTo>
                  <a:pt x="4869375" y="1242365"/>
                  <a:pt x="4101680" y="474670"/>
                  <a:pt x="3154680" y="474670"/>
                </a:cubicBezTo>
                <a:close/>
              </a:path>
            </a:pathLst>
          </a:custGeom>
          <a:gradFill>
            <a:gsLst>
              <a:gs pos="0">
                <a:schemeClr val="bg1"/>
              </a:gs>
              <a:gs pos="100000">
                <a:schemeClr val="accent1">
                  <a:lumMod val="20000"/>
                  <a:lumOff val="80000"/>
                  <a:alpha val="7000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16" name="任意多边形: 形状 8"/>
          <p:cNvSpPr/>
          <p:nvPr userDrawn="1">
            <p:custDataLst>
              <p:tags r:id="rId2"/>
            </p:custDataLst>
          </p:nvPr>
        </p:nvSpPr>
        <p:spPr>
          <a:xfrm>
            <a:off x="-1270" y="4457739"/>
            <a:ext cx="12192000" cy="2401531"/>
          </a:xfrm>
          <a:custGeom>
            <a:avLst/>
            <a:gdLst>
              <a:gd name="connsiteX0" fmla="*/ 0 w 12192000"/>
              <a:gd name="connsiteY0" fmla="*/ 0 h 1888180"/>
              <a:gd name="connsiteX1" fmla="*/ 12192000 w 12192000"/>
              <a:gd name="connsiteY1" fmla="*/ 0 h 1888180"/>
              <a:gd name="connsiteX2" fmla="*/ 12192000 w 12192000"/>
              <a:gd name="connsiteY2" fmla="*/ 1888180 h 1888180"/>
              <a:gd name="connsiteX3" fmla="*/ 0 w 12192000"/>
              <a:gd name="connsiteY3" fmla="*/ 1888180 h 1888180"/>
            </a:gdLst>
            <a:ahLst/>
            <a:cxnLst>
              <a:cxn ang="0">
                <a:pos x="connsiteX0" y="connsiteY0"/>
              </a:cxn>
              <a:cxn ang="0">
                <a:pos x="connsiteX1" y="connsiteY1"/>
              </a:cxn>
              <a:cxn ang="0">
                <a:pos x="connsiteX2" y="connsiteY2"/>
              </a:cxn>
              <a:cxn ang="0">
                <a:pos x="connsiteX3" y="connsiteY3"/>
              </a:cxn>
            </a:cxnLst>
            <a:rect l="l" t="t" r="r" b="b"/>
            <a:pathLst>
              <a:path w="12192000" h="1888180">
                <a:moveTo>
                  <a:pt x="0" y="0"/>
                </a:moveTo>
                <a:lnTo>
                  <a:pt x="12192000" y="0"/>
                </a:lnTo>
                <a:lnTo>
                  <a:pt x="12192000" y="1888180"/>
                </a:lnTo>
                <a:lnTo>
                  <a:pt x="0" y="1888180"/>
                </a:lnTo>
                <a:close/>
              </a:path>
            </a:pathLst>
          </a:custGeom>
          <a:gradFill flip="none" rotWithShape="1">
            <a:gsLst>
              <a:gs pos="0">
                <a:schemeClr val="accent1">
                  <a:alpha val="0"/>
                </a:schemeClr>
              </a:gs>
              <a:gs pos="100000">
                <a:schemeClr val="accent1"/>
              </a:gs>
            </a:gsLst>
            <a:lin ang="54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9" name="图片 9"/>
          <p:cNvPicPr>
            <a:picLocks noChangeAspect="1"/>
          </p:cNvPicPr>
          <p:nvPr userDrawn="1">
            <p:custDataLst>
              <p:tags r:id="rId3"/>
            </p:custDataLst>
          </p:nvPr>
        </p:nvPicPr>
        <p:blipFill>
          <a:blip xmlns:r="http://schemas.openxmlformats.org/officeDocument/2006/relationships" r:embed="rId4"/>
          <a:srcRect b="6302"/>
          <a:stretch>
            <a:fillRect/>
          </a:stretch>
        </p:blipFill>
        <p:spPr>
          <a:xfrm>
            <a:off x="4735830" y="711835"/>
            <a:ext cx="7456170" cy="6146165"/>
          </a:xfrm>
          <a:prstGeom prst="rect"/>
        </p:spPr>
      </p:pic>
      <p:sp>
        <p:nvSpPr>
          <p:cNvPr id="1048718" name="矩形 12"/>
          <p:cNvSpPr/>
          <p:nvPr userDrawn="1">
            <p:custDataLst>
              <p:tags r:id="rId5"/>
            </p:custDataLst>
          </p:nvPr>
        </p:nvSpPr>
        <p:spPr>
          <a:xfrm>
            <a:off x="797560" y="4177665"/>
            <a:ext cx="2743200" cy="1494155"/>
          </a:xfrm>
          <a:prstGeom prst="rect"/>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1" name="图片 13" descr="窗户外的景色  中度可信度描述已自动生成"/>
          <p:cNvPicPr>
            <a:picLocks noChangeAspect="1"/>
          </p:cNvPicPr>
          <p:nvPr userDrawn="1">
            <p:custDataLst>
              <p:tags r:id="rId6"/>
            </p:custDataLst>
          </p:nvPr>
        </p:nvPicPr>
        <p:blipFill rotWithShape="1">
          <a:blip xmlns:r="http://schemas.openxmlformats.org/officeDocument/2006/relationships" r:embed="rId7" cstate="print"/>
          <a:srcRect t="2459" b="7771"/>
          <a:stretch>
            <a:fillRect/>
          </a:stretch>
        </p:blipFill>
        <p:spPr>
          <a:xfrm>
            <a:off x="876300" y="4272280"/>
            <a:ext cx="2585085" cy="1305560"/>
          </a:xfrm>
          <a:prstGeom prst="rect"/>
        </p:spPr>
      </p:pic>
      <p:cxnSp>
        <p:nvCxnSpPr>
          <p:cNvPr id="3145737" name="直接连接符 11"/>
          <p:cNvCxnSpPr>
            <a:cxnSpLocks/>
          </p:cNvCxnSpPr>
          <p:nvPr userDrawn="1">
            <p:custDataLst>
              <p:tags r:id="rId8"/>
            </p:custDataLst>
          </p:nvPr>
        </p:nvCxnSpPr>
        <p:spPr>
          <a:xfrm>
            <a:off x="822114" y="3665894"/>
            <a:ext cx="828000" cy="10388"/>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标题 1"/>
          <p:cNvSpPr>
            <a:spLocks noGrp="1"/>
          </p:cNvSpPr>
          <p:nvPr>
            <p:ph type="title" hasCustomPrompt="1"/>
            <p:custDataLst>
              <p:tags r:id="rId9"/>
            </p:custDataLst>
          </p:nvPr>
        </p:nvSpPr>
        <p:spPr>
          <a:xfrm>
            <a:off x="833988" y="2314650"/>
            <a:ext cx="7557025" cy="787008"/>
          </a:xfrm>
        </p:spPr>
        <p:txBody>
          <a:bodyPr anchor="b">
            <a:normAutofit/>
          </a:bodyPr>
          <a:lstStyle>
            <a:lvl1pPr algn="l">
              <a:defRPr sz="5000">
                <a:solidFill>
                  <a:schemeClr val="tx1">
                    <a:lumMod val="75000"/>
                    <a:lumOff val="25000"/>
                  </a:schemeClr>
                </a:solidFill>
              </a:defRPr>
            </a:lvl1pPr>
          </a:lstStyle>
          <a:p>
            <a:r>
              <a:rPr altLang="en-US" dirty="0" lang="zh-CN"/>
              <a:t>单击此处编辑母版</a:t>
            </a:r>
            <a:endParaRPr altLang="en-US" dirty="0" lang="zh-CN"/>
          </a:p>
        </p:txBody>
      </p:sp>
      <p:sp>
        <p:nvSpPr>
          <p:cNvPr id="1048722"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4" name="页脚占位符 4"/>
          <p:cNvSpPr>
            <a:spLocks noGrp="1"/>
          </p:cNvSpPr>
          <p:nvPr>
            <p:ph type="ftr" sz="quarter" idx="11"/>
            <p:custDataLst>
              <p:tags r:id="rId11"/>
            </p:custDataLst>
          </p:nvPr>
        </p:nvSpPr>
        <p:spPr/>
        <p:txBody>
          <a:bodyPr/>
          <a:p>
            <a:endParaRPr altLang="en-US" lang="zh-CN"/>
          </a:p>
        </p:txBody>
      </p:sp>
      <p:sp>
        <p:nvSpPr>
          <p:cNvPr id="1048726"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
        <p:nvSpPr>
          <p:cNvPr id="1048728" name="文本占位符 7"/>
          <p:cNvSpPr>
            <a:spLocks noGrp="1"/>
          </p:cNvSpPr>
          <p:nvPr>
            <p:ph type="body" sz="quarter" idx="13" hasCustomPrompt="1"/>
            <p:custDataLst>
              <p:tags r:id="rId13"/>
            </p:custDataLst>
          </p:nvPr>
        </p:nvSpPr>
        <p:spPr>
          <a:xfrm>
            <a:off x="831588" y="1029450"/>
            <a:ext cx="7557025" cy="1224000"/>
          </a:xfrm>
        </p:spPr>
        <p:txBody>
          <a:bodyPr anchor="ctr">
            <a:normAutofit/>
          </a:bodyPr>
          <a:lstStyle>
            <a:lvl1pPr algn="l" indent="0" marL="0">
              <a:buNone/>
              <a:defRPr b="1" sz="6000">
                <a:solidFill>
                  <a:schemeClr val="accent1"/>
                </a:soli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3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38" name="页脚占位符 5"/>
          <p:cNvSpPr>
            <a:spLocks noGrp="1"/>
          </p:cNvSpPr>
          <p:nvPr>
            <p:ph type="ftr" sz="quarter" idx="11"/>
            <p:custDataLst>
              <p:tags r:id="rId5"/>
            </p:custDataLst>
          </p:nvPr>
        </p:nvSpPr>
        <p:spPr/>
        <p:txBody>
          <a:bodyPr/>
          <a:p>
            <a:endParaRPr altLang="en-US" lang="zh-CN"/>
          </a:p>
        </p:txBody>
      </p:sp>
      <p:sp>
        <p:nvSpPr>
          <p:cNvPr id="104874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54" name="页脚占位符 7"/>
          <p:cNvSpPr>
            <a:spLocks noGrp="1"/>
          </p:cNvSpPr>
          <p:nvPr>
            <p:ph type="ftr" sz="quarter" idx="11"/>
            <p:custDataLst>
              <p:tags r:id="rId7"/>
            </p:custDataLst>
          </p:nvPr>
        </p:nvSpPr>
        <p:spPr/>
        <p:txBody>
          <a:bodyPr/>
          <a:p>
            <a:endParaRPr altLang="en-US" lang="zh-CN"/>
          </a:p>
        </p:txBody>
      </p:sp>
      <p:sp>
        <p:nvSpPr>
          <p:cNvPr id="104875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5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2" name="页脚占位符 3"/>
          <p:cNvSpPr>
            <a:spLocks noGrp="1"/>
          </p:cNvSpPr>
          <p:nvPr>
            <p:ph type="ftr" sz="quarter" idx="11"/>
            <p:custDataLst>
              <p:tags r:id="rId3"/>
            </p:custDataLst>
          </p:nvPr>
        </p:nvSpPr>
        <p:spPr/>
        <p:txBody>
          <a:bodyPr/>
          <a:p>
            <a:endParaRPr altLang="en-US" lang="zh-CN"/>
          </a:p>
        </p:txBody>
      </p:sp>
      <p:sp>
        <p:nvSpPr>
          <p:cNvPr id="104876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6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68" name="页脚占位符 2"/>
          <p:cNvSpPr>
            <a:spLocks noGrp="1"/>
          </p:cNvSpPr>
          <p:nvPr>
            <p:ph type="ftr" sz="quarter" idx="11"/>
            <p:custDataLst>
              <p:tags r:id="rId2"/>
            </p:custDataLst>
          </p:nvPr>
        </p:nvSpPr>
        <p:spPr/>
        <p:txBody>
          <a:bodyPr/>
          <a:p>
            <a:endParaRPr altLang="en-US" lang="zh-CN"/>
          </a:p>
        </p:txBody>
      </p:sp>
      <p:sp>
        <p:nvSpPr>
          <p:cNvPr id="104877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7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7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4"/>
          <p:cNvSpPr>
            <a:spLocks noGrp="1"/>
          </p:cNvSpPr>
          <p:nvPr>
            <p:ph type="ftr" sz="quarter" idx="11"/>
            <p:custDataLst>
              <p:tags r:id="rId3"/>
            </p:custDataLst>
          </p:nvPr>
        </p:nvSpPr>
        <p:spPr/>
        <p:txBody>
          <a:bodyPr/>
          <a:p>
            <a:endParaRPr altLang="en-US" lang="zh-CN"/>
          </a:p>
        </p:txBody>
      </p:sp>
      <p:sp>
        <p:nvSpPr>
          <p:cNvPr id="104877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8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8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8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6" name="页脚占位符 7"/>
          <p:cNvSpPr>
            <a:spLocks noGrp="1"/>
          </p:cNvSpPr>
          <p:nvPr>
            <p:ph type="ftr" sz="quarter" idx="11"/>
            <p:custDataLst>
              <p:tags r:id="rId4"/>
            </p:custDataLst>
          </p:nvPr>
        </p:nvSpPr>
        <p:spPr/>
        <p:txBody>
          <a:bodyPr/>
          <a:p>
            <a:endParaRPr altLang="en-US" lang="zh-CN"/>
          </a:p>
        </p:txBody>
      </p:sp>
      <p:sp>
        <p:nvSpPr>
          <p:cNvPr id="104878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790" name="任意多边形: 形状 49"/>
          <p:cNvSpPr/>
          <p:nvPr userDrawn="1">
            <p:custDataLst>
              <p:tags r:id="rId1"/>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2" name="任意多边形: 形状 20"/>
          <p:cNvSpPr/>
          <p:nvPr userDrawn="1">
            <p:custDataLst>
              <p:tags r:id="rId2"/>
            </p:custDataLst>
          </p:nvPr>
        </p:nvSpPr>
        <p:spPr>
          <a:xfrm flipH="1">
            <a:off x="26218" y="-23812"/>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3" name="图片 24"/>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26217" y="2826068"/>
            <a:ext cx="9394825" cy="4008120"/>
          </a:xfrm>
          <a:prstGeom prst="rect"/>
        </p:spPr>
      </p:pic>
      <p:cxnSp>
        <p:nvCxnSpPr>
          <p:cNvPr id="3145739" name="直接箭头连接符 25"/>
          <p:cNvCxnSpPr>
            <a:cxnSpLocks/>
          </p:cNvCxnSpPr>
          <p:nvPr userDrawn="1">
            <p:custDataLst>
              <p:tags r:id="rId5"/>
            </p:custDataLst>
          </p:nvPr>
        </p:nvCxnSpPr>
        <p:spPr>
          <a:xfrm>
            <a:off x="5998392" y="3009583"/>
            <a:ext cx="5400000" cy="0"/>
          </a:xfrm>
          <a:prstGeom prst="straightConnector1"/>
          <a:ln>
            <a:solidFill>
              <a:schemeClr val="accent4">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794" name="任意多边形: 形状 38"/>
          <p:cNvSpPr/>
          <p:nvPr userDrawn="1">
            <p:custDataLst>
              <p:tags r:id="rId6"/>
            </p:custDataLst>
          </p:nvPr>
        </p:nvSpPr>
        <p:spPr>
          <a:xfrm>
            <a:off x="1" y="-23812"/>
            <a:ext cx="5240473" cy="4816476"/>
          </a:xfrm>
          <a:custGeom>
            <a:avLst/>
            <a:gdLst>
              <a:gd name="connsiteX0" fmla="*/ 3662900 w 5240473"/>
              <a:gd name="connsiteY0" fmla="*/ 0 h 4816476"/>
              <a:gd name="connsiteX1" fmla="*/ 4963033 w 5240473"/>
              <a:gd name="connsiteY1" fmla="*/ 0 h 4816476"/>
              <a:gd name="connsiteX2" fmla="*/ 4968685 w 5240473"/>
              <a:gd name="connsiteY2" fmla="*/ 11733 h 4816476"/>
              <a:gd name="connsiteX3" fmla="*/ 5240473 w 5240473"/>
              <a:gd name="connsiteY3" fmla="*/ 1357948 h 4816476"/>
              <a:gd name="connsiteX4" fmla="*/ 1781945 w 5240473"/>
              <a:gd name="connsiteY4" fmla="*/ 4816476 h 4816476"/>
              <a:gd name="connsiteX5" fmla="*/ 133405 w 5240473"/>
              <a:gd name="connsiteY5" fmla="*/ 4399050 h 4816476"/>
              <a:gd name="connsiteX6" fmla="*/ 0 w 5240473"/>
              <a:gd name="connsiteY6" fmla="*/ 4318005 h 4816476"/>
              <a:gd name="connsiteX7" fmla="*/ 0 w 5240473"/>
              <a:gd name="connsiteY7" fmla="*/ 2845949 h 4816476"/>
              <a:gd name="connsiteX8" fmla="*/ 139955 w 5240473"/>
              <a:gd name="connsiteY8" fmla="*/ 2999938 h 4816476"/>
              <a:gd name="connsiteX9" fmla="*/ 1781945 w 5240473"/>
              <a:gd name="connsiteY9" fmla="*/ 3680073 h 4816476"/>
              <a:gd name="connsiteX10" fmla="*/ 4104070 w 5240473"/>
              <a:gd name="connsiteY10" fmla="*/ 1357948 h 4816476"/>
              <a:gd name="connsiteX11" fmla="*/ 3707487 w 5240473"/>
              <a:gd name="connsiteY11" fmla="*/ 59626 h 4816476"/>
              <a:gd name="connsiteX12" fmla="*/ 3662900 w 5240473"/>
              <a:gd name="connsiteY12" fmla="*/ 0 h 481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40473" h="4816476">
                <a:moveTo>
                  <a:pt x="3662900" y="0"/>
                </a:moveTo>
                <a:lnTo>
                  <a:pt x="4963033" y="0"/>
                </a:lnTo>
                <a:lnTo>
                  <a:pt x="4968685" y="11733"/>
                </a:lnTo>
                <a:cubicBezTo>
                  <a:pt x="5143696" y="425506"/>
                  <a:pt x="5240473" y="880425"/>
                  <a:pt x="5240473" y="1357948"/>
                </a:cubicBezTo>
                <a:cubicBezTo>
                  <a:pt x="5240473" y="3268040"/>
                  <a:pt x="3692037" y="4816476"/>
                  <a:pt x="1781945" y="4816476"/>
                </a:cubicBezTo>
                <a:cubicBezTo>
                  <a:pt x="1185041" y="4816476"/>
                  <a:pt x="623456" y="4665262"/>
                  <a:pt x="133405" y="4399050"/>
                </a:cubicBezTo>
                <a:lnTo>
                  <a:pt x="0" y="4318005"/>
                </a:lnTo>
                <a:lnTo>
                  <a:pt x="0" y="2845949"/>
                </a:lnTo>
                <a:lnTo>
                  <a:pt x="139955" y="2999938"/>
                </a:lnTo>
                <a:cubicBezTo>
                  <a:pt x="560177" y="3420160"/>
                  <a:pt x="1140708" y="3680073"/>
                  <a:pt x="1781945" y="3680073"/>
                </a:cubicBezTo>
                <a:cubicBezTo>
                  <a:pt x="3064419" y="3680073"/>
                  <a:pt x="4104070" y="2640422"/>
                  <a:pt x="4104070" y="1357948"/>
                </a:cubicBezTo>
                <a:cubicBezTo>
                  <a:pt x="4104070" y="877020"/>
                  <a:pt x="3957869" y="430240"/>
                  <a:pt x="3707487" y="59626"/>
                </a:cubicBezTo>
                <a:lnTo>
                  <a:pt x="3662900"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6" name="任意多边形 12"/>
          <p:cNvSpPr/>
          <p:nvPr userDrawn="1">
            <p:custDataLst>
              <p:tags r:id="rId7"/>
            </p:custDataLst>
          </p:nvPr>
        </p:nvSpPr>
        <p:spPr>
          <a:xfrm>
            <a:off x="4537257" y="1998028"/>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p>
        </p:txBody>
      </p:sp>
      <p:sp>
        <p:nvSpPr>
          <p:cNvPr id="1048798" name="标题 1"/>
          <p:cNvSpPr>
            <a:spLocks noGrp="1"/>
          </p:cNvSpPr>
          <p:nvPr>
            <p:ph type="ctrTitle"/>
            <p:custDataLst>
              <p:tags r:id="rId8"/>
            </p:custDataLst>
          </p:nvPr>
        </p:nvSpPr>
        <p:spPr>
          <a:xfrm>
            <a:off x="5867400" y="786765"/>
            <a:ext cx="5768142" cy="1977391"/>
          </a:xfrm>
        </p:spPr>
        <p:txBody>
          <a:bodyPr anchor="b">
            <a:normAutofit/>
          </a:bodyPr>
          <a:lstStyle>
            <a:lvl1pPr algn="l">
              <a:lnSpc>
                <a:spcPct val="100000"/>
              </a:lnSpc>
              <a:defRPr sz="5400"/>
            </a:lvl1pPr>
          </a:lstStyle>
          <a:p>
            <a:r>
              <a:rPr altLang="en-US" dirty="0" lang="zh-CN"/>
              <a:t>单击此处编辑母版标题样式</a:t>
            </a:r>
            <a:endParaRPr altLang="en-US" dirty="0" lang="zh-CN"/>
          </a:p>
        </p:txBody>
      </p:sp>
      <p:sp>
        <p:nvSpPr>
          <p:cNvPr id="1048800" name="日期占位符 3"/>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802" name="页脚占位符 4"/>
          <p:cNvSpPr>
            <a:spLocks noGrp="1"/>
          </p:cNvSpPr>
          <p:nvPr>
            <p:ph type="ftr" sz="quarter" idx="11"/>
            <p:custDataLst>
              <p:tags r:id="rId10"/>
            </p:custDataLst>
          </p:nvPr>
        </p:nvSpPr>
        <p:spPr/>
        <p:txBody>
          <a:bodyPr/>
          <a:p>
            <a:endParaRPr altLang="en-US" lang="zh-CN"/>
          </a:p>
        </p:txBody>
      </p:sp>
      <p:sp>
        <p:nvSpPr>
          <p:cNvPr id="1048804" name="灯片编号占位符 5"/>
          <p:cNvSpPr>
            <a:spLocks noGrp="1"/>
          </p:cNvSpPr>
          <p:nvPr>
            <p:ph type="sldNum" sz="quarter" idx="12"/>
            <p:custDataLst>
              <p:tags r:id="rId11"/>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06" name="文本占位符 9"/>
          <p:cNvSpPr>
            <a:spLocks noGrp="1"/>
          </p:cNvSpPr>
          <p:nvPr>
            <p:ph type="body" sz="quarter" idx="13" hasCustomPrompt="1"/>
            <p:custDataLst>
              <p:tags r:id="rId12"/>
            </p:custDataLst>
          </p:nvPr>
        </p:nvSpPr>
        <p:spPr>
          <a:xfrm>
            <a:off x="838799" y="504000"/>
            <a:ext cx="265706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808" name="文本占位符 13"/>
          <p:cNvSpPr>
            <a:spLocks noGrp="1"/>
          </p:cNvSpPr>
          <p:nvPr>
            <p:ph type="body" sz="quarter" idx="14" hasCustomPrompt="1"/>
            <p:custDataLst>
              <p:tags r:id="rId13"/>
            </p:custDataLst>
          </p:nvPr>
        </p:nvSpPr>
        <p:spPr>
          <a:xfrm>
            <a:off x="8774592" y="3353879"/>
            <a:ext cx="2880000" cy="1527175"/>
          </a:xfrm>
        </p:spPr>
        <p:txBody>
          <a:bodyPr anchor="t">
            <a:normAutofit/>
          </a:bodyPr>
          <a:lstStyle>
            <a:lvl1pPr algn="l" indent="0" marL="0">
              <a:lnSpc>
                <a:spcPct val="100000"/>
              </a:lnSpc>
              <a:buNone/>
              <a:defRPr b="1" sz="1600">
                <a:solidFill>
                  <a:schemeClr val="accent1"/>
                </a:solidFill>
              </a:defRPr>
            </a:lvl1pPr>
          </a:lstStyle>
          <a:p>
            <a:pPr lvl="0"/>
            <a:r>
              <a:rPr altLang="en-US" dirty="0" lang="zh-CN"/>
              <a:t>日期时间占位符</a:t>
            </a:r>
            <a:endParaRPr altLang="en-US" dirty="0" lang="zh-CN"/>
          </a:p>
        </p:txBody>
      </p:sp>
      <p:sp>
        <p:nvSpPr>
          <p:cNvPr id="1048810" name="文本占位符 23"/>
          <p:cNvSpPr>
            <a:spLocks noGrp="1"/>
          </p:cNvSpPr>
          <p:nvPr>
            <p:ph type="body" sz="quarter" idx="17" hasCustomPrompt="1"/>
            <p:custDataLst>
              <p:tags r:id="rId14"/>
            </p:custDataLst>
          </p:nvPr>
        </p:nvSpPr>
        <p:spPr>
          <a:xfrm>
            <a:off x="5943600" y="3353880"/>
            <a:ext cx="2743200" cy="1527154"/>
          </a:xfrm>
        </p:spPr>
        <p:txBody>
          <a:bodyPr anchor="t">
            <a:normAutofit/>
          </a:bodyPr>
          <a:lstStyle>
            <a:lvl1pPr algn="l" indent="0" marL="0">
              <a:lnSpc>
                <a:spcPct val="100000"/>
              </a:lnSpc>
              <a:buNone/>
              <a:defRPr b="1" sz="1600">
                <a:solidFill>
                  <a:schemeClr val="accent1"/>
                </a:solidFill>
              </a:defRPr>
            </a:lvl1pPr>
          </a:lstStyle>
          <a:p>
            <a:pPr lvl="0"/>
            <a:r>
              <a:rPr altLang="en-US" dirty="0" lang="zh-CN"/>
              <a:t>署名占位符</a:t>
            </a:r>
            <a:endParaRPr altLang="en-US" dirty="0" lang="zh-CN"/>
          </a:p>
        </p:txBody>
      </p:sp>
      <p:cxnSp>
        <p:nvCxnSpPr>
          <p:cNvPr id="3145741" name="直接连接符 46"/>
          <p:cNvCxnSpPr>
            <a:cxnSpLocks/>
          </p:cNvCxnSpPr>
          <p:nvPr userDrawn="1">
            <p:custDataLst>
              <p:tags r:id="rId1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3" name="直接连接符 47"/>
          <p:cNvCxnSpPr>
            <a:cxnSpLocks/>
          </p:cNvCxnSpPr>
          <p:nvPr userDrawn="1">
            <p:custDataLst>
              <p:tags r:id="rId1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48"/>
          <p:cNvCxnSpPr>
            <a:cxnSpLocks/>
          </p:cNvCxnSpPr>
          <p:nvPr userDrawn="1">
            <p:custDataLst>
              <p:tags r:id="rId1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6.xml"/><Relationship Id="rId13" Type="http://schemas.openxmlformats.org/officeDocument/2006/relationships/image" Target="../media/image1.png"/><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891"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0" r:id="rId10"/>
    <p:sldLayoutId id="214748390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p:cNvPicPr>
            <a:picLocks noChangeAspect="1"/>
          </p:cNvPicPr>
          <p:nvPr userDrawn="1">
            <p:custDataLst>
              <p:tags r:id="rId12"/>
            </p:custDataLst>
          </p:nvPr>
        </p:nvPicPr>
        <p:blipFill>
          <a:blip xmlns:r="http://schemas.openxmlformats.org/officeDocument/2006/relationships" r:embed="rId13">
            <a:alphaModFix amt="8000"/>
          </a:blip>
          <a:srcRect b="7246"/>
          <a:stretch>
            <a:fillRect/>
          </a:stretch>
        </p:blipFill>
        <p:spPr>
          <a:xfrm>
            <a:off x="-1270" y="2696210"/>
            <a:ext cx="9394825" cy="416179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gradFill flip="none" rotWithShape="1">
            <a:gsLst>
              <a:gs pos="0">
                <a:schemeClr val="accent1">
                  <a:alpha val="33000"/>
                </a:schemeClr>
              </a:gs>
              <a:gs pos="95000">
                <a:schemeClr val="accent1"/>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Tree>
  </p:cSld>
  <p:clrMap accent1="accent1" accent2="accent2" accent3="accent3" accent4="accent4" accent5="accent5" accent6="accent6" bg1="lt1" bg2="lt2" tx1="dk1" tx2="dk2" hlink="hlink" folHlink="folHlink"/>
  <p:sldLayoutIdLst>
    <p:sldLayoutId id="2147483928" r:id="rId1"/>
    <p:sldLayoutId id="2147483929" r:id="rId2"/>
    <p:sldLayoutId id="2147483930" r:id="rId3"/>
    <p:sldLayoutId id="2147483931" r:id="rId4"/>
    <p:sldLayoutId id="2147483932" r:id="rId5"/>
    <p:sldLayoutId id="2147483933" r:id="rId6"/>
    <p:sldLayoutId id="2147483934" r:id="rId7"/>
    <p:sldLayoutId id="2147483935" r:id="rId8"/>
    <p:sldLayoutId id="2147483936" r:id="rId9"/>
    <p:sldLayoutId id="2147483937" r:id="rId10"/>
    <p:sldLayoutId id="214748393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0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tags" Target="../tags/tag98.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tags" Target="../tags/tag105.xml"/><Relationship Id="rId8" Type="http://schemas.openxmlformats.org/officeDocument/2006/relationships/tags" Target="../tags/tag106.xml"/><Relationship Id="rId9" Type="http://schemas.openxmlformats.org/officeDocument/2006/relationships/tags" Target="../tags/tag107.xml"/><Relationship Id="rId10" Type="http://schemas.openxmlformats.org/officeDocument/2006/relationships/tags" Target="../tags/tag108.xml"/><Relationship Id="rId11" Type="http://schemas.openxmlformats.org/officeDocument/2006/relationships/tags" Target="../tags/tag109.xml"/><Relationship Id="rId12" Type="http://schemas.openxmlformats.org/officeDocument/2006/relationships/tags" Target="../tags/tag110.xml"/><Relationship Id="rId13" Type="http://schemas.openxmlformats.org/officeDocument/2006/relationships/tags" Target="../tags/tag111.xml"/><Relationship Id="rId14" Type="http://schemas.openxmlformats.org/officeDocument/2006/relationships/tags" Target="../tags/tag112.xml"/><Relationship Id="rId15" Type="http://schemas.openxmlformats.org/officeDocument/2006/relationships/tags" Target="../tags/tag113.xml"/><Relationship Id="rId16" Type="http://schemas.openxmlformats.org/officeDocument/2006/relationships/tags" Target="../tags/tag114.xml"/><Relationship Id="rId17" Type="http://schemas.openxmlformats.org/officeDocument/2006/relationships/tags" Target="../tags/tag115.xml"/><Relationship Id="rId18" Type="http://schemas.openxmlformats.org/officeDocument/2006/relationships/tags" Target="../tags/tag116.xml"/><Relationship Id="rId19" Type="http://schemas.openxmlformats.org/officeDocument/2006/relationships/tags" Target="../tags/tag117.xml"/><Relationship Id="rId20" Type="http://schemas.openxmlformats.org/officeDocument/2006/relationships/tags" Target="../tags/tag118.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tags" Target="../tags/tag132.xml"/><Relationship Id="rId5" Type="http://schemas.openxmlformats.org/officeDocument/2006/relationships/tags" Target="../tags/tag133.xml"/><Relationship Id="rId6" Type="http://schemas.openxmlformats.org/officeDocument/2006/relationships/tags" Target="../tags/tag134.xml"/><Relationship Id="rId7" Type="http://schemas.openxmlformats.org/officeDocument/2006/relationships/tags" Target="../tags/tag135.xml"/><Relationship Id="rId8" Type="http://schemas.openxmlformats.org/officeDocument/2006/relationships/tags" Target="../tags/tag136.xml"/><Relationship Id="rId9" Type="http://schemas.openxmlformats.org/officeDocument/2006/relationships/tags" Target="../tags/tag137.xml"/><Relationship Id="rId10" Type="http://schemas.openxmlformats.org/officeDocument/2006/relationships/tags" Target="../tags/tag138.xml"/><Relationship Id="rId11" Type="http://schemas.openxmlformats.org/officeDocument/2006/relationships/tags" Target="../tags/tag139.xml"/><Relationship Id="rId12" Type="http://schemas.openxmlformats.org/officeDocument/2006/relationships/tags" Target="../tags/tag140.xml"/><Relationship Id="rId13" Type="http://schemas.openxmlformats.org/officeDocument/2006/relationships/tags" Target="../tags/tag141.xml"/><Relationship Id="rId14" Type="http://schemas.openxmlformats.org/officeDocument/2006/relationships/tags" Target="../tags/tag142.xml"/><Relationship Id="rId15" Type="http://schemas.openxmlformats.org/officeDocument/2006/relationships/tags" Target="../tags/tag143.xml"/><Relationship Id="rId16" Type="http://schemas.openxmlformats.org/officeDocument/2006/relationships/tags" Target="../tags/tag144.xml"/><Relationship Id="rId17" Type="http://schemas.openxmlformats.org/officeDocument/2006/relationships/tags" Target="../tags/tag145.xml"/><Relationship Id="rId18" Type="http://schemas.openxmlformats.org/officeDocument/2006/relationships/tags" Target="../tags/tag146.xml"/><Relationship Id="rId19" Type="http://schemas.openxmlformats.org/officeDocument/2006/relationships/tags" Target="../tags/tag147.xml"/><Relationship Id="rId20" Type="http://schemas.openxmlformats.org/officeDocument/2006/relationships/tags" Target="../tags/tag148.xml"/><Relationship Id="rId21" Type="http://schemas.openxmlformats.org/officeDocument/2006/relationships/tags" Target="../tags/tag149.xml"/><Relationship Id="rId22" Type="http://schemas.openxmlformats.org/officeDocument/2006/relationships/tags" Target="../tags/tag150.xml"/><Relationship Id="rId23" Type="http://schemas.openxmlformats.org/officeDocument/2006/relationships/tags" Target="../tags/tag151.xml"/><Relationship Id="rId24" Type="http://schemas.openxmlformats.org/officeDocument/2006/relationships/tags" Target="../tags/tag152.xml"/><Relationship Id="rId25" Type="http://schemas.openxmlformats.org/officeDocument/2006/relationships/tags" Target="../tags/tag153.xml"/><Relationship Id="rId26" Type="http://schemas.openxmlformats.org/officeDocument/2006/relationships/tags" Target="../tags/tag154.xml"/><Relationship Id="rId27" Type="http://schemas.openxmlformats.org/officeDocument/2006/relationships/tags" Target="../tags/tag155.xml"/><Relationship Id="rId28" Type="http://schemas.openxmlformats.org/officeDocument/2006/relationships/tags" Target="../tags/tag156.xml"/><Relationship Id="rId29" Type="http://schemas.openxmlformats.org/officeDocument/2006/relationships/tags" Target="../tags/tag157.xml"/><Relationship Id="rId30"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tags" Target="../tags/tag161.xml"/><Relationship Id="rId5" Type="http://schemas.openxmlformats.org/officeDocument/2006/relationships/tags" Target="../tags/tag162.xml"/><Relationship Id="rId6" Type="http://schemas.openxmlformats.org/officeDocument/2006/relationships/tags" Target="../tags/tag163.xml"/><Relationship Id="rId7" Type="http://schemas.openxmlformats.org/officeDocument/2006/relationships/tags" Target="../tags/tag164.xml"/><Relationship Id="rId8" Type="http://schemas.openxmlformats.org/officeDocument/2006/relationships/tags" Target="../tags/tag165.xml"/><Relationship Id="rId9" Type="http://schemas.openxmlformats.org/officeDocument/2006/relationships/tags" Target="../tags/tag166.xml"/><Relationship Id="rId10" Type="http://schemas.openxmlformats.org/officeDocument/2006/relationships/tags" Target="../tags/tag167.xml"/><Relationship Id="rId11" Type="http://schemas.openxmlformats.org/officeDocument/2006/relationships/tags" Target="../tags/tag168.xml"/><Relationship Id="rId12" Type="http://schemas.openxmlformats.org/officeDocument/2006/relationships/tags" Target="../tags/tag169.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tags" Target="../tags/tag173.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tags" Target="../tags/tag185.xml"/><Relationship Id="rId10" Type="http://schemas.openxmlformats.org/officeDocument/2006/relationships/tags" Target="../tags/tag186.xml"/><Relationship Id="rId11" Type="http://schemas.openxmlformats.org/officeDocument/2006/relationships/tags" Target="../tags/tag187.xml"/><Relationship Id="rId12" Type="http://schemas.openxmlformats.org/officeDocument/2006/relationships/tags" Target="../tags/tag188.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tags" Target="../tags/tag193.xml"/><Relationship Id="rId6" Type="http://schemas.openxmlformats.org/officeDocument/2006/relationships/tags" Target="../tags/tag194.xml"/><Relationship Id="rId7" Type="http://schemas.openxmlformats.org/officeDocument/2006/relationships/tags" Target="../tags/tag195.xml"/><Relationship Id="rId8" Type="http://schemas.openxmlformats.org/officeDocument/2006/relationships/tags" Target="../tags/tag196.xml"/><Relationship Id="rId9" Type="http://schemas.openxmlformats.org/officeDocument/2006/relationships/tags" Target="../tags/tag197.xml"/><Relationship Id="rId10" Type="http://schemas.openxmlformats.org/officeDocument/2006/relationships/tags" Target="../tags/tag198.xml"/><Relationship Id="rId11" Type="http://schemas.openxmlformats.org/officeDocument/2006/relationships/tags" Target="../tags/tag199.xml"/><Relationship Id="rId12" Type="http://schemas.openxmlformats.org/officeDocument/2006/relationships/tags" Target="../tags/tag200.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tags" Target="../tags/tag204.xml"/><Relationship Id="rId5" Type="http://schemas.openxmlformats.org/officeDocument/2006/relationships/tags" Target="../tags/tag205.xml"/><Relationship Id="rId6" Type="http://schemas.openxmlformats.org/officeDocument/2006/relationships/tags" Target="../tags/tag206.xml"/><Relationship Id="rId7" Type="http://schemas.openxmlformats.org/officeDocument/2006/relationships/tags" Target="../tags/tag207.xml"/><Relationship Id="rId8" Type="http://schemas.openxmlformats.org/officeDocument/2006/relationships/tags" Target="../tags/tag208.xml"/><Relationship Id="rId9" Type="http://schemas.openxmlformats.org/officeDocument/2006/relationships/tags" Target="../tags/tag209.xml"/><Relationship Id="rId10" Type="http://schemas.openxmlformats.org/officeDocument/2006/relationships/tags" Target="../tags/tag210.xml"/><Relationship Id="rId11" Type="http://schemas.openxmlformats.org/officeDocument/2006/relationships/tags" Target="../tags/tag211.xml"/><Relationship Id="rId12" Type="http://schemas.openxmlformats.org/officeDocument/2006/relationships/tags" Target="../tags/tag212.xml"/><Relationship Id="rId13" Type="http://schemas.openxmlformats.org/officeDocument/2006/relationships/tags" Target="../tags/tag213.xml"/><Relationship Id="rId14" Type="http://schemas.openxmlformats.org/officeDocument/2006/relationships/tags" Target="../tags/tag214.xml"/><Relationship Id="rId15" Type="http://schemas.openxmlformats.org/officeDocument/2006/relationships/tags" Target="../tags/tag215.xml"/><Relationship Id="rId16" Type="http://schemas.openxmlformats.org/officeDocument/2006/relationships/tags" Target="../tags/tag216.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tags" Target="../tags/tag225.xml"/><Relationship Id="rId10" Type="http://schemas.openxmlformats.org/officeDocument/2006/relationships/tags" Target="../tags/tag226.xml"/><Relationship Id="rId11" Type="http://schemas.openxmlformats.org/officeDocument/2006/relationships/tags" Target="../tags/tag227.xml"/><Relationship Id="rId12" Type="http://schemas.openxmlformats.org/officeDocument/2006/relationships/tags" Target="../tags/tag228.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tags" Target="../tags/tag239.xml"/><Relationship Id="rId5" Type="http://schemas.openxmlformats.org/officeDocument/2006/relationships/tags" Target="../tags/tag240.xml"/><Relationship Id="rId6" Type="http://schemas.openxmlformats.org/officeDocument/2006/relationships/tags" Target="../tags/tag241.xml"/><Relationship Id="rId7" Type="http://schemas.openxmlformats.org/officeDocument/2006/relationships/tags" Target="../tags/tag242.xml"/><Relationship Id="rId8" Type="http://schemas.openxmlformats.org/officeDocument/2006/relationships/tags" Target="../tags/tag243.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tags" Target="../tags/tag248.xml"/><Relationship Id="rId6" Type="http://schemas.openxmlformats.org/officeDocument/2006/relationships/tags" Target="../tags/tag249.xml"/><Relationship Id="rId7" Type="http://schemas.openxmlformats.org/officeDocument/2006/relationships/tags" Target="../tags/tag250.xml"/><Relationship Id="rId8" Type="http://schemas.openxmlformats.org/officeDocument/2006/relationships/tags" Target="../tags/tag251.xml"/><Relationship Id="rId9" Type="http://schemas.openxmlformats.org/officeDocument/2006/relationships/tags" Target="../tags/tag252.xml"/><Relationship Id="rId10" Type="http://schemas.openxmlformats.org/officeDocument/2006/relationships/tags" Target="../tags/tag253.xml"/><Relationship Id="rId11" Type="http://schemas.openxmlformats.org/officeDocument/2006/relationships/tags" Target="../tags/tag254.xml"/><Relationship Id="rId12" Type="http://schemas.openxmlformats.org/officeDocument/2006/relationships/tags" Target="../tags/tag255.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tags" Target="../tags/tag259.xml"/><Relationship Id="rId5" Type="http://schemas.openxmlformats.org/officeDocument/2006/relationships/tags" Target="../tags/tag260.xml"/><Relationship Id="rId6" Type="http://schemas.openxmlformats.org/officeDocument/2006/relationships/tags" Target="../tags/tag261.xml"/><Relationship Id="rId7" Type="http://schemas.openxmlformats.org/officeDocument/2006/relationships/tags" Target="../tags/tag262.xml"/><Relationship Id="rId8" Type="http://schemas.openxmlformats.org/officeDocument/2006/relationships/tags" Target="../tags/tag263.xml"/><Relationship Id="rId9" Type="http://schemas.openxmlformats.org/officeDocument/2006/relationships/tags" Target="../tags/tag264.xml"/><Relationship Id="rId10" Type="http://schemas.openxmlformats.org/officeDocument/2006/relationships/tags" Target="../tags/tag265.xml"/><Relationship Id="rId11" Type="http://schemas.openxmlformats.org/officeDocument/2006/relationships/tags" Target="../tags/tag266.xml"/><Relationship Id="rId12" Type="http://schemas.openxmlformats.org/officeDocument/2006/relationships/tags" Target="../tags/tag267.xml"/><Relationship Id="rId13" Type="http://schemas.openxmlformats.org/officeDocument/2006/relationships/tags" Target="../tags/tag268.xml"/><Relationship Id="rId14" Type="http://schemas.openxmlformats.org/officeDocument/2006/relationships/tags" Target="../tags/tag269.xml"/><Relationship Id="rId15" Type="http://schemas.openxmlformats.org/officeDocument/2006/relationships/tags" Target="../tags/tag270.xml"/><Relationship Id="rId16" Type="http://schemas.openxmlformats.org/officeDocument/2006/relationships/tags" Target="../tags/tag271.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tags" Target="../tags/tag278.xml"/><Relationship Id="rId5" Type="http://schemas.openxmlformats.org/officeDocument/2006/relationships/tags" Target="../tags/tag279.xml"/><Relationship Id="rId6" Type="http://schemas.openxmlformats.org/officeDocument/2006/relationships/tags" Target="../tags/tag280.xml"/><Relationship Id="rId7" Type="http://schemas.openxmlformats.org/officeDocument/2006/relationships/tags" Target="../tags/tag281.xml"/><Relationship Id="rId8" Type="http://schemas.openxmlformats.org/officeDocument/2006/relationships/tags" Target="../tags/tag282.xml"/><Relationship Id="rId9" Type="http://schemas.openxmlformats.org/officeDocument/2006/relationships/tags" Target="../tags/tag283.xml"/><Relationship Id="rId10" Type="http://schemas.openxmlformats.org/officeDocument/2006/relationships/tags" Target="../tags/tag284.xml"/><Relationship Id="rId11" Type="http://schemas.openxmlformats.org/officeDocument/2006/relationships/tags" Target="../tags/tag285.xml"/><Relationship Id="rId12" Type="http://schemas.openxmlformats.org/officeDocument/2006/relationships/tags" Target="../tags/tag286.xml"/><Relationship Id="rId13" Type="http://schemas.openxmlformats.org/officeDocument/2006/relationships/tags" Target="../tags/tag287.xml"/><Relationship Id="rId14" Type="http://schemas.openxmlformats.org/officeDocument/2006/relationships/tags" Target="../tags/tag288.xml"/><Relationship Id="rId15" Type="http://schemas.openxmlformats.org/officeDocument/2006/relationships/tags" Target="../tags/tag289.xml"/><Relationship Id="rId16" Type="http://schemas.openxmlformats.org/officeDocument/2006/relationships/tags" Target="../tags/tag290.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1.xml"/><Relationship Id="rId2" Type="http://schemas.openxmlformats.org/officeDocument/2006/relationships/tags" Target="../tags/tag292.xml"/><Relationship Id="rId3" Type="http://schemas.openxmlformats.org/officeDocument/2006/relationships/tags" Target="../tags/tag293.xml"/><Relationship Id="rId4" Type="http://schemas.openxmlformats.org/officeDocument/2006/relationships/tags" Target="../tags/tag294.xml"/><Relationship Id="rId5" Type="http://schemas.openxmlformats.org/officeDocument/2006/relationships/tags" Target="../tags/tag295.xml"/><Relationship Id="rId6" Type="http://schemas.openxmlformats.org/officeDocument/2006/relationships/tags" Target="../tags/tag296.xml"/><Relationship Id="rId7" Type="http://schemas.openxmlformats.org/officeDocument/2006/relationships/tags" Target="../tags/tag297.xml"/><Relationship Id="rId8" Type="http://schemas.openxmlformats.org/officeDocument/2006/relationships/tags" Target="../tags/tag298.xml"/><Relationship Id="rId9" Type="http://schemas.openxmlformats.org/officeDocument/2006/relationships/tags" Target="../tags/tag299.xml"/><Relationship Id="rId10" Type="http://schemas.openxmlformats.org/officeDocument/2006/relationships/tags" Target="../tags/tag300.xml"/><Relationship Id="rId11" Type="http://schemas.openxmlformats.org/officeDocument/2006/relationships/tags" Target="../tags/tag301.xml"/><Relationship Id="rId12" Type="http://schemas.openxmlformats.org/officeDocument/2006/relationships/tags" Target="../tags/tag302.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tags" Target="../tags/tag307.xml"/><Relationship Id="rId6" Type="http://schemas.openxmlformats.org/officeDocument/2006/relationships/tags" Target="../tags/tag308.xml"/><Relationship Id="rId7" Type="http://schemas.openxmlformats.org/officeDocument/2006/relationships/tags" Target="../tags/tag309.xml"/><Relationship Id="rId8" Type="http://schemas.openxmlformats.org/officeDocument/2006/relationships/tags" Target="../tags/tag310.xml"/><Relationship Id="rId9" Type="http://schemas.openxmlformats.org/officeDocument/2006/relationships/tags" Target="../tags/tag311.xml"/><Relationship Id="rId10" Type="http://schemas.openxmlformats.org/officeDocument/2006/relationships/tags" Target="../tags/tag312.xml"/><Relationship Id="rId11" Type="http://schemas.openxmlformats.org/officeDocument/2006/relationships/tags" Target="../tags/tag313.xml"/><Relationship Id="rId12" Type="http://schemas.openxmlformats.org/officeDocument/2006/relationships/tags" Target="../tags/tag314.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tags" Target="../tags/tag319.xml"/><Relationship Id="rId6" Type="http://schemas.openxmlformats.org/officeDocument/2006/relationships/tags" Target="../tags/tag320.xml"/><Relationship Id="rId7" Type="http://schemas.openxmlformats.org/officeDocument/2006/relationships/tags" Target="../tags/tag321.xml"/><Relationship Id="rId8" Type="http://schemas.openxmlformats.org/officeDocument/2006/relationships/tags" Target="../tags/tag322.xml"/><Relationship Id="rId9" Type="http://schemas.openxmlformats.org/officeDocument/2006/relationships/tags" Target="../tags/tag323.xml"/><Relationship Id="rId10" Type="http://schemas.openxmlformats.org/officeDocument/2006/relationships/tags" Target="../tags/tag324.xml"/><Relationship Id="rId11" Type="http://schemas.openxmlformats.org/officeDocument/2006/relationships/tags" Target="../tags/tag325.xml"/><Relationship Id="rId12" Type="http://schemas.openxmlformats.org/officeDocument/2006/relationships/tags" Target="../tags/tag326.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30.xml"/><Relationship Id="rId2" Type="http://schemas.openxmlformats.org/officeDocument/2006/relationships/tags" Target="../tags/tag331.xml"/><Relationship Id="rId3" Type="http://schemas.openxmlformats.org/officeDocument/2006/relationships/tags" Target="../tags/tag332.xml"/><Relationship Id="rId4" Type="http://schemas.openxmlformats.org/officeDocument/2006/relationships/tags" Target="../tags/tag333.xml"/><Relationship Id="rId5" Type="http://schemas.openxmlformats.org/officeDocument/2006/relationships/tags" Target="../tags/tag334.xml"/><Relationship Id="rId6" Type="http://schemas.openxmlformats.org/officeDocument/2006/relationships/tags" Target="../tags/tag335.xml"/><Relationship Id="rId7" Type="http://schemas.openxmlformats.org/officeDocument/2006/relationships/tags" Target="../tags/tag336.xml"/><Relationship Id="rId8" Type="http://schemas.openxmlformats.org/officeDocument/2006/relationships/tags" Target="../tags/tag337.xml"/><Relationship Id="rId9" Type="http://schemas.openxmlformats.org/officeDocument/2006/relationships/tags" Target="../tags/tag338.xml"/><Relationship Id="rId10" Type="http://schemas.openxmlformats.org/officeDocument/2006/relationships/tags" Target="../tags/tag339.xml"/><Relationship Id="rId11" Type="http://schemas.openxmlformats.org/officeDocument/2006/relationships/tags" Target="../tags/tag340.xml"/><Relationship Id="rId12" Type="http://schemas.openxmlformats.org/officeDocument/2006/relationships/tags" Target="../tags/tag341.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42.xml"/><Relationship Id="rId2" Type="http://schemas.openxmlformats.org/officeDocument/2006/relationships/tags" Target="../tags/tag343.xml"/><Relationship Id="rId3" Type="http://schemas.openxmlformats.org/officeDocument/2006/relationships/tags" Target="../tags/tag344.xml"/><Relationship Id="rId4" Type="http://schemas.openxmlformats.org/officeDocument/2006/relationships/tags" Target="../tags/tag345.xml"/><Relationship Id="rId5" Type="http://schemas.openxmlformats.org/officeDocument/2006/relationships/tags" Target="../tags/tag346.xml"/><Relationship Id="rId6" Type="http://schemas.openxmlformats.org/officeDocument/2006/relationships/tags" Target="../tags/tag347.xml"/><Relationship Id="rId7" Type="http://schemas.openxmlformats.org/officeDocument/2006/relationships/tags" Target="../tags/tag348.xml"/><Relationship Id="rId8" Type="http://schemas.openxmlformats.org/officeDocument/2006/relationships/tags" Target="../tags/tag349.xml"/><Relationship Id="rId9" Type="http://schemas.openxmlformats.org/officeDocument/2006/relationships/tags" Target="../tags/tag350.xml"/><Relationship Id="rId10" Type="http://schemas.openxmlformats.org/officeDocument/2006/relationships/tags" Target="../tags/tag351.xml"/><Relationship Id="rId11" Type="http://schemas.openxmlformats.org/officeDocument/2006/relationships/tags" Target="../tags/tag352.xml"/><Relationship Id="rId12" Type="http://schemas.openxmlformats.org/officeDocument/2006/relationships/tags" Target="../tags/tag353.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54.xml"/><Relationship Id="rId2" Type="http://schemas.openxmlformats.org/officeDocument/2006/relationships/tags" Target="../tags/tag355.xml"/><Relationship Id="rId3" Type="http://schemas.openxmlformats.org/officeDocument/2006/relationships/tags" Target="../tags/tag356.xml"/><Relationship Id="rId4" Type="http://schemas.openxmlformats.org/officeDocument/2006/relationships/tags" Target="../tags/tag357.xml"/><Relationship Id="rId5" Type="http://schemas.openxmlformats.org/officeDocument/2006/relationships/tags" Target="../tags/tag358.xml"/><Relationship Id="rId6" Type="http://schemas.openxmlformats.org/officeDocument/2006/relationships/tags" Target="../tags/tag359.xml"/><Relationship Id="rId7" Type="http://schemas.openxmlformats.org/officeDocument/2006/relationships/tags" Target="../tags/tag360.xml"/><Relationship Id="rId8" Type="http://schemas.openxmlformats.org/officeDocument/2006/relationships/tags" Target="../tags/tag361.xml"/><Relationship Id="rId9" Type="http://schemas.openxmlformats.org/officeDocument/2006/relationships/tags" Target="../tags/tag362.xml"/><Relationship Id="rId10" Type="http://schemas.openxmlformats.org/officeDocument/2006/relationships/tags" Target="../tags/tag363.xml"/><Relationship Id="rId11" Type="http://schemas.openxmlformats.org/officeDocument/2006/relationships/tags" Target="../tags/tag364.xml"/><Relationship Id="rId12" Type="http://schemas.openxmlformats.org/officeDocument/2006/relationships/tags" Target="../tags/tag365.xml"/><Relationship Id="rId13" Type="http://schemas.openxmlformats.org/officeDocument/2006/relationships/tags" Target="../tags/tag366.xml"/><Relationship Id="rId14" Type="http://schemas.openxmlformats.org/officeDocument/2006/relationships/tags" Target="../tags/tag367.xml"/><Relationship Id="rId15" Type="http://schemas.openxmlformats.org/officeDocument/2006/relationships/tags" Target="../tags/tag368.xml"/><Relationship Id="rId16"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69.xml"/><Relationship Id="rId2" Type="http://schemas.openxmlformats.org/officeDocument/2006/relationships/tags" Target="../tags/tag370.xml"/><Relationship Id="rId3" Type="http://schemas.openxmlformats.org/officeDocument/2006/relationships/tags" Target="../tags/tag371.xml"/><Relationship Id="rId4" Type="http://schemas.openxmlformats.org/officeDocument/2006/relationships/tags" Target="../tags/tag372.xml"/><Relationship Id="rId5" Type="http://schemas.openxmlformats.org/officeDocument/2006/relationships/tags" Target="../tags/tag373.xml"/><Relationship Id="rId6" Type="http://schemas.openxmlformats.org/officeDocument/2006/relationships/tags" Target="../tags/tag374.xml"/><Relationship Id="rId7" Type="http://schemas.openxmlformats.org/officeDocument/2006/relationships/tags" Target="../tags/tag375.xml"/><Relationship Id="rId8" Type="http://schemas.openxmlformats.org/officeDocument/2006/relationships/tags" Target="../tags/tag376.xml"/><Relationship Id="rId9" Type="http://schemas.openxmlformats.org/officeDocument/2006/relationships/tags" Target="../tags/tag377.xml"/><Relationship Id="rId10" Type="http://schemas.openxmlformats.org/officeDocument/2006/relationships/tags" Target="../tags/tag378.xml"/><Relationship Id="rId11" Type="http://schemas.openxmlformats.org/officeDocument/2006/relationships/tags" Target="../tags/tag379.xml"/><Relationship Id="rId12" Type="http://schemas.openxmlformats.org/officeDocument/2006/relationships/tags" Target="../tags/tag380.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81.xml"/><Relationship Id="rId2" Type="http://schemas.openxmlformats.org/officeDocument/2006/relationships/tags" Target="../tags/tag382.xml"/><Relationship Id="rId3" Type="http://schemas.openxmlformats.org/officeDocument/2006/relationships/tags" Target="../tags/tag383.xml"/><Relationship Id="rId4" Type="http://schemas.openxmlformats.org/officeDocument/2006/relationships/tags" Target="../tags/tag384.xml"/><Relationship Id="rId5" Type="http://schemas.openxmlformats.org/officeDocument/2006/relationships/tags" Target="../tags/tag385.xml"/><Relationship Id="rId6" Type="http://schemas.openxmlformats.org/officeDocument/2006/relationships/slideLayout" Target="../slideLayouts/slideLayout22.xml"/><Relationship Id="rId7"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856514" y="754533"/>
            <a:ext cx="5375326" cy="1859048"/>
          </a:xfrm>
        </p:spPr>
        <p:txBody>
          <a:bodyPr/>
          <a:p>
            <a:r>
              <a:rPr altLang="en-US" dirty="0" lang="zh-CN"/>
              <a:t>构建创新的组织合作机制</a:t>
            </a:r>
            <a:endParaRPr altLang="en-US" dirty="0" lang="zh-CN"/>
          </a:p>
        </p:txBody>
      </p:sp>
      <p:sp>
        <p:nvSpPr>
          <p:cNvPr id="1048650" name="副标题"/>
          <p:cNvSpPr>
            <a:spLocks noGrp="1"/>
          </p:cNvSpPr>
          <p:nvPr>
            <p:ph type="subTitle" idx="1"/>
            <p:custDataLst>
              <p:tags r:id="rId2"/>
            </p:custDataLst>
          </p:nvPr>
        </p:nvSpPr>
        <p:spPr>
          <a:xfrm>
            <a:off x="5856513" y="2773054"/>
            <a:ext cx="5375325" cy="370742"/>
          </a:xfrm>
        </p:spPr>
        <p:txBody>
          <a:bodyPr/>
          <a:p>
            <a:r>
              <a:rPr altLang="zh-CN" dirty="0" lang="en-US" err="1"/>
              <a:t>xxx,a</a:t>
            </a:r>
            <a:r>
              <a:rPr altLang="zh-CN" dirty="0" lang="en-US"/>
              <a:t> click to unlimited possibilities</a:t>
            </a:r>
            <a:endParaRPr altLang="en-US" dirty="0" lang="zh-CN"/>
          </a:p>
        </p:txBody>
      </p:sp>
      <p:sp>
        <p:nvSpPr>
          <p:cNvPr id="1048652" name="日期时间"/>
          <p:cNvSpPr>
            <a:spLocks noGrp="1"/>
          </p:cNvSpPr>
          <p:nvPr>
            <p:ph type="body" sz="quarter" idx="13"/>
            <p:custDataLst>
              <p:tags r:id="rId3"/>
            </p:custDataLst>
          </p:nvPr>
        </p:nvSpPr>
        <p:spPr>
          <a:xfrm>
            <a:off x="838199" y="504000"/>
            <a:ext cx="2743199" cy="504000"/>
          </a:xfrm>
        </p:spPr>
        <p:txBody>
          <a:bodyPr/>
          <a:p>
            <a:r>
              <a:rPr altLang="zh-CN" dirty="0" lang="en-US"/>
              <a:t>YOUR LOGO</a:t>
            </a:r>
            <a:endParaRPr altLang="zh-CN" dirty="0" lang="en-US"/>
          </a:p>
        </p:txBody>
      </p:sp>
      <p:sp>
        <p:nvSpPr>
          <p:cNvPr id="1048654" name="联系方式"/>
          <p:cNvSpPr>
            <a:spLocks noGrp="1"/>
          </p:cNvSpPr>
          <p:nvPr>
            <p:ph type="body" sz="quarter" idx="14"/>
            <p:custDataLst>
              <p:tags r:id="rId4"/>
            </p:custDataLst>
          </p:nvPr>
        </p:nvSpPr>
        <p:spPr>
          <a:xfrm>
            <a:off x="8488638" y="3597814"/>
            <a:ext cx="2743200" cy="1322534"/>
          </a:xfrm>
        </p:spPr>
        <p:txBody>
          <a:bodyPr>
            <a:normAutofit/>
          </a:bodyPr>
          <a:p>
            <a:r>
              <a:rPr altLang="en-US" dirty="0" lang="zh-CN"/>
              <a:t>时间：</a:t>
            </a:r>
            <a:r>
              <a:rPr altLang="zh-CN" dirty="0" lang="en-US"/>
              <a:t>20XX-XX-XX</a:t>
            </a:r>
            <a:endParaRPr altLang="zh-CN" dirty="0" lang="zh-CN"/>
          </a:p>
        </p:txBody>
      </p:sp>
      <p:sp>
        <p:nvSpPr>
          <p:cNvPr id="1048656" name="年份"/>
          <p:cNvSpPr>
            <a:spLocks noGrp="1"/>
          </p:cNvSpPr>
          <p:nvPr>
            <p:ph type="body" sz="quarter" idx="17"/>
            <p:custDataLst>
              <p:tags r:id="rId5"/>
            </p:custDataLst>
          </p:nvPr>
        </p:nvSpPr>
        <p:spPr>
          <a:xfrm>
            <a:off x="5856514" y="3597814"/>
            <a:ext cx="2533699" cy="1322534"/>
          </a:xfrm>
        </p:spPr>
        <p:txBody>
          <a:bodyPr/>
          <a:p>
            <a:r>
              <a:rPr altLang="en-US" lang="zh-CN"/>
              <a:t>汇报人：</a:t>
            </a:r>
            <a:r>
              <a:rPr altLang="zh-CN" lang="en-US"/>
              <a:t>xxx</a:t>
            </a:r>
            <a:endParaRPr altLang="en-US" dirty="0" lang="zh-CN"/>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6" name="标题"/>
          <p:cNvSpPr>
            <a:spLocks noGrp="1"/>
          </p:cNvSpPr>
          <p:nvPr>
            <p:ph type="title"/>
            <p:custDataLst>
              <p:tags r:id="rId1"/>
            </p:custDataLst>
          </p:nvPr>
        </p:nvSpPr>
        <p:spPr>
          <a:xfrm>
            <a:off x="839788" y="565200"/>
            <a:ext cx="2880000" cy="1081088"/>
          </a:xfrm>
        </p:spPr>
        <p:txBody>
          <a:bodyPr/>
          <a:p>
            <a:r>
              <a:rPr altLang="en-US" dirty="0" lang="zh-CN"/>
              <a:t>目录</a:t>
            </a:r>
            <a:endParaRPr altLang="en-US" dirty="0" lang="zh-CN"/>
          </a:p>
        </p:txBody>
      </p:sp>
      <p:sp>
        <p:nvSpPr>
          <p:cNvPr id="1048838" name="矩形 1"/>
          <p:cNvSpPr/>
          <p:nvPr>
            <p:custDataLst>
              <p:tags r:id="rId2"/>
            </p:custDataLst>
          </p:nvPr>
        </p:nvSpPr>
        <p:spPr>
          <a:xfrm>
            <a:off x="643890" y="3145155"/>
            <a:ext cx="10904220" cy="3006090"/>
          </a:xfrm>
          <a:prstGeom prst="rect"/>
          <a:solidFill>
            <a:schemeClr val="bg1"/>
          </a:solidFill>
          <a:ln>
            <a:solidFill>
              <a:schemeClr val="accent1">
                <a:alpha val="57000"/>
              </a:schemeClr>
            </a:solidFill>
            <a:prstDash val="solid"/>
          </a:ln>
          <a:effectLst>
            <a:outerShdw algn="t" blurRad="508000" dir="5400000" dist="241300" rotWithShape="0" sx="95000" sy="95000">
              <a:schemeClr val="accent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endParaRPr>
          </a:p>
        </p:txBody>
      </p:sp>
      <p:sp>
        <p:nvSpPr>
          <p:cNvPr id="1048840" name="序号"/>
          <p:cNvSpPr txBox="1">
            <a:spLocks noChangeAspect="1"/>
          </p:cNvSpPr>
          <p:nvPr>
            <p:custDataLst>
              <p:tags r:id="rId3"/>
            </p:custDataLst>
          </p:nvPr>
        </p:nvSpPr>
        <p:spPr>
          <a:xfrm>
            <a:off x="878240"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01</a:t>
            </a:r>
            <a:endParaRPr b="1" dirty="0" sz="2400" lang="en-US">
              <a:solidFill>
                <a:schemeClr val="lt1">
                  <a:lumMod val="100000"/>
                </a:schemeClr>
              </a:solidFill>
              <a:latin typeface="+mj-ea"/>
              <a:ea typeface="+mj-ea"/>
            </a:endParaRPr>
          </a:p>
        </p:txBody>
      </p:sp>
      <p:sp>
        <p:nvSpPr>
          <p:cNvPr id="1048842" name="项标题"/>
          <p:cNvSpPr txBox="1"/>
          <p:nvPr>
            <p:custDataLst>
              <p:tags r:id="rId4"/>
            </p:custDataLst>
          </p:nvPr>
        </p:nvSpPr>
        <p:spPr>
          <a:xfrm>
            <a:off x="897291" y="4909915"/>
            <a:ext cx="1414110" cy="919029"/>
          </a:xfrm>
          <a:prstGeom prst="rect"/>
          <a:noFill/>
        </p:spPr>
        <p:txBody>
          <a:bodyPr anchor="t" bIns="0" lIns="0" rIns="0" rtlCol="0" tIns="0" wrap="square">
            <a:normAutofit/>
          </a:bodyPr>
          <a:p>
            <a:pPr>
              <a:lnSpc>
                <a:spcPct val="100000"/>
              </a:lnSpc>
            </a:pPr>
            <a:r>
              <a:rPr altLang="en-US" b="1" dirty="0" sz="1400" lang="zh-CN" spc="300">
                <a:solidFill>
                  <a:schemeClr val="tx1">
                    <a:lumMod val="85000"/>
                    <a:lumOff val="15000"/>
                  </a:schemeClr>
                </a:solidFill>
                <a:latin typeface="+mj-ea"/>
                <a:ea typeface="+mj-ea"/>
              </a:rPr>
              <a:t>添加标题</a:t>
            </a:r>
            <a:endParaRPr altLang="en-US" b="1" dirty="0" sz="1400" lang="zh-CN" spc="300">
              <a:solidFill>
                <a:schemeClr val="tx1">
                  <a:lumMod val="85000"/>
                  <a:lumOff val="15000"/>
                </a:schemeClr>
              </a:solidFill>
              <a:latin typeface="+mj-ea"/>
              <a:ea typeface="+mj-ea"/>
            </a:endParaRPr>
          </a:p>
        </p:txBody>
      </p:sp>
      <p:sp>
        <p:nvSpPr>
          <p:cNvPr id="1048844" name="序号"/>
          <p:cNvSpPr txBox="1">
            <a:spLocks noChangeAspect="1"/>
          </p:cNvSpPr>
          <p:nvPr>
            <p:custDataLst>
              <p:tags r:id="rId5"/>
            </p:custDataLst>
          </p:nvPr>
        </p:nvSpPr>
        <p:spPr>
          <a:xfrm>
            <a:off x="2707727"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02</a:t>
            </a:r>
            <a:endParaRPr b="1" dirty="0" sz="2400" lang="en-US">
              <a:solidFill>
                <a:schemeClr val="lt1">
                  <a:lumMod val="100000"/>
                </a:schemeClr>
              </a:solidFill>
              <a:latin typeface="+mj-ea"/>
              <a:ea typeface="+mj-ea"/>
            </a:endParaRPr>
          </a:p>
        </p:txBody>
      </p:sp>
      <p:sp>
        <p:nvSpPr>
          <p:cNvPr id="1048846" name="项标题"/>
          <p:cNvSpPr txBox="1"/>
          <p:nvPr>
            <p:custDataLst>
              <p:tags r:id="rId6"/>
            </p:custDataLst>
          </p:nvPr>
        </p:nvSpPr>
        <p:spPr>
          <a:xfrm>
            <a:off x="2726778" y="4909915"/>
            <a:ext cx="1414110" cy="919029"/>
          </a:xfrm>
          <a:prstGeom prst="rect"/>
          <a:noFill/>
        </p:spPr>
        <p:txBody>
          <a:bodyPr anchor="t" bIns="0" lIns="0" rIns="0" rtlCol="0" tIns="0" wrap="square">
            <a:normAutofit/>
          </a:bodyPr>
          <a:p>
            <a:pPr>
              <a:lnSpc>
                <a:spcPct val="100000"/>
              </a:lnSpc>
            </a:pPr>
            <a:r>
              <a:rPr altLang="en-US" b="1" dirty="0" sz="1400" lang="zh-CN" spc="300">
                <a:solidFill>
                  <a:schemeClr val="tx1">
                    <a:lumMod val="85000"/>
                    <a:lumOff val="15000"/>
                  </a:schemeClr>
                </a:solidFill>
                <a:latin typeface="+mj-ea"/>
                <a:ea typeface="+mj-ea"/>
              </a:rPr>
              <a:t>组织合作机制的重要性</a:t>
            </a:r>
            <a:endParaRPr altLang="en-US" b="1" dirty="0" sz="1400" lang="zh-CN" spc="300">
              <a:solidFill>
                <a:schemeClr val="tx1">
                  <a:lumMod val="85000"/>
                  <a:lumOff val="15000"/>
                </a:schemeClr>
              </a:solidFill>
              <a:latin typeface="+mj-ea"/>
              <a:ea typeface="+mj-ea"/>
            </a:endParaRPr>
          </a:p>
        </p:txBody>
      </p:sp>
      <p:sp>
        <p:nvSpPr>
          <p:cNvPr id="1048848" name="序号"/>
          <p:cNvSpPr txBox="1">
            <a:spLocks noChangeAspect="1"/>
          </p:cNvSpPr>
          <p:nvPr>
            <p:custDataLst>
              <p:tags r:id="rId7"/>
            </p:custDataLst>
          </p:nvPr>
        </p:nvSpPr>
        <p:spPr>
          <a:xfrm>
            <a:off x="4537214"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03</a:t>
            </a:r>
            <a:endParaRPr b="1" dirty="0" sz="2400" lang="en-US">
              <a:solidFill>
                <a:schemeClr val="lt1">
                  <a:lumMod val="100000"/>
                </a:schemeClr>
              </a:solidFill>
              <a:latin typeface="+mj-ea"/>
              <a:ea typeface="+mj-ea"/>
            </a:endParaRPr>
          </a:p>
        </p:txBody>
      </p:sp>
      <p:sp>
        <p:nvSpPr>
          <p:cNvPr id="1048850" name="项标题"/>
          <p:cNvSpPr txBox="1"/>
          <p:nvPr>
            <p:custDataLst>
              <p:tags r:id="rId8"/>
            </p:custDataLst>
          </p:nvPr>
        </p:nvSpPr>
        <p:spPr>
          <a:xfrm>
            <a:off x="4556265" y="4909915"/>
            <a:ext cx="1414110" cy="919029"/>
          </a:xfrm>
          <a:prstGeom prst="rect"/>
          <a:noFill/>
        </p:spPr>
        <p:txBody>
          <a:bodyPr anchor="t" bIns="0" lIns="0" rIns="0" rtlCol="0" tIns="0" wrap="square">
            <a:normAutofit/>
          </a:bodyPr>
          <a:p>
            <a:pPr>
              <a:lnSpc>
                <a:spcPct val="100000"/>
              </a:lnSpc>
            </a:pPr>
            <a:r>
              <a:rPr altLang="en-US" b="1" dirty="0" sz="1400" lang="zh-CN" spc="300">
                <a:solidFill>
                  <a:schemeClr val="tx1">
                    <a:lumMod val="85000"/>
                    <a:lumOff val="15000"/>
                  </a:schemeClr>
                </a:solidFill>
                <a:latin typeface="+mj-ea"/>
                <a:ea typeface="+mj-ea"/>
              </a:rPr>
              <a:t>构建创新的组织合作机制的策略</a:t>
            </a:r>
            <a:endParaRPr altLang="en-US" b="1" dirty="0" sz="1400" lang="zh-CN" spc="300">
              <a:solidFill>
                <a:schemeClr val="tx1">
                  <a:lumMod val="85000"/>
                  <a:lumOff val="15000"/>
                </a:schemeClr>
              </a:solidFill>
              <a:latin typeface="+mj-ea"/>
              <a:ea typeface="+mj-ea"/>
            </a:endParaRPr>
          </a:p>
        </p:txBody>
      </p:sp>
      <p:sp>
        <p:nvSpPr>
          <p:cNvPr id="1048852" name="序号"/>
          <p:cNvSpPr txBox="1">
            <a:spLocks noChangeAspect="1"/>
          </p:cNvSpPr>
          <p:nvPr>
            <p:custDataLst>
              <p:tags r:id="rId9"/>
            </p:custDataLst>
          </p:nvPr>
        </p:nvSpPr>
        <p:spPr>
          <a:xfrm>
            <a:off x="6366701"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04</a:t>
            </a:r>
            <a:endParaRPr b="1" dirty="0" sz="2400" lang="en-US">
              <a:solidFill>
                <a:schemeClr val="lt1">
                  <a:lumMod val="100000"/>
                </a:schemeClr>
              </a:solidFill>
              <a:latin typeface="+mj-ea"/>
              <a:ea typeface="+mj-ea"/>
            </a:endParaRPr>
          </a:p>
        </p:txBody>
      </p:sp>
      <p:sp>
        <p:nvSpPr>
          <p:cNvPr id="1048854" name="项标题"/>
          <p:cNvSpPr txBox="1"/>
          <p:nvPr>
            <p:custDataLst>
              <p:tags r:id="rId10"/>
            </p:custDataLst>
          </p:nvPr>
        </p:nvSpPr>
        <p:spPr>
          <a:xfrm>
            <a:off x="6385752" y="4909915"/>
            <a:ext cx="1414110" cy="919029"/>
          </a:xfrm>
          <a:prstGeom prst="rect"/>
          <a:noFill/>
        </p:spPr>
        <p:txBody>
          <a:bodyPr anchor="t" bIns="0" lIns="0" rIns="0" rtlCol="0" tIns="0" wrap="square">
            <a:normAutofit/>
          </a:bodyPr>
          <a:p>
            <a:pPr>
              <a:lnSpc>
                <a:spcPct val="100000"/>
              </a:lnSpc>
            </a:pPr>
            <a:r>
              <a:rPr altLang="en-US" b="1" dirty="0" sz="1400" lang="zh-CN" spc="300">
                <a:solidFill>
                  <a:schemeClr val="tx1">
                    <a:lumMod val="85000"/>
                    <a:lumOff val="15000"/>
                  </a:schemeClr>
                </a:solidFill>
                <a:latin typeface="+mj-ea"/>
                <a:ea typeface="+mj-ea"/>
              </a:rPr>
              <a:t>创新的组织合作机制的实践案例</a:t>
            </a:r>
            <a:endParaRPr altLang="en-US" b="1" dirty="0" sz="1400" lang="zh-CN" spc="300">
              <a:solidFill>
                <a:schemeClr val="tx1">
                  <a:lumMod val="85000"/>
                  <a:lumOff val="15000"/>
                </a:schemeClr>
              </a:solidFill>
              <a:latin typeface="+mj-ea"/>
              <a:ea typeface="+mj-ea"/>
            </a:endParaRPr>
          </a:p>
        </p:txBody>
      </p:sp>
      <p:sp>
        <p:nvSpPr>
          <p:cNvPr id="1048856" name="序号"/>
          <p:cNvSpPr txBox="1">
            <a:spLocks noChangeAspect="1"/>
          </p:cNvSpPr>
          <p:nvPr>
            <p:custDataLst>
              <p:tags r:id="rId11"/>
            </p:custDataLst>
          </p:nvPr>
        </p:nvSpPr>
        <p:spPr>
          <a:xfrm>
            <a:off x="8196188"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05</a:t>
            </a:r>
            <a:endParaRPr b="1" dirty="0" sz="2400" lang="en-US">
              <a:solidFill>
                <a:schemeClr val="lt1">
                  <a:lumMod val="100000"/>
                </a:schemeClr>
              </a:solidFill>
              <a:latin typeface="+mj-ea"/>
              <a:ea typeface="+mj-ea"/>
            </a:endParaRPr>
          </a:p>
        </p:txBody>
      </p:sp>
      <p:sp>
        <p:nvSpPr>
          <p:cNvPr id="1048858" name="项标题"/>
          <p:cNvSpPr txBox="1"/>
          <p:nvPr>
            <p:custDataLst>
              <p:tags r:id="rId12"/>
            </p:custDataLst>
          </p:nvPr>
        </p:nvSpPr>
        <p:spPr>
          <a:xfrm>
            <a:off x="8215239" y="4909915"/>
            <a:ext cx="1414110" cy="919029"/>
          </a:xfrm>
          <a:prstGeom prst="rect"/>
          <a:noFill/>
        </p:spPr>
        <p:txBody>
          <a:bodyPr anchor="t" bIns="0" lIns="0" rIns="0" rtlCol="0" tIns="0" wrap="square">
            <a:normAutofit fontScale="64167"/>
          </a:bodyPr>
          <a:p>
            <a:pPr>
              <a:lnSpc>
                <a:spcPct val="100000"/>
              </a:lnSpc>
            </a:pPr>
            <a:r>
              <a:rPr altLang="en-US" b="1" dirty="0" sz="2400" lang="zh-CN" spc="300">
                <a:solidFill>
                  <a:schemeClr val="tx1">
                    <a:lumMod val="85000"/>
                    <a:lumOff val="15000"/>
                  </a:schemeClr>
                </a:solidFill>
                <a:latin typeface="+mj-ea"/>
                <a:ea typeface="+mj-ea"/>
              </a:rPr>
              <a:t>构建创新的组织合作机制的挑战与对策</a:t>
            </a:r>
            <a:endParaRPr altLang="en-US" b="1" dirty="0" sz="2400" lang="zh-CN" spc="300">
              <a:solidFill>
                <a:schemeClr val="tx1">
                  <a:lumMod val="85000"/>
                  <a:lumOff val="15000"/>
                </a:schemeClr>
              </a:solidFill>
              <a:latin typeface="+mj-ea"/>
              <a:ea typeface="+mj-ea"/>
            </a:endParaRPr>
          </a:p>
        </p:txBody>
      </p:sp>
      <p:sp>
        <p:nvSpPr>
          <p:cNvPr id="1048860" name="序号"/>
          <p:cNvSpPr txBox="1">
            <a:spLocks noChangeAspect="1"/>
          </p:cNvSpPr>
          <p:nvPr>
            <p:custDataLst>
              <p:tags r:id="rId13"/>
            </p:custDataLst>
          </p:nvPr>
        </p:nvSpPr>
        <p:spPr>
          <a:xfrm>
            <a:off x="10025679"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06</a:t>
            </a:r>
            <a:endParaRPr b="1" dirty="0" sz="2400" lang="en-US">
              <a:solidFill>
                <a:schemeClr val="lt1">
                  <a:lumMod val="100000"/>
                </a:schemeClr>
              </a:solidFill>
              <a:latin typeface="+mj-ea"/>
              <a:ea typeface="+mj-ea"/>
            </a:endParaRPr>
          </a:p>
        </p:txBody>
      </p:sp>
      <p:sp>
        <p:nvSpPr>
          <p:cNvPr id="1048862" name="项标题"/>
          <p:cNvSpPr txBox="1"/>
          <p:nvPr>
            <p:custDataLst>
              <p:tags r:id="rId14"/>
            </p:custDataLst>
          </p:nvPr>
        </p:nvSpPr>
        <p:spPr>
          <a:xfrm>
            <a:off x="10044730" y="4909915"/>
            <a:ext cx="1414110" cy="919029"/>
          </a:xfrm>
          <a:prstGeom prst="rect"/>
          <a:noFill/>
        </p:spPr>
        <p:txBody>
          <a:bodyPr anchor="t" bIns="0" lIns="0" rIns="0" rtlCol="0" tIns="0" wrap="square">
            <a:normAutofit/>
          </a:bodyPr>
          <a:p>
            <a:pPr>
              <a:lnSpc>
                <a:spcPct val="100000"/>
              </a:lnSpc>
            </a:pPr>
            <a:r>
              <a:rPr altLang="en-US" b="1" dirty="0" sz="1400" lang="zh-CN" spc="300">
                <a:solidFill>
                  <a:schemeClr val="tx1">
                    <a:lumMod val="85000"/>
                    <a:lumOff val="15000"/>
                  </a:schemeClr>
                </a:solidFill>
                <a:latin typeface="+mj-ea"/>
                <a:ea typeface="+mj-ea"/>
              </a:rPr>
              <a:t>未来组织合作机制的发展趋势</a:t>
            </a:r>
            <a:endParaRPr altLang="en-US" b="1" dirty="0" sz="1400" lang="zh-CN" spc="300">
              <a:solidFill>
                <a:schemeClr val="tx1">
                  <a:lumMod val="85000"/>
                  <a:lumOff val="15000"/>
                </a:schemeClr>
              </a:solidFill>
              <a:latin typeface="+mj-ea"/>
              <a:ea typeface="+mj-ea"/>
            </a:endParaRPr>
          </a:p>
        </p:txBody>
      </p:sp>
      <p:cxnSp>
        <p:nvCxnSpPr>
          <p:cNvPr id="3145755" name="直接连接符 37"/>
          <p:cNvCxnSpPr>
            <a:cxnSpLocks/>
          </p:cNvCxnSpPr>
          <p:nvPr>
            <p:custDataLst>
              <p:tags r:id="rId15"/>
            </p:custDataLst>
          </p:nvPr>
        </p:nvCxnSpPr>
        <p:spPr>
          <a:xfrm>
            <a:off x="2509564"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7" name="直接连接符 38"/>
          <p:cNvCxnSpPr>
            <a:cxnSpLocks/>
          </p:cNvCxnSpPr>
          <p:nvPr>
            <p:custDataLst>
              <p:tags r:id="rId16"/>
            </p:custDataLst>
          </p:nvPr>
        </p:nvCxnSpPr>
        <p:spPr>
          <a:xfrm>
            <a:off x="4339051"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9" name="直接连接符 39"/>
          <p:cNvCxnSpPr>
            <a:cxnSpLocks/>
          </p:cNvCxnSpPr>
          <p:nvPr>
            <p:custDataLst>
              <p:tags r:id="rId17"/>
            </p:custDataLst>
          </p:nvPr>
        </p:nvCxnSpPr>
        <p:spPr>
          <a:xfrm>
            <a:off x="6168538"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61" name="直接连接符 40"/>
          <p:cNvCxnSpPr>
            <a:cxnSpLocks/>
          </p:cNvCxnSpPr>
          <p:nvPr>
            <p:custDataLst>
              <p:tags r:id="rId18"/>
            </p:custDataLst>
          </p:nvPr>
        </p:nvCxnSpPr>
        <p:spPr>
          <a:xfrm>
            <a:off x="7998025"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63" name="直接连接符 41"/>
          <p:cNvCxnSpPr>
            <a:cxnSpLocks/>
          </p:cNvCxnSpPr>
          <p:nvPr>
            <p:custDataLst>
              <p:tags r:id="rId19"/>
            </p:custDataLst>
          </p:nvPr>
        </p:nvCxnSpPr>
        <p:spPr>
          <a:xfrm>
            <a:off x="9827512"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6" name="标题"/>
          <p:cNvSpPr>
            <a:spLocks noGrp="1"/>
          </p:cNvSpPr>
          <p:nvPr>
            <p:ph type="title"/>
            <p:custDataLst>
              <p:tags r:id="rId1"/>
            </p:custDataLst>
          </p:nvPr>
        </p:nvSpPr>
        <p:spPr>
          <a:xfrm>
            <a:off x="833988" y="2276550"/>
            <a:ext cx="7557025" cy="787008"/>
          </a:xfrm>
        </p:spPr>
        <p:txBody>
          <a:bodyPr/>
          <a:p>
            <a:r>
              <a:rPr altLang="en-US" dirty="0" lang="zh-CN"/>
              <a:t>单击添加章节标题</a:t>
            </a:r>
            <a:endParaRPr altLang="en-US" dirty="0" lang="zh-CN"/>
          </a:p>
        </p:txBody>
      </p:sp>
      <p:sp>
        <p:nvSpPr>
          <p:cNvPr id="1048898" name="节编号"/>
          <p:cNvSpPr>
            <a:spLocks noGrp="1"/>
          </p:cNvSpPr>
          <p:nvPr>
            <p:ph type="body" sz="quarter" idx="13"/>
            <p:custDataLst>
              <p:tags r:id="rId2"/>
            </p:custDataLst>
          </p:nvPr>
        </p:nvSpPr>
        <p:spPr>
          <a:xfrm>
            <a:off x="831588" y="991350"/>
            <a:ext cx="7557025" cy="1224000"/>
          </a:xfrm>
        </p:spPr>
        <p:txBody>
          <a:bodyPr/>
          <a:p>
            <a:r>
              <a:rPr altLang="zh-CN" dirty="0" lang="en-US"/>
              <a:t>PART 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4" name="标题"/>
          <p:cNvSpPr>
            <a:spLocks noGrp="1"/>
          </p:cNvSpPr>
          <p:nvPr>
            <p:ph type="title"/>
            <p:custDataLst>
              <p:tags r:id="rId1"/>
            </p:custDataLst>
          </p:nvPr>
        </p:nvSpPr>
        <p:spPr>
          <a:xfrm>
            <a:off x="833988" y="2276550"/>
            <a:ext cx="7557025" cy="787008"/>
          </a:xfrm>
        </p:spPr>
        <p:txBody>
          <a:bodyPr/>
          <a:p>
            <a:r>
              <a:rPr altLang="en-US" dirty="0" lang="zh-CN"/>
              <a:t>组织合作机制的重要性</a:t>
            </a:r>
            <a:endParaRPr altLang="en-US" dirty="0" lang="zh-CN"/>
          </a:p>
        </p:txBody>
      </p:sp>
      <p:sp>
        <p:nvSpPr>
          <p:cNvPr id="1048946" name="节编号"/>
          <p:cNvSpPr>
            <a:spLocks noGrp="1"/>
          </p:cNvSpPr>
          <p:nvPr>
            <p:ph type="body" sz="quarter" idx="13"/>
            <p:custDataLst>
              <p:tags r:id="rId2"/>
            </p:custDataLst>
          </p:nvPr>
        </p:nvSpPr>
        <p:spPr>
          <a:xfrm>
            <a:off x="831588" y="991350"/>
            <a:ext cx="7557025" cy="1224000"/>
          </a:xfrm>
        </p:spPr>
        <p:txBody>
          <a:bodyPr/>
          <a:p>
            <a:r>
              <a:rPr altLang="zh-CN" dirty="0" lang="en-US"/>
              <a:t>PART 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0" name="标题 1"/>
          <p:cNvSpPr>
            <a:spLocks noGrp="1"/>
          </p:cNvSpPr>
          <p:nvPr>
            <p:ph type="title"/>
          </p:nvPr>
        </p:nvSpPr>
        <p:spPr/>
        <p:txBody>
          <a:bodyPr/>
          <a:p>
            <a:r>
              <a:rPr altLang="en-US" lang="zh-CN"/>
              <a:t>提升组织效率</a:t>
            </a:r>
            <a:endParaRPr altLang="en-US" lang="zh-CN"/>
          </a:p>
        </p:txBody>
      </p:sp>
      <p:sp>
        <p:nvSpPr>
          <p:cNvPr id="104902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组织合作机制能够提高工作效率，减少资源浪费</a:t>
            </a:r>
            <a:endParaRPr altLang="en-US" dirty="0" sz="1200" lang="zh-CN" spc="150">
              <a:solidFill>
                <a:schemeClr val="tx1">
                  <a:lumMod val="65000"/>
                  <a:lumOff val="35000"/>
                </a:schemeClr>
              </a:solidFill>
              <a:latin typeface="+mn-ea"/>
              <a:sym typeface="+mn-ea"/>
            </a:endParaRPr>
          </a:p>
        </p:txBody>
      </p:sp>
      <p:sp>
        <p:nvSpPr>
          <p:cNvPr id="104902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促进信息共享，加强团队协作，提高决策效率</a:t>
            </a:r>
            <a:endParaRPr altLang="en-US" dirty="0" sz="1200" lang="zh-CN" spc="150">
              <a:solidFill>
                <a:schemeClr val="tx1">
                  <a:lumMod val="65000"/>
                  <a:lumOff val="35000"/>
                </a:schemeClr>
              </a:solidFill>
              <a:latin typeface="+mn-ea"/>
              <a:sym typeface="+mn-ea"/>
            </a:endParaRPr>
          </a:p>
        </p:txBody>
      </p:sp>
      <p:sp>
        <p:nvSpPr>
          <p:cNvPr id="104902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增强组织适应能力，快速响应市场变化和客户需求</a:t>
            </a:r>
            <a:endParaRPr altLang="en-US" dirty="0" sz="1200" lang="zh-CN" spc="150">
              <a:solidFill>
                <a:schemeClr val="tx1">
                  <a:lumMod val="65000"/>
                  <a:lumOff val="35000"/>
                </a:schemeClr>
              </a:solidFill>
              <a:latin typeface="+mn-ea"/>
              <a:sym typeface="+mn-ea"/>
            </a:endParaRPr>
          </a:p>
        </p:txBody>
      </p:sp>
      <p:sp>
        <p:nvSpPr>
          <p:cNvPr id="104902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提升组织绩效，增强企业竞争力，实现可持续发展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62" name="标题 1"/>
          <p:cNvSpPr>
            <a:spLocks noGrp="1"/>
          </p:cNvSpPr>
          <p:nvPr>
            <p:ph type="title"/>
          </p:nvPr>
        </p:nvSpPr>
        <p:spPr/>
        <p:txBody>
          <a:bodyPr/>
          <a:p>
            <a:r>
              <a:rPr altLang="en-US" lang="zh-CN"/>
              <a:t>促进资源共享</a:t>
            </a:r>
            <a:endParaRPr altLang="en-US" lang="zh-CN"/>
          </a:p>
        </p:txBody>
      </p:sp>
      <p:sp>
        <p:nvSpPr>
          <p:cNvPr id="1049064"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66"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68"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70"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72"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74"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76"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78"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0"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2"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84"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86"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8"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0"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2"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94"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96"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98"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0"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组织合作机制能够整合各方资源，实现资源共享</a:t>
            </a:r>
            <a:endParaRPr altLang="en-US" dirty="0" sz="1200" lang="zh-CN" spc="150">
              <a:solidFill>
                <a:schemeClr val="tx1">
                  <a:lumMod val="65000"/>
                  <a:lumOff val="35000"/>
                </a:schemeClr>
              </a:solidFill>
              <a:latin typeface="+mn-ea"/>
              <a:sym typeface="+mn-ea"/>
            </a:endParaRPr>
          </a:p>
        </p:txBody>
      </p:sp>
      <p:sp>
        <p:nvSpPr>
          <p:cNvPr id="1049102"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资源共享有助于增强组织间的互信与合作</a:t>
            </a:r>
            <a:endParaRPr altLang="en-US" dirty="0" sz="1200" lang="zh-CN" spc="150">
              <a:solidFill>
                <a:schemeClr val="tx1">
                  <a:lumMod val="65000"/>
                  <a:lumOff val="35000"/>
                </a:schemeClr>
              </a:solidFill>
              <a:latin typeface="+mn-ea"/>
              <a:sym typeface="+mn-ea"/>
            </a:endParaRPr>
          </a:p>
        </p:txBody>
      </p:sp>
      <p:sp>
        <p:nvSpPr>
          <p:cNvPr id="1049104"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资源共享能够促进知识流动和技术创新</a:t>
            </a:r>
            <a:endParaRPr altLang="en-US" dirty="0" sz="1200" lang="zh-CN" spc="150">
              <a:solidFill>
                <a:schemeClr val="tx1">
                  <a:lumMod val="65000"/>
                  <a:lumOff val="35000"/>
                </a:schemeClr>
              </a:solidFill>
              <a:latin typeface="+mn-ea"/>
              <a:sym typeface="+mn-ea"/>
            </a:endParaRPr>
          </a:p>
        </p:txBody>
      </p:sp>
      <p:sp>
        <p:nvSpPr>
          <p:cNvPr id="1049106"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通过资源共享，可以降低成本、提高效率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40" name="标题 1"/>
          <p:cNvSpPr>
            <a:spLocks noGrp="1"/>
          </p:cNvSpPr>
          <p:nvPr>
            <p:ph type="title"/>
          </p:nvPr>
        </p:nvSpPr>
        <p:spPr/>
        <p:txBody>
          <a:bodyPr/>
          <a:p>
            <a:r>
              <a:rPr altLang="en-US" lang="zh-CN"/>
              <a:t>增强创新能力</a:t>
            </a:r>
            <a:endParaRPr altLang="en-US" lang="zh-CN"/>
          </a:p>
        </p:txBody>
      </p:sp>
      <p:sp>
        <p:nvSpPr>
          <p:cNvPr id="104914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4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lt1">
                    <a:lumMod val="100000"/>
                  </a:schemeClr>
                </a:solidFill>
                <a:latin typeface="Arial" panose="02080604020202020204" pitchFamily="34" charset="0"/>
                <a:ea typeface="微软雅黑" panose="020B0503020204020204" charset="-122"/>
                <a:sym typeface="+mn-ea"/>
              </a:rPr>
              <a:t>激发创新思维：组织合作机制能够促进不同领域、不同背景的人员相互交流，激发创新思维，提高创新能力。</a:t>
            </a:r>
            <a:endParaRPr altLang="en-US" dirty="0" sz="12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4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5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rPr>
              <a:t>促进知识共享：组织合作机制能够促进团队成员之间的知识共享，通过交流和分享，提高个人和团队的知识水平和创新能力。</a:t>
            </a:r>
            <a:endPar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15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5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提升解决问题的能力：组织合作机制能够提升团队成员解决问题的能力，通过集思广益，找到更好的解决方案，提高组织的创新能力。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5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6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6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6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rPr>
              <a:t>增强竞争力：组织合作机制能够增强组织的竞争力，通过不断创新，提高产品质量和服务水平，赢得市场份额和客户信任。</a:t>
            </a:r>
            <a:endPar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98" name="标题 1"/>
          <p:cNvSpPr>
            <a:spLocks noGrp="1"/>
          </p:cNvSpPr>
          <p:nvPr>
            <p:ph type="title"/>
          </p:nvPr>
        </p:nvSpPr>
        <p:spPr/>
        <p:txBody>
          <a:bodyPr/>
          <a:p>
            <a:r>
              <a:rPr altLang="en-US" lang="zh-CN"/>
              <a:t>推动组织发展</a:t>
            </a:r>
            <a:endParaRPr altLang="en-US" lang="zh-CN"/>
          </a:p>
        </p:txBody>
      </p:sp>
      <p:sp>
        <p:nvSpPr>
          <p:cNvPr id="1049200"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提升组织效率：通过有效的合作机制，提高组织内部沟通效率和决策速度，从而提升整体效率。</a:t>
            </a:r>
            <a:endParaRPr altLang="en-US" dirty="0" sz="1200" lang="zh-CN" spc="150">
              <a:solidFill>
                <a:schemeClr val="tx1">
                  <a:lumMod val="65000"/>
                  <a:lumOff val="35000"/>
                </a:schemeClr>
              </a:solidFill>
              <a:latin typeface="+mn-ea"/>
              <a:sym typeface="+mn-ea"/>
            </a:endParaRPr>
          </a:p>
        </p:txBody>
      </p:sp>
      <p:sp>
        <p:nvSpPr>
          <p:cNvPr id="1049202"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促进创新：组织合作机制可以促进不同部门、团队之间的交流与合作，激发创新思维，推动组织持续发展。</a:t>
            </a:r>
            <a:endParaRPr altLang="en-US" dirty="0" sz="1200" lang="zh-CN" spc="150">
              <a:solidFill>
                <a:schemeClr val="tx1">
                  <a:lumMod val="65000"/>
                  <a:lumOff val="35000"/>
                </a:schemeClr>
              </a:solidFill>
              <a:latin typeface="+mn-ea"/>
              <a:sym typeface="+mn-ea"/>
            </a:endParaRPr>
          </a:p>
        </p:txBody>
      </p:sp>
      <p:sp>
        <p:nvSpPr>
          <p:cNvPr id="1049204"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增强组织竞争力：通过构建创新的组织合作机制，组织可以更好地适应外部环境变化，提高应对市场挑战的能力，从而增强竞争力。</a:t>
            </a:r>
            <a:endParaRPr altLang="en-US" dirty="0" sz="1200" lang="zh-CN" spc="150">
              <a:solidFill>
                <a:schemeClr val="tx1">
                  <a:lumMod val="65000"/>
                  <a:lumOff val="35000"/>
                </a:schemeClr>
              </a:solidFill>
              <a:latin typeface="+mn-ea"/>
              <a:sym typeface="+mn-ea"/>
            </a:endParaRPr>
          </a:p>
        </p:txBody>
      </p:sp>
      <p:sp>
        <p:nvSpPr>
          <p:cNvPr id="1049206"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实现组织目标：有效的组织合作机制有助于协调各方资源，确保组织目标的顺利实现。</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40"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构建创新的组织合作机制的策略</a:t>
            </a:r>
            <a:endParaRPr altLang="en-US" dirty="0" lang="zh-CN"/>
          </a:p>
        </p:txBody>
      </p:sp>
      <p:sp>
        <p:nvSpPr>
          <p:cNvPr id="1049242" name="节编号"/>
          <p:cNvSpPr>
            <a:spLocks noGrp="1"/>
          </p:cNvSpPr>
          <p:nvPr>
            <p:ph type="body" sz="quarter" idx="13"/>
            <p:custDataLst>
              <p:tags r:id="rId2"/>
            </p:custDataLst>
          </p:nvPr>
        </p:nvSpPr>
        <p:spPr>
          <a:xfrm>
            <a:off x="831588" y="991350"/>
            <a:ext cx="7557025" cy="1224000"/>
          </a:xfrm>
        </p:spPr>
        <p:txBody>
          <a:bodyPr/>
          <a:p>
            <a:r>
              <a:rPr altLang="zh-CN" dirty="0" lang="en-US"/>
              <a:t>PART 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16" name="标题 1"/>
          <p:cNvSpPr>
            <a:spLocks noGrp="1"/>
          </p:cNvSpPr>
          <p:nvPr>
            <p:ph type="title"/>
          </p:nvPr>
        </p:nvSpPr>
        <p:spPr/>
        <p:txBody>
          <a:bodyPr/>
          <a:p>
            <a:r>
              <a:rPr altLang="en-US" lang="zh-CN"/>
              <a:t>建立开放的组织文化</a:t>
            </a:r>
            <a:endParaRPr altLang="en-US" lang="zh-CN"/>
          </a:p>
        </p:txBody>
      </p:sp>
      <p:sp>
        <p:nvSpPr>
          <p:cNvPr id="104931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鼓励员工提出新想法和意见</a:t>
            </a:r>
            <a:endParaRPr altLang="en-US" dirty="0" sz="2000" lang="zh-CN" spc="150">
              <a:solidFill>
                <a:schemeClr val="tx1">
                  <a:lumMod val="85000"/>
                  <a:lumOff val="15000"/>
                </a:schemeClr>
              </a:solidFill>
              <a:latin typeface="+mn-ea"/>
              <a:sym typeface="+mn-ea"/>
            </a:endParaRPr>
          </a:p>
        </p:txBody>
      </p:sp>
      <p:sp>
        <p:nvSpPr>
          <p:cNvPr id="104932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促进跨部门和跨层级的合作</a:t>
            </a:r>
            <a:endParaRPr altLang="en-US" dirty="0" sz="2000" lang="zh-CN" spc="150">
              <a:solidFill>
                <a:schemeClr val="tx1">
                  <a:lumMod val="85000"/>
                  <a:lumOff val="15000"/>
                </a:schemeClr>
              </a:solidFill>
              <a:latin typeface="+mn-ea"/>
              <a:sym typeface="+mn-ea"/>
            </a:endParaRPr>
          </a:p>
        </p:txBody>
      </p:sp>
      <p:sp>
        <p:nvSpPr>
          <p:cNvPr id="104933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建立信任和尊重的氛围</a:t>
            </a:r>
            <a:endParaRPr altLang="en-US" dirty="0" sz="2000" lang="zh-CN" spc="150">
              <a:solidFill>
                <a:schemeClr val="tx1">
                  <a:lumMod val="85000"/>
                  <a:lumOff val="15000"/>
                </a:schemeClr>
              </a:solidFill>
              <a:latin typeface="+mn-ea"/>
              <a:sym typeface="+mn-ea"/>
            </a:endParaRPr>
          </a:p>
        </p:txBody>
      </p:sp>
      <p:sp>
        <p:nvSpPr>
          <p:cNvPr id="104933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培养员工的创新思维和创新能力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74" name="标题 1"/>
          <p:cNvSpPr>
            <a:spLocks noGrp="1"/>
          </p:cNvSpPr>
          <p:nvPr>
            <p:ph type="title"/>
          </p:nvPr>
        </p:nvSpPr>
        <p:spPr/>
        <p:txBody>
          <a:bodyPr/>
          <a:p>
            <a:r>
              <a:rPr altLang="en-US" lang="zh-CN"/>
              <a:t>推动跨部门合作</a:t>
            </a:r>
            <a:endParaRPr altLang="en-US" lang="zh-CN"/>
          </a:p>
        </p:txBody>
      </p:sp>
      <p:sp>
        <p:nvSpPr>
          <p:cNvPr id="104937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8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8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8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8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8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9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9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促进知识共享：建立知识共享平台，鼓励员工分享经验和技能，提高整体能力</a:t>
            </a:r>
            <a:endParaRPr altLang="en-US" dirty="0" sz="2400" lang="zh-CN">
              <a:latin typeface="+mn-ea"/>
              <a:ea typeface="+mn-ea"/>
            </a:endParaRPr>
          </a:p>
        </p:txBody>
      </p:sp>
      <p:sp>
        <p:nvSpPr>
          <p:cNvPr id="104939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激励团队合作：设立奖励机制，表彰在跨部门合作中表现突出的团队和个人</a:t>
            </a:r>
            <a:endParaRPr altLang="en-US" dirty="0" sz="2400" lang="zh-CN">
              <a:latin typeface="+mn-ea"/>
              <a:ea typeface="+mn-ea"/>
            </a:endParaRPr>
          </a:p>
        </p:txBody>
      </p:sp>
      <p:sp>
        <p:nvSpPr>
          <p:cNvPr id="104939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建立跨部门沟通机制：定期召开跨部门会议，分享信息和经验，促进合作</a:t>
            </a:r>
            <a:endParaRPr altLang="en-US" dirty="0" sz="2400" lang="zh-CN">
              <a:latin typeface="+mn-ea"/>
              <a:ea typeface="+mn-ea"/>
            </a:endParaRPr>
          </a:p>
        </p:txBody>
      </p:sp>
      <p:sp>
        <p:nvSpPr>
          <p:cNvPr id="104939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制定共同目标：明确各部门在组织合作中的角色和职责，共同制定目标</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32" name="标题 1"/>
          <p:cNvSpPr>
            <a:spLocks noGrp="1"/>
          </p:cNvSpPr>
          <p:nvPr>
            <p:ph type="title"/>
          </p:nvPr>
        </p:nvSpPr>
        <p:spPr/>
        <p:txBody>
          <a:bodyPr/>
          <a:p>
            <a:r>
              <a:rPr altLang="en-US" lang="zh-CN"/>
              <a:t>实施项目化运作</a:t>
            </a:r>
            <a:endParaRPr altLang="en-US" lang="zh-CN"/>
          </a:p>
        </p:txBody>
      </p:sp>
      <p:sp>
        <p:nvSpPr>
          <p:cNvPr id="104943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实施步骤：确定项目目标、制定项目计划、分配资源、监控进度、评估效果</a:t>
            </a:r>
            <a:endParaRPr altLang="zh-CN" dirty="0" sz="1600" lang="en-US">
              <a:solidFill>
                <a:schemeClr val="dk1">
                  <a:lumMod val="80000"/>
                  <a:lumOff val="20000"/>
                </a:schemeClr>
              </a:solidFill>
              <a:latin typeface="+mn-ea"/>
              <a:sym typeface="+mn-ea"/>
            </a:endParaRPr>
          </a:p>
        </p:txBody>
      </p:sp>
      <p:sp>
        <p:nvSpPr>
          <p:cNvPr id="104944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定义：将组织合作机制转化为具体项目，明确目标、任务和时间节点</a:t>
            </a:r>
            <a:endParaRPr altLang="en-US" dirty="0" sz="1600" lang="zh-CN">
              <a:solidFill>
                <a:schemeClr val="dk1">
                  <a:lumMod val="80000"/>
                  <a:lumOff val="20000"/>
                </a:schemeClr>
              </a:solidFill>
              <a:latin typeface="+mn-ea"/>
              <a:sym typeface="+mn-ea"/>
            </a:endParaRPr>
          </a:p>
        </p:txBody>
      </p:sp>
      <p:sp>
        <p:nvSpPr>
          <p:cNvPr id="104945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优势：提高执行力和效率，促进跨部门、跨领域的合作与交流</a:t>
            </a:r>
            <a:endParaRPr altLang="en-US" dirty="0" sz="1600" lang="zh-CN">
              <a:solidFill>
                <a:schemeClr val="dk1">
                  <a:lumMod val="80000"/>
                  <a:lumOff val="20000"/>
                </a:schemeClr>
              </a:solidFill>
              <a:latin typeface="+mn-ea"/>
              <a:sym typeface="+mn-ea"/>
            </a:endParaRPr>
          </a:p>
        </p:txBody>
      </p:sp>
      <p:sp>
        <p:nvSpPr>
          <p:cNvPr id="104945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注意事项：确保项目化运作与组织战略相一致，建立有效的沟通机制和风险管理措施</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98" name="标题 1"/>
          <p:cNvSpPr>
            <a:spLocks noGrp="1"/>
          </p:cNvSpPr>
          <p:nvPr>
            <p:ph type="title"/>
          </p:nvPr>
        </p:nvSpPr>
        <p:spPr/>
        <p:txBody>
          <a:bodyPr/>
          <a:p>
            <a:r>
              <a:rPr altLang="en-US" lang="zh-CN"/>
              <a:t>强化激励机制</a:t>
            </a:r>
            <a:endParaRPr altLang="en-US" lang="zh-CN"/>
          </a:p>
        </p:txBody>
      </p:sp>
      <p:sp>
        <p:nvSpPr>
          <p:cNvPr id="1049500"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02"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4"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建立明确的奖励制度</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06"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08"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0"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激励员工创新和合作</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512"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14"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鼓励员工参与决策</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16"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8"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20"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2"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奖励优秀团队和个人</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56"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创新的组织合作机制的实践案例</a:t>
            </a:r>
            <a:endParaRPr altLang="en-US" dirty="0" lang="zh-CN"/>
          </a:p>
        </p:txBody>
      </p:sp>
      <p:sp>
        <p:nvSpPr>
          <p:cNvPr id="1049558" name="节编号"/>
          <p:cNvSpPr>
            <a:spLocks noGrp="1"/>
          </p:cNvSpPr>
          <p:nvPr>
            <p:ph type="body" sz="quarter" idx="13"/>
            <p:custDataLst>
              <p:tags r:id="rId2"/>
            </p:custDataLst>
          </p:nvPr>
        </p:nvSpPr>
        <p:spPr>
          <a:xfrm>
            <a:off x="831588" y="991350"/>
            <a:ext cx="7557025" cy="1224000"/>
          </a:xfrm>
        </p:spPr>
        <p:txBody>
          <a:bodyPr/>
          <a:p>
            <a:r>
              <a:rPr altLang="zh-CN" dirty="0" lang="en-US"/>
              <a:t>PART 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32" name="标题 1"/>
          <p:cNvSpPr>
            <a:spLocks noGrp="1"/>
          </p:cNvSpPr>
          <p:nvPr>
            <p:ph type="title"/>
          </p:nvPr>
        </p:nvSpPr>
        <p:spPr/>
        <p:txBody>
          <a:bodyPr/>
          <a:p>
            <a:r>
              <a:rPr altLang="en-US" lang="zh-CN"/>
              <a:t>阿里巴巴的合伙人制度</a:t>
            </a:r>
            <a:endParaRPr altLang="en-US" lang="zh-CN"/>
          </a:p>
        </p:txBody>
      </p:sp>
      <p:sp>
        <p:nvSpPr>
          <p:cNvPr id="104963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合伙人制度的定义和特点</a:t>
            </a:r>
            <a:endParaRPr altLang="en-US" dirty="0" sz="1200" lang="zh-CN" spc="150">
              <a:solidFill>
                <a:schemeClr val="tx1">
                  <a:lumMod val="65000"/>
                  <a:lumOff val="35000"/>
                </a:schemeClr>
              </a:solidFill>
              <a:latin typeface="+mn-ea"/>
              <a:sym typeface="+mn-ea"/>
            </a:endParaRPr>
          </a:p>
        </p:txBody>
      </p:sp>
      <p:sp>
        <p:nvSpPr>
          <p:cNvPr id="104963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阿里巴巴合伙人制度的建立和发展</a:t>
            </a:r>
            <a:endParaRPr altLang="en-US" dirty="0" sz="1200" lang="zh-CN" spc="150">
              <a:solidFill>
                <a:schemeClr val="tx1">
                  <a:lumMod val="65000"/>
                  <a:lumOff val="35000"/>
                </a:schemeClr>
              </a:solidFill>
              <a:latin typeface="+mn-ea"/>
              <a:sym typeface="+mn-ea"/>
            </a:endParaRPr>
          </a:p>
        </p:txBody>
      </p:sp>
      <p:sp>
        <p:nvSpPr>
          <p:cNvPr id="104963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合伙人制度对阿里巴巴的影响和作用</a:t>
            </a:r>
            <a:endParaRPr altLang="en-US" dirty="0" sz="1200" lang="zh-CN" spc="150">
              <a:solidFill>
                <a:schemeClr val="tx1">
                  <a:lumMod val="65000"/>
                  <a:lumOff val="35000"/>
                </a:schemeClr>
              </a:solidFill>
              <a:latin typeface="+mn-ea"/>
              <a:sym typeface="+mn-ea"/>
            </a:endParaRPr>
          </a:p>
        </p:txBody>
      </p:sp>
      <p:sp>
        <p:nvSpPr>
          <p:cNvPr id="104964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合伙人制度与其他企业制度的比较和优势</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74" name="标题 1"/>
          <p:cNvSpPr>
            <a:spLocks noGrp="1"/>
          </p:cNvSpPr>
          <p:nvPr>
            <p:ph type="title"/>
          </p:nvPr>
        </p:nvSpPr>
        <p:spPr/>
        <p:txBody>
          <a:bodyPr/>
          <a:p>
            <a:r>
              <a:rPr altLang="en-US" lang="zh-CN"/>
              <a:t>华为的虚拟股份分红制度</a:t>
            </a:r>
            <a:endParaRPr altLang="en-US" lang="zh-CN"/>
          </a:p>
        </p:txBody>
      </p:sp>
      <p:sp>
        <p:nvSpPr>
          <p:cNvPr id="1049676" name="正文"/>
          <p:cNvSpPr txBox="1"/>
          <p:nvPr>
            <p:custDataLst>
              <p:tags r:id="rId1"/>
            </p:custDataLst>
          </p:nvPr>
        </p:nvSpPr>
        <p:spPr>
          <a:xfrm>
            <a:off x="2787010" y="1879857"/>
            <a:ext cx="6617300" cy="603764"/>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背景：华为的虚拟股份分红制度是华为在发展过程中逐步建立的一种激励机制</a:t>
            </a:r>
            <a:endParaRPr altLang="en-US" dirty="0" sz="1400" lang="zh-CN" spc="150">
              <a:solidFill>
                <a:schemeClr val="tx1">
                  <a:lumMod val="65000"/>
                  <a:lumOff val="35000"/>
                </a:schemeClr>
              </a:solidFill>
              <a:latin typeface="+mn-ea"/>
              <a:sym typeface="+mn-ea"/>
            </a:endParaRPr>
          </a:p>
        </p:txBody>
      </p:sp>
      <p:sp>
        <p:nvSpPr>
          <p:cNvPr id="1049678" name="标题"/>
          <p:cNvSpPr txBox="1"/>
          <p:nvPr>
            <p:custDataLst>
              <p:tags r:id="rId2"/>
            </p:custDataLst>
          </p:nvPr>
        </p:nvSpPr>
        <p:spPr>
          <a:xfrm>
            <a:off x="2787690" y="1364400"/>
            <a:ext cx="6617300" cy="449786"/>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680" name="标题"/>
          <p:cNvSpPr txBox="1"/>
          <p:nvPr>
            <p:custDataLst>
              <p:tags r:id="rId3"/>
            </p:custDataLst>
          </p:nvPr>
        </p:nvSpPr>
        <p:spPr>
          <a:xfrm>
            <a:off x="2787690" y="5058283"/>
            <a:ext cx="6617300" cy="449786"/>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682" name="正文"/>
          <p:cNvSpPr txBox="1"/>
          <p:nvPr>
            <p:custDataLst>
              <p:tags r:id="rId4"/>
            </p:custDataLst>
          </p:nvPr>
        </p:nvSpPr>
        <p:spPr>
          <a:xfrm>
            <a:off x="2787690" y="5573740"/>
            <a:ext cx="6617300" cy="603764"/>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效果：华为的虚拟股份分红制度有效地激发了员工的积极性和创造力，促进了公司的长期发展，同时也为其他企业提供了可借鉴的激励机制</a:t>
            </a:r>
            <a:endParaRPr altLang="en-US" dirty="0" sz="1400" lang="zh-CN" spc="150">
              <a:solidFill>
                <a:schemeClr val="tx1">
                  <a:lumMod val="65000"/>
                  <a:lumOff val="35000"/>
                </a:schemeClr>
              </a:solidFill>
              <a:latin typeface="+mn-ea"/>
              <a:sym typeface="+mn-ea"/>
            </a:endParaRPr>
          </a:p>
        </p:txBody>
      </p:sp>
      <p:sp>
        <p:nvSpPr>
          <p:cNvPr id="1049684" name="正文"/>
          <p:cNvSpPr txBox="1"/>
          <p:nvPr>
            <p:custDataLst>
              <p:tags r:id="rId5"/>
            </p:custDataLst>
          </p:nvPr>
        </p:nvSpPr>
        <p:spPr>
          <a:xfrm>
            <a:off x="2787690" y="3110698"/>
            <a:ext cx="6617300" cy="603764"/>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目的：通过虚拟股份分红制度，激发员工的积极性和创造力，促进公司的长期发展</a:t>
            </a:r>
            <a:endParaRPr altLang="en-US" dirty="0" sz="1400" lang="zh-CN" spc="150">
              <a:solidFill>
                <a:schemeClr val="tx1">
                  <a:lumMod val="65000"/>
                  <a:lumOff val="35000"/>
                </a:schemeClr>
              </a:solidFill>
              <a:latin typeface="+mn-ea"/>
              <a:sym typeface="+mn-ea"/>
            </a:endParaRPr>
          </a:p>
        </p:txBody>
      </p:sp>
      <p:sp>
        <p:nvSpPr>
          <p:cNvPr id="1049686" name="标题"/>
          <p:cNvSpPr txBox="1"/>
          <p:nvPr>
            <p:custDataLst>
              <p:tags r:id="rId6"/>
            </p:custDataLst>
          </p:nvPr>
        </p:nvSpPr>
        <p:spPr>
          <a:xfrm>
            <a:off x="2788370" y="2595921"/>
            <a:ext cx="6617300" cy="449786"/>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688" name="标题"/>
          <p:cNvSpPr txBox="1"/>
          <p:nvPr>
            <p:custDataLst>
              <p:tags r:id="rId7"/>
            </p:custDataLst>
          </p:nvPr>
        </p:nvSpPr>
        <p:spPr>
          <a:xfrm>
            <a:off x="2788370" y="3826762"/>
            <a:ext cx="6617300" cy="449786"/>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690" name="正文"/>
          <p:cNvSpPr txBox="1"/>
          <p:nvPr>
            <p:custDataLst>
              <p:tags r:id="rId8"/>
            </p:custDataLst>
          </p:nvPr>
        </p:nvSpPr>
        <p:spPr>
          <a:xfrm>
            <a:off x="2787690" y="4342219"/>
            <a:ext cx="6617300" cy="603764"/>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实施方式：员工通过购买虚拟股份获得分红权，虚拟股份分红与公司业绩挂钩，员工可以根据自己的贡献获得相应的分红收益</a:t>
            </a:r>
            <a:endParaRPr altLang="en-US" dirty="0" sz="14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24" name="标题 1"/>
          <p:cNvSpPr>
            <a:spLocks noGrp="1"/>
          </p:cNvSpPr>
          <p:nvPr>
            <p:ph type="title"/>
          </p:nvPr>
        </p:nvSpPr>
        <p:spPr/>
        <p:txBody>
          <a:bodyPr/>
          <a:p>
            <a:r>
              <a:rPr altLang="en-US" lang="zh-CN"/>
              <a:t>腾讯的事业部制</a:t>
            </a:r>
            <a:endParaRPr altLang="en-US" lang="zh-CN"/>
          </a:p>
        </p:txBody>
      </p:sp>
      <p:sp>
        <p:nvSpPr>
          <p:cNvPr id="104972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背景：腾讯为了适应互联网行业的发展，打破传统的组织架构，实行事业部制</a:t>
            </a:r>
            <a:endParaRPr altLang="en-US" dirty="0" sz="2000" lang="zh-CN" spc="150">
              <a:solidFill>
                <a:schemeClr val="tx1">
                  <a:lumMod val="85000"/>
                  <a:lumOff val="15000"/>
                </a:schemeClr>
              </a:solidFill>
              <a:latin typeface="+mn-ea"/>
              <a:sym typeface="+mn-ea"/>
            </a:endParaRPr>
          </a:p>
        </p:txBody>
      </p:sp>
      <p:sp>
        <p:nvSpPr>
          <p:cNvPr id="104973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特点：每个事业部独立运营，拥有更多的自主权和决策权，能够更快地响应市场变化</a:t>
            </a:r>
            <a:endParaRPr altLang="en-US" dirty="0" sz="2000" lang="zh-CN" spc="150">
              <a:solidFill>
                <a:schemeClr val="tx1">
                  <a:lumMod val="85000"/>
                  <a:lumOff val="15000"/>
                </a:schemeClr>
              </a:solidFill>
              <a:latin typeface="+mn-ea"/>
              <a:sym typeface="+mn-ea"/>
            </a:endParaRPr>
          </a:p>
        </p:txBody>
      </p:sp>
      <p:sp>
        <p:nvSpPr>
          <p:cNvPr id="104973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优势：事业部制能够更好地发挥员工的创造力和积极性，提高公司的整体竞争力</a:t>
            </a:r>
            <a:endParaRPr altLang="en-US" dirty="0" sz="2000" lang="zh-CN" spc="150">
              <a:solidFill>
                <a:schemeClr val="tx1">
                  <a:lumMod val="85000"/>
                  <a:lumOff val="15000"/>
                </a:schemeClr>
              </a:solidFill>
              <a:latin typeface="+mn-ea"/>
              <a:sym typeface="+mn-ea"/>
            </a:endParaRPr>
          </a:p>
        </p:txBody>
      </p:sp>
      <p:sp>
        <p:nvSpPr>
          <p:cNvPr id="104974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实践：腾讯在实施事业部制后，各个事业部都能够更好地发挥自己的优势，为公司的发展做出了重要贡献</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82" name="标题 1"/>
          <p:cNvSpPr>
            <a:spLocks noGrp="1"/>
          </p:cNvSpPr>
          <p:nvPr>
            <p:ph type="title"/>
          </p:nvPr>
        </p:nvSpPr>
        <p:spPr/>
        <p:txBody>
          <a:bodyPr/>
          <a:p>
            <a:r>
              <a:rPr altLang="en-US" lang="zh-CN"/>
              <a:t>京东的T型发展战略</a:t>
            </a:r>
            <a:endParaRPr altLang="en-US" lang="zh-CN"/>
          </a:p>
        </p:txBody>
      </p:sp>
      <p:sp>
        <p:nvSpPr>
          <p:cNvPr id="104978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0"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组织合作机制：京东通过与供应商、物流公司等合作伙伴建立紧密的合作关系，实现了高效的供应链管理和物流配送</a:t>
            </a:r>
            <a:endParaRPr altLang="zh-CN" dirty="0" lang="en-US">
              <a:solidFill>
                <a:schemeClr val="dk1">
                  <a:lumMod val="80000"/>
                  <a:lumOff val="20000"/>
                </a:schemeClr>
              </a:solidFill>
              <a:latin typeface="+mn-ea"/>
              <a:sym typeface="+mn-ea"/>
            </a:endParaRPr>
          </a:p>
        </p:txBody>
      </p:sp>
      <p:sp>
        <p:nvSpPr>
          <p:cNvPr id="104979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京东简介：京东是中国最大的自营式电商平台，拥有完善的供应链和物流体系</a:t>
            </a:r>
            <a:endParaRPr altLang="en-US" dirty="0" sz="1600" lang="zh-CN">
              <a:solidFill>
                <a:schemeClr val="dk1">
                  <a:lumMod val="80000"/>
                  <a:lumOff val="20000"/>
                </a:schemeClr>
              </a:solidFill>
              <a:latin typeface="+mn-ea"/>
              <a:sym typeface="+mn-ea"/>
            </a:endParaRPr>
          </a:p>
        </p:txBody>
      </p:sp>
      <p:sp>
        <p:nvSpPr>
          <p:cNvPr id="104980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6"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T型发展战略：京东通过横向拓展品类，纵向整合供应链，打造了T型发展战略，即以3C数码、家电、家居等为主轴，向日用百货、服饰鞋包、生鲜食品等全品类拓展</a:t>
            </a:r>
            <a:endParaRPr altLang="en-US" dirty="0" lang="zh-CN">
              <a:solidFill>
                <a:schemeClr val="dk1">
                  <a:lumMod val="80000"/>
                  <a:lumOff val="20000"/>
                </a:schemeClr>
              </a:solidFill>
              <a:latin typeface="+mn-ea"/>
              <a:sym typeface="+mn-ea"/>
            </a:endParaRPr>
          </a:p>
        </p:txBody>
      </p:sp>
      <p:sp>
        <p:nvSpPr>
          <p:cNvPr id="104980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实践案例：京东在T型发展战略下，不断推出新品类、新业务，如京东到家、京东金融等，实现了快速发展和市场份额提升</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48"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构建创新的组织合作机制的挑战与对策</a:t>
            </a:r>
            <a:endParaRPr altLang="en-US" dirty="0" lang="zh-CN"/>
          </a:p>
        </p:txBody>
      </p:sp>
      <p:sp>
        <p:nvSpPr>
          <p:cNvPr id="1049850" name="节编号"/>
          <p:cNvSpPr>
            <a:spLocks noGrp="1"/>
          </p:cNvSpPr>
          <p:nvPr>
            <p:ph type="body" sz="quarter" idx="13"/>
            <p:custDataLst>
              <p:tags r:id="rId2"/>
            </p:custDataLst>
          </p:nvPr>
        </p:nvSpPr>
        <p:spPr>
          <a:xfrm>
            <a:off x="831588" y="991350"/>
            <a:ext cx="7557025" cy="1224000"/>
          </a:xfrm>
        </p:spPr>
        <p:txBody>
          <a:bodyPr/>
          <a:p>
            <a:r>
              <a:rPr altLang="zh-CN" dirty="0" lang="en-US"/>
              <a:t>PART 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24" name="标题 1"/>
          <p:cNvSpPr>
            <a:spLocks noGrp="1"/>
          </p:cNvSpPr>
          <p:nvPr>
            <p:ph type="title"/>
          </p:nvPr>
        </p:nvSpPr>
        <p:spPr/>
        <p:txBody>
          <a:bodyPr/>
          <a:p>
            <a:r>
              <a:rPr altLang="en-US" lang="zh-CN"/>
              <a:t>文化冲突与融合</a:t>
            </a:r>
            <a:endParaRPr altLang="en-US" lang="zh-CN"/>
          </a:p>
        </p:txBody>
      </p:sp>
      <p:sp>
        <p:nvSpPr>
          <p:cNvPr id="104992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文化冲突与融合的挑战：如何平衡不同文化之间的差异，实现和谐共处</a:t>
            </a:r>
            <a:endParaRPr altLang="zh-CN" dirty="0" sz="1600" lang="en-US">
              <a:solidFill>
                <a:schemeClr val="dk1">
                  <a:lumMod val="80000"/>
                  <a:lumOff val="20000"/>
                </a:schemeClr>
              </a:solidFill>
              <a:latin typeface="+mn-ea"/>
              <a:sym typeface="+mn-ea"/>
            </a:endParaRPr>
          </a:p>
        </p:txBody>
      </p:sp>
      <p:sp>
        <p:nvSpPr>
          <p:cNvPr id="104993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文化冲突的来源：不同文化背景、价值观和行为方式之间的差异</a:t>
            </a:r>
            <a:endParaRPr altLang="en-US" dirty="0" sz="1600" lang="zh-CN">
              <a:solidFill>
                <a:schemeClr val="dk1">
                  <a:lumMod val="80000"/>
                  <a:lumOff val="20000"/>
                </a:schemeClr>
              </a:solidFill>
              <a:latin typeface="+mn-ea"/>
              <a:sym typeface="+mn-ea"/>
            </a:endParaRPr>
          </a:p>
        </p:txBody>
      </p:sp>
      <p:sp>
        <p:nvSpPr>
          <p:cNvPr id="104994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文化融合的必要性：促进相互理解、减少误解，实现共同发展</a:t>
            </a:r>
            <a:endParaRPr altLang="en-US" dirty="0" sz="1600" lang="zh-CN">
              <a:solidFill>
                <a:schemeClr val="dk1">
                  <a:lumMod val="80000"/>
                  <a:lumOff val="20000"/>
                </a:schemeClr>
              </a:solidFill>
              <a:latin typeface="+mn-ea"/>
              <a:sym typeface="+mn-ea"/>
            </a:endParaRPr>
          </a:p>
        </p:txBody>
      </p:sp>
      <p:sp>
        <p:nvSpPr>
          <p:cNvPr id="104995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文化冲突与融合的对策：建立有效的沟通机制，促进文化交流与融合，培养跨文化意识</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90" name="标题 1"/>
          <p:cNvSpPr>
            <a:spLocks noGrp="1"/>
          </p:cNvSpPr>
          <p:nvPr>
            <p:ph type="title"/>
          </p:nvPr>
        </p:nvSpPr>
        <p:spPr/>
        <p:txBody>
          <a:bodyPr/>
          <a:p>
            <a:r>
              <a:rPr altLang="en-US" lang="zh-CN"/>
              <a:t>资源整合与优化</a:t>
            </a:r>
            <a:endParaRPr altLang="en-US" lang="zh-CN"/>
          </a:p>
        </p:txBody>
      </p:sp>
      <p:sp>
        <p:nvSpPr>
          <p:cNvPr id="104999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9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资源整合：整合内外部资源，实现资源共享和优势互补</a:t>
            </a:r>
            <a:endParaRPr altLang="en-US" dirty="0" sz="2000" lang="zh-CN" spc="150">
              <a:solidFill>
                <a:schemeClr val="tx1">
                  <a:lumMod val="75000"/>
                  <a:lumOff val="25000"/>
                </a:schemeClr>
              </a:solidFill>
              <a:latin typeface="+mn-ea"/>
              <a:sym typeface="+mn-ea"/>
            </a:endParaRPr>
          </a:p>
        </p:txBody>
      </p:sp>
      <p:sp>
        <p:nvSpPr>
          <p:cNvPr id="104999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9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0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资源优化：优化资源配置，提高资源利用效率</a:t>
            </a:r>
            <a:endParaRPr altLang="en-US" dirty="0" sz="2000" lang="zh-CN" spc="150">
              <a:solidFill>
                <a:schemeClr val="tx1">
                  <a:lumMod val="75000"/>
                  <a:lumOff val="25000"/>
                </a:schemeClr>
              </a:solidFill>
              <a:latin typeface="+mn-ea"/>
              <a:sym typeface="+mn-ea"/>
            </a:endParaRPr>
          </a:p>
        </p:txBody>
      </p:sp>
      <p:sp>
        <p:nvSpPr>
          <p:cNvPr id="105000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0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0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合作机制：建立有效的合作机制，促进各方共同参与</a:t>
            </a:r>
            <a:endParaRPr altLang="en-US" dirty="0" sz="2000" lang="zh-CN" spc="150">
              <a:solidFill>
                <a:schemeClr val="tx1">
                  <a:lumMod val="75000"/>
                  <a:lumOff val="25000"/>
                </a:schemeClr>
              </a:solidFill>
              <a:latin typeface="+mn-ea"/>
              <a:sym typeface="+mn-ea"/>
            </a:endParaRPr>
          </a:p>
        </p:txBody>
      </p:sp>
      <p:sp>
        <p:nvSpPr>
          <p:cNvPr id="105000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1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1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创新发展：通过创新的方式，推动组织合作机制的发展</a:t>
            </a:r>
            <a:endParaRPr altLang="en-US" dirty="0" sz="2000" lang="zh-CN" spc="150">
              <a:solidFill>
                <a:schemeClr val="tx1">
                  <a:lumMod val="75000"/>
                  <a:lumOff val="25000"/>
                </a:schemeClr>
              </a:solidFill>
              <a:latin typeface="+mn-ea"/>
              <a:sym typeface="+mn-ea"/>
            </a:endParaRPr>
          </a:p>
        </p:txBody>
      </p:sp>
      <p:sp>
        <p:nvSpPr>
          <p:cNvPr id="105001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48" name="标题 1"/>
          <p:cNvSpPr>
            <a:spLocks noGrp="1"/>
          </p:cNvSpPr>
          <p:nvPr>
            <p:ph type="title"/>
          </p:nvPr>
        </p:nvSpPr>
        <p:spPr/>
        <p:txBody>
          <a:bodyPr/>
          <a:p>
            <a:r>
              <a:rPr altLang="en-US" lang="zh-CN"/>
              <a:t>项目管理与实践</a:t>
            </a:r>
            <a:endParaRPr altLang="en-US" lang="zh-CN"/>
          </a:p>
        </p:txBody>
      </p:sp>
      <p:sp>
        <p:nvSpPr>
          <p:cNvPr id="1050050" name="矩形 38"/>
          <p:cNvSpPr/>
          <p:nvPr>
            <p:custDataLst>
              <p:tags r:id="rId1"/>
            </p:custDataLst>
          </p:nvPr>
        </p:nvSpPr>
        <p:spPr>
          <a:xfrm rot="204112">
            <a:off x="1478505" y="1364400"/>
            <a:ext cx="4095276" cy="2137548"/>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52" name="矩形 39"/>
          <p:cNvSpPr/>
          <p:nvPr>
            <p:custDataLst>
              <p:tags r:id="rId2"/>
            </p:custDataLst>
          </p:nvPr>
        </p:nvSpPr>
        <p:spPr>
          <a:xfrm>
            <a:off x="1483237" y="1365076"/>
            <a:ext cx="4095276" cy="213754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54" name="TextBox 2"/>
          <p:cNvSpPr txBox="1"/>
          <p:nvPr>
            <p:custDataLst>
              <p:tags r:id="rId3"/>
            </p:custDataLst>
          </p:nvPr>
        </p:nvSpPr>
        <p:spPr>
          <a:xfrm>
            <a:off x="1720517" y="1532051"/>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charset="-122"/>
                <a:sym typeface="+mn-lt"/>
              </a:rPr>
              <a:t>项目管理的重要性</a:t>
            </a:r>
            <a:endParaRPr altLang="en-US" b="1" dirty="0" sz="4400" lang="zh-CN" spc="150">
              <a:solidFill>
                <a:srgbClr val="FFFFFF"/>
              </a:solidFill>
              <a:latin typeface="+mj-ea"/>
              <a:ea typeface="+mj-ea"/>
              <a:cs typeface="微软雅黑" panose="020B0503020204020204" charset="-122"/>
              <a:sym typeface="+mn-lt"/>
            </a:endParaRPr>
          </a:p>
        </p:txBody>
      </p:sp>
      <p:sp>
        <p:nvSpPr>
          <p:cNvPr id="1050056" name="矩形 100"/>
          <p:cNvSpPr/>
          <p:nvPr>
            <p:custDataLst>
              <p:tags r:id="rId4"/>
            </p:custDataLst>
          </p:nvPr>
        </p:nvSpPr>
        <p:spPr>
          <a:xfrm rot="204112">
            <a:off x="6612811" y="1364400"/>
            <a:ext cx="4095276" cy="2137548"/>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58" name="矩形 101"/>
          <p:cNvSpPr/>
          <p:nvPr>
            <p:custDataLst>
              <p:tags r:id="rId5"/>
            </p:custDataLst>
          </p:nvPr>
        </p:nvSpPr>
        <p:spPr>
          <a:xfrm>
            <a:off x="6618219" y="1365076"/>
            <a:ext cx="4095276" cy="2137548"/>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60" name="TextBox 2"/>
          <p:cNvSpPr txBox="1"/>
          <p:nvPr>
            <p:custDataLst>
              <p:tags r:id="rId6"/>
            </p:custDataLst>
          </p:nvPr>
        </p:nvSpPr>
        <p:spPr>
          <a:xfrm>
            <a:off x="6856175" y="1532051"/>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charset="-122"/>
                <a:sym typeface="+mn-lt"/>
              </a:rPr>
              <a:t>项目管理的基本原则</a:t>
            </a:r>
            <a:endParaRPr altLang="en-US" b="1" dirty="0" sz="4400" lang="zh-CN" spc="150">
              <a:solidFill>
                <a:srgbClr val="FFFFFF"/>
              </a:solidFill>
              <a:latin typeface="+mj-ea"/>
              <a:ea typeface="+mj-ea"/>
              <a:cs typeface="微软雅黑" panose="020B0503020204020204" charset="-122"/>
              <a:sym typeface="+mn-lt"/>
            </a:endParaRPr>
          </a:p>
        </p:txBody>
      </p:sp>
      <p:sp>
        <p:nvSpPr>
          <p:cNvPr id="1050062" name="矩形 122"/>
          <p:cNvSpPr/>
          <p:nvPr>
            <p:custDataLst>
              <p:tags r:id="rId7"/>
            </p:custDataLst>
          </p:nvPr>
        </p:nvSpPr>
        <p:spPr>
          <a:xfrm rot="204112">
            <a:off x="1478505" y="4039376"/>
            <a:ext cx="4095276" cy="2137548"/>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64" name="矩形 123"/>
          <p:cNvSpPr/>
          <p:nvPr>
            <p:custDataLst>
              <p:tags r:id="rId8"/>
            </p:custDataLst>
          </p:nvPr>
        </p:nvSpPr>
        <p:spPr>
          <a:xfrm>
            <a:off x="1483237" y="4040052"/>
            <a:ext cx="4095276" cy="213754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66" name="TextBox 2"/>
          <p:cNvSpPr txBox="1"/>
          <p:nvPr>
            <p:custDataLst>
              <p:tags r:id="rId9"/>
            </p:custDataLst>
          </p:nvPr>
        </p:nvSpPr>
        <p:spPr>
          <a:xfrm>
            <a:off x="1719841" y="4207027"/>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charset="-122"/>
                <a:sym typeface="+mn-lt"/>
              </a:rPr>
              <a:t>项目管理的方法和工具</a:t>
            </a:r>
            <a:endParaRPr altLang="en-US" b="1" dirty="0" sz="4400" lang="zh-CN" spc="150">
              <a:solidFill>
                <a:srgbClr val="FFFFFF"/>
              </a:solidFill>
              <a:latin typeface="+mj-ea"/>
              <a:ea typeface="+mj-ea"/>
              <a:cs typeface="微软雅黑" panose="020B0503020204020204" charset="-122"/>
              <a:sym typeface="+mn-lt"/>
            </a:endParaRPr>
          </a:p>
        </p:txBody>
      </p:sp>
      <p:sp>
        <p:nvSpPr>
          <p:cNvPr id="1050068" name="矩形 89"/>
          <p:cNvSpPr/>
          <p:nvPr>
            <p:custDataLst>
              <p:tags r:id="rId10"/>
            </p:custDataLst>
          </p:nvPr>
        </p:nvSpPr>
        <p:spPr>
          <a:xfrm rot="204112">
            <a:off x="6612811" y="4039376"/>
            <a:ext cx="4095276" cy="2137548"/>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70" name="矩形 90"/>
          <p:cNvSpPr/>
          <p:nvPr>
            <p:custDataLst>
              <p:tags r:id="rId11"/>
            </p:custDataLst>
          </p:nvPr>
        </p:nvSpPr>
        <p:spPr>
          <a:xfrm>
            <a:off x="6618219" y="4040052"/>
            <a:ext cx="4095276" cy="2137548"/>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72" name="TextBox 2"/>
          <p:cNvSpPr txBox="1"/>
          <p:nvPr>
            <p:custDataLst>
              <p:tags r:id="rId12"/>
            </p:custDataLst>
          </p:nvPr>
        </p:nvSpPr>
        <p:spPr>
          <a:xfrm>
            <a:off x="6854823" y="4207027"/>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charset="-122"/>
                <a:sym typeface="+mn-lt"/>
              </a:rPr>
              <a:t>实践案例分享</a:t>
            </a:r>
            <a:endParaRPr altLang="en-US" b="1" dirty="0" sz="4400" lang="zh-CN" spc="150">
              <a:solidFill>
                <a:srgbClr val="FFFFFF"/>
              </a:solidFill>
              <a:latin typeface="+mj-ea"/>
              <a:ea typeface="+mj-ea"/>
              <a:cs typeface="微软雅黑" panose="020B0503020204020204" charset="-122"/>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06" name="标题 1"/>
          <p:cNvSpPr>
            <a:spLocks noGrp="1"/>
          </p:cNvSpPr>
          <p:nvPr>
            <p:ph type="title"/>
          </p:nvPr>
        </p:nvSpPr>
        <p:spPr/>
        <p:txBody>
          <a:bodyPr/>
          <a:p>
            <a:r>
              <a:rPr altLang="en-US" lang="zh-CN"/>
              <a:t>激励机制的完善与调整</a:t>
            </a:r>
            <a:endParaRPr altLang="en-US" lang="zh-CN"/>
          </a:p>
        </p:txBody>
      </p:sp>
      <p:sp>
        <p:nvSpPr>
          <p:cNvPr id="105010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1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1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1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1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1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2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2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2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激励机制的调整：根据员工需求和工作表现，及时调整激励措施</a:t>
            </a:r>
            <a:endParaRPr altLang="en-US" dirty="0" sz="2400" lang="zh-CN">
              <a:latin typeface="+mn-ea"/>
              <a:ea typeface="+mn-ea"/>
            </a:endParaRPr>
          </a:p>
        </p:txBody>
      </p:sp>
      <p:sp>
        <p:nvSpPr>
          <p:cNvPr id="105012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激励机制与组织合作机制的结合：将激励机制融入组织合作机制中，促进团队合作与发展</a:t>
            </a:r>
            <a:endParaRPr altLang="en-US" dirty="0" sz="2400" lang="zh-CN">
              <a:latin typeface="+mn-ea"/>
              <a:ea typeface="+mn-ea"/>
            </a:endParaRPr>
          </a:p>
        </p:txBody>
      </p:sp>
      <p:sp>
        <p:nvSpPr>
          <p:cNvPr id="105012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激励机制的重要性：激发员工积极性，提高工作效率</a:t>
            </a:r>
            <a:endParaRPr altLang="en-US" dirty="0" sz="2400" lang="zh-CN">
              <a:latin typeface="+mn-ea"/>
              <a:ea typeface="+mn-ea"/>
            </a:endParaRPr>
          </a:p>
        </p:txBody>
      </p:sp>
      <p:sp>
        <p:nvSpPr>
          <p:cNvPr id="105013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激励机制的完善：建立公平、合理的薪酬体系，提供晋升机会</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64"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未来组织合作机制的发展趋势</a:t>
            </a:r>
            <a:endParaRPr altLang="en-US" dirty="0" lang="zh-CN"/>
          </a:p>
        </p:txBody>
      </p:sp>
      <p:sp>
        <p:nvSpPr>
          <p:cNvPr id="1050166" name="节编号"/>
          <p:cNvSpPr>
            <a:spLocks noGrp="1"/>
          </p:cNvSpPr>
          <p:nvPr>
            <p:ph type="body" sz="quarter" idx="13"/>
            <p:custDataLst>
              <p:tags r:id="rId2"/>
            </p:custDataLst>
          </p:nvPr>
        </p:nvSpPr>
        <p:spPr>
          <a:xfrm>
            <a:off x="831588" y="991350"/>
            <a:ext cx="7557025" cy="1224000"/>
          </a:xfrm>
        </p:spPr>
        <p:txBody>
          <a:bodyPr/>
          <a:p>
            <a:r>
              <a:rPr altLang="zh-CN" dirty="0" lang="en-US"/>
              <a:t>PART 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40" name="标题 1"/>
          <p:cNvSpPr>
            <a:spLocks noGrp="1"/>
          </p:cNvSpPr>
          <p:nvPr>
            <p:ph type="title"/>
          </p:nvPr>
        </p:nvSpPr>
        <p:spPr/>
        <p:txBody>
          <a:bodyPr/>
          <a:p>
            <a:r>
              <a:rPr altLang="en-US" lang="zh-CN"/>
              <a:t>更加灵活的组织形态</a:t>
            </a:r>
            <a:endParaRPr altLang="en-US" lang="zh-CN"/>
          </a:p>
        </p:txBody>
      </p:sp>
      <p:sp>
        <p:nvSpPr>
          <p:cNvPr id="105024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分布式组织：打破传统层级结构，实现跨地域、跨部门的协作</a:t>
            </a:r>
            <a:endParaRPr altLang="en-US" dirty="0" sz="1200" lang="zh-CN" spc="150">
              <a:solidFill>
                <a:schemeClr val="tx1">
                  <a:lumMod val="85000"/>
                  <a:lumOff val="15000"/>
                </a:schemeClr>
              </a:solidFill>
              <a:latin typeface="+mn-ea"/>
              <a:sym typeface="+mn-ea"/>
            </a:endParaRPr>
          </a:p>
        </p:txBody>
      </p:sp>
      <p:sp>
        <p:nvSpPr>
          <p:cNvPr id="105024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4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4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敏捷组织：快速响应市场变化，提高决策效率和创新能力</a:t>
            </a:r>
            <a:endParaRPr altLang="en-US" dirty="0" sz="1200" lang="zh-CN" spc="150">
              <a:solidFill>
                <a:schemeClr val="tx1">
                  <a:lumMod val="85000"/>
                  <a:lumOff val="15000"/>
                </a:schemeClr>
              </a:solidFill>
              <a:latin typeface="+mn-ea"/>
              <a:sym typeface="+mn-ea"/>
            </a:endParaRPr>
          </a:p>
        </p:txBody>
      </p:sp>
      <p:sp>
        <p:nvSpPr>
          <p:cNvPr id="105025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5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5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虚拟组织：借助信息技术，实现远程办公、在线协作，降低成本</a:t>
            </a:r>
            <a:endParaRPr altLang="en-US" dirty="0" sz="1200" lang="zh-CN" spc="150">
              <a:solidFill>
                <a:schemeClr val="tx1">
                  <a:lumMod val="85000"/>
                  <a:lumOff val="15000"/>
                </a:schemeClr>
              </a:solidFill>
              <a:latin typeface="+mn-ea"/>
              <a:sym typeface="+mn-ea"/>
            </a:endParaRPr>
          </a:p>
        </p:txBody>
      </p:sp>
      <p:sp>
        <p:nvSpPr>
          <p:cNvPr id="105025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5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6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开放式组织：鼓励内部创新，倡导跨界合作，拓展业务领域</a:t>
            </a:r>
            <a:endParaRPr altLang="en-US" dirty="0" sz="1200" lang="zh-CN" spc="150">
              <a:solidFill>
                <a:schemeClr val="tx1">
                  <a:lumMod val="85000"/>
                  <a:lumOff val="15000"/>
                </a:schemeClr>
              </a:solidFill>
              <a:latin typeface="+mn-ea"/>
              <a:sym typeface="+mn-ea"/>
            </a:endParaRPr>
          </a:p>
        </p:txBody>
      </p:sp>
      <p:sp>
        <p:nvSpPr>
          <p:cNvPr id="105026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26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98" name="标题 1"/>
          <p:cNvSpPr>
            <a:spLocks noGrp="1"/>
          </p:cNvSpPr>
          <p:nvPr>
            <p:ph type="title"/>
          </p:nvPr>
        </p:nvSpPr>
        <p:spPr/>
        <p:txBody>
          <a:bodyPr/>
          <a:p>
            <a:r>
              <a:rPr altLang="en-US" lang="zh-CN"/>
              <a:t>更加智能化的合作方式</a:t>
            </a:r>
            <a:endParaRPr altLang="en-US" lang="zh-CN"/>
          </a:p>
        </p:txBody>
      </p:sp>
      <p:sp>
        <p:nvSpPr>
          <p:cNvPr id="1050300"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02"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304"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人工智能技术的广泛应用：未来组织合作机制将更加依赖于人工智能技术，实现更加智能化、自动化的合作方式。</a:t>
            </a:r>
            <a:endParaRPr altLang="en-US" dirty="0" sz="2000" lang="zh-CN" spc="200">
              <a:solidFill>
                <a:schemeClr val="tx1">
                  <a:lumMod val="85000"/>
                  <a:lumOff val="15000"/>
                </a:schemeClr>
              </a:solidFill>
              <a:latin typeface="+mn-ea"/>
              <a:sym typeface="+mn-ea"/>
            </a:endParaRPr>
          </a:p>
        </p:txBody>
      </p:sp>
      <p:sp>
        <p:nvSpPr>
          <p:cNvPr id="1050306"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08"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10"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区块链技术的引入：区块链技术可以提高组织合作机制的透明度和可信度，降低合作成本和风险。</a:t>
            </a:r>
            <a:endParaRPr altLang="en-US" dirty="0" sz="2000" lang="zh-CN" spc="200">
              <a:solidFill>
                <a:schemeClr val="tx1">
                  <a:lumMod val="85000"/>
                  <a:lumOff val="15000"/>
                </a:schemeClr>
              </a:solidFill>
              <a:latin typeface="+mn-ea"/>
              <a:sym typeface="+mn-ea"/>
            </a:endParaRPr>
          </a:p>
        </p:txBody>
      </p:sp>
      <p:sp>
        <p:nvSpPr>
          <p:cNvPr id="1050312"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14"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16"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物联网技术的应用：物联网技术可以实现设备之间的互联互通，提高组织合作机制的效率和协同性。</a:t>
            </a:r>
            <a:endParaRPr altLang="en-US" dirty="0" sz="2000" lang="zh-CN" spc="200">
              <a:solidFill>
                <a:schemeClr val="tx1">
                  <a:lumMod val="85000"/>
                  <a:lumOff val="15000"/>
                </a:schemeClr>
              </a:solidFill>
              <a:latin typeface="+mn-ea"/>
              <a:sym typeface="+mn-ea"/>
            </a:endParaRPr>
          </a:p>
        </p:txBody>
      </p:sp>
      <p:sp>
        <p:nvSpPr>
          <p:cNvPr id="1050318"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20"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22"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数字化转型的推动：数字化转型将推动组织合作机制的变革和创新，实现更加智能化、高效化的合作方式。</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356" name="标题 1"/>
          <p:cNvSpPr>
            <a:spLocks noGrp="1"/>
          </p:cNvSpPr>
          <p:nvPr>
            <p:ph type="title"/>
          </p:nvPr>
        </p:nvSpPr>
        <p:spPr/>
        <p:txBody>
          <a:bodyPr/>
          <a:p>
            <a:r>
              <a:rPr altLang="en-US" lang="zh-CN"/>
              <a:t>更加多元化的合作资源</a:t>
            </a:r>
            <a:endParaRPr altLang="en-US" lang="zh-CN"/>
          </a:p>
        </p:txBody>
      </p:sp>
      <p:cxnSp>
        <p:nvCxnSpPr>
          <p:cNvPr id="3145803" name="直接连接符 5"/>
          <p:cNvCxnSpPr>
            <a:cxnSpLocks/>
          </p:cNvCxnSpPr>
          <p:nvPr>
            <p:custDataLst>
              <p:tags r:id="rId1"/>
            </p:custDataLst>
          </p:nvPr>
        </p:nvCxnSpPr>
        <p:spPr>
          <a:xfrm>
            <a:off x="2552429" y="2488641"/>
            <a:ext cx="7182281" cy="0"/>
          </a:xfrm>
          <a:prstGeom prst="line"/>
          <a:ln w="12700">
            <a:solidFill>
              <a:schemeClr val="accent1">
                <a:alpha val="32000"/>
              </a:schemeClr>
            </a:solidFill>
          </a:ln>
        </p:spPr>
        <p:style>
          <a:lnRef idx="1">
            <a:schemeClr val="accent1"/>
          </a:lnRef>
          <a:fillRef idx="0">
            <a:schemeClr val="accent1"/>
          </a:fillRef>
          <a:effectRef idx="0">
            <a:schemeClr val="accent1"/>
          </a:effectRef>
          <a:fontRef idx="minor">
            <a:schemeClr val="tx1"/>
          </a:fontRef>
        </p:style>
      </p:cxnSp>
      <p:cxnSp>
        <p:nvCxnSpPr>
          <p:cNvPr id="3145805" name="直接连接符 17"/>
          <p:cNvCxnSpPr>
            <a:cxnSpLocks/>
          </p:cNvCxnSpPr>
          <p:nvPr>
            <p:custDataLst>
              <p:tags r:id="rId2"/>
            </p:custDataLst>
          </p:nvPr>
        </p:nvCxnSpPr>
        <p:spPr>
          <a:xfrm>
            <a:off x="2552429" y="3797800"/>
            <a:ext cx="7182281" cy="0"/>
          </a:xfrm>
          <a:prstGeom prst="line"/>
          <a:ln w="12700">
            <a:solidFill>
              <a:schemeClr val="accent1">
                <a:alpha val="32000"/>
              </a:schemeClr>
            </a:solidFill>
          </a:ln>
        </p:spPr>
        <p:style>
          <a:lnRef idx="1">
            <a:schemeClr val="accent1"/>
          </a:lnRef>
          <a:fillRef idx="0">
            <a:schemeClr val="accent1"/>
          </a:fillRef>
          <a:effectRef idx="0">
            <a:schemeClr val="accent1"/>
          </a:effectRef>
          <a:fontRef idx="minor">
            <a:schemeClr val="tx1"/>
          </a:fontRef>
        </p:style>
      </p:cxnSp>
      <p:cxnSp>
        <p:nvCxnSpPr>
          <p:cNvPr id="3145807" name="直接连接符 18"/>
          <p:cNvCxnSpPr>
            <a:cxnSpLocks/>
          </p:cNvCxnSpPr>
          <p:nvPr>
            <p:custDataLst>
              <p:tags r:id="rId3"/>
            </p:custDataLst>
          </p:nvPr>
        </p:nvCxnSpPr>
        <p:spPr>
          <a:xfrm>
            <a:off x="2552429" y="5106958"/>
            <a:ext cx="7182281" cy="0"/>
          </a:xfrm>
          <a:prstGeom prst="line"/>
          <a:ln w="12700">
            <a:solidFill>
              <a:schemeClr val="accent1">
                <a:alpha val="32000"/>
              </a:schemeClr>
            </a:solidFill>
          </a:ln>
        </p:spPr>
        <p:style>
          <a:lnRef idx="1">
            <a:schemeClr val="accent1"/>
          </a:lnRef>
          <a:fillRef idx="0">
            <a:schemeClr val="accent1"/>
          </a:fillRef>
          <a:effectRef idx="0">
            <a:schemeClr val="accent1"/>
          </a:effectRef>
          <a:fontRef idx="minor">
            <a:schemeClr val="tx1"/>
          </a:fontRef>
        </p:style>
      </p:cxnSp>
      <p:sp>
        <p:nvSpPr>
          <p:cNvPr id="1050358" name="标题"/>
          <p:cNvSpPr txBox="1"/>
          <p:nvPr>
            <p:custDataLst>
              <p:tags r:id="rId4"/>
            </p:custDataLst>
          </p:nvPr>
        </p:nvSpPr>
        <p:spPr>
          <a:xfrm>
            <a:off x="2998641" y="1364400"/>
            <a:ext cx="6537081" cy="312885"/>
          </a:xfrm>
          <a:prstGeom prst="rect"/>
          <a:noFill/>
        </p:spPr>
        <p:txBody>
          <a:bodyPr anchor="b" anchorCtr="0" bIns="0" lIns="0" rIns="0" rtlCol="0" tIns="0" wrap="square">
            <a:normAutofit fontScale="80000"/>
          </a:bodyPr>
          <a:p>
            <a:pPr algn="just"/>
            <a:r>
              <a:rPr altLang="en-US" b="1" dirty="0" sz="1000" lang="zh-CN" spc="300">
                <a:solidFill>
                  <a:schemeClr val="accent1"/>
                </a:solidFill>
                <a:effectLst/>
                <a:latin typeface="+mj-ea"/>
                <a:ea typeface="+mj-ea"/>
                <a:cs typeface="微软雅黑" panose="020B0503020204020204" charset="-122"/>
              </a:rPr>
              <a:t>内容1：随着全球化的加速和技术的不断发展，未来组织合作机制将更加注重多元化的合作资源。这包括不同领域、不同地域、不同文化背景的合作伙伴之间的合作，以实现资源的共享和优势的互补。 </a:t>
            </a:r>
            <a:endParaRPr altLang="en-US" b="1" dirty="0" sz="1000" lang="zh-CN" spc="300">
              <a:solidFill>
                <a:schemeClr val="accent1"/>
              </a:solidFill>
              <a:effectLst/>
              <a:latin typeface="+mj-ea"/>
              <a:ea typeface="+mj-ea"/>
              <a:cs typeface="微软雅黑" panose="020B0503020204020204" charset="-122"/>
            </a:endParaRPr>
          </a:p>
        </p:txBody>
      </p:sp>
      <p:sp>
        <p:nvSpPr>
          <p:cNvPr id="1050360" name="正文"/>
          <p:cNvSpPr txBox="1"/>
          <p:nvPr>
            <p:custDataLst>
              <p:tags r:id="rId5"/>
            </p:custDataLst>
          </p:nvPr>
        </p:nvSpPr>
        <p:spPr>
          <a:xfrm>
            <a:off x="2457290" y="1771753"/>
            <a:ext cx="7078432" cy="478372"/>
          </a:xfrm>
          <a:prstGeom prst="rect"/>
          <a:noFill/>
        </p:spPr>
        <p:txBody>
          <a:bodyPr anchor="t" anchorCtr="0" bIns="0" lIns="0" rIns="0" rtlCol="0" tIns="0" wrap="square">
            <a:normAutofit/>
          </a:bodyPr>
          <a:p>
            <a:pPr algn="just" fontAlgn="auto" indent="0" marL="514985">
              <a:lnSpc>
                <a:spcPct val="130000"/>
              </a:lnSpc>
              <a:spcAft>
                <a:spcPts val="1000"/>
              </a:spcAft>
              <a:buClrTx/>
              <a:buSzTx/>
              <a:buFontTx/>
            </a:pPr>
            <a:r>
              <a:rPr altLang="en-US" sz="1200" lang="zh-CN" spc="150">
                <a:solidFill>
                  <a:schemeClr val="tx1">
                    <a:lumMod val="85000"/>
                    <a:lumOff val="15000"/>
                  </a:schemeClr>
                </a:solidFill>
                <a:latin typeface="+mn-ea"/>
                <a:cs typeface="思源黑体 CN Regular" panose="020B0500000000000000" charset="-122"/>
                <a:sym typeface="+mn-ea"/>
              </a:rPr>
              <a:t>单击此处输入你的正文，文字是您思想的提炼，为了最终演示发布的良好效果，请尽量言简意赅的阐述观点；根据需要可酌情增减文字</a:t>
            </a:r>
            <a:endParaRPr altLang="en-US" sz="1200" lang="zh-CN" spc="150">
              <a:solidFill>
                <a:schemeClr val="tx1">
                  <a:lumMod val="85000"/>
                  <a:lumOff val="15000"/>
                </a:schemeClr>
              </a:solidFill>
              <a:latin typeface="+mn-ea"/>
              <a:cs typeface="思源黑体 CN Regular" panose="020B0500000000000000" charset="-122"/>
              <a:sym typeface="+mn-ea"/>
            </a:endParaRPr>
          </a:p>
        </p:txBody>
      </p:sp>
      <p:sp>
        <p:nvSpPr>
          <p:cNvPr id="1050362" name="文本框 53"/>
          <p:cNvSpPr txBox="1"/>
          <p:nvPr>
            <p:custDataLst>
              <p:tags r:id="rId6"/>
            </p:custDataLst>
          </p:nvPr>
        </p:nvSpPr>
        <p:spPr>
          <a:xfrm>
            <a:off x="2458630" y="1424699"/>
            <a:ext cx="539341" cy="312215"/>
          </a:xfrm>
          <a:prstGeom prst="rect"/>
          <a:noFill/>
          <a:ln>
            <a:noFill/>
          </a:ln>
        </p:spPr>
        <p:txBody>
          <a:bodyPr anchor="b" anchorCtr="0" rtlCol="0" wrap="square">
            <a:normAutofit fontScale="80000"/>
          </a:bodyPr>
          <a:p>
            <a:pPr algn="ctr"/>
            <a:r>
              <a:rPr altLang="zh-CN" b="1" lang="en-US">
                <a:solidFill>
                  <a:schemeClr val="accent1"/>
                </a:solidFill>
                <a:latin typeface="+mj-ea"/>
                <a:ea typeface="+mj-ea"/>
              </a:rPr>
              <a:t>01</a:t>
            </a:r>
            <a:endParaRPr altLang="zh-CN" b="1" lang="en-US">
              <a:solidFill>
                <a:schemeClr val="accent1"/>
              </a:solidFill>
              <a:latin typeface="+mj-ea"/>
              <a:ea typeface="+mj-ea"/>
            </a:endParaRPr>
          </a:p>
        </p:txBody>
      </p:sp>
      <p:sp>
        <p:nvSpPr>
          <p:cNvPr id="1050364" name="标题"/>
          <p:cNvSpPr txBox="1"/>
          <p:nvPr>
            <p:custDataLst>
              <p:tags r:id="rId7"/>
            </p:custDataLst>
          </p:nvPr>
        </p:nvSpPr>
        <p:spPr>
          <a:xfrm>
            <a:off x="2999311" y="2686958"/>
            <a:ext cx="6537081" cy="312885"/>
          </a:xfrm>
          <a:prstGeom prst="rect"/>
          <a:noFill/>
        </p:spPr>
        <p:txBody>
          <a:bodyPr anchor="ctr" anchorCtr="0" bIns="0" lIns="0" rIns="0" rtlCol="0" tIns="0" wrap="square">
            <a:normAutofit fontScale="80000"/>
          </a:bodyPr>
          <a:p>
            <a:pPr algn="just"/>
            <a:r>
              <a:rPr altLang="en-US" b="1" dirty="0" sz="1000" lang="zh-CN" spc="300">
                <a:solidFill>
                  <a:schemeClr val="accent2"/>
                </a:solidFill>
                <a:effectLst/>
                <a:latin typeface="+mj-ea"/>
                <a:ea typeface="+mj-ea"/>
                <a:cs typeface="微软雅黑" panose="020B0503020204020204" charset="-122"/>
              </a:rPr>
              <a:t>内容2：多元化的合作资源将有助于组织更好地应对市场变化和挑战。通过与不同领域的合作伙伴建立合作关系，组织可以获得更多的创新思路和解决方案，从而更好地满足市场需求和推动业务发展。 </a:t>
            </a:r>
            <a:endParaRPr altLang="en-US" b="1" dirty="0" sz="1000" lang="zh-CN" spc="300">
              <a:solidFill>
                <a:schemeClr val="accent2"/>
              </a:solidFill>
              <a:effectLst/>
              <a:latin typeface="+mj-ea"/>
              <a:ea typeface="+mj-ea"/>
              <a:cs typeface="微软雅黑" panose="020B0503020204020204" charset="-122"/>
            </a:endParaRPr>
          </a:p>
        </p:txBody>
      </p:sp>
      <p:sp>
        <p:nvSpPr>
          <p:cNvPr id="1050366" name="正文"/>
          <p:cNvSpPr txBox="1"/>
          <p:nvPr>
            <p:custDataLst>
              <p:tags r:id="rId8"/>
            </p:custDataLst>
          </p:nvPr>
        </p:nvSpPr>
        <p:spPr>
          <a:xfrm>
            <a:off x="2457960" y="3080911"/>
            <a:ext cx="7078432" cy="478372"/>
          </a:xfrm>
          <a:prstGeom prst="rect"/>
          <a:noFill/>
        </p:spPr>
        <p:txBody>
          <a:bodyPr anchor="t" anchorCtr="0" bIns="0" lIns="0" rIns="0" rtlCol="0" tIns="0" wrap="square">
            <a:normAutofit/>
          </a:bodyPr>
          <a:p>
            <a:pPr algn="just" fontAlgn="auto" indent="0" marL="514985">
              <a:lnSpc>
                <a:spcPct val="130000"/>
              </a:lnSpc>
              <a:spcAft>
                <a:spcPts val="1000"/>
              </a:spcAft>
              <a:buClrTx/>
              <a:buSzTx/>
              <a:buFontTx/>
            </a:pPr>
            <a:r>
              <a:rPr altLang="en-US" sz="1200" lang="zh-CN" spc="150">
                <a:solidFill>
                  <a:schemeClr val="tx1">
                    <a:lumMod val="85000"/>
                    <a:lumOff val="15000"/>
                  </a:schemeClr>
                </a:solidFill>
                <a:latin typeface="+mn-ea"/>
                <a:cs typeface="思源黑体 CN Regular" panose="020B0500000000000000" charset="-122"/>
                <a:sym typeface="+mn-ea"/>
              </a:rPr>
              <a:t>单击此处输入你的正文，文字是您思想的提炼，为了最终演示发布的良好效果，请尽量言简意赅的阐述观点；根据需要可酌情增减文字</a:t>
            </a:r>
            <a:endParaRPr altLang="en-US" sz="1200" lang="zh-CN" spc="150">
              <a:solidFill>
                <a:schemeClr val="tx1">
                  <a:lumMod val="85000"/>
                  <a:lumOff val="15000"/>
                </a:schemeClr>
              </a:solidFill>
              <a:latin typeface="+mn-ea"/>
              <a:cs typeface="思源黑体 CN Regular" panose="020B0500000000000000" charset="-122"/>
              <a:sym typeface="+mn-ea"/>
            </a:endParaRPr>
          </a:p>
        </p:txBody>
      </p:sp>
      <p:sp>
        <p:nvSpPr>
          <p:cNvPr id="1050368" name="文本框 41"/>
          <p:cNvSpPr txBox="1"/>
          <p:nvPr>
            <p:custDataLst>
              <p:tags r:id="rId9"/>
            </p:custDataLst>
          </p:nvPr>
        </p:nvSpPr>
        <p:spPr>
          <a:xfrm>
            <a:off x="2459300" y="2733857"/>
            <a:ext cx="539341" cy="312215"/>
          </a:xfrm>
          <a:prstGeom prst="rect"/>
          <a:noFill/>
          <a:ln>
            <a:noFill/>
          </a:ln>
        </p:spPr>
        <p:txBody>
          <a:bodyPr anchor="ctr" anchorCtr="0" rtlCol="0" wrap="square">
            <a:normAutofit fontScale="80000"/>
          </a:bodyPr>
          <a:p>
            <a:pPr algn="ctr"/>
            <a:r>
              <a:rPr altLang="zh-CN" b="1" lang="en-US">
                <a:solidFill>
                  <a:schemeClr val="accent2"/>
                </a:solidFill>
                <a:latin typeface="+mj-ea"/>
                <a:ea typeface="+mj-ea"/>
              </a:rPr>
              <a:t>02</a:t>
            </a:r>
            <a:endParaRPr altLang="zh-CN" b="1" lang="en-US">
              <a:solidFill>
                <a:schemeClr val="accent2"/>
              </a:solidFill>
              <a:latin typeface="+mj-ea"/>
              <a:ea typeface="+mj-ea"/>
            </a:endParaRPr>
          </a:p>
        </p:txBody>
      </p:sp>
      <p:sp>
        <p:nvSpPr>
          <p:cNvPr id="1050370" name="标题"/>
          <p:cNvSpPr txBox="1"/>
          <p:nvPr>
            <p:custDataLst>
              <p:tags r:id="rId10"/>
            </p:custDataLst>
          </p:nvPr>
        </p:nvSpPr>
        <p:spPr>
          <a:xfrm>
            <a:off x="3000651" y="4002816"/>
            <a:ext cx="6537081" cy="312885"/>
          </a:xfrm>
          <a:prstGeom prst="rect"/>
          <a:noFill/>
        </p:spPr>
        <p:txBody>
          <a:bodyPr anchor="ctr" anchorCtr="0" bIns="0" lIns="0" rIns="0" rtlCol="0" tIns="0" wrap="square">
            <a:normAutofit/>
          </a:bodyPr>
          <a:p>
            <a:pPr algn="just"/>
            <a:r>
              <a:rPr altLang="en-US" b="1" dirty="0" sz="1000" lang="zh-CN" spc="300">
                <a:solidFill>
                  <a:schemeClr val="accent1"/>
                </a:solidFill>
                <a:effectLst/>
                <a:latin typeface="+mj-ea"/>
                <a:ea typeface="+mj-ea"/>
                <a:cs typeface="微软雅黑" panose="020B0503020204020204" charset="-122"/>
              </a:rPr>
              <a:t>内容3：未来组织合作机制的发展趋势还包括更加注重合作伙伴的选择和评估。组织将更加注重合作伙伴的信誉、能力和专业水平，以确保合作的成功和长期稳定。 </a:t>
            </a:r>
            <a:endParaRPr altLang="en-US" b="1" dirty="0" sz="1000" lang="zh-CN" spc="300">
              <a:solidFill>
                <a:schemeClr val="accent1"/>
              </a:solidFill>
              <a:effectLst/>
              <a:latin typeface="+mj-ea"/>
              <a:ea typeface="+mj-ea"/>
              <a:cs typeface="微软雅黑" panose="020B0503020204020204" charset="-122"/>
            </a:endParaRPr>
          </a:p>
        </p:txBody>
      </p:sp>
      <p:sp>
        <p:nvSpPr>
          <p:cNvPr id="1050372" name="正文"/>
          <p:cNvSpPr txBox="1"/>
          <p:nvPr>
            <p:custDataLst>
              <p:tags r:id="rId11"/>
            </p:custDataLst>
          </p:nvPr>
        </p:nvSpPr>
        <p:spPr>
          <a:xfrm>
            <a:off x="2459300" y="4390070"/>
            <a:ext cx="7078432" cy="478372"/>
          </a:xfrm>
          <a:prstGeom prst="rect"/>
          <a:noFill/>
        </p:spPr>
        <p:txBody>
          <a:bodyPr anchor="t" anchorCtr="0" bIns="0" lIns="0" rIns="0" rtlCol="0" tIns="0" wrap="square">
            <a:normAutofit/>
          </a:bodyPr>
          <a:p>
            <a:pPr algn="just" fontAlgn="auto" indent="0" marL="514985">
              <a:lnSpc>
                <a:spcPct val="130000"/>
              </a:lnSpc>
              <a:spcAft>
                <a:spcPts val="1000"/>
              </a:spcAft>
              <a:buClrTx/>
              <a:buSzTx/>
              <a:buFontTx/>
            </a:pPr>
            <a:r>
              <a:rPr altLang="en-US" dirty="0" sz="1200" lang="zh-CN" spc="150">
                <a:solidFill>
                  <a:schemeClr val="tx1">
                    <a:lumMod val="85000"/>
                    <a:lumOff val="15000"/>
                  </a:schemeClr>
                </a:solidFill>
                <a:latin typeface="+mn-ea"/>
                <a:cs typeface="思源黑体 CN Regular" panose="020B0500000000000000" charset="-122"/>
                <a:sym typeface="+mn-ea"/>
              </a:rPr>
              <a:t>单击此处输入你的正文，文字是您思想的提炼，为了最终演示发布的良好效果，请尽量言简意赅的阐述观点；根据需要可酌情增减文字</a:t>
            </a:r>
            <a:endParaRPr altLang="en-US" dirty="0" sz="1200" lang="zh-CN" spc="150">
              <a:solidFill>
                <a:schemeClr val="tx1">
                  <a:lumMod val="85000"/>
                  <a:lumOff val="15000"/>
                </a:schemeClr>
              </a:solidFill>
              <a:latin typeface="+mn-ea"/>
              <a:cs typeface="思源黑体 CN Regular" panose="020B0500000000000000" charset="-122"/>
              <a:sym typeface="+mn-ea"/>
            </a:endParaRPr>
          </a:p>
        </p:txBody>
      </p:sp>
      <p:sp>
        <p:nvSpPr>
          <p:cNvPr id="1050374" name="文本框 52"/>
          <p:cNvSpPr txBox="1"/>
          <p:nvPr>
            <p:custDataLst>
              <p:tags r:id="rId12"/>
            </p:custDataLst>
          </p:nvPr>
        </p:nvSpPr>
        <p:spPr>
          <a:xfrm>
            <a:off x="2460640" y="4043015"/>
            <a:ext cx="539341" cy="312215"/>
          </a:xfrm>
          <a:prstGeom prst="rect"/>
          <a:noFill/>
          <a:ln>
            <a:noFill/>
          </a:ln>
        </p:spPr>
        <p:txBody>
          <a:bodyPr anchor="ctr" anchorCtr="0" rtlCol="0" wrap="square">
            <a:normAutofit fontScale="80000"/>
          </a:bodyPr>
          <a:p>
            <a:pPr algn="ctr"/>
            <a:r>
              <a:rPr altLang="zh-CN" b="1" lang="en-US">
                <a:solidFill>
                  <a:schemeClr val="accent1"/>
                </a:solidFill>
                <a:latin typeface="+mj-ea"/>
                <a:ea typeface="+mj-ea"/>
              </a:rPr>
              <a:t>03</a:t>
            </a:r>
            <a:endParaRPr altLang="zh-CN" b="1" lang="en-US">
              <a:solidFill>
                <a:schemeClr val="accent1"/>
              </a:solidFill>
              <a:latin typeface="+mj-ea"/>
              <a:ea typeface="+mj-ea"/>
            </a:endParaRPr>
          </a:p>
        </p:txBody>
      </p:sp>
      <p:sp>
        <p:nvSpPr>
          <p:cNvPr id="1050376" name="标题"/>
          <p:cNvSpPr txBox="1"/>
          <p:nvPr>
            <p:custDataLst>
              <p:tags r:id="rId13"/>
            </p:custDataLst>
          </p:nvPr>
        </p:nvSpPr>
        <p:spPr>
          <a:xfrm>
            <a:off x="2999981" y="5311974"/>
            <a:ext cx="6537081" cy="312885"/>
          </a:xfrm>
          <a:prstGeom prst="rect"/>
          <a:noFill/>
        </p:spPr>
        <p:txBody>
          <a:bodyPr anchor="ctr" anchorCtr="0" bIns="0" lIns="0" rIns="0" rtlCol="0" tIns="0" wrap="square">
            <a:normAutofit fontScale="80000"/>
          </a:bodyPr>
          <a:p>
            <a:pPr algn="just"/>
            <a:r>
              <a:rPr altLang="en-US" b="1" dirty="0" sz="1000" lang="zh-CN" spc="300">
                <a:solidFill>
                  <a:schemeClr val="accent2"/>
                </a:solidFill>
                <a:effectLst/>
                <a:latin typeface="+mj-ea"/>
                <a:ea typeface="+mj-ea"/>
                <a:cs typeface="微软雅黑" panose="020B0503020204020204" charset="-122"/>
              </a:rPr>
              <a:t>内容4：同时，未来组织合作机制也将更加注重合作过程中的沟通和协调。通过建立有效的沟通机制和协调机制，组织可以更好地解决合作过程中出现的问题和矛盾，确保合作的顺利进行和目标的实现。</a:t>
            </a:r>
            <a:endParaRPr altLang="en-US" b="1" dirty="0" sz="1000" lang="zh-CN" spc="300">
              <a:solidFill>
                <a:schemeClr val="accent2"/>
              </a:solidFill>
              <a:effectLst/>
              <a:latin typeface="+mj-ea"/>
              <a:ea typeface="+mj-ea"/>
              <a:cs typeface="微软雅黑" panose="020B0503020204020204" charset="-122"/>
            </a:endParaRPr>
          </a:p>
        </p:txBody>
      </p:sp>
      <p:sp>
        <p:nvSpPr>
          <p:cNvPr id="1050378" name="正文"/>
          <p:cNvSpPr txBox="1"/>
          <p:nvPr>
            <p:custDataLst>
              <p:tags r:id="rId14"/>
            </p:custDataLst>
          </p:nvPr>
        </p:nvSpPr>
        <p:spPr>
          <a:xfrm>
            <a:off x="2458630" y="5699228"/>
            <a:ext cx="7078432" cy="478372"/>
          </a:xfrm>
          <a:prstGeom prst="rect"/>
          <a:noFill/>
        </p:spPr>
        <p:txBody>
          <a:bodyPr anchor="t" anchorCtr="0" bIns="0" lIns="0" rIns="0" rtlCol="0" tIns="0" wrap="square">
            <a:normAutofit/>
          </a:bodyPr>
          <a:p>
            <a:pPr algn="just" fontAlgn="auto" indent="0" marL="514985">
              <a:lnSpc>
                <a:spcPct val="130000"/>
              </a:lnSpc>
              <a:spcAft>
                <a:spcPts val="1000"/>
              </a:spcAft>
              <a:buClrTx/>
              <a:buSzTx/>
              <a:buFontTx/>
            </a:pPr>
            <a:r>
              <a:rPr altLang="en-US" dirty="0" sz="1200" lang="zh-CN" spc="150">
                <a:solidFill>
                  <a:schemeClr val="tx1">
                    <a:lumMod val="85000"/>
                    <a:lumOff val="15000"/>
                  </a:schemeClr>
                </a:solidFill>
                <a:latin typeface="+mn-ea"/>
                <a:cs typeface="思源黑体 CN Regular" panose="020B0500000000000000" charset="-122"/>
                <a:sym typeface="+mn-ea"/>
              </a:rPr>
              <a:t>单击此处输入你的正文，文字是您思想的提炼，为了最终演示发布的良好效果，请尽量言简意赅的阐述观点；根据需要可酌情增减文字</a:t>
            </a:r>
            <a:endParaRPr altLang="en-US" dirty="0" sz="1200" lang="zh-CN" spc="150">
              <a:solidFill>
                <a:schemeClr val="tx1">
                  <a:lumMod val="85000"/>
                  <a:lumOff val="15000"/>
                </a:schemeClr>
              </a:solidFill>
              <a:latin typeface="+mn-ea"/>
              <a:cs typeface="思源黑体 CN Regular" panose="020B0500000000000000" charset="-122"/>
              <a:sym typeface="+mn-ea"/>
            </a:endParaRPr>
          </a:p>
        </p:txBody>
      </p:sp>
      <p:sp>
        <p:nvSpPr>
          <p:cNvPr id="1050380" name="文本框 57"/>
          <p:cNvSpPr txBox="1"/>
          <p:nvPr>
            <p:custDataLst>
              <p:tags r:id="rId15"/>
            </p:custDataLst>
          </p:nvPr>
        </p:nvSpPr>
        <p:spPr>
          <a:xfrm>
            <a:off x="2459970" y="5352174"/>
            <a:ext cx="539341" cy="312215"/>
          </a:xfrm>
          <a:prstGeom prst="rect"/>
          <a:noFill/>
          <a:ln>
            <a:noFill/>
          </a:ln>
        </p:spPr>
        <p:txBody>
          <a:bodyPr anchor="ctr" anchorCtr="0" rtlCol="0" wrap="square">
            <a:normAutofit fontScale="80000"/>
          </a:bodyPr>
          <a:p>
            <a:pPr algn="ctr"/>
            <a:r>
              <a:rPr altLang="zh-CN" b="1" lang="en-US">
                <a:solidFill>
                  <a:schemeClr val="accent2"/>
                </a:solidFill>
                <a:latin typeface="+mj-ea"/>
                <a:ea typeface="+mj-ea"/>
              </a:rPr>
              <a:t>04</a:t>
            </a:r>
            <a:endParaRPr altLang="zh-CN" b="1" lang="en-US">
              <a:solidFill>
                <a:schemeClr val="accent2"/>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414" name="标题 1"/>
          <p:cNvSpPr>
            <a:spLocks noGrp="1"/>
          </p:cNvSpPr>
          <p:nvPr>
            <p:ph type="title"/>
          </p:nvPr>
        </p:nvSpPr>
        <p:spPr/>
        <p:txBody>
          <a:bodyPr/>
          <a:p>
            <a:r>
              <a:rPr altLang="en-US" lang="zh-CN"/>
              <a:t>更加紧密的全球合作网络</a:t>
            </a:r>
            <a:endParaRPr altLang="en-US" lang="zh-CN"/>
          </a:p>
        </p:txBody>
      </p:sp>
      <p:sp>
        <p:nvSpPr>
          <p:cNvPr id="105041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1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2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全球化趋势推动合作网络的形成</a:t>
            </a:r>
            <a:endParaRPr altLang="en-US" dirty="0" sz="2000" lang="zh-CN" spc="150">
              <a:solidFill>
                <a:schemeClr val="tx1">
                  <a:lumMod val="85000"/>
                  <a:lumOff val="15000"/>
                </a:schemeClr>
              </a:solidFill>
              <a:latin typeface="+mn-ea"/>
              <a:sym typeface="+mn-ea"/>
            </a:endParaRPr>
          </a:p>
        </p:txBody>
      </p:sp>
      <p:sp>
        <p:nvSpPr>
          <p:cNvPr id="105042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跨国公司与本土企业的深度合作</a:t>
            </a:r>
            <a:endParaRPr altLang="en-US" dirty="0" sz="2000" lang="zh-CN" spc="150">
              <a:solidFill>
                <a:schemeClr val="tx1">
                  <a:lumMod val="85000"/>
                  <a:lumOff val="15000"/>
                </a:schemeClr>
              </a:solidFill>
              <a:latin typeface="+mn-ea"/>
              <a:sym typeface="+mn-ea"/>
            </a:endParaRPr>
          </a:p>
        </p:txBody>
      </p:sp>
      <p:sp>
        <p:nvSpPr>
          <p:cNvPr id="105042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共享经济模式下的组织合作新模式</a:t>
            </a:r>
            <a:endParaRPr altLang="en-US" dirty="0" sz="2000" lang="zh-CN" spc="150">
              <a:solidFill>
                <a:schemeClr val="tx1">
                  <a:lumMod val="85000"/>
                  <a:lumOff val="15000"/>
                </a:schemeClr>
              </a:solidFill>
              <a:latin typeface="+mn-ea"/>
              <a:sym typeface="+mn-ea"/>
            </a:endParaRPr>
          </a:p>
        </p:txBody>
      </p:sp>
      <p:sp>
        <p:nvSpPr>
          <p:cNvPr id="105043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互联网技术助力全球合作网络的发展</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472" name="标题"/>
          <p:cNvSpPr>
            <a:spLocks noGrp="1"/>
          </p:cNvSpPr>
          <p:nvPr>
            <p:ph type="ctrTitle"/>
            <p:custDataLst>
              <p:tags r:id="rId1"/>
            </p:custDataLst>
          </p:nvPr>
        </p:nvSpPr>
        <p:spPr>
          <a:xfrm>
            <a:off x="5867400" y="786765"/>
            <a:ext cx="5768142" cy="1977391"/>
          </a:xfrm>
        </p:spPr>
        <p:txBody>
          <a:bodyPr/>
          <a:p>
            <a:r>
              <a:rPr altLang="zh-CN" dirty="0" lang="en-US"/>
              <a:t>THANK YOU</a:t>
            </a:r>
            <a:endParaRPr altLang="en-US" dirty="0" lang="zh-CN"/>
          </a:p>
        </p:txBody>
      </p:sp>
      <p:sp>
        <p:nvSpPr>
          <p:cNvPr id="1050474" name="公司名"/>
          <p:cNvSpPr>
            <a:spLocks noGrp="1"/>
          </p:cNvSpPr>
          <p:nvPr>
            <p:ph type="body" sz="quarter" idx="13"/>
            <p:custDataLst>
              <p:tags r:id="rId2"/>
            </p:custDataLst>
          </p:nvPr>
        </p:nvSpPr>
        <p:spPr>
          <a:xfrm>
            <a:off x="838799" y="504000"/>
            <a:ext cx="2657069" cy="504000"/>
          </a:xfrm>
        </p:spPr>
        <p:txBody>
          <a:bodyPr/>
          <a:p>
            <a:r>
              <a:rPr altLang="en-US" dirty="0" lang="zh-CN"/>
              <a:t>xxx学院</a:t>
            </a:r>
            <a:endParaRPr altLang="en-US" dirty="0" lang="zh-CN"/>
          </a:p>
        </p:txBody>
      </p:sp>
      <p:sp>
        <p:nvSpPr>
          <p:cNvPr id="1050476" name="日期时间"/>
          <p:cNvSpPr>
            <a:spLocks noGrp="1"/>
          </p:cNvSpPr>
          <p:nvPr>
            <p:ph type="body" sz="quarter" idx="14"/>
            <p:custDataLst>
              <p:tags r:id="rId3"/>
            </p:custDataLst>
          </p:nvPr>
        </p:nvSpPr>
        <p:spPr>
          <a:xfrm>
            <a:off x="8774592" y="3353879"/>
            <a:ext cx="2880000" cy="1527175"/>
          </a:xfrm>
        </p:spPr>
        <p:txBody>
          <a:bodyPr/>
          <a:p>
            <a:r>
              <a:rPr altLang="en-US" dirty="0" lang="zh-CN"/>
              <a:t>汇报时间：</a:t>
            </a:r>
            <a:r>
              <a:rPr altLang="zh-CN" dirty="0" lang="en-US"/>
              <a:t>20XX/01/01</a:t>
            </a:r>
            <a:endParaRPr altLang="zh-CN" dirty="0" lang="en-US"/>
          </a:p>
        </p:txBody>
      </p:sp>
      <p:sp>
        <p:nvSpPr>
          <p:cNvPr id="1050478" name="署名"/>
          <p:cNvSpPr>
            <a:spLocks noGrp="1"/>
          </p:cNvSpPr>
          <p:nvPr>
            <p:ph type="body" sz="quarter" idx="17"/>
            <p:custDataLst>
              <p:tags r:id="rId4"/>
            </p:custDataLst>
          </p:nvPr>
        </p:nvSpPr>
        <p:spPr>
          <a:xfrm>
            <a:off x="5943600" y="3353880"/>
            <a:ext cx="2743200" cy="1527154"/>
          </a:xfrm>
        </p:spPr>
        <p:txBody>
          <a:bodyPr>
            <a:normAutofit/>
          </a:bodyPr>
          <a:p>
            <a:r>
              <a:rPr altLang="en-US" lang="zh-CN"/>
              <a:t>汇报人：</a:t>
            </a:r>
            <a:r>
              <a:rPr altLang="zh-CN" lang="en-US"/>
              <a:t>xxx</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1"/>
  <p:tag name="KSO_WM_UNIT_TYPE" val="f"/>
  <p:tag name="KSO_WM_UNIT_INDEX" val="3"/>
  <p:tag name="KSO_WM_UNIT_SUBTYPE" val="g"/>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4*i*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4*i*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4*i*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1_1"/>
  <p:tag name="KSO_WM_UNIT_VALUE" val="128"/>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2_1"/>
  <p:tag name="KSO_WM_UNIT_VALUE" val="128"/>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1*i*5"/>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10"/>
  <p:tag name="KSO_WM_UNIT_TYPE" val="f"/>
  <p:tag name="KSO_WM_UNIT_INDEX" val="3"/>
  <p:tag name="KSO_WM_UNIT_SUBTYPE" val="g"/>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1*i*7"/>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1*i*8"/>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1*i*9"/>
  <p:tag name="KSO_WM_UNIT_LAYERLEVEL" val="1"/>
  <p:tag name="KSO_WM_TAG_VERSION" val="1.0"/>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7"/>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7"/>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7"/>
  <p:tag name="KSO_WM_TEMPLATE_THUMBS_INDEX" val="1、9"/>
</p:tagLst>
</file>

<file path=ppt/tags/tag9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7_1*a*1"/>
  <p:tag name="KSO_WM_TEMPLATE_CATEGORY" val="custom"/>
  <p:tag name="KSO_WM_TEMPLATE_INDEX" val="20230987"/>
  <p:tag name="KSO_WM_UNIT_LAYERLEVEL" val="1"/>
  <p:tag name="KSO_WM_TAG_VERSION" val="1.0"/>
  <p:tag name="KSO_WM_BEAUTIFY_FLAG" val="#wm#"/>
  <p:tag name="KSO_WM_UNIT_PRESET_TEXT" val="单击此处添加标题"/>
</p:tagLst>
</file>

<file path=ppt/tags/tag94.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7_1*b*1"/>
  <p:tag name="KSO_WM_TEMPLATE_CATEGORY" val="custom"/>
  <p:tag name="KSO_WM_TEMPLATE_INDEX" val="20230987"/>
  <p:tag name="KSO_WM_UNIT_LAYERLEVEL" val="1"/>
  <p:tag name="KSO_WM_TAG_VERSION" val="1.0"/>
  <p:tag name="KSO_WM_BEAUTIFY_FLAG" val="#wm#"/>
  <p:tag name="KSO_WM_UNIT_PRESET_TEXT" val="WPS,a click to unlimited possibilities"/>
</p:tagLst>
</file>

<file path=ppt/tags/tag95.xml><?xml version="1.0" encoding="utf-8"?>
<p:tagLst xmlns:p="http://schemas.openxmlformats.org/presentationml/2006/main">
  <p:tag name="KSO_WM_UNIT_SUBTYPE" val="g"/>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7_1*f*1"/>
  <p:tag name="KSO_WM_TEMPLATE_CATEGORY" val="custom"/>
  <p:tag name="KSO_WM_TEMPLATE_INDEX" val="20230987"/>
  <p:tag name="KSO_WM_UNIT_LAYERLEVEL" val="1"/>
  <p:tag name="KSO_WM_TAG_VERSION" val="1.0"/>
  <p:tag name="KSO_WM_BEAUTIFY_FLAG" val="#wm#"/>
  <p:tag name="KSO_WM_UNIT_PRESET_TEXT" val="YOUR LOGO"/>
</p:tagLst>
</file>

<file path=ppt/tags/tag96.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0987_1*f*3"/>
  <p:tag name="KSO_WM_TEMPLATE_CATEGORY" val="custom"/>
  <p:tag name="KSO_WM_TEMPLATE_INDEX" val="20230987"/>
  <p:tag name="KSO_WM_UNIT_LAYERLEVEL" val="1"/>
  <p:tag name="KSO_WM_TAG_VERSION" val="1.0"/>
  <p:tag name="KSO_WM_BEAUTIFY_FLAG" val="#wm#"/>
  <p:tag name="KSO_WM_UNIT_PRESET_TEXT" val="时间：20XX-XX-XX"/>
</p:tagLst>
</file>

<file path=ppt/tags/tag97.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7_1*f*2"/>
  <p:tag name="KSO_WM_TEMPLATE_CATEGORY" val="custom"/>
  <p:tag name="KSO_WM_TEMPLATE_INDEX" val="20230987"/>
  <p:tag name="KSO_WM_UNIT_LAYERLEVEL" val="1"/>
  <p:tag name="KSO_WM_TAG_VERSION" val="1.0"/>
  <p:tag name="KSO_WM_BEAUTIFY_FLAG" val="#wm#"/>
  <p:tag name="KSO_WM_UNIT_PRESET_TEXT" val="汇报人：WPS"/>
</p:tagLst>
</file>

<file path=ppt/tags/tag98.xml><?xml version="1.0" encoding="utf-8"?>
<p:tagLst xmlns:p="http://schemas.openxmlformats.org/presentationml/2006/main">
  <p:tag name="KSO_WM_SLIDE_ID" val="custom2023098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7"/>
  <p:tag name="KSO_WM_SLIDE_LAYOUT" val="a_b_f"/>
  <p:tag name="KSO_WM_SLIDE_LAYOUT_CNT" val="1_1_3"/>
  <p:tag name="KSO_WM_SLIDE_TYPE" val="title"/>
  <p:tag name="KSO_WM_SLIDE_SUBTYPE" val="pureTxt"/>
  <p:tag name="KSO_WM_TEMPLATE_THUMBS_INDEX" val="1、9"/>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6*a*1"/>
  <p:tag name="KSO_WM_TEMPLATE_CATEGORY" val="custom"/>
  <p:tag name="KSO_WM_TEMPLATE_INDEX" val="2023098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i*1_1"/>
  <p:tag name="KSO_WM_TEMPLATE_CATEGORY" val="custom"/>
  <p:tag name="KSO_WM_TEMPLATE_INDEX" val="20230987"/>
  <p:tag name="KSO_WM_UNIT_LAYERLEVEL" val="1_1"/>
  <p:tag name="KSO_WM_TAG_VERSION" val="1.0"/>
  <p:tag name="KSO_WM_BEAUTIFY_FLAG" val="#wm#"/>
  <p:tag name="KSO_WM_UNIT_TYPE" val="l_i"/>
  <p:tag name="KSO_WM_UNIT_INDEX" val="1_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4300000071525574},&quot;type&quot;:1},&quot;shadow&quot;:{&quot;brightness&quot;:0,&quot;colorType&quot;:1,&quot;foreColorIndex&quot;:5,&quot;transparency&quot;:0.77999997138977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7_6*l_h_i*1_1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7_6*l_h_a*1_1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87_6*l_h_i*1_2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7_6*l_h_a*1_2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87_6*l_h_i*1_3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7_6*l_h_a*1_3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87_6*l_h_i*1_4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7_6*l_h_a*1_4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7_6*l_h_i*1_5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7_6*l_h_a*1_5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87_6*l_h_i*1_6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7_6*l_h_a*1_6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2_2"/>
  <p:tag name="KSO_WM_TEMPLATE_CATEGORY" val="custom"/>
  <p:tag name="KSO_WM_TEMPLATE_INDEX" val="20230987"/>
  <p:tag name="KSO_WM_UNIT_LAYERLEVEL" val="1_1_1"/>
  <p:tag name="KSO_WM_TAG_VERSION" val="1.0"/>
  <p:tag name="KSO_WM_BEAUTIFY_FLAG" val="#wm#"/>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3_2"/>
  <p:tag name="KSO_WM_TEMPLATE_CATEGORY" val="custom"/>
  <p:tag name="KSO_WM_TEMPLATE_INDEX" val="20230987"/>
  <p:tag name="KSO_WM_UNIT_LAYERLEVEL" val="1_1_1"/>
  <p:tag name="KSO_WM_TAG_VERSION" val="1.0"/>
  <p:tag name="KSO_WM_BEAUTIFY_FLAG" val="#wm#"/>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4_2"/>
  <p:tag name="KSO_WM_TEMPLATE_CATEGORY" val="custom"/>
  <p:tag name="KSO_WM_TEMPLATE_INDEX" val="20230987"/>
  <p:tag name="KSO_WM_UNIT_LAYERLEVEL" val="1_1_1"/>
  <p:tag name="KSO_WM_TAG_VERSION" val="1.0"/>
  <p:tag name="KSO_WM_BEAUTIFY_FLAG" val="#wm#"/>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5_2"/>
  <p:tag name="KSO_WM_TEMPLATE_CATEGORY" val="custom"/>
  <p:tag name="KSO_WM_TEMPLATE_INDEX" val="20230987"/>
  <p:tag name="KSO_WM_UNIT_LAYERLEVEL" val="1_1_1"/>
  <p:tag name="KSO_WM_TAG_VERSION" val="1.0"/>
  <p:tag name="KSO_WM_BEAUTIFY_FLAG" val="#wm#"/>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6_2"/>
  <p:tag name="KSO_WM_TEMPLATE_CATEGORY" val="custom"/>
  <p:tag name="KSO_WM_TEMPLATE_INDEX" val="20230987"/>
  <p:tag name="KSO_WM_UNIT_LAYERLEVEL" val="1_1_1"/>
  <p:tag name="KSO_WM_TAG_VERSION" val="1.0"/>
  <p:tag name="KSO_WM_BEAUTIFY_FLAG" val="#wm#"/>
  <p:tag name="KSO_WM_UNIT_TYPE" val="l_h_i"/>
  <p:tag name="KSO_WM_UNIT_INDEX" val="1_6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SLIDE_ID" val="custom2023098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7"/>
  <p:tag name="KSO_WM_SLIDE_LAYOUT" val="a_l"/>
  <p:tag name="KSO_WM_SLIDE_LAYOUT_CNT" val="1_1"/>
  <p:tag name="KSO_WM_SLIDE_TYPE" val="contents"/>
  <p:tag name="KSO_WM_SLIDE_SUBTYPE" val="diag"/>
  <p:tag name="KSO_WM_DIAGRAM_GROUP_CODE" val="l1-1"/>
  <p:tag name="KSO_WM_SLIDE_DIAGTYPE" val="l"/>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2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1"/>
</p:tagLst>
</file>

<file path=ppt/tags/tag121.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2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2"/>
</p:tagLst>
</file>

<file path=ppt/tags/tag124.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7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3"/>
</p:tagLst>
</file>

<file path=ppt/tags/tag176.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3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4"/>
</p:tagLst>
</file>

<file path=ppt/tags/tag231.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3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07_4*l_h_f*1_1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07_4*l_h_a*1_1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707_4*l_h_a*1_4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707_4*l_h_f*1_4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07_4*l_h_f*1_2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07_4*l_h_a*1_2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707_4*l_h_a*1_3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07_4*l_h_f*1_3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7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5"/>
</p:tagLst>
</file>

<file path=ppt/tags/tag274.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3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6"/>
</p:tagLst>
</file>

<file path=ppt/tags/tag329.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LINE_FORE_SCHEMECOLOR_INDEX_BRIGHTNESS" val="0"/>
  <p:tag name="KSO_WM_UNIT_LINE_FILL_TYPE" val="2"/>
  <p:tag name="KSO_WM_UNIT_HIGHLIGHT" val="0"/>
  <p:tag name="KSO_WM_UNIT_COMPATIBLE" val="0"/>
  <p:tag name="KSO_WM_UNIT_DIAGRAM_ISNUMVISUAL" val="0"/>
  <p:tag name="KSO_WM_UNIT_DIAGRAM_ISREFERUNIT" val="0"/>
  <p:tag name="KSO_WM_UNIT_ID" val="diagram20231101_3*l_h_i*1_2_1"/>
  <p:tag name="KSO_WM_TEMPLATE_CATEGORY" val="diagram"/>
  <p:tag name="KSO_WM_TEMPLATE_INDEX" val="20231101"/>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2"/>
  <p:tag name="KSO_WM_DIAGRAM_COLOR_TEXT_CAN_REMOVE" val="n"/>
  <p:tag name="KSO_WM_UNIT_LINE_FORE_SCHEMECOLOR_INDEX" val="5"/>
  <p:tag name="KSO_WM_DIAGRAM_MAX_ITEMCNT" val="6"/>
  <p:tag name="KSO_WM_DIAGRAM_MIN_ITEMCNT" val="2"/>
  <p:tag name="KSO_WM_DIAGRAM_VIRTUALLY_FRAME" val="{&quot;height&quot;:397.15000000000003,&quot;width&quot;:536}"/>
  <p:tag name="KSO_WM_DIAGRAM_COLOR_MATCH_VALUE" val="{&quot;shape&quot;:{&quot;fill&quot;:{&quot;type&quot;:0},&quot;glow&quot;:{&quot;colorType&quot;:0},&quot;line&quot;:{&quot;solidLine&quot;:{&quot;brightness&quot;:0,&quot;colorType&quot;:1,&quot;foreColorIndex&quot;:5,&quot;transparency&quot;:0.680000007152557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55.xml><?xml version="1.0" encoding="utf-8"?>
<p:tagLst xmlns:p="http://schemas.openxmlformats.org/presentationml/2006/main">
  <p:tag name="KSO_WM_UNIT_LINE_FORE_SCHEMECOLOR_INDEX_BRIGHTNESS" val="0"/>
  <p:tag name="KSO_WM_UNIT_LINE_FILL_TYPE" val="2"/>
  <p:tag name="KSO_WM_UNIT_HIGHLIGHT" val="0"/>
  <p:tag name="KSO_WM_UNIT_COMPATIBLE" val="0"/>
  <p:tag name="KSO_WM_UNIT_DIAGRAM_ISNUMVISUAL" val="0"/>
  <p:tag name="KSO_WM_UNIT_DIAGRAM_ISREFERUNIT" val="0"/>
  <p:tag name="KSO_WM_UNIT_ID" val="diagram20231101_3*l_h_i*1_3_2"/>
  <p:tag name="KSO_WM_TEMPLATE_CATEGORY" val="diagram"/>
  <p:tag name="KSO_WM_TEMPLATE_INDEX" val="20231101"/>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RICK" val="2"/>
  <p:tag name="KSO_WM_DIAGRAM_COLOR_TEXT_CAN_REMOVE" val="n"/>
  <p:tag name="KSO_WM_UNIT_LINE_FORE_SCHEMECOLOR_INDEX" val="5"/>
  <p:tag name="KSO_WM_DIAGRAM_MAX_ITEMCNT" val="6"/>
  <p:tag name="KSO_WM_DIAGRAM_MIN_ITEMCNT" val="2"/>
  <p:tag name="KSO_WM_DIAGRAM_VIRTUALLY_FRAME" val="{&quot;height&quot;:397.15000000000003,&quot;width&quot;:536}"/>
  <p:tag name="KSO_WM_DIAGRAM_COLOR_MATCH_VALUE" val="{&quot;shape&quot;:{&quot;fill&quot;:{&quot;type&quot;:0},&quot;glow&quot;:{&quot;colorType&quot;:0},&quot;line&quot;:{&quot;solidLine&quot;:{&quot;brightness&quot;:0,&quot;colorType&quot;:1,&quot;foreColorIndex&quot;:5,&quot;transparency&quot;:0.680000007152557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56.xml><?xml version="1.0" encoding="utf-8"?>
<p:tagLst xmlns:p="http://schemas.openxmlformats.org/presentationml/2006/main">
  <p:tag name="KSO_WM_UNIT_LINE_FORE_SCHEMECOLOR_INDEX_BRIGHTNESS" val="0"/>
  <p:tag name="KSO_WM_UNIT_LINE_FILL_TYPE" val="2"/>
  <p:tag name="KSO_WM_UNIT_HIGHLIGHT" val="0"/>
  <p:tag name="KSO_WM_UNIT_COMPATIBLE" val="0"/>
  <p:tag name="KSO_WM_UNIT_DIAGRAM_ISNUMVISUAL" val="0"/>
  <p:tag name="KSO_WM_UNIT_DIAGRAM_ISREFERUNIT" val="0"/>
  <p:tag name="KSO_WM_UNIT_ID" val="diagram20231101_3*l_h_i*1_4_2"/>
  <p:tag name="KSO_WM_TEMPLATE_CATEGORY" val="diagram"/>
  <p:tag name="KSO_WM_TEMPLATE_INDEX" val="20231101"/>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RICK" val="2"/>
  <p:tag name="KSO_WM_DIAGRAM_COLOR_TEXT_CAN_REMOVE" val="n"/>
  <p:tag name="KSO_WM_UNIT_LINE_FORE_SCHEMECOLOR_INDEX" val="5"/>
  <p:tag name="KSO_WM_DIAGRAM_MAX_ITEMCNT" val="6"/>
  <p:tag name="KSO_WM_DIAGRAM_MIN_ITEMCNT" val="2"/>
  <p:tag name="KSO_WM_DIAGRAM_VIRTUALLY_FRAME" val="{&quot;height&quot;:397.15000000000003,&quot;width&quot;:536}"/>
  <p:tag name="KSO_WM_DIAGRAM_COLOR_MATCH_VALUE" val="{&quot;shape&quot;:{&quot;fill&quot;:{&quot;type&quot;:0},&quot;glow&quot;:{&quot;colorType&quot;:0},&quot;line&quot;:{&quot;solidLine&quot;:{&quot;brightness&quot;:0,&quot;colorType&quot;:1,&quot;foreColorIndex&quot;:5,&quot;transparency&quot;:0.680000007152557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101_3*l_h_a*1_1_1"/>
  <p:tag name="KSO_WM_TEMPLATE_CATEGORY" val="diagram"/>
  <p:tag name="KSO_WM_TEMPLATE_INDEX" val="20231101"/>
  <p:tag name="KSO_WM_UNIT_LAYERLEVEL" val="1_1_1"/>
  <p:tag name="KSO_WM_TAG_VERSION" val="3.0"/>
  <p:tag name="KSO_WM_BEAUTIFY_FLAG" val="#wm#"/>
  <p:tag name="KSO_WM_UNIT_TEXT_FILL_FORE_SCHEMECOLOR_INDEX_BRIGHTNESS" val="0"/>
  <p:tag name="KSO_WM_UNIT_TEXT_FILL_TYPE" val="1"/>
  <p:tag name="KSO_WM_UNIT_TEXT_SHADOW_SCHEMECOLOR_INDEX_BRIGHTNESS" val="0"/>
  <p:tag name="KSO_WM_UNIT_TEXT_SHADOW_SCHEMECOLOR_INDEX" val="1"/>
  <p:tag name="KSO_WM_DIAGRAM_VERSION" val="3"/>
  <p:tag name="KSO_WM_DIAGRAM_COLOR_TRICK" val="2"/>
  <p:tag name="KSO_WM_DIAGRAM_COLOR_TEXT_CAN_REMOVE" val="n"/>
  <p:tag name="KSO_WM_DIAGRAM_GROUP_CODE" val="l1-1"/>
  <p:tag name="KSO_WM_UNIT_PRESET_TEXT" val="单击添加标题"/>
  <p:tag name="KSO_WM_UNIT_TEXT_FILL_FORE_SCHEMECOLOR_INDEX" val="5"/>
  <p:tag name="KSO_WM_DIAGRAM_MAX_ITEMCNT" val="6"/>
  <p:tag name="KSO_WM_DIAGRAM_MIN_ITEMCNT" val="2"/>
  <p:tag name="KSO_WM_DIAGRAM_VIRTUALLY_FRAME" val="{&quot;height&quot;:397.15000000000003,&quot;width&quot;:53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101_3*l_h_f*1_1_1"/>
  <p:tag name="KSO_WM_TEMPLATE_CATEGORY" val="diagram"/>
  <p:tag name="KSO_WM_TEMPLATE_INDEX" val="20231101"/>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正文，文字是您思想的提炼，为了最终演示发布的良好效果，请尽量言简意赅的阐述观点；根据需要可酌情增减文字"/>
  <p:tag name="KSO_WM_DIAGRAM_MAX_ITEMCNT" val="6"/>
  <p:tag name="KSO_WM_DIAGRAM_MIN_ITEMCNT" val="2"/>
  <p:tag name="KSO_WM_DIAGRAM_VIRTUALLY_FRAME" val="{&quot;height&quot;:397.15000000000003,&quot;width&quot;:53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101_3*l_h_i*1_1_1"/>
  <p:tag name="KSO_WM_TEMPLATE_CATEGORY" val="diagram"/>
  <p:tag name="KSO_WM_TEMPLATE_INDEX" val="20231101"/>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SUBTYPE" val="d"/>
  <p:tag name="KSO_WM_UNIT_TYPE" val="l_h_i"/>
  <p:tag name="KSO_WM_UNIT_INDEX" val="1_1_1"/>
  <p:tag name="KSO_WM_UNIT_PRESET_TEXT" val="01"/>
  <p:tag name="KSO_WM_UNIT_TEXT_FILL_FORE_SCHEMECOLOR_INDEX" val="5"/>
  <p:tag name="KSO_WM_DIAGRAM_MAX_ITEMCNT" val="6"/>
  <p:tag name="KSO_WM_DIAGRAM_MIN_ITEMCNT" val="2"/>
  <p:tag name="KSO_WM_DIAGRAM_VIRTUALLY_FRAME" val="{&quot;height&quot;:397.15000000000003,&quot;width&quot;:53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101_3*l_h_a*1_2_1"/>
  <p:tag name="KSO_WM_TEMPLATE_CATEGORY" val="diagram"/>
  <p:tag name="KSO_WM_TEMPLATE_INDEX" val="20231101"/>
  <p:tag name="KSO_WM_UNIT_LAYERLEVEL" val="1_1_1"/>
  <p:tag name="KSO_WM_TAG_VERSION" val="3.0"/>
  <p:tag name="KSO_WM_BEAUTIFY_FLAG" val="#wm#"/>
  <p:tag name="KSO_WM_UNIT_TEXT_FILL_FORE_SCHEMECOLOR_INDEX_BRIGHTNESS" val="0"/>
  <p:tag name="KSO_WM_UNIT_TEXT_FILL_TYPE" val="1"/>
  <p:tag name="KSO_WM_UNIT_TEXT_SHADOW_SCHEMECOLOR_INDEX_BRIGHTNESS" val="0"/>
  <p:tag name="KSO_WM_UNIT_TEXT_SHADOW_SCHEMECOLOR_INDEX" val="1"/>
  <p:tag name="KSO_WM_DIAGRAM_VERSION" val="3"/>
  <p:tag name="KSO_WM_DIAGRAM_COLOR_TRICK" val="2"/>
  <p:tag name="KSO_WM_DIAGRAM_COLOR_TEXT_CAN_REMOVE" val="n"/>
  <p:tag name="KSO_WM_DIAGRAM_GROUP_CODE" val="l1-1"/>
  <p:tag name="KSO_WM_UNIT_PRESET_TEXT" val="单击添加标题"/>
  <p:tag name="KSO_WM_UNIT_TEXT_FILL_FORE_SCHEMECOLOR_INDEX" val="6"/>
  <p:tag name="KSO_WM_DIAGRAM_MAX_ITEMCNT" val="6"/>
  <p:tag name="KSO_WM_DIAGRAM_MIN_ITEMCNT" val="2"/>
  <p:tag name="KSO_WM_DIAGRAM_VIRTUALLY_FRAME" val="{&quot;height&quot;:397.15000000000003,&quot;width&quot;:53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101_3*l_h_f*1_2_1"/>
  <p:tag name="KSO_WM_TEMPLATE_CATEGORY" val="diagram"/>
  <p:tag name="KSO_WM_TEMPLATE_INDEX" val="20231101"/>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正文，文字是您思想的提炼，为了最终演示发布的良好效果，请尽量言简意赅的阐述观点；根据需要可酌情增减文字"/>
  <p:tag name="KSO_WM_DIAGRAM_MAX_ITEMCNT" val="6"/>
  <p:tag name="KSO_WM_DIAGRAM_MIN_ITEMCNT" val="2"/>
  <p:tag name="KSO_WM_DIAGRAM_VIRTUALLY_FRAME" val="{&quot;height&quot;:397.15000000000003,&quot;width&quot;:53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101_3*l_h_i*1_2_2"/>
  <p:tag name="KSO_WM_TEMPLATE_CATEGORY" val="diagram"/>
  <p:tag name="KSO_WM_TEMPLATE_INDEX" val="20231101"/>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SUBTYPE" val="d"/>
  <p:tag name="KSO_WM_UNIT_TYPE" val="l_h_i"/>
  <p:tag name="KSO_WM_UNIT_INDEX" val="1_2_2"/>
  <p:tag name="KSO_WM_UNIT_PRESET_TEXT" val="02"/>
  <p:tag name="KSO_WM_UNIT_TEXT_FILL_FORE_SCHEMECOLOR_INDEX" val="6"/>
  <p:tag name="KSO_WM_DIAGRAM_MAX_ITEMCNT" val="6"/>
  <p:tag name="KSO_WM_DIAGRAM_MIN_ITEMCNT" val="2"/>
  <p:tag name="KSO_WM_DIAGRAM_VIRTUALLY_FRAME" val="{&quot;height&quot;:397.15000000000003,&quot;width&quot;:53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101_3*l_h_a*1_3_1"/>
  <p:tag name="KSO_WM_TEMPLATE_CATEGORY" val="diagram"/>
  <p:tag name="KSO_WM_TEMPLATE_INDEX" val="20231101"/>
  <p:tag name="KSO_WM_UNIT_LAYERLEVEL" val="1_1_1"/>
  <p:tag name="KSO_WM_TAG_VERSION" val="3.0"/>
  <p:tag name="KSO_WM_BEAUTIFY_FLAG" val="#wm#"/>
  <p:tag name="KSO_WM_UNIT_TEXT_FILL_FORE_SCHEMECOLOR_INDEX_BRIGHTNESS" val="0"/>
  <p:tag name="KSO_WM_UNIT_TEXT_FILL_TYPE" val="1"/>
  <p:tag name="KSO_WM_UNIT_TEXT_SHADOW_SCHEMECOLOR_INDEX_BRIGHTNESS" val="0"/>
  <p:tag name="KSO_WM_UNIT_TEXT_SHADOW_SCHEMECOLOR_INDEX" val="1"/>
  <p:tag name="KSO_WM_DIAGRAM_VERSION" val="3"/>
  <p:tag name="KSO_WM_DIAGRAM_COLOR_TRICK" val="2"/>
  <p:tag name="KSO_WM_DIAGRAM_COLOR_TEXT_CAN_REMOVE" val="n"/>
  <p:tag name="KSO_WM_DIAGRAM_GROUP_CODE" val="l1-1"/>
  <p:tag name="KSO_WM_UNIT_PRESET_TEXT" val="单击添加标题"/>
  <p:tag name="KSO_WM_UNIT_TEXT_FILL_FORE_SCHEMECOLOR_INDEX" val="5"/>
  <p:tag name="KSO_WM_DIAGRAM_MAX_ITEMCNT" val="6"/>
  <p:tag name="KSO_WM_DIAGRAM_MIN_ITEMCNT" val="2"/>
  <p:tag name="KSO_WM_DIAGRAM_VIRTUALLY_FRAME" val="{&quot;height&quot;:397.15000000000003,&quot;width&quot;:53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101_3*l_h_f*1_3_1"/>
  <p:tag name="KSO_WM_TEMPLATE_CATEGORY" val="diagram"/>
  <p:tag name="KSO_WM_TEMPLATE_INDEX" val="20231101"/>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正文，文字是您思想的提炼，为了最终演示发布的良好效果，请尽量言简意赅的阐述观点；根据需要可酌情增减文字"/>
  <p:tag name="KSO_WM_DIAGRAM_MAX_ITEMCNT" val="6"/>
  <p:tag name="KSO_WM_DIAGRAM_MIN_ITEMCNT" val="2"/>
  <p:tag name="KSO_WM_DIAGRAM_VIRTUALLY_FRAME" val="{&quot;height&quot;:397.15000000000003,&quot;width&quot;:53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101_3*l_h_i*1_3_1"/>
  <p:tag name="KSO_WM_TEMPLATE_CATEGORY" val="diagram"/>
  <p:tag name="KSO_WM_TEMPLATE_INDEX" val="20231101"/>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SUBTYPE" val="d"/>
  <p:tag name="KSO_WM_UNIT_TYPE" val="l_h_i"/>
  <p:tag name="KSO_WM_UNIT_INDEX" val="1_3_1"/>
  <p:tag name="KSO_WM_UNIT_PRESET_TEXT" val="03"/>
  <p:tag name="KSO_WM_UNIT_TEXT_FILL_FORE_SCHEMECOLOR_INDEX" val="5"/>
  <p:tag name="KSO_WM_DIAGRAM_MAX_ITEMCNT" val="6"/>
  <p:tag name="KSO_WM_DIAGRAM_MIN_ITEMCNT" val="2"/>
  <p:tag name="KSO_WM_DIAGRAM_VIRTUALLY_FRAME" val="{&quot;height&quot;:397.15000000000003,&quot;width&quot;:53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101_3*l_h_a*1_4_1"/>
  <p:tag name="KSO_WM_TEMPLATE_CATEGORY" val="diagram"/>
  <p:tag name="KSO_WM_TEMPLATE_INDEX" val="20231101"/>
  <p:tag name="KSO_WM_UNIT_LAYERLEVEL" val="1_1_1"/>
  <p:tag name="KSO_WM_TAG_VERSION" val="3.0"/>
  <p:tag name="KSO_WM_BEAUTIFY_FLAG" val="#wm#"/>
  <p:tag name="KSO_WM_UNIT_TEXT_FILL_FORE_SCHEMECOLOR_INDEX_BRIGHTNESS" val="0"/>
  <p:tag name="KSO_WM_UNIT_TEXT_FILL_TYPE" val="1"/>
  <p:tag name="KSO_WM_UNIT_TEXT_SHADOW_SCHEMECOLOR_INDEX_BRIGHTNESS" val="0"/>
  <p:tag name="KSO_WM_UNIT_TEXT_SHADOW_SCHEMECOLOR_INDEX" val="1"/>
  <p:tag name="KSO_WM_DIAGRAM_VERSION" val="3"/>
  <p:tag name="KSO_WM_DIAGRAM_COLOR_TRICK" val="2"/>
  <p:tag name="KSO_WM_DIAGRAM_COLOR_TEXT_CAN_REMOVE" val="n"/>
  <p:tag name="KSO_WM_DIAGRAM_GROUP_CODE" val="l1-1"/>
  <p:tag name="KSO_WM_UNIT_PRESET_TEXT" val="单击添加标题"/>
  <p:tag name="KSO_WM_UNIT_TEXT_FILL_FORE_SCHEMECOLOR_INDEX" val="6"/>
  <p:tag name="KSO_WM_DIAGRAM_MAX_ITEMCNT" val="6"/>
  <p:tag name="KSO_WM_DIAGRAM_MIN_ITEMCNT" val="2"/>
  <p:tag name="KSO_WM_DIAGRAM_VIRTUALLY_FRAME" val="{&quot;height&quot;:397.15000000000003,&quot;width&quot;:53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101_3*l_h_f*1_4_1"/>
  <p:tag name="KSO_WM_TEMPLATE_CATEGORY" val="diagram"/>
  <p:tag name="KSO_WM_TEMPLATE_INDEX" val="20231101"/>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正文，文字是您思想的提炼，为了最终演示发布的良好效果，请尽量言简意赅的阐述观点；根据需要可酌情增减文字"/>
  <p:tag name="KSO_WM_DIAGRAM_MAX_ITEMCNT" val="6"/>
  <p:tag name="KSO_WM_DIAGRAM_MIN_ITEMCNT" val="2"/>
  <p:tag name="KSO_WM_DIAGRAM_VIRTUALLY_FRAME" val="{&quot;height&quot;:397.15000000000003,&quot;width&quot;:53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101_3*l_h_i*1_4_1"/>
  <p:tag name="KSO_WM_TEMPLATE_CATEGORY" val="diagram"/>
  <p:tag name="KSO_WM_TEMPLATE_INDEX" val="20231101"/>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SUBTYPE" val="d"/>
  <p:tag name="KSO_WM_UNIT_TYPE" val="l_h_i"/>
  <p:tag name="KSO_WM_UNIT_INDEX" val="1_4_1"/>
  <p:tag name="KSO_WM_UNIT_PRESET_TEXT" val="04"/>
  <p:tag name="KSO_WM_UNIT_TEXT_FILL_FORE_SCHEMECOLOR_INDEX" val="6"/>
  <p:tag name="KSO_WM_DIAGRAM_MAX_ITEMCNT" val="6"/>
  <p:tag name="KSO_WM_DIAGRAM_MIN_ITEMCNT" val="2"/>
  <p:tag name="KSO_WM_DIAGRAM_VIRTUALLY_FRAME" val="{&quot;height&quot;:397.15000000000003,&quot;width&quot;:53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2"/>
  <p:tag name="KSO_WM_TEMPLATE_CATEGORY" val="custom"/>
  <p:tag name="KSO_WM_TEMPLATE_INDEX" val="20230987"/>
  <p:tag name="KSO_WM_UNIT_LAYERLEVEL" val="1"/>
  <p:tag name="KSO_WM_TAG_VERSION" val="1.0"/>
  <p:tag name="KSO_WM_BEAUTIFY_FLAG" val="#wm#"/>
  <p:tag name="KSO_WM_UNIT_NOCLEAR" val="0"/>
  <p:tag name="KSO_WM_UNIT_VALUE" val="10"/>
  <p:tag name="KSO_WM_UNIT_TYPE" val="f"/>
  <p:tag name="KSO_WM_UNIT_INDEX" val="2"/>
  <p:tag name="KSO_WM_UNIT_SUBTYPE" val="g"/>
  <p:tag name="KSO_WM_UNIT_PRESET_TEXT" val="稻壳学院"/>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1"/>
  <p:tag name="KSO_WM_TEMPLATE_CATEGORY" val="custom"/>
  <p:tag name="KSO_WM_TEMPLATE_INDEX" val="20230987"/>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3"/>
  <p:tag name="KSO_WM_TEMPLATE_CATEGORY" val="custom"/>
  <p:tag name="KSO_WM_TEMPLATE_INDEX" val="20230987"/>
  <p:tag name="KSO_WM_UNIT_LAYERLEVEL" val="1"/>
  <p:tag name="KSO_WM_TAG_VERSION" val="1.0"/>
  <p:tag name="KSO_WM_BEAUTIFY_FLAG" val="#wm#"/>
  <p:tag name="KSO_WM_UNIT_SUBTYPE" val="b"/>
  <p:tag name="KSO_WM_UNIT_NOCLEAR" val="0"/>
  <p:tag name="KSO_WM_UNIT_VALUE" val="72"/>
  <p:tag name="KSO_WM_UNIT_TYPE" val="f"/>
  <p:tag name="KSO_WM_UNIT_INDEX" val="3"/>
  <p:tag name="KSO_WM_UNIT_PRESET_TEXT" val="汇报人：WPS"/>
</p:tagLst>
</file>

<file path=ppt/tags/tag385.xml><?xml version="1.0" encoding="utf-8"?>
<p:tagLst xmlns:p="http://schemas.openxmlformats.org/presentationml/2006/main">
  <p:tag name="KSO_WM_SLIDE_ID" val="custom202309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7"/>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41">
      <a:dk1>
        <a:srgbClr val="000000"/>
      </a:dk1>
      <a:lt1>
        <a:srgbClr val="FFFFFF"/>
      </a:lt1>
      <a:dk2>
        <a:srgbClr val="08173E"/>
      </a:dk2>
      <a:lt2>
        <a:srgbClr val="E1F3FF"/>
      </a:lt2>
      <a:accent1>
        <a:srgbClr val="0099FF"/>
      </a:accent1>
      <a:accent2>
        <a:srgbClr val="1088F9"/>
      </a:accent2>
      <a:accent3>
        <a:srgbClr val="2076F3"/>
      </a:accent3>
      <a:accent4>
        <a:srgbClr val="3065EC"/>
      </a:accent4>
      <a:accent5>
        <a:srgbClr val="4053E6"/>
      </a:accent5>
      <a:accent6>
        <a:srgbClr val="5042E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accent1">
                <a:alpha val="33000"/>
              </a:schemeClr>
            </a:gs>
            <a:gs pos="95000">
              <a:schemeClr val="accent1"/>
            </a:gs>
          </a:gsLst>
          <a:lin ang="2700000" scaled="1"/>
        </a:gradFill>
        <a:ln>
          <a:noFill/>
          <a:prstDash val="solid"/>
        </a:ln>
      </a:spPr>
      <a:bodyPr anchor="ctr" rtlCol="0" wrap="square">
        <a:noAutofit/>
      </a:bodyPr>
      <a:lstStyle>
        <a:defPPr algn="ctr">
          <a:defRPr>
            <a:ea typeface="微软雅黑" panose="020B0503020204020204" charset="-122"/>
            <a:cs typeface="微软雅黑" panose="020B0503020204020204" charset="-122"/>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M973Q</dc:creator>
  <dcterms:created xsi:type="dcterms:W3CDTF">2023-12-19T10:51:05Z</dcterms:created>
  <dcterms:modified xsi:type="dcterms:W3CDTF">2023-12-19T10:51:05Z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250deb14644247728151aecce6b32034_21</vt:lpwstr>
  </property>
</Properties>
</file>