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274" r:id="rId1"/>
    <p:sldMasterId id="2147493311" r:id="rId2"/>
  </p:sldMasterIdLst>
  <p:notesMasterIdLst>
    <p:notesMasterId r:id="rId3"/>
  </p:notesMasterIdLst>
  <p:sldIdLst>
    <p:sldId id="4729" r:id="rId4"/>
    <p:sldId id="4732" r:id="rId5"/>
    <p:sldId id="4735" r:id="rId6"/>
    <p:sldId id="4738" r:id="rId7"/>
    <p:sldId id="4744" r:id="rId9"/>
    <p:sldId id="4747" r:id="rId10"/>
    <p:sldId id="4750" r:id="rId11"/>
    <p:sldId id="4753" r:id="rId12"/>
    <p:sldId id="4759" r:id="rId14"/>
    <p:sldId id="4762" r:id="rId15"/>
    <p:sldId id="4765" r:id="rId16"/>
    <p:sldId id="4768" r:id="rId17"/>
    <p:sldId id="4771" r:id="rId18"/>
    <p:sldId id="4777" r:id="rId20"/>
    <p:sldId id="4780" r:id="rId21"/>
    <p:sldId id="4783" r:id="rId22"/>
    <p:sldId id="4786" r:id="rId23"/>
    <p:sldId id="4792" r:id="rId25"/>
    <p:sldId id="4795" r:id="rId26"/>
    <p:sldId id="4798" r:id="rId27"/>
    <p:sldId id="4801" r:id="rId28"/>
    <p:sldId id="4804" r:id="rId29"/>
    <p:sldId id="4810" r:id="rId31"/>
    <p:sldId id="4813" r:id="rId32"/>
    <p:sldId id="4816" r:id="rId33"/>
    <p:sldId id="4819" r:id="rId34"/>
    <p:sldId id="4825" r:id="rId36"/>
    <p:sldId id="4828" r:id="rId37"/>
    <p:sldId id="4831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275" r:id="rId1"/>
    <p:sldLayoutId id="2147493276" r:id="rId2"/>
    <p:sldLayoutId id="2147493277" r:id="rId3"/>
    <p:sldLayoutId id="2147493278" r:id="rId4"/>
    <p:sldLayoutId id="2147493279" r:id="rId5"/>
    <p:sldLayoutId id="2147493280" r:id="rId6"/>
    <p:sldLayoutId id="2147493281" r:id="rId7"/>
    <p:sldLayoutId id="2147493282" r:id="rId8"/>
    <p:sldLayoutId id="2147493283" r:id="rId9"/>
    <p:sldLayoutId id="2147493284" r:id="rId10"/>
    <p:sldLayoutId id="21474932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312" r:id="rId1"/>
    <p:sldLayoutId id="2147493313" r:id="rId2"/>
    <p:sldLayoutId id="2147493314" r:id="rId3"/>
    <p:sldLayoutId id="2147493315" r:id="rId4"/>
    <p:sldLayoutId id="2147493316" r:id="rId5"/>
    <p:sldLayoutId id="2147493317" r:id="rId6"/>
    <p:sldLayoutId id="2147493318" r:id="rId7"/>
    <p:sldLayoutId id="2147493319" r:id="rId8"/>
    <p:sldLayoutId id="2147493320" r:id="rId9"/>
    <p:sldLayoutId id="2147493321" r:id="rId10"/>
    <p:sldLayoutId id="21474933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领导力发展与领导风格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领导力发展的重要性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领导风格类型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领导力发展与领导风格的关系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如何提升领导力发展与领导风格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案例分析与实践应用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领导力发展的重要性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领导力定义</a:t>
            </a:r>
            <a:endParaRPr altLang="en-US" lang="zh-CN"/>
          </a:p>
        </p:txBody>
      </p:sp>
      <p:sp>
        <p:nvSpPr>
          <p:cNvPr id="10489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领导力是一种素质，能够展现出卓越的决策和解决问题的能力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领导力是一种能力，能够影响和激励他人实现共同目标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领导力是一种影响力，能够影响他人的思维和行为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领导力是一种责任，能够为团队和组织的发展负责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领导力发展对组织的影响</a:t>
            </a:r>
            <a:endParaRPr altLang="en-US" lang="zh-CN"/>
          </a:p>
        </p:txBody>
      </p:sp>
      <p:sp>
        <p:nvSpPr>
          <p:cNvPr id="104902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提升组织绩效：领导力发展能够提高领导者的能力和素质，进而提高组织的整体绩效。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促进组织变革：领导力发展能够激发领导者的创新精神和变革意识，推动组织的变革和发展。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增强组织凝聚力：领导力发展能够增强领导者的团队意识和协作精神，提高组织的凝聚力和向心力。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提升组织竞争力：领导力发展能够提高组织的战略规划和执行能力，增强组织的竞争力和市场地位。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领导力发展的关键因素</a:t>
            </a:r>
            <a:endParaRPr altLang="en-US" lang="zh-CN"/>
          </a:p>
        </p:txBody>
      </p:sp>
      <p:sp>
        <p:nvSpPr>
          <p:cNvPr id="1049086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8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090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明确目标：设定清晰、可衡量的目标，并确保团队成员理解并致力于实现这些目标。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94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96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有效沟通：建立开放、坦诚的沟通渠道，鼓励团队成员分享想法、问题和解决方案。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00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02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持续学习：通过培训、研讨会和在线课程等方式，提供持续的学习和发展机会。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06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08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激励员工：通过奖励、认可和晋升等方式激励员工，提高他们的工作积极性和满意度。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2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4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建立信任：通过诚实、透明和公正的行为建立信任，使员工感到被尊重和重要。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8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0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有效决策：在决策过程中考虑各种因素，包括风险、机会、成本和收益等，以确保决策的有效性和可持续性。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领导风格类型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民主式领导风格</a:t>
            </a:r>
            <a:endParaRPr altLang="en-US" lang="zh-CN"/>
          </a:p>
        </p:txBody>
      </p:sp>
      <p:sp>
        <p:nvSpPr>
          <p:cNvPr id="1049220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22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24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定义：民主式领导风格是一种以团队成员为中心的领导方式，强调参与、讨论和协商。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2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28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30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32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特点：领导者鼓励团队成员参与决策过程，重视他们的意见和建议。他们通常会与团队成员进行频繁的沟通，以确保大家对目标和任务有清晰的理解。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3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36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38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40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优势：民主式领导风格有助于激发团队成员的创造力和参与度，提高团队的凝聚力和向心力。同时，它也有助于培养团队成员的领导力和决策能力。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4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44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46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48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适用场景：民主式领导风格适用于需要团队成员共同参与和贡献的情境，例如项目团队、跨部门协作等。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5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权威式领导风格</a:t>
            </a:r>
            <a:endParaRPr altLang="en-US" lang="zh-CN"/>
          </a:p>
        </p:txBody>
      </p:sp>
      <p:sp>
        <p:nvSpPr>
          <p:cNvPr id="104928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28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29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29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98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定义：权威式领导风格是一种以领导者为中心的领导方式，领导者具有高度的权威和决策权。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特点：领导者通常具有明确的目标和计划，能够迅速做出决策并指导下属执行。他们通常具有强烈的自信和自我控制能力，能够有效地掌控整个团队。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优点：权威式领导风格能够快速决策和行动，提高团队的工作效率。同时，领导者能够树立自己的权威和形象，增强团队的凝聚力和向心力。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缺点：如果领导者过于自信或独断专行，可能会导致决策失误或团队成员的士气低落。此外，这种领导风格可能不利于培养下属的创造力和参与度。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放任式领导风格</a:t>
            </a:r>
            <a:endParaRPr altLang="en-US" lang="zh-CN"/>
          </a:p>
        </p:txBody>
      </p:sp>
      <p:sp>
        <p:nvSpPr>
          <p:cNvPr id="104934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4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4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35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54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定义：领导者放手让下属在既定的工作方向和计划下，自主管理、自我控制和完成工作。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特点：领导者给予下属充分的自由和决策权，不干涉下属的具体工作，只提供必要的支持和资源。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适用情境：当任务明确、下属具备足够的技能和经验时，可以采用放任式领导风格。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优势与不足：放任式领导风格能够激发下属的创造力和参与度，提高工作效率和质量。但同时，如果缺乏有效的指导和监督，可能会导致工作方向不明确、进度缓慢等问题。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变革型领导风格</a:t>
            </a:r>
            <a:endParaRPr altLang="en-US" lang="zh-CN"/>
          </a:p>
        </p:txBody>
      </p:sp>
      <p:sp>
        <p:nvSpPr>
          <p:cNvPr id="104939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0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0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定义：变革型领导风格是一种注重创新、创造力和激励的领导风格，通过激发员工的潜力和创造力，实现组织的目标和愿景。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0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0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0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1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特点：变革型领导风格强调领导者的创新思维和创造力，注重员工的参与和贡献，通过激励和引导员工实现组织的目标和愿景。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1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1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1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1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优势：变革型领导风格能够激发员工的潜力和创造力，提高员工的积极性和工作动力，促进组织的创新和发展。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2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2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2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4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2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不足：变革型领导风格需要领导者具备较高的创新思维和创造力，同时也需要领导者掌握一定的领导技巧和沟通能力，否则可能会影响组织的稳定和发展。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2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领导力发展与领导风格的关系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领导风格对领导力发展的影响</a:t>
            </a:r>
            <a:endParaRPr altLang="en-US" lang="zh-CN"/>
          </a:p>
        </p:txBody>
      </p:sp>
      <p:sp>
        <p:nvSpPr>
          <p:cNvPr id="10495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领导风格对组织文化的影响：领导风格可以塑造组织文化，从而影响员工的价值观、行为和决策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领导风格对团队成员的影响：不同的领导风格对团队成员的激励、参与度和工作表现有不同的影响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领导风格对领导力发展的影响：领导风格可以促进或阻碍领导力的发展，例如变革型领导风格可以激发员工的创新和创造力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领导风格对组织目标的影响：领导风格可以影响组织目标的实现，例如民主型领导风格可以促进团队合作和共同目标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领导力发展对领导风格的影响</a:t>
            </a:r>
            <a:endParaRPr altLang="en-US" lang="zh-CN"/>
          </a:p>
        </p:txBody>
      </p:sp>
      <p:sp>
        <p:nvSpPr>
          <p:cNvPr id="10495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领导力发展对领导风格的影响：随着领导者的成长和经验的积累，他们的领导风格也会逐渐形成和稳定。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领导力发展对领导风格的影响：领导力的发展可以帮助领导者更好地应对挑战和变化，从而形成更加灵活和适应性强的领导风格。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领导力发展对领导风格的影响：通过学习和实践，领导者可以逐渐掌握更多的领导技能和策略，从而形成更加全面和多样化的领导风格。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领导力发展对领导风格的影响：领导力的发展还可以帮助领导者更好地了解自己和他人，从而更好地适应不同的情境和团队，形成更加个性化和人性化的领导风格。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领导力发展与领导风格的匹配与调整</a:t>
            </a:r>
            <a:endParaRPr altLang="en-US" lang="zh-CN"/>
          </a:p>
        </p:txBody>
      </p:sp>
      <p:sp>
        <p:nvSpPr>
          <p:cNvPr id="104963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领导力发展与领导风格的关系</a:t>
            </a:r>
            <a:endParaRPr altLang="en-US" lang="zh-CN"/>
          </a:p>
          <a:p>
            <a:r>
              <a:rPr altLang="en-US" lang="zh-CN"/>
              <a:t>匹配：根据不同情境选择合适的领导风格</a:t>
            </a:r>
            <a:endParaRPr altLang="en-US" lang="zh-CN"/>
          </a:p>
          <a:p>
            <a:r>
              <a:rPr altLang="en-US" lang="zh-CN"/>
              <a:t>调整：根据团队需求和个人特点灵活调整领导风格</a:t>
            </a:r>
            <a:endParaRPr altLang="en-US" lang="zh-CN"/>
          </a:p>
          <a:p>
            <a:r>
              <a:rPr altLang="en-US" lang="zh-CN"/>
              <a:t>实践案例：成功的企业家和领导者如何实现匹配与调整  以下是用户提供的信息和标题： 我正在写一份主题为“千里江山图诗歌鉴赏”的PPT,现在准备介绍“诗歌鉴赏”,请帮我生成“诗歌鉴赏的方法”为标题的内容 诗歌鉴赏的方法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我正在写一份主题为“千里江山图诗歌鉴赏”的PPT,现在准备介绍“诗歌鉴赏”,请帮我生成“诗歌鉴赏的方法”为标题的内容</a:t>
            </a:r>
            <a:endParaRPr altLang="en-US" lang="zh-CN"/>
          </a:p>
          <a:p>
            <a:pPr lvl="1"/>
            <a:r>
              <a:rPr altLang="en-US" lang="zh-CN"/>
              <a:t>诗歌鉴赏的方法</a:t>
            </a:r>
            <a:endParaRPr altLang="en-US" lang="zh-CN"/>
          </a:p>
          <a:p>
            <a:r>
              <a:rPr altLang="en-US" lang="zh-CN"/>
              <a:t>了解背景：了解诗人、时代背景、创作背景等</a:t>
            </a:r>
            <a:endParaRPr altLang="en-US" lang="zh-CN"/>
          </a:p>
          <a:p>
            <a:r>
              <a:rPr altLang="en-US" lang="zh-CN"/>
              <a:t>解读意象：分析诗歌中的意象，理解其深层含义</a:t>
            </a:r>
            <a:endParaRPr altLang="en-US" lang="zh-CN"/>
          </a:p>
          <a:p>
            <a:r>
              <a:rPr altLang="en-US" lang="zh-CN"/>
              <a:t>品味语言：欣赏诗歌的语言美，理解其表达技巧</a:t>
            </a:r>
            <a:endParaRPr altLang="en-US" lang="zh-CN"/>
          </a:p>
          <a:p>
            <a:r>
              <a:rPr altLang="en-US" lang="zh-CN"/>
              <a:t>感受意境：感受诗歌所营造的意境，理解其情感表达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如何提升领导力发展与领导风格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培养领导力发展的意识与能力</a:t>
            </a:r>
            <a:endParaRPr altLang="en-US" lang="zh-CN"/>
          </a:p>
        </p:txBody>
      </p:sp>
      <p:sp>
        <p:nvSpPr>
          <p:cNvPr id="10497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领导力发展的重要性：提升个人和团队绩效，促进组织成功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培养领导力发展的意识：认识到领导力是可以培养的，积极主动寻求发展机会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提升领导力发展的能力：学习领导力理论、实践经验，参加培训课程和辅导活动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实践领导力发展：将所学应用于实际工作中，不断反思和改进，持续提高领导力水平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了解并运用不同的领导风格</a:t>
            </a:r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了解不同领导风格：了解并识别不同领导风格的特点，如民主、权威、放任等，以便根据实际情况选择合适的领导风格。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运用领导风格：根据团队成员的特点和任务需求，灵活运用不同的领导风格，以激发团队成员的积极性和创造力，提高团队绩效。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领导风格与情境匹配：根据不同的情境和任务需求，选择合适的领导风格，以确保领导效果的最大化。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领导风格与个人特质：了解自己的领导风格和个人特质，以便更好地适应不同情境和团队成员的需求，提高领导效果。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提升自我认知，实现自我成长</a:t>
            </a:r>
            <a:endParaRPr altLang="en-US" lang="zh-CN"/>
          </a:p>
        </p:txBody>
      </p:sp>
      <p:sp>
        <p:nvSpPr>
          <p:cNvPr id="10498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了解自己的优势和不足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明确自己的价值观和目标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学会倾听和沟通，增强人际交往能力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不断学习和提升自己的领导技能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建立良好的团队氛围，促进团队发展</a:t>
            </a:r>
            <a:endParaRPr altLang="en-US" lang="zh-CN"/>
          </a:p>
        </p:txBody>
      </p:sp>
      <p:sp>
        <p:nvSpPr>
          <p:cNvPr id="1049894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建立信任：通过真诚的沟通和互相支持来建立团队成员之间的信任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0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明确目标：共同制定明确的目标，并确保每个成员都理解并致力于实现这些目标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06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鼓励合作：鼓励团队成员之间进行合作，共同解决问题，并分享知识和经验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2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培养团队精神：通过团队建设活动和社交活动来增强团队精神，提高团队凝聚力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18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给予反馈：定期给予团队成员反馈，以帮助他们了解自己的工作表现，并提供改进建议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4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激励员工：通过认可和奖励优秀表现来激励员工，提高他们的工作积极性和满意度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案例分析与实践应用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50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案例一：某公司通过领导力发展计划成功提升团队绩效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案例二：某领导者采用不同领导风格取得显著成果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案例三：某团队在领导力培训后实现目标达成率提升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案例四：某公司通过领导力发展计划培养出优秀领导者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实践应用指导</a:t>
            </a:r>
            <a:endParaRPr altLang="en-US" lang="zh-CN"/>
          </a:p>
        </p:txBody>
      </p:sp>
      <p:sp>
        <p:nvSpPr>
          <p:cNvPr id="10500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反馈与调整：不断反馈和调整自己的领导风格和方法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明确目标：制定明确的领导力发展计划和目标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实践应用：将所学领导力知识应用于实际工作中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持续学习：不断学习和提升自己的领导力水平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案例分析与讨论</a:t>
            </a:r>
            <a:endParaRPr altLang="en-US" lang="zh-CN"/>
          </a:p>
        </p:txBody>
      </p:sp>
      <p:sp>
        <p:nvSpPr>
          <p:cNvPr id="10501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案例选择：选择具有代表性的领导力发展与领导风格案例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案例分析：分析案例中的领导力发展与领导风格特点、优势与不足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讨论环节：组织小组讨论，探讨案例中的成功经验与教训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实践应用：将案例中的成功经验应用到实际工作中，提升个人和团队领导力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总结领导力发展与领导风格的关系及提升方法</a:t>
            </a:r>
            <a:endParaRPr altLang="en-US" lang="zh-CN"/>
          </a:p>
        </p:txBody>
      </p:sp>
      <p:sp>
        <p:nvSpPr>
          <p:cNvPr id="1050274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76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领导力发展与领导风格的关系：领导力发展是领导风格形成的基础，而领导风格又反过来影响领导力的发展。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278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提升方法：通过培训、实践和反思，提高领导力水平，形成适合自己的领导风格，以更好地推动团队的发展。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展望未来领导力发展的趋势与挑战</a:t>
            </a:r>
            <a:endParaRPr altLang="en-US" lang="zh-CN"/>
          </a:p>
        </p:txBody>
      </p:sp>
      <p:sp>
        <p:nvSpPr>
          <p:cNvPr id="10503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未来领导力面临的挑战：全球化、不确定性、变革与创新等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未来领导力发展的趋势：多元化、跨界融合、数字化转型等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未来领导力发展的关键要素：领导力素质、领导力文化、领导力实践等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未来领导力发展的前景：不断提升领导力水平，推动组织发展和社会进步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6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6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7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40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2023-12-19T08:45:44Z</dcterms:created>
  <dcterms:modified xsi:type="dcterms:W3CDTF">2023-12-19T08:45:44Z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7fc3a5e057d3493a9fbfdeef0cd51a90_21</vt:lpwstr>
  </property>
</Properties>
</file>