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14832" r:id="rId1"/>
    <p:sldMasterId id="2147514869" r:id="rId2"/>
  </p:sldMasterIdLst>
  <p:notesMasterIdLst>
    <p:notesMasterId r:id="rId3"/>
  </p:notesMasterIdLst>
  <p:sldIdLst>
    <p:sldId id="14062" r:id="rId4"/>
    <p:sldId id="14065" r:id="rId5"/>
    <p:sldId id="14068" r:id="rId6"/>
    <p:sldId id="14071" r:id="rId7"/>
    <p:sldId id="14074" r:id="rId8"/>
    <p:sldId id="14077" r:id="rId9"/>
    <p:sldId id="14080" r:id="rId10"/>
    <p:sldId id="14083" r:id="rId11"/>
    <p:sldId id="14086" r:id="rId12"/>
    <p:sldId id="14089" r:id="rId13"/>
    <p:sldId id="14092" r:id="rId14"/>
    <p:sldId id="14095" r:id="rId15"/>
    <p:sldId id="14098" r:id="rId16"/>
    <p:sldId id="14101" r:id="rId17"/>
    <p:sldId id="14104" r:id="rId18"/>
    <p:sldId id="14107" r:id="rId19"/>
    <p:sldId id="14110" r:id="rId20"/>
    <p:sldId id="14113" r:id="rId21"/>
    <p:sldId id="14116" r:id="rId22"/>
    <p:sldId id="14119" r:id="rId23"/>
    <p:sldId id="14122" r:id="rId24"/>
    <p:sldId id="14125" r:id="rId25"/>
    <p:sldId id="14128" r:id="rId26"/>
    <p:sldId id="14131" r:id="rId27"/>
    <p:sldId id="14134" r:id="rId28"/>
    <p:sldId id="14137" r:id="rId29"/>
    <p:sldId id="14140" r:id="rId30"/>
    <p:sldId id="14143" r:id="rId31"/>
    <p:sldId id="14146" r:id="rId32"/>
    <p:sldId id="14149" r:id="rId33"/>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tableStyles" Target="tableStyles.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image" Target="../media/image2.png"/><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tags" Target="../tags/tag17.xml"/><Relationship Id="rId7"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tags" Target="../tags/tag19.xml"/><Relationship Id="rId3" Type="http://schemas.openxmlformats.org/officeDocument/2006/relationships/tags" Target="../tags/tag20.xml"/><Relationship Id="rId4" Type="http://schemas.openxmlformats.org/officeDocument/2006/relationships/image" Target="../media/image3.png"/><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tags" Target="../tags/tag23.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image" Target="../media/image4.png"/><Relationship Id="rId3" Type="http://schemas.openxmlformats.org/officeDocument/2006/relationships/tags" Target="../tags/tag25.xml"/><Relationship Id="rId4" Type="http://schemas.openxmlformats.org/officeDocument/2006/relationships/image" Target="../media/image2.png"/><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tags" Target="../tags/tag33.xml"/><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tags" Target="../tags/tag35.xml"/><Relationship Id="rId3" Type="http://schemas.openxmlformats.org/officeDocument/2006/relationships/tags" Target="../tags/tag36.xml"/><Relationship Id="rId4" Type="http://schemas.openxmlformats.org/officeDocument/2006/relationships/tags" Target="../tags/tag37.xml"/><Relationship Id="rId5" Type="http://schemas.openxmlformats.org/officeDocument/2006/relationships/tags" Target="../tags/tag38.xml"/><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tags" Target="../tags/tag56.xml"/><Relationship Id="rId3" Type="http://schemas.openxmlformats.org/officeDocument/2006/relationships/tags" Target="../tags/tag57.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8.xml"/><Relationship Id="rId2" Type="http://schemas.openxmlformats.org/officeDocument/2006/relationships/image" Target="../media/image1.png"/><Relationship Id="rId3" Type="http://schemas.openxmlformats.org/officeDocument/2006/relationships/tags" Target="../tags/tag69.xml"/><Relationship Id="rId4" Type="http://schemas.openxmlformats.org/officeDocument/2006/relationships/image" Target="../media/image2.png"/><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tags" Target="../tags/tag74.xml"/><Relationship Id="rId10" Type="http://schemas.openxmlformats.org/officeDocument/2006/relationships/tags" Target="../tags/tag75.xml"/><Relationship Id="rId11" Type="http://schemas.openxmlformats.org/officeDocument/2006/relationships/tags" Target="../tags/tag76.xml"/><Relationship Id="rId12" Type="http://schemas.openxmlformats.org/officeDocument/2006/relationships/tags" Target="../tags/tag77.xml"/><Relationship Id="rId13"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3" name="图片 12" descr="sd"/>
          <p:cNvPicPr>
            <a:picLocks noChangeAspect="1"/>
          </p:cNvPicPr>
          <p:nvPr>
            <p:custDataLst>
              <p:tags r:id="rId1"/>
            </p:custDataLst>
          </p:nvPr>
        </p:nvPicPr>
        <p:blipFill>
          <a:blip xmlns:r="http://schemas.openxmlformats.org/officeDocument/2006/relationships" r:embed="rId2"/>
          <a:stretch>
            <a:fillRect/>
          </a:stretch>
        </p:blipFill>
        <p:spPr>
          <a:xfrm>
            <a:off x="0" y="0"/>
            <a:ext cx="3791585" cy="6656705"/>
          </a:xfrm>
          <a:prstGeom prst="rect"/>
        </p:spPr>
      </p:pic>
      <p:pic>
        <p:nvPicPr>
          <p:cNvPr id="2097155" name="图片 10"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29" name="直接连接符 21"/>
          <p:cNvCxnSpPr>
            <a:cxnSpLocks/>
          </p:cNvCxnSpPr>
          <p:nvPr>
            <p:custDataLst>
              <p:tags r:id="rId5"/>
            </p:custDataLst>
          </p:nvPr>
        </p:nvCxnSpPr>
        <p:spPr>
          <a:xfrm>
            <a:off x="11135995" y="67437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31" name="直接连接符 24"/>
          <p:cNvCxnSpPr>
            <a:cxnSpLocks/>
          </p:cNvCxnSpPr>
          <p:nvPr>
            <p:custDataLst>
              <p:tags r:id="rId6"/>
            </p:custDataLst>
          </p:nvPr>
        </p:nvCxnSpPr>
        <p:spPr>
          <a:xfrm>
            <a:off x="11135995" y="73279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33" name="直接连接符 9"/>
          <p:cNvCxnSpPr>
            <a:cxnSpLocks/>
          </p:cNvCxnSpPr>
          <p:nvPr>
            <p:custDataLst>
              <p:tags r:id="rId7"/>
            </p:custDataLst>
          </p:nvPr>
        </p:nvCxnSpPr>
        <p:spPr>
          <a:xfrm>
            <a:off x="11135995" y="79121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668" name="副标题"/>
          <p:cNvSpPr txBox="1">
            <a:spLocks noGrp="1"/>
          </p:cNvSpPr>
          <p:nvPr>
            <p:ph type="body" idx="3" hasCustomPrompt="1"/>
            <p:custDataLst>
              <p:tags r:id="rId8"/>
            </p:custDataLst>
          </p:nvPr>
        </p:nvSpPr>
        <p:spPr>
          <a:xfrm>
            <a:off x="3485515" y="3311525"/>
            <a:ext cx="5220970" cy="95694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2000" i="0" kern="1200" kumimoji="0" lang="en-US" noProof="1" normalizeH="0" spc="1000" strike="noStrike" u="none">
                <a:solidFill>
                  <a:schemeClr val="accent2"/>
                </a:solidFill>
                <a:latin typeface="汉仪书宋二简" panose="02010600000101010101" charset="-122"/>
                <a:ea typeface="汉仪书宋二简" panose="02010600000101010101" charset="-122"/>
                <a:cs typeface="MiSans Normal" panose="00000500000000000000" charset="-122"/>
              </a:defRPr>
            </a:lvl1pPr>
          </a:lstStyle>
          <a:p>
            <a:pPr algn="ctr" lvl="0"/>
            <a:r>
              <a:rPr dirty="0" err="1">
                <a:sym typeface="+mn-ea"/>
              </a:rPr>
              <a:t>单击此处编辑母版副标题样式</a:t>
            </a:r>
            <a:endParaRPr dirty="0">
              <a:sym typeface="+mn-ea"/>
            </a:endParaRPr>
          </a:p>
        </p:txBody>
      </p:sp>
      <p:sp>
        <p:nvSpPr>
          <p:cNvPr id="1048670" name="标题"/>
          <p:cNvSpPr txBox="1">
            <a:spLocks noGrp="1"/>
          </p:cNvSpPr>
          <p:nvPr>
            <p:ph type="title" idx="2" hasCustomPrompt="1"/>
            <p:custDataLst>
              <p:tags r:id="rId9"/>
            </p:custDataLst>
          </p:nvPr>
        </p:nvSpPr>
        <p:spPr>
          <a:xfrm>
            <a:off x="3485513" y="1096645"/>
            <a:ext cx="5220970" cy="221488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accent1"/>
                </a:solidFill>
                <a:latin typeface="+mj-ea"/>
                <a:ea typeface="+mj-ea"/>
                <a:cs typeface="MiSans Normal" panose="00000500000000000000" charset="-122"/>
              </a:defRPr>
            </a:lvl1pPr>
          </a:lstStyle>
          <a:p>
            <a:pPr algn="ctr" lvl="0"/>
            <a:r>
              <a:rPr>
                <a:sym typeface="+mn-ea"/>
              </a:rPr>
              <a:t>单击编辑标题</a:t>
            </a:r>
            <a:endParaRPr>
              <a:sym typeface="+mn-ea"/>
            </a:endParaRPr>
          </a:p>
        </p:txBody>
      </p:sp>
      <p:sp>
        <p:nvSpPr>
          <p:cNvPr id="1048672" name="署名"/>
          <p:cNvSpPr txBox="1">
            <a:spLocks noGrp="1"/>
          </p:cNvSpPr>
          <p:nvPr>
            <p:ph type="body" idx="1"/>
            <p:custDataLst>
              <p:tags r:id="rId10"/>
            </p:custDataLst>
          </p:nvPr>
        </p:nvSpPr>
        <p:spPr>
          <a:xfrm>
            <a:off x="3485513" y="4223477"/>
            <a:ext cx="5220975" cy="724233"/>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1800" i="0" kern="1200" kumimoji="0" lang="zh-CN" noProof="1" normalizeH="0" spc="150" strike="noStrike" u="none">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algn="ctr" lvl="0"/>
            <a:r>
              <a:rPr dirty="0">
                <a:sym typeface="+mn-ea"/>
              </a:rPr>
              <a:t>单击此处编辑母版文本样式</a:t>
            </a:r>
            <a:endParaRPr dirty="0">
              <a:sym typeface="+mn-ea"/>
            </a:endParaRPr>
          </a:p>
        </p:txBody>
      </p:sp>
      <p:sp>
        <p:nvSpPr>
          <p:cNvPr id="1048674"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6"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678"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0" name="椭圆 8"/>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82" name="正文"/>
          <p:cNvSpPr txBox="1">
            <a:spLocks noGrp="1"/>
          </p:cNvSpPr>
          <p:nvPr>
            <p:ph idx="2"/>
            <p:custDataLst>
              <p:tags r:id="rId2"/>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
        <p:nvSpPr>
          <p:cNvPr id="1048684" name="标题"/>
          <p:cNvSpPr txBox="1">
            <a:spLocks noGrp="1"/>
          </p:cNvSpPr>
          <p:nvPr>
            <p:ph type="title" idx="1"/>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686"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8"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690"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692" name="椭圆 53"/>
          <p:cNvSpPr/>
          <p:nvPr>
            <p:custDataLst>
              <p:tags r:id="rId1"/>
            </p:custDataLst>
          </p:nvPr>
        </p:nvSpPr>
        <p:spPr>
          <a:xfrm>
            <a:off x="882821" y="431414"/>
            <a:ext cx="537210" cy="537210"/>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94" name="标题"/>
          <p:cNvSpPr txBox="1">
            <a:spLocks noGrp="1"/>
          </p:cNvSpPr>
          <p:nvPr>
            <p:ph type="title" idx="2" hasCustomPrompt="1"/>
            <p:custDataLst>
              <p:tags r:id="rId2"/>
            </p:custDataLst>
          </p:nvPr>
        </p:nvSpPr>
        <p:spPr>
          <a:xfrm>
            <a:off x="995363" y="599208"/>
            <a:ext cx="1200329" cy="3791817"/>
          </a:xfrm>
          <a:prstGeom prst="rect"/>
          <a:noFill/>
        </p:spPr>
        <p:txBody>
          <a:bodyPr anchor="ctr" bIns="0" lIns="0" rIns="0" rtlCol="0" tIns="0" vert="eaVert" wrap="square">
            <a:normAutofit/>
          </a:bodyPr>
          <a:lstStyle>
            <a:lvl1pPr algn="l" defTabSz="914400" eaLnBrk="1" fontAlgn="auto" hangingPunct="1" latinLnBrk="0" marL="0" marR="0" rtl="0">
              <a:lnSpc>
                <a:spcPct val="100000"/>
              </a:lnSpc>
              <a:buClrTx/>
              <a:buSzTx/>
              <a:buFontTx/>
              <a:buNone/>
              <a:defRPr altLang="en-US" baseline="0" b="1" cap="none" dirty="0" sz="6600" i="0" kern="1200" kumimoji="0" lang="zh-CN" noProof="1" normalizeH="0" spc="300" strike="noStrike" u="none">
                <a:solidFill>
                  <a:schemeClr val="accent1"/>
                </a:solidFill>
                <a:latin typeface="+mj-ea"/>
                <a:ea typeface="+mj-ea"/>
                <a:cs typeface="MiSans Normal" panose="00000500000000000000" charset="-122"/>
              </a:defRPr>
            </a:lvl1pPr>
          </a:lstStyle>
          <a:p>
            <a:pPr lvl="0"/>
            <a:r>
              <a:rPr>
                <a:sym typeface="+mn-ea"/>
              </a:rPr>
              <a:t>标题</a:t>
            </a:r>
            <a:endParaRPr>
              <a:sym typeface="+mn-ea"/>
            </a:endParaRPr>
          </a:p>
        </p:txBody>
      </p:sp>
      <p:pic>
        <p:nvPicPr>
          <p:cNvPr id="2097157" name="图片 5" descr="dd"/>
          <p:cNvPicPr>
            <a:picLocks noChangeAspect="1"/>
          </p:cNvPicPr>
          <p:nvPr>
            <p:custDataLst>
              <p:tags r:id="rId3"/>
            </p:custDataLst>
          </p:nvPr>
        </p:nvPicPr>
        <p:blipFill>
          <a:blip xmlns:r="http://schemas.openxmlformats.org/officeDocument/2006/relationships" r:embed="rId4"/>
          <a:stretch>
            <a:fillRect/>
          </a:stretch>
        </p:blipFill>
        <p:spPr>
          <a:xfrm>
            <a:off x="9948545" y="0"/>
            <a:ext cx="2243455" cy="2152015"/>
          </a:xfrm>
          <a:prstGeom prst="rect"/>
        </p:spPr>
      </p:pic>
      <p:sp>
        <p:nvSpPr>
          <p:cNvPr id="1048696"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8"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00"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59" name="图片 10" descr="ht"/>
          <p:cNvPicPr>
            <a:picLocks noChangeAspect="1"/>
          </p:cNvPicPr>
          <p:nvPr>
            <p:custDataLst>
              <p:tags r:id="rId1"/>
            </p:custDataLst>
          </p:nvPr>
        </p:nvPicPr>
        <p:blipFill>
          <a:blip xmlns:r="http://schemas.openxmlformats.org/officeDocument/2006/relationships" r:embed="rId2"/>
          <a:stretch>
            <a:fillRect/>
          </a:stretch>
        </p:blipFill>
        <p:spPr>
          <a:xfrm>
            <a:off x="0" y="0"/>
            <a:ext cx="4267200" cy="4846320"/>
          </a:xfrm>
          <a:prstGeom prst="rect"/>
        </p:spPr>
      </p:pic>
      <p:pic>
        <p:nvPicPr>
          <p:cNvPr id="2097161" name="图片 9"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35" name="直接连接符 21"/>
          <p:cNvCxnSpPr>
            <a:cxnSpLocks/>
          </p:cNvCxnSpPr>
          <p:nvPr>
            <p:custDataLst>
              <p:tags r:id="rId5"/>
            </p:custDataLst>
          </p:nvPr>
        </p:nvCxnSpPr>
        <p:spPr>
          <a:xfrm>
            <a:off x="11135995" y="67437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cxnSp>
        <p:nvCxnSpPr>
          <p:cNvPr id="3145737" name="直接连接符 24"/>
          <p:cNvCxnSpPr>
            <a:cxnSpLocks/>
          </p:cNvCxnSpPr>
          <p:nvPr>
            <p:custDataLst>
              <p:tags r:id="rId6"/>
            </p:custDataLst>
          </p:nvPr>
        </p:nvCxnSpPr>
        <p:spPr>
          <a:xfrm>
            <a:off x="11135995" y="73279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cxnSp>
        <p:nvCxnSpPr>
          <p:cNvPr id="3145739" name="直接连接符 8"/>
          <p:cNvCxnSpPr>
            <a:cxnSpLocks/>
          </p:cNvCxnSpPr>
          <p:nvPr>
            <p:custDataLst>
              <p:tags r:id="rId7"/>
            </p:custDataLst>
          </p:nvPr>
        </p:nvCxnSpPr>
        <p:spPr>
          <a:xfrm>
            <a:off x="11135995" y="791210"/>
            <a:ext cx="182880" cy="0"/>
          </a:xfrm>
          <a:prstGeom prst="line"/>
          <a:ln w="12700">
            <a:solidFill>
              <a:srgbClr val="31666E"/>
            </a:solidFill>
          </a:ln>
        </p:spPr>
        <p:style>
          <a:lnRef idx="1">
            <a:schemeClr val="accent1"/>
          </a:lnRef>
          <a:fillRef idx="0">
            <a:schemeClr val="accent1"/>
          </a:fillRef>
          <a:effectRef idx="0">
            <a:schemeClr val="accent1"/>
          </a:effectRef>
          <a:fontRef idx="minor">
            <a:schemeClr val="tx1"/>
          </a:fontRef>
        </p:style>
      </p:cxnSp>
      <p:sp>
        <p:nvSpPr>
          <p:cNvPr id="1048702" name="节编号"/>
          <p:cNvSpPr txBox="1">
            <a:spLocks noGrp="1"/>
          </p:cNvSpPr>
          <p:nvPr>
            <p:ph type="body" idx="2" hasCustomPrompt="1"/>
            <p:custDataLst>
              <p:tags r:id="rId8"/>
            </p:custDataLst>
          </p:nvPr>
        </p:nvSpPr>
        <p:spPr>
          <a:xfrm>
            <a:off x="2641601" y="2403740"/>
            <a:ext cx="6908800" cy="922019"/>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4800" i="0" kern="1200" kumimoji="0" lang="en-US" noProof="1" normalizeH="0" spc="300" strike="noStrike" u="none">
                <a:solidFill>
                  <a:schemeClr val="accent2"/>
                </a:solidFill>
                <a:latin typeface="+mj-ea"/>
                <a:ea typeface="+mj-ea"/>
                <a:cs typeface="MiSans Normal" panose="00000500000000000000" charset="-122"/>
              </a:defRPr>
            </a:lvl1pPr>
          </a:lstStyle>
          <a:p>
            <a:pPr algn="ctr" lvl="0"/>
            <a:r>
              <a:rPr>
                <a:sym typeface="+mn-ea"/>
              </a:rPr>
              <a:t>编辑节编号</a:t>
            </a:r>
            <a:endParaRPr>
              <a:sym typeface="+mn-ea"/>
            </a:endParaRPr>
          </a:p>
        </p:txBody>
      </p:sp>
      <p:sp>
        <p:nvSpPr>
          <p:cNvPr id="1048704" name="标题"/>
          <p:cNvSpPr txBox="1">
            <a:spLocks noGrp="1"/>
          </p:cNvSpPr>
          <p:nvPr>
            <p:ph type="title" idx="1" hasCustomPrompt="1"/>
            <p:custDataLst>
              <p:tags r:id="rId9"/>
            </p:custDataLst>
          </p:nvPr>
        </p:nvSpPr>
        <p:spPr>
          <a:xfrm>
            <a:off x="2641600" y="3472381"/>
            <a:ext cx="6908800" cy="855064"/>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5400" i="0" kern="1200" kumimoji="0" lang="zh-CN" noProof="1" normalizeH="0" spc="300" strike="noStrike" u="none">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algn="ctr" lvl="0"/>
            <a:r>
              <a:rPr>
                <a:sym typeface="+mn-ea"/>
              </a:rPr>
              <a:t>单击此处编辑标题</a:t>
            </a:r>
            <a:endParaRPr>
              <a:sym typeface="+mn-ea"/>
            </a:endParaRPr>
          </a:p>
        </p:txBody>
      </p:sp>
      <p:sp>
        <p:nvSpPr>
          <p:cNvPr id="1048706"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8"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10"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12" name="椭圆 8"/>
          <p:cNvSpPr/>
          <p:nvPr userDrawn="1">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14" name="标题"/>
          <p:cNvSpPr txBox="1">
            <a:spLocks noGrp="1"/>
          </p:cNvSpPr>
          <p:nvPr>
            <p:ph type="title" idx="1"/>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16" name="日期占位符 4"/>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8" name="页脚占位符 5"/>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20" name="灯片编号占位符 6"/>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722" name="正文"/>
          <p:cNvSpPr txBox="1">
            <a:spLocks noGrp="1"/>
          </p:cNvSpPr>
          <p:nvPr>
            <p:ph idx="2"/>
            <p:custDataLst>
              <p:tags r:id="rId6"/>
            </p:custDataLst>
          </p:nvPr>
        </p:nvSpPr>
        <p:spPr>
          <a:xfrm>
            <a:off x="608330" y="1490345"/>
            <a:ext cx="5214620"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
        <p:nvSpPr>
          <p:cNvPr id="1048724" name="正文"/>
          <p:cNvSpPr txBox="1">
            <a:spLocks noGrp="1"/>
          </p:cNvSpPr>
          <p:nvPr>
            <p:ph idx="13"/>
            <p:custDataLst>
              <p:tags r:id="rId7"/>
            </p:custDataLst>
          </p:nvPr>
        </p:nvSpPr>
        <p:spPr>
          <a:xfrm>
            <a:off x="6238240" y="1490345"/>
            <a:ext cx="5339080" cy="4759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2"/>
              </a:buClr>
            </a:pPr>
            <a:r>
              <a:rPr dirty="0">
                <a:sym typeface="+mn-ea"/>
              </a:rPr>
              <a:t>单击此处编辑母版文本样式</a:t>
            </a:r>
            <a:endParaRPr dirty="0">
              <a:sym typeface="+mn-ea"/>
            </a:endParaRPr>
          </a:p>
          <a:p>
            <a:pPr lvl="1">
              <a:spcBef>
                <a:spcPts val="1200"/>
              </a:spcBef>
              <a:spcAft>
                <a:spcPts val="0"/>
              </a:spcAft>
              <a:buClr>
                <a:schemeClr val="accent2"/>
              </a:buClr>
            </a:pPr>
            <a:r>
              <a:rPr dirty="0" err="1">
                <a:sym typeface="+mn-ea"/>
              </a:rPr>
              <a:t>第二级</a:t>
            </a:r>
            <a:endParaRPr dirty="0">
              <a:sym typeface="+mn-ea"/>
            </a:endParaRPr>
          </a:p>
          <a:p>
            <a:pPr lvl="2">
              <a:spcBef>
                <a:spcPts val="1200"/>
              </a:spcBef>
              <a:spcAft>
                <a:spcPts val="0"/>
              </a:spcAft>
              <a:buClr>
                <a:schemeClr val="accent2"/>
              </a:buClr>
            </a:pPr>
            <a:r>
              <a:rPr dirty="0" err="1">
                <a:sym typeface="+mn-ea"/>
              </a:rPr>
              <a:t>第三级</a:t>
            </a:r>
            <a:endParaRPr dirty="0">
              <a:sym typeface="+mn-ea"/>
            </a:endParaRPr>
          </a:p>
          <a:p>
            <a:pPr lvl="3">
              <a:spcBef>
                <a:spcPts val="1200"/>
              </a:spcBef>
              <a:spcAft>
                <a:spcPts val="0"/>
              </a:spcAft>
              <a:buClr>
                <a:schemeClr val="accent2"/>
              </a:buClr>
            </a:pPr>
            <a:r>
              <a:rPr dirty="0" err="1">
                <a:sym typeface="+mn-ea"/>
              </a:rPr>
              <a:t>第四级</a:t>
            </a:r>
            <a:endParaRPr dirty="0">
              <a:sym typeface="+mn-ea"/>
            </a:endParaRPr>
          </a:p>
          <a:p>
            <a:pPr lvl="4">
              <a:spcBef>
                <a:spcPts val="1200"/>
              </a:spcBef>
              <a:spcAft>
                <a:spcPts val="0"/>
              </a:spcAft>
              <a:buClr>
                <a:schemeClr val="accent2"/>
              </a:buClr>
            </a:pPr>
            <a:r>
              <a:rPr dirty="0" err="1">
                <a:sym typeface="+mn-ea"/>
              </a:rPr>
              <a:t>第五级</a:t>
            </a:r>
            <a:endParaRPr dirty="0">
              <a:sym typeface="+mn-ea"/>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26" name="正文"/>
          <p:cNvSpPr txBox="1">
            <a:spLocks noGrp="1"/>
          </p:cNvSpPr>
          <p:nvPr>
            <p:ph idx="6"/>
            <p:custDataLst>
              <p:tags r:id="rId1"/>
            </p:custDataLst>
          </p:nvPr>
        </p:nvSpPr>
        <p:spPr>
          <a:xfrm>
            <a:off x="6235200" y="1854000"/>
            <a:ext cx="5342400" cy="4395600"/>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28" name="标题"/>
          <p:cNvSpPr txBox="1">
            <a:spLocks noGrp="1"/>
          </p:cNvSpPr>
          <p:nvPr>
            <p:ph type="title" idx="5"/>
            <p:custDataLst>
              <p:tags r:id="rId2"/>
            </p:custDataLst>
          </p:nvPr>
        </p:nvSpPr>
        <p:spPr>
          <a:xfrm>
            <a:off x="6235200" y="1409700"/>
            <a:ext cx="5342400" cy="4196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30" name="正文"/>
          <p:cNvSpPr txBox="1">
            <a:spLocks noGrp="1"/>
          </p:cNvSpPr>
          <p:nvPr>
            <p:ph idx="4"/>
            <p:custDataLst>
              <p:tags r:id="rId3"/>
            </p:custDataLst>
          </p:nvPr>
        </p:nvSpPr>
        <p:spPr>
          <a:xfrm>
            <a:off x="608400" y="1854000"/>
            <a:ext cx="5342400" cy="4395600"/>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32" name="标题"/>
          <p:cNvSpPr txBox="1">
            <a:spLocks noGrp="1"/>
          </p:cNvSpPr>
          <p:nvPr>
            <p:ph type="title" idx="3"/>
            <p:custDataLst>
              <p:tags r:id="rId4"/>
            </p:custDataLst>
          </p:nvPr>
        </p:nvSpPr>
        <p:spPr>
          <a:xfrm>
            <a:off x="608400" y="1409700"/>
            <a:ext cx="5342400" cy="4196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34" name="椭圆 10"/>
          <p:cNvSpPr/>
          <p:nvPr>
            <p:custDataLst>
              <p:tags r:id="rId5"/>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3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汉仪书宋二简" panose="02010600000101010101" charset="-122"/>
                <a:ea typeface="汉仪书宋二简" panose="02010600000101010101" charset="-122"/>
                <a:cs typeface="MiSans Normal" panose="00000500000000000000" charset="-122"/>
              </a:defRPr>
            </a:lvl1pPr>
          </a:lstStyle>
          <a:p>
            <a:pPr lvl="0"/>
            <a:r>
              <a:rPr>
                <a:sym typeface="+mn-ea"/>
              </a:rPr>
              <a:t>单击此处编辑母版标题样式</a:t>
            </a:r>
            <a:endParaRPr>
              <a:sym typeface="+mn-ea"/>
            </a:endParaRPr>
          </a:p>
        </p:txBody>
      </p:sp>
      <p:sp>
        <p:nvSpPr>
          <p:cNvPr id="1048738" name="日期占位符 6"/>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0" name="页脚占位符 7"/>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42" name="灯片编号占位符 8"/>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44" name="椭圆 6"/>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46" name="标题"/>
          <p:cNvSpPr txBox="1">
            <a:spLocks noGrp="1"/>
          </p:cNvSpPr>
          <p:nvPr>
            <p:ph type="title" idx="1"/>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48" name="日期占位符 2"/>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0" name="页脚占位符 3"/>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52" name="灯片编号占位符 4"/>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754" name="日期占位符 1"/>
          <p:cNvSpPr>
            <a:spLocks noGrp="1"/>
          </p:cNvSpPr>
          <p:nvPr>
            <p:ph type="dt" sz="half" idx="10"/>
            <p:custDataLst>
              <p:tags r:id="rId1"/>
            </p:custDataLst>
          </p:nvPr>
        </p:nvSpPr>
        <p:spPr/>
        <p:txBody>
          <a:bodyPr/>
          <a:p>
            <a:fld id="{297C79FE-DCC0-4620-A566-16CA7A0CE41F}" type="datetimeFigureOut">
              <a:rPr altLang="en-US" lang="zh-CN" smtClean="0"/>
            </a:fld>
            <a:endParaRPr altLang="en-US" lang="zh-CN"/>
          </a:p>
        </p:txBody>
      </p:sp>
      <p:sp>
        <p:nvSpPr>
          <p:cNvPr id="1048756" name="页脚占位符 2"/>
          <p:cNvSpPr>
            <a:spLocks noGrp="1"/>
          </p:cNvSpPr>
          <p:nvPr>
            <p:ph type="ftr" sz="quarter" idx="11"/>
            <p:custDataLst>
              <p:tags r:id="rId2"/>
            </p:custDataLst>
          </p:nvPr>
        </p:nvSpPr>
        <p:spPr/>
        <p:txBody>
          <a:bodyPr/>
          <a:p>
            <a:endParaRPr altLang="en-US" lang="zh-CN"/>
          </a:p>
        </p:txBody>
      </p:sp>
      <p:sp>
        <p:nvSpPr>
          <p:cNvPr id="1048758" name="灯片编号占位符 3"/>
          <p:cNvSpPr>
            <a:spLocks noGrp="1"/>
          </p:cNvSpPr>
          <p:nvPr>
            <p:ph type="sldNum" sz="quarter" idx="12"/>
            <p:custDataLst>
              <p:tags r:id="rId3"/>
            </p:custDataLst>
          </p:nvPr>
        </p:nvSpPr>
        <p:spPr/>
        <p:txBody>
          <a:bodyPr/>
          <a:p>
            <a:fld id="{515A922F-1294-4387-9CB3-FCC8465D972A}"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60" name="正文"/>
          <p:cNvSpPr txBox="1">
            <a:spLocks noGrp="1"/>
          </p:cNvSpPr>
          <p:nvPr>
            <p:ph idx="1"/>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defRPr>
                <a:latin typeface="+mn-ea"/>
                <a:ea typeface="+mn-ea"/>
                <a:sym typeface="+mn-ea"/>
              </a:defRPr>
            </a:lvl1pPr>
            <a:lvl2pPr>
              <a:defRPr>
                <a:latin typeface="+mn-ea"/>
                <a:ea typeface="+mn-ea"/>
                <a:sym typeface="+mn-ea"/>
              </a:defRPr>
            </a:lvl2pPr>
            <a:lvl3pPr>
              <a:defRPr>
                <a:latin typeface="+mn-ea"/>
                <a:ea typeface="+mn-ea"/>
                <a:sym typeface="+mn-ea"/>
              </a:defRPr>
            </a:lvl3pPr>
            <a:lvl4pPr>
              <a:defRPr>
                <a:latin typeface="+mn-ea"/>
                <a:ea typeface="+mn-ea"/>
                <a:sym typeface="+mn-ea"/>
              </a:defRPr>
            </a:lvl4pPr>
            <a:lvl5pPr>
              <a:defRPr>
                <a:latin typeface="+mn-ea"/>
                <a:ea typeface="+mn-ea"/>
                <a:sym typeface="+mn-ea"/>
              </a:defRPr>
            </a:lvl5pPr>
          </a:lstStyle>
          <a:p>
            <a:pPr lvl="0">
              <a:lnSpc>
                <a:spcPct val="130000"/>
              </a:lnSpc>
              <a:buChar char="●"/>
            </a:pPr>
            <a:r>
              <a:rPr>
                <a:sym typeface="+mn-ea"/>
              </a:rPr>
              <a:t>单击此处编辑母版文本样式</a:t>
            </a:r>
            <a:endParaRPr>
              <a:sym typeface="+mn-ea"/>
            </a:endParaRPr>
          </a:p>
          <a:p>
            <a:pPr lvl="1">
              <a:lnSpc>
                <a:spcPct val="120000"/>
              </a:lnSpc>
              <a:buChar char="●"/>
              <a:tabLst>
                <a:tab algn="l" pos="1609725"/>
              </a:tabLst>
            </a:pPr>
            <a:r>
              <a:rPr>
                <a:sym typeface="+mn-ea"/>
              </a:rPr>
              <a:t>第二级</a:t>
            </a:r>
            <a:endParaRPr>
              <a:sym typeface="+mn-ea"/>
            </a:endParaRPr>
          </a:p>
          <a:p>
            <a:pPr lvl="2">
              <a:lnSpc>
                <a:spcPct val="120000"/>
              </a:lnSpc>
              <a:buChar char="●"/>
            </a:pPr>
            <a:r>
              <a:rPr>
                <a:sym typeface="+mn-ea"/>
              </a:rPr>
              <a:t>第三级</a:t>
            </a:r>
            <a:endParaRPr>
              <a:sym typeface="+mn-ea"/>
            </a:endParaRPr>
          </a:p>
          <a:p>
            <a:pPr lvl="3">
              <a:lnSpc>
                <a:spcPct val="120000"/>
              </a:lnSpc>
              <a:buFont typeface="Wingdings" panose="05000000000000000000" charset="0"/>
              <a:buChar char=""/>
            </a:pPr>
            <a:r>
              <a:rPr>
                <a:sym typeface="+mn-ea"/>
              </a:rPr>
              <a:t>第四级</a:t>
            </a:r>
            <a:endParaRPr>
              <a:sym typeface="+mn-ea"/>
            </a:endParaRPr>
          </a:p>
          <a:p>
            <a:pPr lvl="4">
              <a:lnSpc>
                <a:spcPct val="120000"/>
              </a:lnSpc>
            </a:pPr>
            <a:r>
              <a:rPr>
                <a:sym typeface="+mn-ea"/>
              </a:rPr>
              <a:t>第五级</a:t>
            </a:r>
            <a:endParaRPr>
              <a:sym typeface="+mn-ea"/>
            </a:endParaRPr>
          </a:p>
        </p:txBody>
      </p:sp>
      <p:sp>
        <p:nvSpPr>
          <p:cNvPr id="1048762" name="日期占位符 3"/>
          <p:cNvSpPr>
            <a:spLocks noGrp="1"/>
          </p:cNvSpPr>
          <p:nvPr>
            <p:ph type="dt" sz="half" idx="10"/>
            <p:custDataLst>
              <p:tags r:id="rId2"/>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4" name="页脚占位符 4"/>
          <p:cNvSpPr>
            <a:spLocks noGrp="1"/>
          </p:cNvSpPr>
          <p:nvPr>
            <p:ph type="ftr" sz="quarter" idx="11"/>
            <p:custDataLst>
              <p:tags r:id="rId3"/>
            </p:custDataLst>
          </p:nvPr>
        </p:nvSpPr>
        <p:spPr>
          <a:xfrm>
            <a:off x="4038600" y="6356350"/>
            <a:ext cx="4114800" cy="365125"/>
          </a:xfrm>
        </p:spPr>
        <p:txBody>
          <a:bodyPr/>
          <a:p>
            <a:endParaRPr altLang="en-US" lang="zh-CN"/>
          </a:p>
        </p:txBody>
      </p:sp>
      <p:sp>
        <p:nvSpPr>
          <p:cNvPr id="1048766" name="灯片编号占位符 5"/>
          <p:cNvSpPr>
            <a:spLocks noGrp="1"/>
          </p:cNvSpPr>
          <p:nvPr>
            <p:ph type="sldNum" sz="quarter" idx="12"/>
            <p:custDataLst>
              <p:tags r:id="rId4"/>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68" name="椭圆 7"/>
          <p:cNvSpPr/>
          <p:nvPr>
            <p:custDataLst>
              <p:tags r:id="rId1"/>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770" name="标题"/>
          <p:cNvSpPr txBox="1">
            <a:spLocks noGrp="1"/>
          </p:cNvSpPr>
          <p:nvPr>
            <p:ph type="title" idx="2"/>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72" name="副标题"/>
          <p:cNvSpPr txBox="1">
            <a:spLocks noGrp="1"/>
          </p:cNvSpPr>
          <p:nvPr>
            <p:ph type="body" idx="1" hasCustomPrompt="1"/>
            <p:custDataLst>
              <p:tags r:id="rId3"/>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n-ea"/>
                <a:ea typeface="+mn-ea"/>
                <a:cs typeface="MiSans Normal" panose="00000500000000000000" charset="-122"/>
              </a:defRPr>
            </a:lvl1pPr>
          </a:lstStyle>
          <a:p>
            <a:pPr algn="l" lvl="0"/>
            <a:r>
              <a:rPr>
                <a:sym typeface="+mn-ea"/>
              </a:rPr>
              <a:t>单击此处编辑母版副标题样式</a:t>
            </a:r>
            <a:endParaRPr>
              <a:sym typeface="+mn-ea"/>
            </a:endParaRPr>
          </a:p>
        </p:txBody>
      </p:sp>
      <p:sp>
        <p:nvSpPr>
          <p:cNvPr id="1048774" name="日期占位符 2"/>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3"/>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78" name="灯片编号占位符 4"/>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63" name="图片 10" descr="sd"/>
          <p:cNvPicPr>
            <a:picLocks noChangeAspect="1"/>
          </p:cNvPicPr>
          <p:nvPr>
            <p:custDataLst>
              <p:tags r:id="rId1"/>
            </p:custDataLst>
          </p:nvPr>
        </p:nvPicPr>
        <p:blipFill>
          <a:blip xmlns:r="http://schemas.openxmlformats.org/officeDocument/2006/relationships" r:embed="rId2"/>
          <a:stretch>
            <a:fillRect/>
          </a:stretch>
        </p:blipFill>
        <p:spPr>
          <a:xfrm>
            <a:off x="0" y="0"/>
            <a:ext cx="3791585" cy="6656705"/>
          </a:xfrm>
          <a:prstGeom prst="rect"/>
        </p:spPr>
      </p:pic>
      <p:pic>
        <p:nvPicPr>
          <p:cNvPr id="2097165" name="图片 9" descr="hh"/>
          <p:cNvPicPr>
            <a:picLocks noChangeAspect="1"/>
          </p:cNvPicPr>
          <p:nvPr>
            <p:custDataLst>
              <p:tags r:id="rId3"/>
            </p:custDataLst>
          </p:nvPr>
        </p:nvPicPr>
        <p:blipFill>
          <a:blip xmlns:r="http://schemas.openxmlformats.org/officeDocument/2006/relationships" r:embed="rId4"/>
          <a:stretch>
            <a:fillRect/>
          </a:stretch>
        </p:blipFill>
        <p:spPr>
          <a:xfrm>
            <a:off x="7601585" y="2243455"/>
            <a:ext cx="4590415" cy="4614545"/>
          </a:xfrm>
          <a:prstGeom prst="rect"/>
        </p:spPr>
      </p:pic>
      <p:cxnSp>
        <p:nvCxnSpPr>
          <p:cNvPr id="3145741" name="直接连接符 21"/>
          <p:cNvCxnSpPr>
            <a:cxnSpLocks/>
          </p:cNvCxnSpPr>
          <p:nvPr>
            <p:custDataLst>
              <p:tags r:id="rId5"/>
            </p:custDataLst>
          </p:nvPr>
        </p:nvCxnSpPr>
        <p:spPr>
          <a:xfrm>
            <a:off x="11135995" y="67437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43" name="直接连接符 24"/>
          <p:cNvCxnSpPr>
            <a:cxnSpLocks/>
          </p:cNvCxnSpPr>
          <p:nvPr>
            <p:custDataLst>
              <p:tags r:id="rId6"/>
            </p:custDataLst>
          </p:nvPr>
        </p:nvCxnSpPr>
        <p:spPr>
          <a:xfrm>
            <a:off x="11135995" y="73279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45745" name="直接连接符 8"/>
          <p:cNvCxnSpPr>
            <a:cxnSpLocks/>
          </p:cNvCxnSpPr>
          <p:nvPr>
            <p:custDataLst>
              <p:tags r:id="rId7"/>
            </p:custDataLst>
          </p:nvPr>
        </p:nvCxnSpPr>
        <p:spPr>
          <a:xfrm>
            <a:off x="11135995" y="791210"/>
            <a:ext cx="182880" cy="0"/>
          </a:xfrm>
          <a:prstGeom prst="line"/>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48780" name="标题"/>
          <p:cNvSpPr txBox="1">
            <a:spLocks noGrp="1"/>
          </p:cNvSpPr>
          <p:nvPr>
            <p:ph type="title" idx="2" hasCustomPrompt="1"/>
            <p:custDataLst>
              <p:tags r:id="rId8"/>
            </p:custDataLst>
          </p:nvPr>
        </p:nvSpPr>
        <p:spPr>
          <a:xfrm>
            <a:off x="3203575" y="1630045"/>
            <a:ext cx="5694045" cy="218503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1" cap="none" dirty="0" sz="7200" i="0" kern="1200" kumimoji="0" lang="zh-CN" noProof="1" normalizeH="0" spc="300" strike="noStrike" u="none">
                <a:solidFill>
                  <a:schemeClr val="accent1"/>
                </a:solidFill>
                <a:latin typeface="+mj-ea"/>
                <a:ea typeface="+mj-ea"/>
                <a:cs typeface="MiSans Normal" panose="00000500000000000000" charset="-122"/>
              </a:defRPr>
            </a:lvl1pPr>
          </a:lstStyle>
          <a:p>
            <a:pPr algn="ctr" lvl="0"/>
            <a:r>
              <a:rPr>
                <a:sym typeface="+mn-ea"/>
              </a:rPr>
              <a:t>编辑标题</a:t>
            </a:r>
            <a:endParaRPr>
              <a:sym typeface="+mn-ea"/>
            </a:endParaRPr>
          </a:p>
        </p:txBody>
      </p:sp>
      <p:sp>
        <p:nvSpPr>
          <p:cNvPr id="1048782" name="署名"/>
          <p:cNvSpPr txBox="1">
            <a:spLocks noGrp="1"/>
          </p:cNvSpPr>
          <p:nvPr>
            <p:ph type="body" idx="1"/>
            <p:custDataLst>
              <p:tags r:id="rId9"/>
            </p:custDataLst>
          </p:nvPr>
        </p:nvSpPr>
        <p:spPr>
          <a:xfrm>
            <a:off x="3485513" y="4223477"/>
            <a:ext cx="5220975" cy="724233"/>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800" i="0" kern="1200" kumimoji="0" lang="zh-CN" noProof="1" normalizeH="0" spc="150" strike="noStrike" u="none">
                <a:solidFill>
                  <a:schemeClr val="accent1"/>
                </a:solidFill>
                <a:latin typeface="+mn-ea"/>
                <a:ea typeface="+mn-ea"/>
                <a:cs typeface="MiSans Normal" panose="00000500000000000000" charset="-122"/>
              </a:defRPr>
            </a:lvl1pPr>
          </a:lstStyle>
          <a:p>
            <a:pPr algn="ctr" lvl="0"/>
            <a:r>
              <a:rPr>
                <a:sym typeface="+mn-ea"/>
              </a:rPr>
              <a:t>单击此处编辑母版文本样式</a:t>
            </a:r>
            <a:endParaRPr>
              <a:sym typeface="+mn-ea"/>
            </a:endParaRPr>
          </a:p>
        </p:txBody>
      </p:sp>
      <p:sp>
        <p:nvSpPr>
          <p:cNvPr id="1048784"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6"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88"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8.xml"/><Relationship Id="rId13" Type="http://schemas.openxmlformats.org/officeDocument/2006/relationships/tags" Target="../tags/tag79.xml"/><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tags" Target="../tags/tag83.xml"/><Relationship Id="rId18" Type="http://schemas.openxmlformats.org/officeDocument/2006/relationships/tags" Target="../tags/tag84.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14833" r:id="rId1"/>
    <p:sldLayoutId id="2147514834" r:id="rId2"/>
    <p:sldLayoutId id="2147514835" r:id="rId3"/>
    <p:sldLayoutId id="2147514836" r:id="rId4"/>
    <p:sldLayoutId id="2147514837" r:id="rId5"/>
    <p:sldLayoutId id="2147514838" r:id="rId6"/>
    <p:sldLayoutId id="2147514839" r:id="rId7"/>
    <p:sldLayoutId id="2147514840" r:id="rId8"/>
    <p:sldLayoutId id="2147514841" r:id="rId9"/>
    <p:sldLayoutId id="2147514842" r:id="rId10"/>
    <p:sldLayoutId id="2147514843"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椭圆 6"/>
          <p:cNvSpPr/>
          <p:nvPr>
            <p:custDataLst>
              <p:tags r:id="rId12"/>
            </p:custDataLst>
          </p:nvPr>
        </p:nvSpPr>
        <p:spPr>
          <a:xfrm>
            <a:off x="561869" y="448407"/>
            <a:ext cx="600089" cy="599998"/>
          </a:xfrm>
          <a:prstGeom prst="ellipse"/>
          <a:solidFill>
            <a:schemeClr val="accent6"/>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MiSans Normal" panose="00000500000000000000" charset="-122"/>
            </a:endParaRPr>
          </a:p>
        </p:txBody>
      </p:sp>
      <p:sp>
        <p:nvSpPr>
          <p:cNvPr id="1048656" name="日期占位符 8"/>
          <p:cNvSpPr>
            <a:spLocks noGrp="1"/>
          </p:cNvSpPr>
          <p:nvPr>
            <p:ph type="dt" sz="half" idx="10"/>
            <p:custDataLst>
              <p:tags r:id="rId13"/>
            </p:custDataLst>
          </p:nvPr>
        </p:nvSpPr>
        <p:spPr>
          <a:xfrm>
            <a:off x="838200" y="6356350"/>
            <a:ext cx="2743200" cy="365125"/>
          </a:xfrm>
        </p:spPr>
        <p:txBody>
          <a:bodyPr/>
          <a:lstStyle>
            <a:lvl1pPr>
              <a:defRPr>
                <a:cs typeface="MiSans Normal" panose="00000500000000000000" charset="-122"/>
              </a:defRPr>
            </a:lvl1pPr>
          </a:lstStyle>
          <a:p>
            <a:fld id="{297C79FE-DCC0-4620-A566-16CA7A0CE41F}" type="datetimeFigureOut">
              <a:rPr altLang="en-US" lang="zh-CN" smtClean="0"/>
            </a:fld>
            <a:endParaRPr altLang="en-US" lang="zh-CN"/>
          </a:p>
        </p:txBody>
      </p:sp>
      <p:sp>
        <p:nvSpPr>
          <p:cNvPr id="1048658" name="页脚占位符 9"/>
          <p:cNvSpPr>
            <a:spLocks noGrp="1"/>
          </p:cNvSpPr>
          <p:nvPr>
            <p:ph type="ftr" sz="quarter" idx="11"/>
            <p:custDataLst>
              <p:tags r:id="rId14"/>
            </p:custDataLst>
          </p:nvPr>
        </p:nvSpPr>
        <p:spPr>
          <a:xfrm>
            <a:off x="4038600" y="6356350"/>
            <a:ext cx="4114800" cy="365125"/>
          </a:xfrm>
        </p:spPr>
        <p:txBody>
          <a:bodyPr/>
          <a:lstStyle>
            <a:lvl1pPr>
              <a:defRPr>
                <a:cs typeface="MiSans Normal" panose="00000500000000000000" charset="-122"/>
              </a:defRPr>
            </a:lvl1pPr>
          </a:lstStyle>
          <a:p>
            <a:endParaRPr altLang="en-US" lang="zh-CN"/>
          </a:p>
        </p:txBody>
      </p:sp>
      <p:sp>
        <p:nvSpPr>
          <p:cNvPr id="1048660" name="灯片编号占位符 10"/>
          <p:cNvSpPr>
            <a:spLocks noGrp="1"/>
          </p:cNvSpPr>
          <p:nvPr>
            <p:ph type="sldNum" sz="quarter" idx="12"/>
            <p:custDataLst>
              <p:tags r:id="rId15"/>
            </p:custDataLst>
          </p:nvPr>
        </p:nvSpPr>
        <p:spPr>
          <a:xfrm>
            <a:off x="8610600" y="6356350"/>
            <a:ext cx="2743200" cy="365125"/>
          </a:xfrm>
        </p:spPr>
        <p:txBody>
          <a:bodyPr/>
          <a:lstStyle>
            <a:lvl1pPr>
              <a:defRPr>
                <a:cs typeface="MiSans Normal" panose="00000500000000000000" charset="-122"/>
              </a:defRPr>
            </a:lvl1pPr>
          </a:lstStyle>
          <a:p>
            <a:fld id="{515A922F-1294-4387-9CB3-FCC8465D972A}" type="slidenum">
              <a:rPr altLang="en-US" lang="zh-CN" smtClean="0"/>
            </a:fld>
            <a:endParaRPr altLang="en-US" lang="zh-CN"/>
          </a:p>
        </p:txBody>
      </p:sp>
      <p:sp>
        <p:nvSpPr>
          <p:cNvPr id="1048662" name="文本占位符 1"/>
          <p:cNvSpPr txBox="1">
            <a:spLocks noGrp="1"/>
          </p:cNvSpPr>
          <p:nvPr>
            <p:ph type="body" idx="21"/>
            <p:custDataLst>
              <p:tags r:id="rId16"/>
            </p:custDataLst>
          </p:nvPr>
        </p:nvSpPr>
        <p:spPr>
          <a:xfrm>
            <a:off x="608399" y="1562100"/>
            <a:ext cx="10969199" cy="4614863"/>
          </a:xfrm>
          <a:prstGeom prst="rect"/>
          <a:ln>
            <a:noFill/>
            <a:prstDash val="sysDash"/>
          </a:ln>
        </p:spPr>
        <p:txBody>
          <a:bodyPr bIns="46800" lIns="90000" rIns="90000" rtlCol="0" tIns="46800" vert="horz">
            <a:normAutofit/>
          </a:bodyPr>
          <a:p>
            <a:pPr lvl="0">
              <a:lnSpc>
                <a:spcPct val="130000"/>
              </a:lnSpc>
              <a:buChar char="●"/>
            </a:pPr>
            <a:r>
              <a:rPr dirty="0">
                <a:sym typeface="+mn-ea"/>
              </a:rPr>
              <a:t>单击此处编辑母版文本样式</a:t>
            </a:r>
            <a:endParaRPr dirty="0">
              <a:sym typeface="+mn-ea"/>
            </a:endParaRPr>
          </a:p>
          <a:p>
            <a:pPr lvl="1">
              <a:lnSpc>
                <a:spcPct val="120000"/>
              </a:lnSpc>
              <a:buChar char="●"/>
              <a:tabLst>
                <a:tab algn="l" pos="1609725"/>
              </a:tabLst>
            </a:pPr>
            <a:r>
              <a:rPr altLang="en-US" dirty="0" lang="zh-CN">
                <a:sym typeface="+mn-ea"/>
              </a:rPr>
              <a:t>第</a:t>
            </a:r>
            <a:r>
              <a:rPr dirty="0">
                <a:sym typeface="+mn-ea"/>
              </a:rPr>
              <a:t>二级</a:t>
            </a:r>
            <a:endParaRPr dirty="0">
              <a:sym typeface="+mn-ea"/>
            </a:endParaRPr>
          </a:p>
          <a:p>
            <a:pPr lvl="2">
              <a:lnSpc>
                <a:spcPct val="120000"/>
              </a:lnSpc>
              <a:buChar char="●"/>
            </a:pPr>
            <a:r>
              <a:rPr altLang="en-US" dirty="0" lang="zh-CN">
                <a:sym typeface="+mn-ea"/>
              </a:rPr>
              <a:t>第</a:t>
            </a:r>
            <a:r>
              <a:rPr dirty="0">
                <a:sym typeface="+mn-ea"/>
              </a:rPr>
              <a:t>三级</a:t>
            </a:r>
            <a:endParaRPr dirty="0">
              <a:sym typeface="+mn-ea"/>
            </a:endParaRPr>
          </a:p>
          <a:p>
            <a:pPr lvl="3">
              <a:lnSpc>
                <a:spcPct val="120000"/>
              </a:lnSpc>
              <a:buFont typeface="Wingdings" panose="05000000000000000000" charset="0"/>
              <a:buChar char=""/>
            </a:pPr>
            <a:r>
              <a:rPr altLang="en-US" dirty="0" lang="zh-CN">
                <a:sym typeface="+mn-ea"/>
              </a:rPr>
              <a:t>第</a:t>
            </a:r>
            <a:r>
              <a:rPr dirty="0">
                <a:sym typeface="+mn-ea"/>
              </a:rPr>
              <a:t>四级</a:t>
            </a:r>
            <a:endParaRPr dirty="0">
              <a:sym typeface="+mn-ea"/>
            </a:endParaRPr>
          </a:p>
          <a:p>
            <a:pPr lvl="4">
              <a:lnSpc>
                <a:spcPct val="120000"/>
              </a:lnSpc>
            </a:pPr>
            <a:r>
              <a:rPr altLang="en-US" dirty="0" lang="zh-CN">
                <a:sym typeface="+mn-ea"/>
              </a:rPr>
              <a:t>第</a:t>
            </a:r>
            <a:r>
              <a:rPr dirty="0">
                <a:sym typeface="+mn-ea"/>
              </a:rPr>
              <a:t>五级</a:t>
            </a:r>
            <a:endParaRPr dirty="0">
              <a:sym typeface="+mn-ea"/>
            </a:endParaRPr>
          </a:p>
        </p:txBody>
      </p:sp>
      <p:sp>
        <p:nvSpPr>
          <p:cNvPr id="1048664" name="标题占位符 2"/>
          <p:cNvSpPr>
            <a:spLocks noGrp="1"/>
          </p:cNvSpPr>
          <p:nvPr>
            <p:ph type="title"/>
            <p:custDataLst>
              <p:tags r:id="rId17"/>
            </p:custDataLst>
          </p:nvPr>
        </p:nvSpPr>
        <p:spPr>
          <a:xfrm>
            <a:off x="608399" y="365126"/>
            <a:ext cx="10969199" cy="1017587"/>
          </a:xfrm>
          <a:prstGeom prst="rect"/>
          <a:noFill/>
          <a:ln>
            <a:noFill/>
            <a:prstDash val="sysDash"/>
          </a:ln>
        </p:spPr>
        <p:txBody>
          <a:bodyPr anchor="ctr" bIns="45720" lIns="91440" rIns="91440" rtlCol="0" tIns="45720" vert="horz" wrap="square">
            <a:normAutofit/>
          </a:bodyPr>
          <a:p>
            <a:pPr fontAlgn="auto" lvl="0" marL="0" marR="0">
              <a:lnSpc>
                <a:spcPct val="100000"/>
              </a:lnSpc>
              <a:buClrTx/>
              <a:buSzTx/>
              <a:buFontTx/>
            </a:pPr>
            <a:r>
              <a:rPr altLang="en-US" dirty="0" lang="zh-CN"/>
              <a:t>单击此处编辑母版标题样式</a:t>
            </a:r>
            <a:endParaRPr altLang="en-US" dirty="0" lang="zh-CN"/>
          </a:p>
        </p:txBody>
      </p:sp>
      <p:sp>
        <p:nvSpPr>
          <p:cNvPr id="1048666" name="KSO_TEMPLATE" hidden="1"/>
          <p:cNvSpPr/>
          <p:nvPr userDrawn="1">
            <p:custDataLst>
              <p:tags r:id="rId18"/>
            </p:custDataLst>
          </p:nvPr>
        </p:nvSpPr>
        <p:spPr>
          <a:xfrm>
            <a:off x="0" y="0"/>
            <a:ext cx="0" cy="0"/>
          </a:xfrm>
          <a:prstGeom prst="rect"/>
          <a:solidFill>
            <a:schemeClr val="bg1"/>
          </a:solidFill>
          <a:ln>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Tree>
  </p:cSld>
  <p:clrMap accent1="accent1" accent2="accent2" accent3="accent3" accent4="accent4" accent5="accent5" accent6="accent6" bg1="lt1" bg2="lt2" tx1="dk1" tx2="dk2" hlink="hlink" folHlink="folHlink"/>
  <p:sldLayoutIdLst>
    <p:sldLayoutId id="2147514870" r:id="rId1"/>
    <p:sldLayoutId id="2147514871" r:id="rId2"/>
    <p:sldLayoutId id="2147514872" r:id="rId3"/>
    <p:sldLayoutId id="2147514873" r:id="rId4"/>
    <p:sldLayoutId id="2147514874" r:id="rId5"/>
    <p:sldLayoutId id="2147514875" r:id="rId6"/>
    <p:sldLayoutId id="2147514876" r:id="rId7"/>
    <p:sldLayoutId id="2147514877" r:id="rId8"/>
    <p:sldLayoutId id="2147514878" r:id="rId9"/>
    <p:sldLayoutId id="2147514879" r:id="rId10"/>
    <p:sldLayoutId id="2147514880" r:id="rId11"/>
  </p:sldLayoutIdLst>
  <p:txStyles>
    <p:titleStyle>
      <a:lvl1pPr algn="l" defTabSz="914400" eaLnBrk="1" hangingPunct="1" latinLnBrk="0" rtl="0">
        <a:lnSpc>
          <a:spcPct val="90000"/>
        </a:lnSpc>
        <a:spcBef>
          <a:spcPct val="0"/>
        </a:spcBef>
        <a:buNone/>
        <a:defRPr altLang="en-US" baseline="0" b="1" cap="none" sz="3600" i="0" kern="1200" kumimoji="0" lang="zh-CN" normalizeH="0" spc="300" strike="noStrike" u="none" smtClean="0">
          <a:ln>
            <a:noFill/>
            <a:prstDash val="sysDot"/>
          </a:ln>
          <a:solidFill>
            <a:schemeClr val="accent1"/>
          </a:solidFill>
          <a:latin typeface="+mj-ea"/>
          <a:ea typeface="+mj-ea"/>
          <a:cs typeface="MiSans Normal" panose="00000500000000000000" charset="-122"/>
        </a:defRPr>
      </a:lvl1pPr>
    </p:titleStyle>
    <p:bodyStyle>
      <a:lvl1pPr algn="l" defTabSz="914400" eaLnBrk="1" fontAlgn="auto" hangingPunct="1" indent="-228600" latinLnBrk="0" marL="2286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MiSans Normal" panose="00000500000000000000" charset="-122"/>
          <a:sym typeface="+mn-ea"/>
        </a:defRPr>
      </a:lvl1pPr>
      <a:lvl2pPr algn="l" defTabSz="914400" eaLnBrk="1" fontAlgn="auto" hangingPunct="1" indent="-228600" latinLnBrk="0" marL="6858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6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2pPr>
      <a:lvl3pPr algn="l" defTabSz="914400" eaLnBrk="1" fontAlgn="auto" hangingPunct="1" indent="-228600" latinLnBrk="0" marL="11430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6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3pPr>
      <a:lvl4pPr algn="l" defTabSz="914400" eaLnBrk="1" fontAlgn="auto" hangingPunct="1" indent="-228600" latinLnBrk="0" marL="16002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4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4pPr>
      <a:lvl5pPr algn="l" defTabSz="914400" eaLnBrk="1" fontAlgn="auto" hangingPunct="1" indent="-228600" latinLnBrk="0" marL="2057400" marR="0" rtl="0">
        <a:lnSpc>
          <a:spcPct val="90000"/>
        </a:lnSpc>
        <a:spcBef>
          <a:spcPts val="1200"/>
        </a:spcBef>
        <a:spcAft>
          <a:spcPts val="0"/>
        </a:spcAft>
        <a:buClr>
          <a:schemeClr val="accent2"/>
        </a:buClr>
        <a:buSzTx/>
        <a:buFont typeface="Arial" panose="02080604020202020204" pitchFamily="34" charset="0"/>
        <a:buChar char="•"/>
        <a:defRPr altLang="en-US" baseline="0" b="0" cap="none" dirty="0" sz="14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tags" Target="../tags/tag101.xml"/><Relationship Id="rId14" Type="http://schemas.openxmlformats.org/officeDocument/2006/relationships/tags" Target="../tags/tag102.xml"/><Relationship Id="rId15" Type="http://schemas.openxmlformats.org/officeDocument/2006/relationships/tags" Target="../tags/tag103.xml"/><Relationship Id="rId16" Type="http://schemas.openxmlformats.org/officeDocument/2006/relationships/tags" Target="../tags/tag104.xml"/><Relationship Id="rId17" Type="http://schemas.openxmlformats.org/officeDocument/2006/relationships/tags" Target="../tags/tag105.xml"/><Relationship Id="rId18" Type="http://schemas.openxmlformats.org/officeDocument/2006/relationships/tags" Target="../tags/tag106.xml"/><Relationship Id="rId19" Type="http://schemas.openxmlformats.org/officeDocument/2006/relationships/tags" Target="../tags/tag107.xml"/><Relationship Id="rId20" Type="http://schemas.openxmlformats.org/officeDocument/2006/relationships/tags" Target="../tags/tag108.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2.xml"/><Relationship Id="rId2" Type="http://schemas.openxmlformats.org/officeDocument/2006/relationships/tags" Target="../tags/tag113.xml"/><Relationship Id="rId3" Type="http://schemas.openxmlformats.org/officeDocument/2006/relationships/tags" Target="../tags/tag114.xml"/><Relationship Id="rId4" Type="http://schemas.openxmlformats.org/officeDocument/2006/relationships/tags" Target="../tags/tag115.xml"/><Relationship Id="rId5" Type="http://schemas.openxmlformats.org/officeDocument/2006/relationships/tags" Target="../tags/tag116.xml"/><Relationship Id="rId6" Type="http://schemas.openxmlformats.org/officeDocument/2006/relationships/tags" Target="../tags/tag117.xml"/><Relationship Id="rId7" Type="http://schemas.openxmlformats.org/officeDocument/2006/relationships/tags" Target="../tags/tag118.xml"/><Relationship Id="rId8" Type="http://schemas.openxmlformats.org/officeDocument/2006/relationships/tags" Target="../tags/tag119.xml"/><Relationship Id="rId9" Type="http://schemas.openxmlformats.org/officeDocument/2006/relationships/tags" Target="../tags/tag120.xml"/><Relationship Id="rId10" Type="http://schemas.openxmlformats.org/officeDocument/2006/relationships/tags" Target="../tags/tag121.xml"/><Relationship Id="rId11" Type="http://schemas.openxmlformats.org/officeDocument/2006/relationships/tags" Target="../tags/tag122.xml"/><Relationship Id="rId12" Type="http://schemas.openxmlformats.org/officeDocument/2006/relationships/tags" Target="../tags/tag123.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24.xml"/><Relationship Id="rId2" Type="http://schemas.openxmlformats.org/officeDocument/2006/relationships/tags" Target="../tags/tag125.xml"/><Relationship Id="rId3" Type="http://schemas.openxmlformats.org/officeDocument/2006/relationships/tags" Target="../tags/tag126.xml"/><Relationship Id="rId4" Type="http://schemas.openxmlformats.org/officeDocument/2006/relationships/tags" Target="../tags/tag127.xml"/><Relationship Id="rId5" Type="http://schemas.openxmlformats.org/officeDocument/2006/relationships/tags" Target="../tags/tag128.xml"/><Relationship Id="rId6" Type="http://schemas.openxmlformats.org/officeDocument/2006/relationships/tags" Target="../tags/tag129.xml"/><Relationship Id="rId7" Type="http://schemas.openxmlformats.org/officeDocument/2006/relationships/tags" Target="../tags/tag130.xml"/><Relationship Id="rId8" Type="http://schemas.openxmlformats.org/officeDocument/2006/relationships/tags" Target="../tags/tag131.xml"/><Relationship Id="rId9" Type="http://schemas.openxmlformats.org/officeDocument/2006/relationships/tags" Target="../tags/tag132.xml"/><Relationship Id="rId10" Type="http://schemas.openxmlformats.org/officeDocument/2006/relationships/tags" Target="../tags/tag133.xml"/><Relationship Id="rId11" Type="http://schemas.openxmlformats.org/officeDocument/2006/relationships/tags" Target="../tags/tag134.xml"/><Relationship Id="rId12" Type="http://schemas.openxmlformats.org/officeDocument/2006/relationships/tags" Target="../tags/tag135.xml"/><Relationship Id="rId13" Type="http://schemas.openxmlformats.org/officeDocument/2006/relationships/tags" Target="../tags/tag136.xml"/><Relationship Id="rId14" Type="http://schemas.openxmlformats.org/officeDocument/2006/relationships/tags" Target="../tags/tag137.xml"/><Relationship Id="rId15" Type="http://schemas.openxmlformats.org/officeDocument/2006/relationships/tags" Target="../tags/tag138.xml"/><Relationship Id="rId16" Type="http://schemas.openxmlformats.org/officeDocument/2006/relationships/tags" Target="../tags/tag139.xml"/><Relationship Id="rId17" Type="http://schemas.openxmlformats.org/officeDocument/2006/relationships/tags" Target="../tags/tag140.xml"/><Relationship Id="rId18" Type="http://schemas.openxmlformats.org/officeDocument/2006/relationships/tags" Target="../tags/tag141.xml"/><Relationship Id="rId19" Type="http://schemas.openxmlformats.org/officeDocument/2006/relationships/tags" Target="../tags/tag142.xml"/><Relationship Id="rId20" Type="http://schemas.openxmlformats.org/officeDocument/2006/relationships/tags" Target="../tags/tag143.xml"/><Relationship Id="rId2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4.xml"/><Relationship Id="rId2" Type="http://schemas.openxmlformats.org/officeDocument/2006/relationships/tags" Target="../tags/tag145.xml"/><Relationship Id="rId3" Type="http://schemas.openxmlformats.org/officeDocument/2006/relationships/tags" Target="../tags/tag146.xml"/><Relationship Id="rId4" Type="http://schemas.openxmlformats.org/officeDocument/2006/relationships/tags" Target="../tags/tag147.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51.xml"/><Relationship Id="rId2" Type="http://schemas.openxmlformats.org/officeDocument/2006/relationships/tags" Target="../tags/tag152.xml"/><Relationship Id="rId3" Type="http://schemas.openxmlformats.org/officeDocument/2006/relationships/tags" Target="../tags/tag153.xml"/><Relationship Id="rId4" Type="http://schemas.openxmlformats.org/officeDocument/2006/relationships/tags" Target="../tags/tag154.xml"/><Relationship Id="rId5" Type="http://schemas.openxmlformats.org/officeDocument/2006/relationships/tags" Target="../tags/tag155.xml"/><Relationship Id="rId6" Type="http://schemas.openxmlformats.org/officeDocument/2006/relationships/tags" Target="../tags/tag156.xml"/><Relationship Id="rId7" Type="http://schemas.openxmlformats.org/officeDocument/2006/relationships/tags" Target="../tags/tag157.xml"/><Relationship Id="rId8" Type="http://schemas.openxmlformats.org/officeDocument/2006/relationships/tags" Target="../tags/tag158.xml"/><Relationship Id="rId9"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tags" Target="../tags/tag162.xml"/><Relationship Id="rId5"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tags" Target="../tags/tag166.xml"/><Relationship Id="rId5" Type="http://schemas.openxmlformats.org/officeDocument/2006/relationships/tags" Target="../tags/tag167.xml"/><Relationship Id="rId6" Type="http://schemas.openxmlformats.org/officeDocument/2006/relationships/tags" Target="../tags/tag168.xml"/><Relationship Id="rId7" Type="http://schemas.openxmlformats.org/officeDocument/2006/relationships/tags" Target="../tags/tag169.xml"/><Relationship Id="rId8" Type="http://schemas.openxmlformats.org/officeDocument/2006/relationships/tags" Target="../tags/tag170.xml"/><Relationship Id="rId9" Type="http://schemas.openxmlformats.org/officeDocument/2006/relationships/tags" Target="../tags/tag171.xml"/><Relationship Id="rId10" Type="http://schemas.openxmlformats.org/officeDocument/2006/relationships/tags" Target="../tags/tag172.xml"/><Relationship Id="rId11" Type="http://schemas.openxmlformats.org/officeDocument/2006/relationships/tags" Target="../tags/tag173.xml"/><Relationship Id="rId12" Type="http://schemas.openxmlformats.org/officeDocument/2006/relationships/tags" Target="../tags/tag174.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5.xml"/><Relationship Id="rId2" Type="http://schemas.openxmlformats.org/officeDocument/2006/relationships/tags" Target="../tags/tag176.xml"/><Relationship Id="rId3" Type="http://schemas.openxmlformats.org/officeDocument/2006/relationships/tags" Target="../tags/tag177.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tags" Target="../tags/tag181.xml"/><Relationship Id="rId5" Type="http://schemas.openxmlformats.org/officeDocument/2006/relationships/tags" Target="../tags/tag182.xml"/><Relationship Id="rId6" Type="http://schemas.openxmlformats.org/officeDocument/2006/relationships/tags" Target="../tags/tag183.xml"/><Relationship Id="rId7" Type="http://schemas.openxmlformats.org/officeDocument/2006/relationships/tags" Target="../tags/tag184.xml"/><Relationship Id="rId8" Type="http://schemas.openxmlformats.org/officeDocument/2006/relationships/tags" Target="../tags/tag185.xml"/><Relationship Id="rId9" Type="http://schemas.openxmlformats.org/officeDocument/2006/relationships/tags" Target="../tags/tag186.xml"/><Relationship Id="rId10" Type="http://schemas.openxmlformats.org/officeDocument/2006/relationships/tags" Target="../tags/tag187.xml"/><Relationship Id="rId11" Type="http://schemas.openxmlformats.org/officeDocument/2006/relationships/tags" Target="../tags/tag188.xml"/><Relationship Id="rId12" Type="http://schemas.openxmlformats.org/officeDocument/2006/relationships/tags" Target="../tags/tag189.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tags" Target="../tags/tag193.xml"/><Relationship Id="rId5" Type="http://schemas.openxmlformats.org/officeDocument/2006/relationships/tags" Target="../tags/tag194.xml"/><Relationship Id="rId6" Type="http://schemas.openxmlformats.org/officeDocument/2006/relationships/tags" Target="../tags/tag195.xml"/><Relationship Id="rId7" Type="http://schemas.openxmlformats.org/officeDocument/2006/relationships/tags" Target="../tags/tag196.xml"/><Relationship Id="rId8" Type="http://schemas.openxmlformats.org/officeDocument/2006/relationships/tags" Target="../tags/tag197.xml"/><Relationship Id="rId9"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tags" Target="../tags/tag201.xml"/><Relationship Id="rId5" Type="http://schemas.openxmlformats.org/officeDocument/2006/relationships/tags" Target="../tags/tag202.xml"/><Relationship Id="rId6" Type="http://schemas.openxmlformats.org/officeDocument/2006/relationships/tags" Target="../tags/tag203.xml"/><Relationship Id="rId7" Type="http://schemas.openxmlformats.org/officeDocument/2006/relationships/tags" Target="../tags/tag204.xml"/><Relationship Id="rId8" Type="http://schemas.openxmlformats.org/officeDocument/2006/relationships/tags" Target="../tags/tag205.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06.xml"/><Relationship Id="rId2" Type="http://schemas.openxmlformats.org/officeDocument/2006/relationships/tags" Target="../tags/tag207.xml"/><Relationship Id="rId3" Type="http://schemas.openxmlformats.org/officeDocument/2006/relationships/tags" Target="../tags/tag208.xml"/><Relationship Id="rId4" Type="http://schemas.openxmlformats.org/officeDocument/2006/relationships/tags" Target="../tags/tag209.xml"/><Relationship Id="rId5" Type="http://schemas.openxmlformats.org/officeDocument/2006/relationships/tags" Target="../tags/tag210.xml"/><Relationship Id="rId6" Type="http://schemas.openxmlformats.org/officeDocument/2006/relationships/tags" Target="../tags/tag211.xml"/><Relationship Id="rId7" Type="http://schemas.openxmlformats.org/officeDocument/2006/relationships/tags" Target="../tags/tag212.xml"/><Relationship Id="rId8" Type="http://schemas.openxmlformats.org/officeDocument/2006/relationships/tags" Target="../tags/tag213.xml"/><Relationship Id="rId9" Type="http://schemas.openxmlformats.org/officeDocument/2006/relationships/tags" Target="../tags/tag214.xml"/><Relationship Id="rId10" Type="http://schemas.openxmlformats.org/officeDocument/2006/relationships/tags" Target="../tags/tag215.xml"/><Relationship Id="rId11" Type="http://schemas.openxmlformats.org/officeDocument/2006/relationships/tags" Target="../tags/tag216.xml"/><Relationship Id="rId12" Type="http://schemas.openxmlformats.org/officeDocument/2006/relationships/tags" Target="../tags/tag217.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21.xml"/><Relationship Id="rId2" Type="http://schemas.openxmlformats.org/officeDocument/2006/relationships/tags" Target="../tags/tag222.xml"/><Relationship Id="rId3" Type="http://schemas.openxmlformats.org/officeDocument/2006/relationships/tags" Target="../tags/tag223.xml"/><Relationship Id="rId4" Type="http://schemas.openxmlformats.org/officeDocument/2006/relationships/tags" Target="../tags/tag224.xml"/><Relationship Id="rId5" Type="http://schemas.openxmlformats.org/officeDocument/2006/relationships/tags" Target="../tags/tag225.xml"/><Relationship Id="rId6" Type="http://schemas.openxmlformats.org/officeDocument/2006/relationships/tags" Target="../tags/tag226.xml"/><Relationship Id="rId7" Type="http://schemas.openxmlformats.org/officeDocument/2006/relationships/tags" Target="../tags/tag227.xml"/><Relationship Id="rId8" Type="http://schemas.openxmlformats.org/officeDocument/2006/relationships/tags" Target="../tags/tag228.xml"/><Relationship Id="rId9" Type="http://schemas.openxmlformats.org/officeDocument/2006/relationships/tags" Target="../tags/tag229.xml"/><Relationship Id="rId10" Type="http://schemas.openxmlformats.org/officeDocument/2006/relationships/tags" Target="../tags/tag230.xml"/><Relationship Id="rId11" Type="http://schemas.openxmlformats.org/officeDocument/2006/relationships/tags" Target="../tags/tag231.xml"/><Relationship Id="rId12" Type="http://schemas.openxmlformats.org/officeDocument/2006/relationships/tags" Target="../tags/tag232.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tags" Target="../tags/tag236.xml"/><Relationship Id="rId5" Type="http://schemas.openxmlformats.org/officeDocument/2006/relationships/tags" Target="../tags/tag237.xml"/><Relationship Id="rId6" Type="http://schemas.openxmlformats.org/officeDocument/2006/relationships/tags" Target="../tags/tag238.xml"/><Relationship Id="rId7" Type="http://schemas.openxmlformats.org/officeDocument/2006/relationships/tags" Target="../tags/tag239.xml"/><Relationship Id="rId8" Type="http://schemas.openxmlformats.org/officeDocument/2006/relationships/tags" Target="../tags/tag240.xml"/><Relationship Id="rId9" Type="http://schemas.openxmlformats.org/officeDocument/2006/relationships/tags" Target="../tags/tag241.xml"/><Relationship Id="rId10" Type="http://schemas.openxmlformats.org/officeDocument/2006/relationships/tags" Target="../tags/tag242.xml"/><Relationship Id="rId11" Type="http://schemas.openxmlformats.org/officeDocument/2006/relationships/tags" Target="../tags/tag243.xml"/><Relationship Id="rId12" Type="http://schemas.openxmlformats.org/officeDocument/2006/relationships/tags" Target="../tags/tag244.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tags" Target="../tags/tag249.xml"/><Relationship Id="rId6" Type="http://schemas.openxmlformats.org/officeDocument/2006/relationships/tags" Target="../tags/tag250.xml"/><Relationship Id="rId7" Type="http://schemas.openxmlformats.org/officeDocument/2006/relationships/tags" Target="../tags/tag251.xml"/><Relationship Id="rId8" Type="http://schemas.openxmlformats.org/officeDocument/2006/relationships/tags" Target="../tags/tag252.xml"/><Relationship Id="rId9" Type="http://schemas.openxmlformats.org/officeDocument/2006/relationships/tags" Target="../tags/tag253.xml"/><Relationship Id="rId10" Type="http://schemas.openxmlformats.org/officeDocument/2006/relationships/tags" Target="../tags/tag254.xml"/><Relationship Id="rId11" Type="http://schemas.openxmlformats.org/officeDocument/2006/relationships/tags" Target="../tags/tag255.xml"/><Relationship Id="rId12" Type="http://schemas.openxmlformats.org/officeDocument/2006/relationships/tags" Target="../tags/tag256.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tags" Target="../tags/tag260.xml"/><Relationship Id="rId5" Type="http://schemas.openxmlformats.org/officeDocument/2006/relationships/tags" Target="../tags/tag261.xml"/><Relationship Id="rId6" Type="http://schemas.openxmlformats.org/officeDocument/2006/relationships/tags" Target="../tags/tag262.xml"/><Relationship Id="rId7" Type="http://schemas.openxmlformats.org/officeDocument/2006/relationships/tags" Target="../tags/tag263.xml"/><Relationship Id="rId8" Type="http://schemas.openxmlformats.org/officeDocument/2006/relationships/tags" Target="../tags/tag264.xml"/><Relationship Id="rId9" Type="http://schemas.openxmlformats.org/officeDocument/2006/relationships/tags" Target="../tags/tag265.xml"/><Relationship Id="rId10" Type="http://schemas.openxmlformats.org/officeDocument/2006/relationships/tags" Target="../tags/tag266.xml"/><Relationship Id="rId11" Type="http://schemas.openxmlformats.org/officeDocument/2006/relationships/tags" Target="../tags/tag267.xml"/><Relationship Id="rId12" Type="http://schemas.openxmlformats.org/officeDocument/2006/relationships/tags" Target="../tags/tag268.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69.xml"/><Relationship Id="rId2" Type="http://schemas.openxmlformats.org/officeDocument/2006/relationships/tags" Target="../tags/tag270.xml"/><Relationship Id="rId3" Type="http://schemas.openxmlformats.org/officeDocument/2006/relationships/tags" Target="../tags/tag271.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tags" Target="../tags/tag275.xml"/><Relationship Id="rId5" Type="http://schemas.openxmlformats.org/officeDocument/2006/relationships/tags" Target="../tags/tag276.xml"/><Relationship Id="rId6" Type="http://schemas.openxmlformats.org/officeDocument/2006/relationships/tags" Target="../tags/tag277.xml"/><Relationship Id="rId7" Type="http://schemas.openxmlformats.org/officeDocument/2006/relationships/tags" Target="../tags/tag278.xml"/><Relationship Id="rId8" Type="http://schemas.openxmlformats.org/officeDocument/2006/relationships/tags" Target="../tags/tag279.xml"/><Relationship Id="rId9" Type="http://schemas.openxmlformats.org/officeDocument/2006/relationships/tags" Target="../tags/tag280.xml"/><Relationship Id="rId10" Type="http://schemas.openxmlformats.org/officeDocument/2006/relationships/tags" Target="../tags/tag281.xml"/><Relationship Id="rId11" Type="http://schemas.openxmlformats.org/officeDocument/2006/relationships/tags" Target="../tags/tag282.xml"/><Relationship Id="rId12" Type="http://schemas.openxmlformats.org/officeDocument/2006/relationships/tags" Target="../tags/tag283.xml"/><Relationship Id="rId13" Type="http://schemas.openxmlformats.org/officeDocument/2006/relationships/tags" Target="../tags/tag284.xml"/><Relationship Id="rId14" Type="http://schemas.openxmlformats.org/officeDocument/2006/relationships/tags" Target="../tags/tag285.xml"/><Relationship Id="rId15" Type="http://schemas.openxmlformats.org/officeDocument/2006/relationships/tags" Target="../tags/tag286.xml"/><Relationship Id="rId16" Type="http://schemas.openxmlformats.org/officeDocument/2006/relationships/tags" Target="../tags/tag287.xml"/><Relationship Id="rId17"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tags" Target="../tags/tag291.xml"/><Relationship Id="rId5" Type="http://schemas.openxmlformats.org/officeDocument/2006/relationships/tags" Target="../tags/tag292.xml"/><Relationship Id="rId6" Type="http://schemas.openxmlformats.org/officeDocument/2006/relationships/tags" Target="../tags/tag293.xml"/><Relationship Id="rId7" Type="http://schemas.openxmlformats.org/officeDocument/2006/relationships/tags" Target="../tags/tag294.xml"/><Relationship Id="rId8" Type="http://schemas.openxmlformats.org/officeDocument/2006/relationships/tags" Target="../tags/tag295.xml"/><Relationship Id="rId9" Type="http://schemas.openxmlformats.org/officeDocument/2006/relationships/tags" Target="../tags/tag296.xml"/><Relationship Id="rId10" Type="http://schemas.openxmlformats.org/officeDocument/2006/relationships/tags" Target="../tags/tag297.xml"/><Relationship Id="rId11" Type="http://schemas.openxmlformats.org/officeDocument/2006/relationships/tags" Target="../tags/tag298.xml"/><Relationship Id="rId12" Type="http://schemas.openxmlformats.org/officeDocument/2006/relationships/tags" Target="../tags/tag299.xml"/><Relationship Id="rId13" Type="http://schemas.openxmlformats.org/officeDocument/2006/relationships/tags" Target="../tags/tag300.xml"/><Relationship Id="rId14" Type="http://schemas.openxmlformats.org/officeDocument/2006/relationships/tags" Target="../tags/tag301.xml"/><Relationship Id="rId15" Type="http://schemas.openxmlformats.org/officeDocument/2006/relationships/tags" Target="../tags/tag302.xml"/><Relationship Id="rId16" Type="http://schemas.openxmlformats.org/officeDocument/2006/relationships/tags" Target="../tags/tag303.xml"/><Relationship Id="rId17"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04.xml"/><Relationship Id="rId2" Type="http://schemas.openxmlformats.org/officeDocument/2006/relationships/tags" Target="../tags/tag305.xml"/><Relationship Id="rId3" Type="http://schemas.openxmlformats.org/officeDocument/2006/relationships/tags" Target="../tags/tag306.xml"/><Relationship Id="rId4" Type="http://schemas.openxmlformats.org/officeDocument/2006/relationships/tags" Target="../tags/tag307.xml"/><Relationship Id="rId5" Type="http://schemas.openxmlformats.org/officeDocument/2006/relationships/tags" Target="../tags/tag308.xml"/><Relationship Id="rId6" Type="http://schemas.openxmlformats.org/officeDocument/2006/relationships/tags" Target="../tags/tag309.xml"/><Relationship Id="rId7" Type="http://schemas.openxmlformats.org/officeDocument/2006/relationships/tags" Target="../tags/tag310.xml"/><Relationship Id="rId8" Type="http://schemas.openxmlformats.org/officeDocument/2006/relationships/tags" Target="../tags/tag311.xml"/><Relationship Id="rId9" Type="http://schemas.openxmlformats.org/officeDocument/2006/relationships/tags" Target="../tags/tag312.xml"/><Relationship Id="rId10" Type="http://schemas.openxmlformats.org/officeDocument/2006/relationships/tags" Target="../tags/tag313.xml"/><Relationship Id="rId11" Type="http://schemas.openxmlformats.org/officeDocument/2006/relationships/tags" Target="../tags/tag314.xml"/><Relationship Id="rId12" Type="http://schemas.openxmlformats.org/officeDocument/2006/relationships/tags" Target="../tags/tag315.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16.xml"/><Relationship Id="rId2" Type="http://schemas.openxmlformats.org/officeDocument/2006/relationships/tags" Target="../tags/tag317.xml"/><Relationship Id="rId3" Type="http://schemas.openxmlformats.org/officeDocument/2006/relationships/tags" Target="../tags/tag318.xml"/><Relationship Id="rId4"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319.xml"/><Relationship Id="rId2" Type="http://schemas.openxmlformats.org/officeDocument/2006/relationships/tags" Target="../tags/tag320.xml"/><Relationship Id="rId3" Type="http://schemas.openxmlformats.org/officeDocument/2006/relationships/tags" Target="../tags/tag321.xml"/><Relationship Id="rId4" Type="http://schemas.openxmlformats.org/officeDocument/2006/relationships/tags" Target="../tags/tag322.xml"/><Relationship Id="rId5"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23.xml"/><Relationship Id="rId2" Type="http://schemas.openxmlformats.org/officeDocument/2006/relationships/tags" Target="../tags/tag324.xml"/><Relationship Id="rId3" Type="http://schemas.openxmlformats.org/officeDocument/2006/relationships/tags" Target="../tags/tag325.xml"/><Relationship Id="rId4" Type="http://schemas.openxmlformats.org/officeDocument/2006/relationships/tags" Target="../tags/tag326.xml"/><Relationship Id="rId5" Type="http://schemas.openxmlformats.org/officeDocument/2006/relationships/tags" Target="../tags/tag327.xml"/><Relationship Id="rId6" Type="http://schemas.openxmlformats.org/officeDocument/2006/relationships/tags" Target="../tags/tag328.xml"/><Relationship Id="rId7" Type="http://schemas.openxmlformats.org/officeDocument/2006/relationships/tags" Target="../tags/tag329.xml"/><Relationship Id="rId8" Type="http://schemas.openxmlformats.org/officeDocument/2006/relationships/tags" Target="../tags/tag330.xml"/><Relationship Id="rId9" Type="http://schemas.openxmlformats.org/officeDocument/2006/relationships/tags" Target="../tags/tag331.xml"/><Relationship Id="rId10" Type="http://schemas.openxmlformats.org/officeDocument/2006/relationships/tags" Target="../tags/tag332.xml"/><Relationship Id="rId11" Type="http://schemas.openxmlformats.org/officeDocument/2006/relationships/tags" Target="../tags/tag333.xml"/><Relationship Id="rId12" Type="http://schemas.openxmlformats.org/officeDocument/2006/relationships/tags" Target="../tags/tag334.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35.xml"/><Relationship Id="rId2" Type="http://schemas.openxmlformats.org/officeDocument/2006/relationships/tags" Target="../tags/tag336.xml"/><Relationship Id="rId3" Type="http://schemas.openxmlformats.org/officeDocument/2006/relationships/tags" Target="../tags/tag337.xml"/><Relationship Id="rId4" Type="http://schemas.openxmlformats.org/officeDocument/2006/relationships/tags" Target="../tags/tag338.xml"/><Relationship Id="rId5" Type="http://schemas.openxmlformats.org/officeDocument/2006/relationships/tags" Target="../tags/tag339.xml"/><Relationship Id="rId6" Type="http://schemas.openxmlformats.org/officeDocument/2006/relationships/tags" Target="../tags/tag340.xml"/><Relationship Id="rId7" Type="http://schemas.openxmlformats.org/officeDocument/2006/relationships/tags" Target="../tags/tag341.xml"/><Relationship Id="rId8" Type="http://schemas.openxmlformats.org/officeDocument/2006/relationships/tags" Target="../tags/tag342.xml"/><Relationship Id="rId9"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43.xml"/><Relationship Id="rId2" Type="http://schemas.openxmlformats.org/officeDocument/2006/relationships/tags" Target="../tags/tag344.xml"/><Relationship Id="rId3" Type="http://schemas.openxmlformats.org/officeDocument/2006/relationships/tags" Target="../tags/tag345.xml"/><Relationship Id="rId4" Type="http://schemas.openxmlformats.org/officeDocument/2006/relationships/tags" Target="../tags/tag346.xml"/><Relationship Id="rId5" Type="http://schemas.openxmlformats.org/officeDocument/2006/relationships/tags" Target="../tags/tag347.xml"/><Relationship Id="rId6" Type="http://schemas.openxmlformats.org/officeDocument/2006/relationships/tags" Target="../tags/tag348.xml"/><Relationship Id="rId7" Type="http://schemas.openxmlformats.org/officeDocument/2006/relationships/tags" Target="../tags/tag349.xml"/><Relationship Id="rId8" Type="http://schemas.openxmlformats.org/officeDocument/2006/relationships/tags" Target="../tags/tag350.xml"/><Relationship Id="rId9" Type="http://schemas.openxmlformats.org/officeDocument/2006/relationships/tags" Target="../tags/tag351.xml"/><Relationship Id="rId10" Type="http://schemas.openxmlformats.org/officeDocument/2006/relationships/tags" Target="../tags/tag352.xml"/><Relationship Id="rId11" Type="http://schemas.openxmlformats.org/officeDocument/2006/relationships/tags" Target="../tags/tag353.xml"/><Relationship Id="rId12" Type="http://schemas.openxmlformats.org/officeDocument/2006/relationships/tags" Target="../tags/tag354.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55.xml"/><Relationship Id="rId2" Type="http://schemas.openxmlformats.org/officeDocument/2006/relationships/tags" Target="../tags/tag356.xml"/><Relationship Id="rId3" Type="http://schemas.openxmlformats.org/officeDocument/2006/relationships/tags" Target="../tags/tag357.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4"/>
          <p:cNvSpPr>
            <a:spLocks noGrp="1"/>
          </p:cNvSpPr>
          <p:nvPr>
            <p:ph type="body" idx="3"/>
            <p:custDataLst>
              <p:tags r:id="rId1"/>
            </p:custDataLst>
          </p:nvPr>
        </p:nvSpPr>
        <p:spPr/>
        <p:txBody>
          <a:bodyPr/>
          <a:p>
            <a:r>
              <a:rPr altLang="en-US" lang="zh-CN"/>
              <a:t>/单击此处添加副标题内容/</a:t>
            </a:r>
            <a:endParaRPr altLang="en-US" lang="zh-CN"/>
          </a:p>
        </p:txBody>
      </p:sp>
      <p:sp>
        <p:nvSpPr>
          <p:cNvPr id="1048650" name="标题 5"/>
          <p:cNvSpPr>
            <a:spLocks noGrp="1"/>
          </p:cNvSpPr>
          <p:nvPr>
            <p:ph type="title" idx="2"/>
            <p:custDataLst>
              <p:tags r:id="rId2"/>
            </p:custDataLst>
          </p:nvPr>
        </p:nvSpPr>
        <p:spPr/>
        <p:txBody>
          <a:bodyPr>
            <a:normAutofit fontScale="90000"/>
          </a:bodyPr>
          <a:p>
            <a:r>
              <a:rPr altLang="en-US" dirty="0" lang="zh-CN"/>
              <a:t>初中生艺术创造力与审美情趣的培养</a:t>
            </a:r>
            <a:endParaRPr altLang="en-US" dirty="0" lang="zh-CN"/>
          </a:p>
        </p:txBody>
      </p:sp>
      <p:sp>
        <p:nvSpPr>
          <p:cNvPr id="1048652" name="文本占位符 9"/>
          <p:cNvSpPr>
            <a:spLocks noGrp="1"/>
          </p:cNvSpPr>
          <p:nvPr>
            <p:ph type="body" idx="1"/>
            <p:custDataLst>
              <p:tags r:id="rId3"/>
            </p:custDataLst>
          </p:nvPr>
        </p:nvSpPr>
        <p:spPr/>
        <p:txBody>
          <a:bodyPr/>
          <a:p>
            <a:r>
              <a:rPr altLang="en-US" lang="zh-CN"/>
              <a:t>汇报人：</a:t>
            </a:r>
            <a:r>
              <a:rPr altLang="zh-CN" lang="en-US"/>
              <a:t>xxx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57" name=""/>
        <p:cNvGrpSpPr/>
        <p:nvPr/>
      </p:nvGrpSpPr>
      <p:grpSpPr>
        <a:xfrm>
          <a:off x="0" y="0"/>
          <a:ext cx="0" cy="0"/>
          <a:chOff x="0" y="0"/>
          <a:chExt cx="0" cy="0"/>
        </a:xfrm>
      </p:grpSpPr>
      <p:sp>
        <p:nvSpPr>
          <p:cNvPr id="1048802" name="标题 2"/>
          <p:cNvSpPr>
            <a:spLocks noGrp="1"/>
          </p:cNvSpPr>
          <p:nvPr>
            <p:ph type="title" idx="2"/>
            <p:custDataLst>
              <p:tags r:id="rId1"/>
            </p:custDataLst>
          </p:nvPr>
        </p:nvSpPr>
        <p:spPr/>
        <p:txBody>
          <a:bodyPr/>
          <a:p>
            <a:r>
              <a:rPr altLang="en-US" lang="zh-CN"/>
              <a:t>目录</a:t>
            </a:r>
            <a:endParaRPr altLang="en-US" lang="zh-CN"/>
          </a:p>
        </p:txBody>
      </p:sp>
      <p:sp>
        <p:nvSpPr>
          <p:cNvPr id="1048804" name="序号"/>
          <p:cNvSpPr txBox="1"/>
          <p:nvPr>
            <p:custDataLst>
              <p:tags r:id="rId2"/>
            </p:custDataLst>
          </p:nvPr>
        </p:nvSpPr>
        <p:spPr>
          <a:xfrm>
            <a:off x="2079475" y="2840810"/>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One.</a:t>
            </a:r>
            <a:endParaRPr b="1" dirty="0" sz="1400" lang="en-US">
              <a:solidFill>
                <a:schemeClr val="bg1"/>
              </a:solidFill>
              <a:latin typeface="+mj-ea"/>
              <a:ea typeface="+mj-ea"/>
              <a:cs typeface="MiSans Normal" panose="00000500000000000000" charset="-122"/>
            </a:endParaRPr>
          </a:p>
        </p:txBody>
      </p:sp>
      <p:sp>
        <p:nvSpPr>
          <p:cNvPr id="1048806" name="标题"/>
          <p:cNvSpPr txBox="1"/>
          <p:nvPr>
            <p:custDataLst>
              <p:tags r:id="rId3"/>
            </p:custDataLst>
          </p:nvPr>
        </p:nvSpPr>
        <p:spPr>
          <a:xfrm>
            <a:off x="2079625" y="3363595"/>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培养初中生艺术创造力的意义</a:t>
            </a:r>
            <a:endParaRPr altLang="en-US" b="1" dirty="0" sz="2400" lang="zh-CN" spc="300">
              <a:solidFill>
                <a:schemeClr val="accent1"/>
              </a:solidFill>
              <a:latin typeface="+mj-ea"/>
              <a:ea typeface="+mj-ea"/>
              <a:cs typeface="MiSans Normal" panose="00000500000000000000" charset="-122"/>
            </a:endParaRPr>
          </a:p>
        </p:txBody>
      </p:sp>
      <p:cxnSp>
        <p:nvCxnSpPr>
          <p:cNvPr id="3145753" name="直接连接符 6"/>
          <p:cNvCxnSpPr>
            <a:cxnSpLocks/>
          </p:cNvCxnSpPr>
          <p:nvPr>
            <p:custDataLst>
              <p:tags r:id="rId4"/>
            </p:custDataLst>
          </p:nvPr>
        </p:nvCxnSpPr>
        <p:spPr>
          <a:xfrm>
            <a:off x="1813275" y="286009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08" name="序号"/>
          <p:cNvSpPr txBox="1"/>
          <p:nvPr>
            <p:custDataLst>
              <p:tags r:id="rId5"/>
            </p:custDataLst>
          </p:nvPr>
        </p:nvSpPr>
        <p:spPr>
          <a:xfrm>
            <a:off x="5344442" y="2840810"/>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T</a:t>
            </a:r>
            <a:r>
              <a:rPr altLang="zh-CN" b="1" dirty="0" sz="1400" lang="en-US">
                <a:solidFill>
                  <a:schemeClr val="bg1"/>
                </a:solidFill>
                <a:latin typeface="+mj-ea"/>
                <a:ea typeface="+mj-ea"/>
                <a:cs typeface="MiSans Normal" panose="00000500000000000000" charset="-122"/>
              </a:rPr>
              <a:t>wo</a:t>
            </a:r>
            <a:r>
              <a:rPr b="1" dirty="0" sz="1400" lang="en-US">
                <a:solidFill>
                  <a:schemeClr val="bg1"/>
                </a:solidFill>
                <a:latin typeface="+mj-ea"/>
                <a:ea typeface="+mj-ea"/>
                <a:cs typeface="MiSans Normal" panose="00000500000000000000" charset="-122"/>
              </a:rPr>
              <a:t>.</a:t>
            </a:r>
            <a:endParaRPr b="1" dirty="0" sz="1400" lang="en-US">
              <a:solidFill>
                <a:schemeClr val="bg1"/>
              </a:solidFill>
              <a:latin typeface="+mj-ea"/>
              <a:ea typeface="+mj-ea"/>
              <a:cs typeface="MiSans Normal" panose="00000500000000000000" charset="-122"/>
            </a:endParaRPr>
          </a:p>
        </p:txBody>
      </p:sp>
      <p:sp>
        <p:nvSpPr>
          <p:cNvPr id="1048810" name="标题"/>
          <p:cNvSpPr txBox="1"/>
          <p:nvPr>
            <p:custDataLst>
              <p:tags r:id="rId6"/>
            </p:custDataLst>
          </p:nvPr>
        </p:nvSpPr>
        <p:spPr>
          <a:xfrm>
            <a:off x="5344160" y="3363595"/>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初中生艺术创造力的现状</a:t>
            </a:r>
            <a:endParaRPr altLang="en-US" b="1" dirty="0" sz="2400" lang="zh-CN" spc="300">
              <a:solidFill>
                <a:schemeClr val="accent1"/>
              </a:solidFill>
              <a:latin typeface="+mj-ea"/>
              <a:ea typeface="+mj-ea"/>
              <a:cs typeface="MiSans Normal" panose="00000500000000000000" charset="-122"/>
            </a:endParaRPr>
          </a:p>
        </p:txBody>
      </p:sp>
      <p:cxnSp>
        <p:nvCxnSpPr>
          <p:cNvPr id="3145755" name="直接连接符 12"/>
          <p:cNvCxnSpPr>
            <a:cxnSpLocks/>
          </p:cNvCxnSpPr>
          <p:nvPr>
            <p:custDataLst>
              <p:tags r:id="rId7"/>
            </p:custDataLst>
          </p:nvPr>
        </p:nvCxnSpPr>
        <p:spPr>
          <a:xfrm>
            <a:off x="5078242" y="286009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12" name="序号"/>
          <p:cNvSpPr txBox="1"/>
          <p:nvPr>
            <p:custDataLst>
              <p:tags r:id="rId8"/>
            </p:custDataLst>
          </p:nvPr>
        </p:nvSpPr>
        <p:spPr>
          <a:xfrm>
            <a:off x="8609409" y="2821850"/>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Three.</a:t>
            </a:r>
            <a:endParaRPr b="1" dirty="0" sz="1400" lang="en-US">
              <a:solidFill>
                <a:schemeClr val="bg1"/>
              </a:solidFill>
              <a:latin typeface="+mj-ea"/>
              <a:ea typeface="+mj-ea"/>
              <a:cs typeface="MiSans Normal" panose="00000500000000000000" charset="-122"/>
            </a:endParaRPr>
          </a:p>
        </p:txBody>
      </p:sp>
      <p:sp>
        <p:nvSpPr>
          <p:cNvPr id="1048814" name="标题"/>
          <p:cNvSpPr txBox="1"/>
          <p:nvPr>
            <p:custDataLst>
              <p:tags r:id="rId9"/>
            </p:custDataLst>
          </p:nvPr>
        </p:nvSpPr>
        <p:spPr>
          <a:xfrm>
            <a:off x="8609330" y="3344545"/>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影响初中生艺术创造力的因素</a:t>
            </a:r>
            <a:endParaRPr altLang="en-US" b="1" dirty="0" sz="2400" lang="zh-CN" spc="300">
              <a:solidFill>
                <a:schemeClr val="accent1"/>
              </a:solidFill>
              <a:latin typeface="+mj-ea"/>
              <a:ea typeface="+mj-ea"/>
              <a:cs typeface="MiSans Normal" panose="00000500000000000000" charset="-122"/>
            </a:endParaRPr>
          </a:p>
        </p:txBody>
      </p:sp>
      <p:cxnSp>
        <p:nvCxnSpPr>
          <p:cNvPr id="3145757" name="直接连接符 23"/>
          <p:cNvCxnSpPr>
            <a:cxnSpLocks/>
          </p:cNvCxnSpPr>
          <p:nvPr>
            <p:custDataLst>
              <p:tags r:id="rId10"/>
            </p:custDataLst>
          </p:nvPr>
        </p:nvCxnSpPr>
        <p:spPr>
          <a:xfrm>
            <a:off x="8343209" y="2841132"/>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16" name="序号"/>
          <p:cNvSpPr txBox="1"/>
          <p:nvPr>
            <p:custDataLst>
              <p:tags r:id="rId11"/>
            </p:custDataLst>
          </p:nvPr>
        </p:nvSpPr>
        <p:spPr>
          <a:xfrm>
            <a:off x="2079475" y="4807496"/>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Four.</a:t>
            </a:r>
            <a:endParaRPr b="1" dirty="0" sz="1400" lang="en-US">
              <a:solidFill>
                <a:schemeClr val="bg1"/>
              </a:solidFill>
              <a:latin typeface="+mj-ea"/>
              <a:ea typeface="+mj-ea"/>
              <a:cs typeface="MiSans Normal" panose="00000500000000000000" charset="-122"/>
            </a:endParaRPr>
          </a:p>
        </p:txBody>
      </p:sp>
      <p:sp>
        <p:nvSpPr>
          <p:cNvPr id="1048818" name="标题"/>
          <p:cNvSpPr txBox="1"/>
          <p:nvPr>
            <p:custDataLst>
              <p:tags r:id="rId12"/>
            </p:custDataLst>
          </p:nvPr>
        </p:nvSpPr>
        <p:spPr>
          <a:xfrm>
            <a:off x="2079625" y="5330190"/>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培养初中生艺术创造力的方法</a:t>
            </a:r>
            <a:endParaRPr altLang="en-US" b="1" dirty="0" sz="2400" lang="zh-CN" spc="300">
              <a:solidFill>
                <a:schemeClr val="accent1"/>
              </a:solidFill>
              <a:latin typeface="+mj-ea"/>
              <a:ea typeface="+mj-ea"/>
              <a:cs typeface="MiSans Normal" panose="00000500000000000000" charset="-122"/>
            </a:endParaRPr>
          </a:p>
        </p:txBody>
      </p:sp>
      <p:cxnSp>
        <p:nvCxnSpPr>
          <p:cNvPr id="3145759" name="直接连接符 64"/>
          <p:cNvCxnSpPr>
            <a:cxnSpLocks/>
          </p:cNvCxnSpPr>
          <p:nvPr>
            <p:custDataLst>
              <p:tags r:id="rId13"/>
            </p:custDataLst>
          </p:nvPr>
        </p:nvCxnSpPr>
        <p:spPr>
          <a:xfrm>
            <a:off x="1813275" y="4826778"/>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20" name="序号"/>
          <p:cNvSpPr txBox="1"/>
          <p:nvPr>
            <p:custDataLst>
              <p:tags r:id="rId14"/>
            </p:custDataLst>
          </p:nvPr>
        </p:nvSpPr>
        <p:spPr>
          <a:xfrm>
            <a:off x="5344442" y="4807496"/>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Five.</a:t>
            </a:r>
            <a:endParaRPr b="1" dirty="0" sz="1400" lang="en-US">
              <a:solidFill>
                <a:schemeClr val="bg1"/>
              </a:solidFill>
              <a:latin typeface="+mj-ea"/>
              <a:ea typeface="+mj-ea"/>
              <a:cs typeface="MiSans Normal" panose="00000500000000000000" charset="-122"/>
            </a:endParaRPr>
          </a:p>
        </p:txBody>
      </p:sp>
      <p:sp>
        <p:nvSpPr>
          <p:cNvPr id="1048822" name="标题"/>
          <p:cNvSpPr txBox="1"/>
          <p:nvPr>
            <p:custDataLst>
              <p:tags r:id="rId15"/>
            </p:custDataLst>
          </p:nvPr>
        </p:nvSpPr>
        <p:spPr>
          <a:xfrm>
            <a:off x="5344160" y="5330190"/>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培养初中生审美情趣的重要性</a:t>
            </a:r>
            <a:endParaRPr altLang="en-US" b="1" dirty="0" sz="2400" lang="zh-CN" spc="300">
              <a:solidFill>
                <a:schemeClr val="accent1"/>
              </a:solidFill>
              <a:latin typeface="+mj-ea"/>
              <a:ea typeface="+mj-ea"/>
              <a:cs typeface="MiSans Normal" panose="00000500000000000000" charset="-122"/>
            </a:endParaRPr>
          </a:p>
        </p:txBody>
      </p:sp>
      <p:cxnSp>
        <p:nvCxnSpPr>
          <p:cNvPr id="3145761" name="直接连接符 60"/>
          <p:cNvCxnSpPr>
            <a:cxnSpLocks/>
          </p:cNvCxnSpPr>
          <p:nvPr>
            <p:custDataLst>
              <p:tags r:id="rId16"/>
            </p:custDataLst>
          </p:nvPr>
        </p:nvCxnSpPr>
        <p:spPr>
          <a:xfrm>
            <a:off x="5078242" y="4826778"/>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
        <p:nvSpPr>
          <p:cNvPr id="1048824" name="序号"/>
          <p:cNvSpPr txBox="1"/>
          <p:nvPr>
            <p:custDataLst>
              <p:tags r:id="rId17"/>
            </p:custDataLst>
          </p:nvPr>
        </p:nvSpPr>
        <p:spPr>
          <a:xfrm>
            <a:off x="8609409" y="4788536"/>
            <a:ext cx="1317613" cy="416792"/>
          </a:xfrm>
          <a:prstGeom prst="roundRect">
            <a:avLst>
              <a:gd name="adj" fmla="val 50000"/>
            </a:avLst>
          </a:prstGeom>
          <a:solidFill>
            <a:schemeClr val="accent1"/>
          </a:solidFill>
        </p:spPr>
        <p:txBody>
          <a:bodyPr anchor="ctr" bIns="0" lIns="0" rIns="0" rtlCol="0" tIns="0" wrap="square">
            <a:normAutofit/>
          </a:bodyPr>
          <a:p>
            <a:pPr algn="ctr"/>
            <a:r>
              <a:rPr b="1" dirty="0" sz="1400" lang="en-US">
                <a:solidFill>
                  <a:schemeClr val="bg1"/>
                </a:solidFill>
                <a:latin typeface="+mj-ea"/>
                <a:ea typeface="+mj-ea"/>
                <a:cs typeface="MiSans Normal" panose="00000500000000000000" charset="-122"/>
              </a:rPr>
              <a:t>Part Six.</a:t>
            </a:r>
            <a:endParaRPr b="1" dirty="0" sz="1400" lang="en-US">
              <a:solidFill>
                <a:schemeClr val="bg1"/>
              </a:solidFill>
              <a:latin typeface="+mj-ea"/>
              <a:ea typeface="+mj-ea"/>
              <a:cs typeface="MiSans Normal" panose="00000500000000000000" charset="-122"/>
            </a:endParaRPr>
          </a:p>
        </p:txBody>
      </p:sp>
      <p:sp>
        <p:nvSpPr>
          <p:cNvPr id="1048826" name="标题"/>
          <p:cNvSpPr txBox="1"/>
          <p:nvPr>
            <p:custDataLst>
              <p:tags r:id="rId18"/>
            </p:custDataLst>
          </p:nvPr>
        </p:nvSpPr>
        <p:spPr>
          <a:xfrm>
            <a:off x="8609330" y="5311140"/>
            <a:ext cx="2868295" cy="1043940"/>
          </a:xfrm>
          <a:prstGeom prst="rect"/>
          <a:noFill/>
        </p:spPr>
        <p:txBody>
          <a:bodyPr anchor="ctr" bIns="0" lIns="0" rIns="0" rtlCol="0" tIns="0" wrap="square"/>
          <a:p>
            <a:r>
              <a:rPr altLang="en-US" b="1" dirty="0" sz="2400" lang="zh-CN" spc="300">
                <a:solidFill>
                  <a:schemeClr val="accent1"/>
                </a:solidFill>
                <a:latin typeface="+mj-ea"/>
                <a:ea typeface="+mj-ea"/>
                <a:cs typeface="MiSans Normal" panose="00000500000000000000" charset="-122"/>
              </a:rPr>
              <a:t>培养初中生审美情趣的方法</a:t>
            </a:r>
            <a:endParaRPr altLang="en-US" b="1" dirty="0" sz="2400" lang="zh-CN" spc="300">
              <a:solidFill>
                <a:schemeClr val="accent1"/>
              </a:solidFill>
              <a:latin typeface="+mj-ea"/>
              <a:ea typeface="+mj-ea"/>
              <a:cs typeface="MiSans Normal" panose="00000500000000000000" charset="-122"/>
            </a:endParaRPr>
          </a:p>
        </p:txBody>
      </p:sp>
      <p:cxnSp>
        <p:nvCxnSpPr>
          <p:cNvPr id="3145763" name="直接连接符 56"/>
          <p:cNvCxnSpPr>
            <a:cxnSpLocks/>
          </p:cNvCxnSpPr>
          <p:nvPr>
            <p:custDataLst>
              <p:tags r:id="rId19"/>
            </p:custDataLst>
          </p:nvPr>
        </p:nvCxnSpPr>
        <p:spPr>
          <a:xfrm>
            <a:off x="8343209" y="4807818"/>
            <a:ext cx="0" cy="1548130"/>
          </a:xfrm>
          <a:prstGeom prst="line"/>
          <a:ln>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spTree>
    <p:custDataLst>
      <p:tags r:id="rId20"/>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65" name=""/>
        <p:cNvGrpSpPr/>
        <p:nvPr/>
      </p:nvGrpSpPr>
      <p:grpSpPr>
        <a:xfrm>
          <a:off x="0" y="0"/>
          <a:ext cx="0" cy="0"/>
          <a:chOff x="0" y="0"/>
          <a:chExt cx="0" cy="0"/>
        </a:xfrm>
      </p:grpSpPr>
      <p:sp>
        <p:nvSpPr>
          <p:cNvPr id="1048862" name="文本占位符 4"/>
          <p:cNvSpPr>
            <a:spLocks noGrp="1"/>
          </p:cNvSpPr>
          <p:nvPr>
            <p:ph type="body" idx="2"/>
            <p:custDataLst>
              <p:tags r:id="rId1"/>
            </p:custDataLst>
          </p:nvPr>
        </p:nvSpPr>
        <p:spPr/>
        <p:txBody>
          <a:bodyPr/>
          <a:p>
            <a:r>
              <a:rPr altLang="en-US" lang="zh-CN"/>
              <a:t>Part One</a:t>
            </a:r>
            <a:endParaRPr altLang="en-US" lang="zh-CN"/>
          </a:p>
        </p:txBody>
      </p:sp>
      <p:sp>
        <p:nvSpPr>
          <p:cNvPr id="1048864" name="标题 5"/>
          <p:cNvSpPr>
            <a:spLocks noGrp="1"/>
          </p:cNvSpPr>
          <p:nvPr>
            <p:ph type="title" idx="1"/>
            <p:custDataLst>
              <p:tags r:id="rId2"/>
            </p:custDataLst>
          </p:nvPr>
        </p:nvSpPr>
        <p:spPr/>
        <p:txBody>
          <a:bodyPr>
            <a:normAutofit fontScale="90000"/>
          </a:bodyPr>
          <a:p>
            <a:r>
              <a:rPr altLang="en-US" lang="zh-CN"/>
              <a:t>培养初中生艺术创造力的意义</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00" name="标题 2"/>
          <p:cNvSpPr>
            <a:spLocks noGrp="1"/>
          </p:cNvSpPr>
          <p:nvPr>
            <p:ph type="title" idx="1"/>
          </p:nvPr>
        </p:nvSpPr>
        <p:spPr/>
        <p:txBody>
          <a:bodyPr/>
          <a:p>
            <a:r>
              <a:rPr altLang="en-US" lang="zh-CN"/>
              <a:t>提升学生的综合素质</a:t>
            </a:r>
            <a:endParaRPr altLang="en-US" lang="zh-CN"/>
          </a:p>
        </p:txBody>
      </p:sp>
      <p:sp>
        <p:nvSpPr>
          <p:cNvPr id="1048902"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04"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06"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培养创造力和审美情趣有助于提高学生的思维能力和想象力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08"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10"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2"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艺术教育能够促进学生的情感表达和沟通能力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8914"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16"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艺术创造力与审美情趣有助于培养学生的创新意识和创造力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18"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0"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22"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4"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艺术教育能够提升学生的审美水平和文化素养</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64" name="标题 2"/>
          <p:cNvSpPr>
            <a:spLocks noGrp="1"/>
          </p:cNvSpPr>
          <p:nvPr>
            <p:ph type="title" idx="1"/>
          </p:nvPr>
        </p:nvSpPr>
        <p:spPr/>
        <p:txBody>
          <a:bodyPr/>
          <a:p>
            <a:r>
              <a:rPr altLang="en-US" lang="zh-CN"/>
              <a:t>激发学生的创造力</a:t>
            </a:r>
            <a:endParaRPr altLang="en-US" lang="zh-CN"/>
          </a:p>
        </p:txBody>
      </p:sp>
      <p:sp>
        <p:nvSpPr>
          <p:cNvPr id="104896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6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7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7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7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7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7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8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8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培养学生的创新思维和想象力</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898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增强学生的创造力和创新能力</a:t>
            </a:r>
            <a:endParaRPr dirty="0" sz="2000" err="1">
              <a:solidFill>
                <a:schemeClr val="tx1">
                  <a:lumMod val="75000"/>
                  <a:lumOff val="25000"/>
                </a:schemeClr>
              </a:solidFill>
              <a:latin typeface="+mn-ea"/>
              <a:ea typeface="+mn-ea"/>
              <a:cs typeface="+mn-ea"/>
              <a:sym typeface="+mn-lt"/>
            </a:endParaRPr>
          </a:p>
        </p:txBody>
      </p:sp>
      <p:sp>
        <p:nvSpPr>
          <p:cNvPr id="104898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8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9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899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9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9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899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0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为未来的艺术创作和事业发展奠定基础</a:t>
            </a:r>
            <a:endParaRPr dirty="0" sz="2000" err="1">
              <a:solidFill>
                <a:schemeClr val="tx1">
                  <a:lumMod val="75000"/>
                  <a:lumOff val="25000"/>
                </a:schemeClr>
              </a:solidFill>
              <a:latin typeface="+mn-ea"/>
              <a:ea typeface="+mn-ea"/>
              <a:cs typeface="+mn-ea"/>
              <a:sym typeface="+mn-lt"/>
            </a:endParaRPr>
          </a:p>
        </p:txBody>
      </p:sp>
      <p:sp>
        <p:nvSpPr>
          <p:cNvPr id="10490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提高学生的艺术素养和审美能力</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44" name="标题 2"/>
          <p:cNvSpPr>
            <a:spLocks noGrp="1"/>
          </p:cNvSpPr>
          <p:nvPr>
            <p:ph type="title" idx="1"/>
          </p:nvPr>
        </p:nvSpPr>
        <p:spPr/>
        <p:txBody>
          <a:bodyPr/>
          <a:p>
            <a:r>
              <a:rPr altLang="en-US" lang="zh-CN"/>
              <a:t>促进学生的全面发展</a:t>
            </a:r>
            <a:endParaRPr altLang="en-US" lang="zh-CN"/>
          </a:p>
        </p:txBody>
      </p:sp>
      <p:sp>
        <p:nvSpPr>
          <p:cNvPr id="1049046"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培养初中生艺术创造力有助于提高学生的综合素质，促进学生的全面发展。</a:t>
            </a:r>
            <a:endParaRPr altLang="en-US" dirty="0" sz="1200" lang="zh-CN" spc="150">
              <a:solidFill>
                <a:schemeClr val="tx1">
                  <a:lumMod val="65000"/>
                  <a:lumOff val="35000"/>
                </a:schemeClr>
              </a:solidFill>
              <a:latin typeface="+mn-ea"/>
              <a:sym typeface="+mn-ea"/>
            </a:endParaRPr>
          </a:p>
        </p:txBody>
      </p:sp>
      <p:sp>
        <p:nvSpPr>
          <p:cNvPr id="1049048"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艺术创造力能够激发学生的创新思维和想象力，提高学生的创新能力。</a:t>
            </a:r>
            <a:endParaRPr altLang="en-US" dirty="0" sz="1200" lang="zh-CN" spc="150">
              <a:solidFill>
                <a:schemeClr val="tx1">
                  <a:lumMod val="65000"/>
                  <a:lumOff val="35000"/>
                </a:schemeClr>
              </a:solidFill>
              <a:latin typeface="+mn-ea"/>
              <a:sym typeface="+mn-ea"/>
            </a:endParaRPr>
          </a:p>
        </p:txBody>
      </p:sp>
      <p:sp>
        <p:nvSpPr>
          <p:cNvPr id="1049050"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艺术创造力能够培养学生的审美情趣和审美能力，提高学生的审美素养。</a:t>
            </a:r>
            <a:endParaRPr altLang="en-US" dirty="0" sz="1200" lang="zh-CN" spc="150">
              <a:solidFill>
                <a:schemeClr val="tx1">
                  <a:lumMod val="65000"/>
                  <a:lumOff val="35000"/>
                </a:schemeClr>
              </a:solidFill>
              <a:latin typeface="+mn-ea"/>
              <a:sym typeface="+mn-ea"/>
            </a:endParaRPr>
          </a:p>
        </p:txBody>
      </p:sp>
      <p:sp>
        <p:nvSpPr>
          <p:cNvPr id="1049052"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艺术创造力能够增强学生的自信心和自尊心，提高学生的自我认同感。</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97" name=""/>
        <p:cNvGrpSpPr/>
        <p:nvPr/>
      </p:nvGrpSpPr>
      <p:grpSpPr>
        <a:xfrm>
          <a:off x="0" y="0"/>
          <a:ext cx="0" cy="0"/>
          <a:chOff x="0" y="0"/>
          <a:chExt cx="0" cy="0"/>
        </a:xfrm>
      </p:grpSpPr>
      <p:sp>
        <p:nvSpPr>
          <p:cNvPr id="1049092" name="文本占位符 4"/>
          <p:cNvSpPr>
            <a:spLocks noGrp="1"/>
          </p:cNvSpPr>
          <p:nvPr>
            <p:ph type="body" idx="2"/>
            <p:custDataLst>
              <p:tags r:id="rId1"/>
            </p:custDataLst>
          </p:nvPr>
        </p:nvSpPr>
        <p:spPr/>
        <p:txBody>
          <a:bodyPr/>
          <a:p>
            <a:r>
              <a:rPr altLang="en-US" lang="zh-CN"/>
              <a:t>Part Two</a:t>
            </a:r>
            <a:endParaRPr altLang="en-US" lang="zh-CN"/>
          </a:p>
        </p:txBody>
      </p:sp>
      <p:sp>
        <p:nvSpPr>
          <p:cNvPr id="1049094" name="标题 5"/>
          <p:cNvSpPr>
            <a:spLocks noGrp="1"/>
          </p:cNvSpPr>
          <p:nvPr>
            <p:ph type="title" idx="1"/>
            <p:custDataLst>
              <p:tags r:id="rId2"/>
            </p:custDataLst>
          </p:nvPr>
        </p:nvSpPr>
        <p:spPr/>
        <p:txBody>
          <a:bodyPr>
            <a:normAutofit fontScale="90000"/>
          </a:bodyPr>
          <a:p>
            <a:r>
              <a:rPr altLang="en-US" lang="zh-CN"/>
              <a:t>初中生艺术创造力的现状</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30" name="标题 2"/>
          <p:cNvSpPr>
            <a:spLocks noGrp="1"/>
          </p:cNvSpPr>
          <p:nvPr>
            <p:ph type="title" idx="1"/>
          </p:nvPr>
        </p:nvSpPr>
        <p:spPr/>
        <p:txBody>
          <a:bodyPr/>
          <a:p>
            <a:r>
              <a:rPr altLang="en-US" lang="zh-CN"/>
              <a:t>创造力的缺乏</a:t>
            </a:r>
            <a:endParaRPr altLang="en-US" lang="zh-CN"/>
          </a:p>
        </p:txBody>
      </p:sp>
      <p:sp>
        <p:nvSpPr>
          <p:cNvPr id="104913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3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3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3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4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过于依赖外部资源和指导，缺乏自主探索和尝试的勇气</a:t>
            </a:r>
            <a:endParaRPr altLang="en-US" sz="1400" lang="zh-CN" spc="150">
              <a:solidFill>
                <a:schemeClr val="tx1"/>
              </a:solidFill>
              <a:effectLst/>
              <a:latin typeface="+mn-ea"/>
              <a:sym typeface="+mn-ea"/>
            </a:endParaRPr>
          </a:p>
        </p:txBody>
      </p:sp>
      <p:sp>
        <p:nvSpPr>
          <p:cNvPr id="104914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缺乏独立思考和自主创新的能力</a:t>
            </a:r>
            <a:endParaRPr altLang="en-US" dirty="0" sz="1400" lang="zh-CN" spc="150">
              <a:solidFill>
                <a:schemeClr val="tx1"/>
              </a:solidFill>
              <a:effectLst/>
              <a:latin typeface="+mn-ea"/>
              <a:sym typeface="+mn-ea"/>
            </a:endParaRPr>
          </a:p>
        </p:txBody>
      </p:sp>
      <p:sp>
        <p:nvSpPr>
          <p:cNvPr id="104914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受限于应试教育，缺乏创新思维和实践能力</a:t>
            </a:r>
            <a:endParaRPr altLang="en-US" sz="1400" lang="zh-CN" spc="150">
              <a:solidFill>
                <a:schemeClr val="tx1"/>
              </a:solidFill>
              <a:effectLst/>
              <a:latin typeface="+mn-ea"/>
              <a:sym typeface="+mn-ea"/>
            </a:endParaRPr>
          </a:p>
        </p:txBody>
      </p:sp>
      <p:sp>
        <p:nvSpPr>
          <p:cNvPr id="104914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对艺术的理解和欣赏能力有限，难以产生有价值的创意和想法</a:t>
            </a:r>
            <a:endParaRPr altLang="en-US" sz="1400" lang="zh-CN" spc="150">
              <a:solidFill>
                <a:schemeClr val="tx1"/>
              </a:solidFill>
              <a:effectLst/>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86" name="标题 2"/>
          <p:cNvSpPr>
            <a:spLocks noGrp="1"/>
          </p:cNvSpPr>
          <p:nvPr>
            <p:ph type="title" idx="1"/>
          </p:nvPr>
        </p:nvSpPr>
        <p:spPr/>
        <p:txBody>
          <a:bodyPr/>
          <a:p>
            <a:r>
              <a:rPr altLang="en-US" lang="zh-CN"/>
              <a:t>缺乏创新思维</a:t>
            </a:r>
            <a:endParaRPr altLang="en-US" lang="zh-CN"/>
          </a:p>
        </p:txBody>
      </p:sp>
      <p:sp>
        <p:nvSpPr>
          <p:cNvPr id="104918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初中生在艺术创作中往往缺乏新颖的构思和表现方式</a:t>
            </a:r>
            <a:endParaRPr altLang="en-US" dirty="0" sz="1200" lang="zh-CN" spc="150">
              <a:solidFill>
                <a:schemeClr val="tx1">
                  <a:lumMod val="65000"/>
                  <a:lumOff val="35000"/>
                </a:schemeClr>
              </a:solidFill>
              <a:latin typeface="+mn-ea"/>
              <a:sym typeface="+mn-ea"/>
            </a:endParaRPr>
          </a:p>
        </p:txBody>
      </p:sp>
      <p:sp>
        <p:nvSpPr>
          <p:cNvPr id="104919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多数初中生在艺术创作时过于依赖传统或现有的模式</a:t>
            </a:r>
            <a:endParaRPr altLang="en-US" dirty="0" sz="1200" lang="zh-CN" spc="150">
              <a:solidFill>
                <a:schemeClr val="tx1">
                  <a:lumMod val="65000"/>
                  <a:lumOff val="35000"/>
                </a:schemeClr>
              </a:solidFill>
              <a:latin typeface="+mn-ea"/>
              <a:sym typeface="+mn-ea"/>
            </a:endParaRPr>
          </a:p>
        </p:txBody>
      </p:sp>
      <p:sp>
        <p:nvSpPr>
          <p:cNvPr id="104919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初中生在艺术创作中往往缺乏独立思考和自主创新的能力</a:t>
            </a:r>
            <a:endParaRPr altLang="en-US" dirty="0" sz="1200" lang="zh-CN" spc="150">
              <a:solidFill>
                <a:schemeClr val="tx1">
                  <a:lumMod val="65000"/>
                  <a:lumOff val="35000"/>
                </a:schemeClr>
              </a:solidFill>
              <a:latin typeface="+mn-ea"/>
              <a:sym typeface="+mn-ea"/>
            </a:endParaRPr>
          </a:p>
        </p:txBody>
      </p:sp>
      <p:sp>
        <p:nvSpPr>
          <p:cNvPr id="104919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初中生在艺术创作中往往缺乏对未知领域的探索和尝试</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34" name="标题 2"/>
          <p:cNvSpPr>
            <a:spLocks noGrp="1"/>
          </p:cNvSpPr>
          <p:nvPr>
            <p:ph type="title" idx="1"/>
          </p:nvPr>
        </p:nvSpPr>
        <p:spPr/>
        <p:txBody>
          <a:bodyPr/>
          <a:p>
            <a:r>
              <a:rPr altLang="en-US" lang="zh-CN"/>
              <a:t>缺乏实践经验</a:t>
            </a:r>
            <a:endParaRPr altLang="en-US" lang="zh-CN"/>
          </a:p>
        </p:txBody>
      </p:sp>
      <p:sp>
        <p:nvSpPr>
          <p:cNvPr id="1049236"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初中生在艺术创造力方面普遍缺乏实践经验，很少有机会参与到艺术创作的过程中。</a:t>
            </a:r>
            <a:endParaRPr altLang="en-US" dirty="0" sz="1200" lang="zh-CN" spc="150">
              <a:solidFill>
                <a:schemeClr val="tx1">
                  <a:lumMod val="85000"/>
                  <a:lumOff val="15000"/>
                </a:schemeClr>
              </a:solidFill>
              <a:latin typeface="+mn-ea"/>
              <a:sym typeface="+mn-ea"/>
            </a:endParaRPr>
          </a:p>
        </p:txBody>
      </p:sp>
      <p:sp>
        <p:nvSpPr>
          <p:cNvPr id="1049238"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40"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42"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由于缺乏实践经验，初中生往往难以发挥自己的创造力，难以创作出有新意的作品。</a:t>
            </a:r>
            <a:endParaRPr altLang="en-US" dirty="0" sz="1200" lang="zh-CN" spc="150">
              <a:solidFill>
                <a:schemeClr val="tx1">
                  <a:lumMod val="85000"/>
                  <a:lumOff val="15000"/>
                </a:schemeClr>
              </a:solidFill>
              <a:latin typeface="+mn-ea"/>
              <a:sym typeface="+mn-ea"/>
            </a:endParaRPr>
          </a:p>
        </p:txBody>
      </p:sp>
      <p:sp>
        <p:nvSpPr>
          <p:cNvPr id="1049244"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46"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48"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实践经验对于艺术创作至关重要，只有在实践中才能不断磨练技能、积累经验，从而提升艺术创造力。</a:t>
            </a:r>
            <a:endParaRPr altLang="en-US" dirty="0" sz="1200" lang="zh-CN" spc="150">
              <a:solidFill>
                <a:schemeClr val="tx1">
                  <a:lumMod val="85000"/>
                  <a:lumOff val="15000"/>
                </a:schemeClr>
              </a:solidFill>
              <a:latin typeface="+mn-ea"/>
              <a:sym typeface="+mn-ea"/>
            </a:endParaRPr>
          </a:p>
        </p:txBody>
      </p:sp>
      <p:sp>
        <p:nvSpPr>
          <p:cNvPr id="1049250"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52"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54"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学校和家长应该鼓励初中生多参与艺术实践活动，提供更多的机会让他们发挥自己的创造力，提高审美情趣。</a:t>
            </a:r>
            <a:endParaRPr altLang="en-US" dirty="0" sz="1200" lang="zh-CN" spc="150">
              <a:solidFill>
                <a:schemeClr val="tx1">
                  <a:lumMod val="85000"/>
                  <a:lumOff val="15000"/>
                </a:schemeClr>
              </a:solidFill>
              <a:latin typeface="+mn-ea"/>
              <a:sym typeface="+mn-ea"/>
            </a:endParaRPr>
          </a:p>
        </p:txBody>
      </p:sp>
      <p:sp>
        <p:nvSpPr>
          <p:cNvPr id="1049256"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58"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29" name=""/>
        <p:cNvGrpSpPr/>
        <p:nvPr/>
      </p:nvGrpSpPr>
      <p:grpSpPr>
        <a:xfrm>
          <a:off x="0" y="0"/>
          <a:ext cx="0" cy="0"/>
          <a:chOff x="0" y="0"/>
          <a:chExt cx="0" cy="0"/>
        </a:xfrm>
      </p:grpSpPr>
      <p:sp>
        <p:nvSpPr>
          <p:cNvPr id="1049298" name="文本占位符 4"/>
          <p:cNvSpPr>
            <a:spLocks noGrp="1"/>
          </p:cNvSpPr>
          <p:nvPr>
            <p:ph type="body" idx="2"/>
            <p:custDataLst>
              <p:tags r:id="rId1"/>
            </p:custDataLst>
          </p:nvPr>
        </p:nvSpPr>
        <p:spPr/>
        <p:txBody>
          <a:bodyPr/>
          <a:p>
            <a:r>
              <a:rPr altLang="en-US" lang="zh-CN"/>
              <a:t>Part Three</a:t>
            </a:r>
            <a:endParaRPr altLang="en-US" lang="zh-CN"/>
          </a:p>
        </p:txBody>
      </p:sp>
      <p:sp>
        <p:nvSpPr>
          <p:cNvPr id="1049300" name="标题 5"/>
          <p:cNvSpPr>
            <a:spLocks noGrp="1"/>
          </p:cNvSpPr>
          <p:nvPr>
            <p:ph type="title" idx="1"/>
            <p:custDataLst>
              <p:tags r:id="rId2"/>
            </p:custDataLst>
          </p:nvPr>
        </p:nvSpPr>
        <p:spPr/>
        <p:txBody>
          <a:bodyPr>
            <a:normAutofit fontScale="90000"/>
          </a:bodyPr>
          <a:p>
            <a:r>
              <a:rPr altLang="en-US" lang="zh-CN"/>
              <a:t>影响初中生艺术创造力的因素</a:t>
            </a:r>
            <a:endParaRPr altLang="en-US" lang="zh-CN"/>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36" name="标题 2"/>
          <p:cNvSpPr>
            <a:spLocks noGrp="1"/>
          </p:cNvSpPr>
          <p:nvPr>
            <p:ph type="title" idx="1"/>
          </p:nvPr>
        </p:nvSpPr>
        <p:spPr/>
        <p:txBody>
          <a:bodyPr/>
          <a:p>
            <a:r>
              <a:rPr altLang="en-US" lang="zh-CN"/>
              <a:t>教育环境</a:t>
            </a:r>
            <a:endParaRPr altLang="en-US" lang="zh-CN"/>
          </a:p>
        </p:txBody>
      </p:sp>
      <p:sp>
        <p:nvSpPr>
          <p:cNvPr id="104933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4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4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4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4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4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5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5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5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社会环境：艺术氛围和文化交流，激发学生的创造力和审美情趣</a:t>
            </a:r>
            <a:endParaRPr altLang="en-US" dirty="0" sz="2400" lang="zh-CN">
              <a:latin typeface="+mn-ea"/>
              <a:ea typeface="+mn-ea"/>
            </a:endParaRPr>
          </a:p>
        </p:txBody>
      </p:sp>
      <p:sp>
        <p:nvSpPr>
          <p:cNvPr id="104935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91667"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教育资源：提供丰富的教学资源和设施，培养学生的艺术创造力和审美情趣</a:t>
            </a:r>
            <a:endParaRPr altLang="en-US" dirty="0" sz="2400" lang="zh-CN">
              <a:latin typeface="+mn-ea"/>
              <a:ea typeface="+mn-ea"/>
            </a:endParaRPr>
          </a:p>
        </p:txBody>
      </p:sp>
      <p:sp>
        <p:nvSpPr>
          <p:cNvPr id="104935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学校教育：提供艺术课程和活动，鼓励学生发挥创造力</a:t>
            </a:r>
            <a:endParaRPr altLang="en-US" dirty="0" sz="2400" lang="zh-CN">
              <a:latin typeface="+mn-ea"/>
              <a:ea typeface="+mn-ea"/>
            </a:endParaRPr>
          </a:p>
        </p:txBody>
      </p:sp>
      <p:sp>
        <p:nvSpPr>
          <p:cNvPr id="104936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家庭教育：父母的支持和鼓励，培养孩子的审美情趣和创造力</a:t>
            </a:r>
            <a:endParaRPr altLang="en-US" dirty="0" sz="2400" lang="zh-CN">
              <a:latin typeface="+mn-ea"/>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00" name="标题 2"/>
          <p:cNvSpPr>
            <a:spLocks noGrp="1"/>
          </p:cNvSpPr>
          <p:nvPr>
            <p:ph type="title" idx="1"/>
          </p:nvPr>
        </p:nvSpPr>
        <p:spPr/>
        <p:txBody>
          <a:bodyPr/>
          <a:p>
            <a:r>
              <a:rPr altLang="en-US" lang="zh-CN"/>
              <a:t>家庭教育</a:t>
            </a:r>
            <a:endParaRPr altLang="en-US" lang="zh-CN"/>
          </a:p>
        </p:txBody>
      </p:sp>
      <p:sp>
        <p:nvSpPr>
          <p:cNvPr id="104940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0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0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0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1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父母榜样：通过自己的艺术爱好和创造力，影响孩子的审美和创造力</a:t>
            </a:r>
            <a:endParaRPr altLang="en-US" sz="1400" lang="zh-CN" spc="150">
              <a:solidFill>
                <a:schemeClr val="tx1"/>
              </a:solidFill>
              <a:effectLst/>
              <a:latin typeface="+mn-ea"/>
              <a:sym typeface="+mn-ea"/>
            </a:endParaRPr>
          </a:p>
        </p:txBody>
      </p:sp>
      <p:sp>
        <p:nvSpPr>
          <p:cNvPr id="104941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家庭氛围：鼓励探索和表达，培养孩子的创造力和审美情趣</a:t>
            </a:r>
            <a:endParaRPr altLang="en-US" dirty="0" sz="1400" lang="zh-CN" spc="150">
              <a:solidFill>
                <a:schemeClr val="tx1"/>
              </a:solidFill>
              <a:effectLst/>
              <a:latin typeface="+mn-ea"/>
              <a:sym typeface="+mn-ea"/>
            </a:endParaRPr>
          </a:p>
        </p:txBody>
      </p:sp>
      <p:sp>
        <p:nvSpPr>
          <p:cNvPr id="104941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教育方式：尊重孩子的个性和兴趣，提供多元化的艺术体验和创作机会</a:t>
            </a:r>
            <a:endParaRPr altLang="en-US" sz="1400" lang="zh-CN" spc="150">
              <a:solidFill>
                <a:schemeClr val="tx1"/>
              </a:solidFill>
              <a:effectLst/>
              <a:latin typeface="+mn-ea"/>
              <a:sym typeface="+mn-ea"/>
            </a:endParaRPr>
          </a:p>
        </p:txBody>
      </p:sp>
      <p:sp>
        <p:nvSpPr>
          <p:cNvPr id="104941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家庭经济条件：提供适当的艺术资源和环境，支持孩子的艺术学习和创作</a:t>
            </a:r>
            <a:endParaRPr altLang="en-US" sz="1400" lang="zh-CN" spc="150">
              <a:solidFill>
                <a:schemeClr val="tx1"/>
              </a:solidFill>
              <a:effectLst/>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56" name="标题 2"/>
          <p:cNvSpPr>
            <a:spLocks noGrp="1"/>
          </p:cNvSpPr>
          <p:nvPr>
            <p:ph type="title" idx="1"/>
          </p:nvPr>
        </p:nvSpPr>
        <p:spPr/>
        <p:txBody>
          <a:bodyPr/>
          <a:p>
            <a:r>
              <a:rPr altLang="en-US" lang="zh-CN"/>
              <a:t>社会环境</a:t>
            </a:r>
            <a:endParaRPr altLang="en-US" lang="zh-CN"/>
          </a:p>
        </p:txBody>
      </p:sp>
      <p:sp>
        <p:nvSpPr>
          <p:cNvPr id="104945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6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6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6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6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学校环境：学校的教育理念、课程设置、师资力量等对初中生的艺术创造力培养起到关键作用。</a:t>
            </a:r>
            <a:endParaRPr altLang="en-US" sz="1400" lang="zh-CN" spc="150">
              <a:solidFill>
                <a:schemeClr val="tx1"/>
              </a:solidFill>
              <a:effectLst/>
              <a:latin typeface="+mn-ea"/>
              <a:sym typeface="+mn-ea"/>
            </a:endParaRPr>
          </a:p>
        </p:txBody>
      </p:sp>
      <p:sp>
        <p:nvSpPr>
          <p:cNvPr id="104946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家庭环境：家庭氛围、家长的教育方式等对孩子的艺术创造力产生影响。</a:t>
            </a:r>
            <a:endParaRPr altLang="en-US" dirty="0" sz="1400" lang="zh-CN" spc="150">
              <a:solidFill>
                <a:schemeClr val="tx1"/>
              </a:solidFill>
              <a:effectLst/>
              <a:latin typeface="+mn-ea"/>
              <a:sym typeface="+mn-ea"/>
            </a:endParaRPr>
          </a:p>
        </p:txBody>
      </p:sp>
      <p:sp>
        <p:nvSpPr>
          <p:cNvPr id="104947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社会文化环境：社会文化氛围、艺术资源等也会对初中生的艺术创造力产生影响。</a:t>
            </a:r>
            <a:endParaRPr altLang="en-US" sz="1400" lang="zh-CN" spc="150">
              <a:solidFill>
                <a:schemeClr val="tx1"/>
              </a:solidFill>
              <a:effectLst/>
              <a:latin typeface="+mn-ea"/>
              <a:sym typeface="+mn-ea"/>
            </a:endParaRPr>
          </a:p>
        </p:txBody>
      </p:sp>
      <p:sp>
        <p:nvSpPr>
          <p:cNvPr id="104947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技术环境：现代技术的发展也为初中生的艺术创造力提供了更多的可能性。</a:t>
            </a:r>
            <a:endParaRPr altLang="en-US" sz="1400" lang="zh-CN" spc="150">
              <a:solidFill>
                <a:schemeClr val="tx1"/>
              </a:solidFill>
              <a:effectLst/>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12" name="标题 2"/>
          <p:cNvSpPr>
            <a:spLocks noGrp="1"/>
          </p:cNvSpPr>
          <p:nvPr>
            <p:ph type="title" idx="1"/>
          </p:nvPr>
        </p:nvSpPr>
        <p:spPr/>
        <p:txBody>
          <a:bodyPr/>
          <a:p>
            <a:r>
              <a:rPr altLang="en-US" lang="zh-CN"/>
              <a:t>个人因素</a:t>
            </a:r>
            <a:endParaRPr altLang="en-US" lang="zh-CN"/>
          </a:p>
        </p:txBody>
      </p:sp>
      <p:sp>
        <p:nvSpPr>
          <p:cNvPr id="1049514"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16"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8"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初中生自身特点：个性、兴趣、爱好等</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20"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22"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4"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家庭环境：家庭氛围、父母的教育方式等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526"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28"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学校教育：教师的引导、课程设置等</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30"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2"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34"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6"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社会环境：文化氛围、媒体影响等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69" name=""/>
        <p:cNvGrpSpPr/>
        <p:nvPr/>
      </p:nvGrpSpPr>
      <p:grpSpPr>
        <a:xfrm>
          <a:off x="0" y="0"/>
          <a:ext cx="0" cy="0"/>
          <a:chOff x="0" y="0"/>
          <a:chExt cx="0" cy="0"/>
        </a:xfrm>
      </p:grpSpPr>
      <p:sp>
        <p:nvSpPr>
          <p:cNvPr id="1049576" name="文本占位符 4"/>
          <p:cNvSpPr>
            <a:spLocks noGrp="1"/>
          </p:cNvSpPr>
          <p:nvPr>
            <p:ph type="body" idx="2"/>
            <p:custDataLst>
              <p:tags r:id="rId1"/>
            </p:custDataLst>
          </p:nvPr>
        </p:nvSpPr>
        <p:spPr/>
        <p:txBody>
          <a:bodyPr/>
          <a:p>
            <a:r>
              <a:rPr altLang="en-US" lang="zh-CN"/>
              <a:t>Part Four</a:t>
            </a:r>
            <a:endParaRPr altLang="en-US" lang="zh-CN"/>
          </a:p>
        </p:txBody>
      </p:sp>
      <p:sp>
        <p:nvSpPr>
          <p:cNvPr id="1049578" name="标题 5"/>
          <p:cNvSpPr>
            <a:spLocks noGrp="1"/>
          </p:cNvSpPr>
          <p:nvPr>
            <p:ph type="title" idx="1"/>
            <p:custDataLst>
              <p:tags r:id="rId2"/>
            </p:custDataLst>
          </p:nvPr>
        </p:nvSpPr>
        <p:spPr/>
        <p:txBody>
          <a:bodyPr>
            <a:normAutofit fontScale="90000"/>
          </a:bodyPr>
          <a:p>
            <a:r>
              <a:rPr altLang="en-US" lang="zh-CN"/>
              <a:t>培养初中生艺术创造力的方法</a:t>
            </a:r>
            <a:endParaRPr altLang="en-US" lang="zh-CN"/>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14" name="标题 2"/>
          <p:cNvSpPr>
            <a:spLocks noGrp="1"/>
          </p:cNvSpPr>
          <p:nvPr>
            <p:ph type="title" idx="1"/>
          </p:nvPr>
        </p:nvSpPr>
        <p:spPr/>
        <p:txBody>
          <a:bodyPr/>
          <a:p>
            <a:r>
              <a:rPr altLang="en-US" lang="zh-CN"/>
              <a:t>创新教育方式</a:t>
            </a:r>
            <a:endParaRPr altLang="en-US" lang="zh-CN"/>
          </a:p>
        </p:txBody>
      </p:sp>
      <p:sp>
        <p:nvSpPr>
          <p:cNvPr id="1049616"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18"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20"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启发式教学：引导学生主动思考，激发创新思维</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22"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24"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26" name="TextBox 2"/>
          <p:cNvSpPr txBox="1"/>
          <p:nvPr>
            <p:custDataLst>
              <p:tags r:id="rId6"/>
            </p:custDataLst>
          </p:nvPr>
        </p:nvSpPr>
        <p:spPr>
          <a:xfrm>
            <a:off x="3561327"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实践性教学：通过动手实践，培养创新能力和解决问题的能力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28"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30"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32" name="TextBox 2"/>
          <p:cNvSpPr txBox="1"/>
          <p:nvPr>
            <p:custDataLst>
              <p:tags r:id="rId9"/>
            </p:custDataLst>
          </p:nvPr>
        </p:nvSpPr>
        <p:spPr>
          <a:xfrm>
            <a:off x="6356085" y="3137508"/>
            <a:ext cx="2278952" cy="1840235"/>
          </a:xfrm>
          <a:prstGeom prst="rect"/>
          <a:noFill/>
        </p:spPr>
        <p:txBody>
          <a:bodyPr rtlCol="0" wrap="square">
            <a:normAutofit fontScale="9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跨学科教学：整合不同学科的知识，拓宽学生的视野和思维方式</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34"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36"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38" name="TextBox 2"/>
          <p:cNvSpPr txBox="1"/>
          <p:nvPr>
            <p:custDataLst>
              <p:tags r:id="rId12"/>
            </p:custDataLst>
          </p:nvPr>
        </p:nvSpPr>
        <p:spPr>
          <a:xfrm>
            <a:off x="9144465"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协作式教学：鼓励学生合作，互相学习，共同成长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78" name="标题 2"/>
          <p:cNvSpPr>
            <a:spLocks noGrp="1"/>
          </p:cNvSpPr>
          <p:nvPr>
            <p:ph type="title" idx="1"/>
          </p:nvPr>
        </p:nvSpPr>
        <p:spPr/>
        <p:txBody>
          <a:bodyPr/>
          <a:p>
            <a:r>
              <a:rPr altLang="en-US" lang="zh-CN"/>
              <a:t>增加实践经验</a:t>
            </a:r>
            <a:endParaRPr altLang="en-US" lang="zh-CN"/>
          </a:p>
        </p:txBody>
      </p:sp>
      <p:sp>
        <p:nvSpPr>
          <p:cNvPr id="104968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8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8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8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8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9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9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9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9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提供创作材料：提供各种创作材料，如画笔、颜料、纸张等，让学生自由发挥想象力</a:t>
            </a:r>
            <a:endParaRPr altLang="en-US" dirty="0" sz="2400" lang="zh-CN">
              <a:latin typeface="+mn-ea"/>
              <a:ea typeface="+mn-ea"/>
            </a:endParaRPr>
          </a:p>
        </p:txBody>
      </p:sp>
      <p:sp>
        <p:nvSpPr>
          <p:cNvPr id="104969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开展艺术交流：组织学生之间进行艺术作品展示和交流，拓宽视野，激发创造力</a:t>
            </a:r>
            <a:endParaRPr altLang="en-US" dirty="0" sz="2400" lang="zh-CN">
              <a:latin typeface="+mn-ea"/>
              <a:ea typeface="+mn-ea"/>
            </a:endParaRPr>
          </a:p>
        </p:txBody>
      </p:sp>
      <p:sp>
        <p:nvSpPr>
          <p:cNvPr id="104970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组织艺术活动：如绘画、音乐、舞蹈等，让学生亲身体验艺术创作过程</a:t>
            </a:r>
            <a:endParaRPr altLang="en-US" dirty="0" sz="2400" lang="zh-CN">
              <a:latin typeface="+mn-ea"/>
              <a:ea typeface="+mn-ea"/>
            </a:endParaRPr>
          </a:p>
        </p:txBody>
      </p:sp>
      <p:sp>
        <p:nvSpPr>
          <p:cNvPr id="104970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958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鼓励创新思维：引导学生从不同角度思考问题，培养其创新意识和创造力</a:t>
            </a:r>
            <a:endParaRPr altLang="en-US" dirty="0" sz="2400" lang="zh-CN">
              <a:latin typeface="+mn-ea"/>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42" name="标题 2"/>
          <p:cNvSpPr>
            <a:spLocks noGrp="1"/>
          </p:cNvSpPr>
          <p:nvPr>
            <p:ph type="title" idx="1"/>
          </p:nvPr>
        </p:nvSpPr>
        <p:spPr/>
        <p:txBody>
          <a:bodyPr/>
          <a:p>
            <a:r>
              <a:rPr altLang="en-US" lang="zh-CN"/>
              <a:t>鼓励创新思维</a:t>
            </a:r>
            <a:endParaRPr altLang="en-US" lang="zh-CN"/>
          </a:p>
        </p:txBody>
      </p:sp>
      <p:sp>
        <p:nvSpPr>
          <p:cNvPr id="1049744"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培养初中生艺术创造力需要鼓励他们发挥想象力，不拘泥于传统思维模式。</a:t>
            </a:r>
            <a:endParaRPr altLang="en-US" dirty="0" sz="1200" lang="zh-CN" spc="150">
              <a:solidFill>
                <a:schemeClr val="tx1">
                  <a:lumMod val="85000"/>
                  <a:lumOff val="15000"/>
                </a:schemeClr>
              </a:solidFill>
              <a:latin typeface="+mn-ea"/>
              <a:sym typeface="+mn-ea"/>
            </a:endParaRPr>
          </a:p>
        </p:txBody>
      </p:sp>
      <p:sp>
        <p:nvSpPr>
          <p:cNvPr id="1049746"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48"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50"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教师可以引导初中生观察生活中的美，激发他们的创作灵感。</a:t>
            </a:r>
            <a:endParaRPr altLang="en-US" dirty="0" sz="1200" lang="zh-CN" spc="150">
              <a:solidFill>
                <a:schemeClr val="tx1">
                  <a:lumMod val="85000"/>
                  <a:lumOff val="15000"/>
                </a:schemeClr>
              </a:solidFill>
              <a:latin typeface="+mn-ea"/>
              <a:sym typeface="+mn-ea"/>
            </a:endParaRPr>
          </a:p>
        </p:txBody>
      </p:sp>
      <p:sp>
        <p:nvSpPr>
          <p:cNvPr id="1049752"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54"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56"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提供多元化的创作材料和工具，让学生尝试不同的艺术表现形式。</a:t>
            </a:r>
            <a:endParaRPr altLang="en-US" dirty="0" sz="1200" lang="zh-CN" spc="150">
              <a:solidFill>
                <a:schemeClr val="tx1">
                  <a:lumMod val="85000"/>
                  <a:lumOff val="15000"/>
                </a:schemeClr>
              </a:solidFill>
              <a:latin typeface="+mn-ea"/>
              <a:sym typeface="+mn-ea"/>
            </a:endParaRPr>
          </a:p>
        </p:txBody>
      </p:sp>
      <p:sp>
        <p:nvSpPr>
          <p:cNvPr id="1049758"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60"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62"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组织创意竞赛和展览，鼓励学生展示自己的作品，激发他们的创新精神。</a:t>
            </a:r>
            <a:endParaRPr altLang="en-US" dirty="0" sz="1200" lang="zh-CN" spc="150">
              <a:solidFill>
                <a:schemeClr val="tx1">
                  <a:lumMod val="85000"/>
                  <a:lumOff val="15000"/>
                </a:schemeClr>
              </a:solidFill>
              <a:latin typeface="+mn-ea"/>
              <a:sym typeface="+mn-ea"/>
            </a:endParaRPr>
          </a:p>
        </p:txBody>
      </p:sp>
      <p:sp>
        <p:nvSpPr>
          <p:cNvPr id="1049764"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766"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06" name="标题 2"/>
          <p:cNvSpPr>
            <a:spLocks noGrp="1"/>
          </p:cNvSpPr>
          <p:nvPr>
            <p:ph type="title" idx="1"/>
          </p:nvPr>
        </p:nvSpPr>
        <p:spPr/>
        <p:txBody>
          <a:bodyPr/>
          <a:p>
            <a:r>
              <a:rPr altLang="en-US" lang="zh-CN"/>
              <a:t>提供良好的教育环境</a:t>
            </a:r>
            <a:endParaRPr altLang="en-US" lang="zh-CN"/>
          </a:p>
        </p:txBody>
      </p:sp>
      <p:sp>
        <p:nvSpPr>
          <p:cNvPr id="1049808"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10"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2"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创造宽松的学习氛围，鼓励学生发挥创造力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14"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16"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8"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提供多样化的教育资源，满足学生不同的学习需求</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820"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22"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开展丰富的艺术活动，提高学生的艺术素养和创造力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24"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26"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28"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0"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建立良好的师生关系，促进学生的个性发展和创造力提升</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209" name=""/>
        <p:cNvGrpSpPr/>
        <p:nvPr/>
      </p:nvGrpSpPr>
      <p:grpSpPr>
        <a:xfrm>
          <a:off x="0" y="0"/>
          <a:ext cx="0" cy="0"/>
          <a:chOff x="0" y="0"/>
          <a:chExt cx="0" cy="0"/>
        </a:xfrm>
      </p:grpSpPr>
      <p:sp>
        <p:nvSpPr>
          <p:cNvPr id="1049870" name="文本占位符 4"/>
          <p:cNvSpPr>
            <a:spLocks noGrp="1"/>
          </p:cNvSpPr>
          <p:nvPr>
            <p:ph type="body" idx="2"/>
            <p:custDataLst>
              <p:tags r:id="rId1"/>
            </p:custDataLst>
          </p:nvPr>
        </p:nvSpPr>
        <p:spPr/>
        <p:txBody>
          <a:bodyPr/>
          <a:p>
            <a:r>
              <a:rPr altLang="en-US" lang="zh-CN"/>
              <a:t>Part Five</a:t>
            </a:r>
            <a:endParaRPr altLang="en-US" lang="zh-CN"/>
          </a:p>
        </p:txBody>
      </p:sp>
      <p:sp>
        <p:nvSpPr>
          <p:cNvPr id="1049872" name="标题 5"/>
          <p:cNvSpPr>
            <a:spLocks noGrp="1"/>
          </p:cNvSpPr>
          <p:nvPr>
            <p:ph type="title" idx="1"/>
            <p:custDataLst>
              <p:tags r:id="rId2"/>
            </p:custDataLst>
          </p:nvPr>
        </p:nvSpPr>
        <p:spPr/>
        <p:txBody>
          <a:bodyPr>
            <a:normAutofit fontScale="90000"/>
          </a:bodyPr>
          <a:p>
            <a:r>
              <a:rPr altLang="en-US" lang="zh-CN"/>
              <a:t>培养初中生审美情趣的重要性</a:t>
            </a:r>
            <a:endParaRPr altLang="en-US" lang="zh-CN"/>
          </a:p>
        </p:txBody>
      </p:sp>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08" name="标题 2"/>
          <p:cNvSpPr>
            <a:spLocks noGrp="1"/>
          </p:cNvSpPr>
          <p:nvPr>
            <p:ph type="title" idx="1"/>
          </p:nvPr>
        </p:nvSpPr>
        <p:spPr/>
        <p:txBody>
          <a:bodyPr/>
          <a:p>
            <a:r>
              <a:rPr altLang="en-US" lang="zh-CN"/>
              <a:t>提高审美素养</a:t>
            </a:r>
            <a:endParaRPr altLang="en-US" lang="zh-CN"/>
          </a:p>
        </p:txBody>
      </p:sp>
      <p:sp>
        <p:nvSpPr>
          <p:cNvPr id="104991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16"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初中生艺术创造力与审美情趣的关系</a:t>
            </a:r>
            <a:endParaRPr altLang="zh-CN" dirty="0" lang="en-US">
              <a:solidFill>
                <a:schemeClr val="dk1">
                  <a:lumMod val="80000"/>
                  <a:lumOff val="20000"/>
                </a:schemeClr>
              </a:solidFill>
              <a:latin typeface="+mn-ea"/>
              <a:sym typeface="+mn-ea"/>
            </a:endParaRPr>
          </a:p>
        </p:txBody>
      </p:sp>
      <p:sp>
        <p:nvSpPr>
          <p:cNvPr id="104991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培养初中生审美情趣的重要性</a:t>
            </a:r>
            <a:endParaRPr altLang="en-US" dirty="0" lang="zh-CN">
              <a:solidFill>
                <a:schemeClr val="dk1">
                  <a:lumMod val="80000"/>
                  <a:lumOff val="20000"/>
                </a:schemeClr>
              </a:solidFill>
              <a:latin typeface="+mn-ea"/>
              <a:sym typeface="+mn-ea"/>
            </a:endParaRPr>
          </a:p>
        </p:txBody>
      </p:sp>
      <p:sp>
        <p:nvSpPr>
          <p:cNvPr id="104992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审美情趣对初中生全面发展的影响</a:t>
            </a:r>
            <a:endParaRPr altLang="en-US" dirty="0" lang="zh-CN">
              <a:solidFill>
                <a:schemeClr val="dk1">
                  <a:lumMod val="80000"/>
                  <a:lumOff val="20000"/>
                </a:schemeClr>
              </a:solidFill>
              <a:latin typeface="+mn-ea"/>
              <a:sym typeface="+mn-ea"/>
            </a:endParaRPr>
          </a:p>
        </p:txBody>
      </p:sp>
      <p:sp>
        <p:nvSpPr>
          <p:cNvPr id="104993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如何提高初中生的审美素养</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80" name="标题 2"/>
          <p:cNvSpPr>
            <a:spLocks noGrp="1"/>
          </p:cNvSpPr>
          <p:nvPr>
            <p:ph type="title" idx="1"/>
          </p:nvPr>
        </p:nvSpPr>
        <p:spPr/>
        <p:txBody>
          <a:bodyPr/>
          <a:p>
            <a:r>
              <a:rPr altLang="en-US" lang="zh-CN"/>
              <a:t>增强文化底蕴</a:t>
            </a:r>
            <a:endParaRPr altLang="en-US" lang="zh-CN"/>
          </a:p>
        </p:txBody>
      </p:sp>
      <p:sp>
        <p:nvSpPr>
          <p:cNvPr id="104998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培养审美情趣有助于初中生更好地理解和欣赏艺术作品，增强文化自信心</a:t>
            </a:r>
            <a:endParaRPr altLang="zh-CN" dirty="0" lang="en-US">
              <a:solidFill>
                <a:schemeClr val="dk1">
                  <a:lumMod val="80000"/>
                  <a:lumOff val="20000"/>
                </a:schemeClr>
              </a:solidFill>
              <a:latin typeface="+mn-ea"/>
              <a:sym typeface="+mn-ea"/>
            </a:endParaRPr>
          </a:p>
        </p:txBody>
      </p:sp>
      <p:sp>
        <p:nvSpPr>
          <p:cNvPr id="104999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9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培养初中生审美情趣有助于提高其文化素养和艺术修养</a:t>
            </a:r>
            <a:endParaRPr altLang="en-US" dirty="0" lang="zh-CN">
              <a:solidFill>
                <a:schemeClr val="dk1">
                  <a:lumMod val="80000"/>
                  <a:lumOff val="20000"/>
                </a:schemeClr>
              </a:solidFill>
              <a:latin typeface="+mn-ea"/>
              <a:sym typeface="+mn-ea"/>
            </a:endParaRPr>
          </a:p>
        </p:txBody>
      </p:sp>
      <p:sp>
        <p:nvSpPr>
          <p:cNvPr id="104999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审美情趣是个人文化底蕴的重要组成部分，有助于提升个人综合素质</a:t>
            </a:r>
            <a:endParaRPr altLang="en-US" dirty="0" lang="zh-CN">
              <a:solidFill>
                <a:schemeClr val="dk1">
                  <a:lumMod val="80000"/>
                  <a:lumOff val="20000"/>
                </a:schemeClr>
              </a:solidFill>
              <a:latin typeface="+mn-ea"/>
              <a:sym typeface="+mn-ea"/>
            </a:endParaRPr>
          </a:p>
        </p:txBody>
      </p:sp>
      <p:sp>
        <p:nvSpPr>
          <p:cNvPr id="105000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0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01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良好的审美情趣有助于初中生在未来的学习和工作中更好地发挥创造力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52" name="标题 2"/>
          <p:cNvSpPr>
            <a:spLocks noGrp="1"/>
          </p:cNvSpPr>
          <p:nvPr>
            <p:ph type="title" idx="1"/>
          </p:nvPr>
        </p:nvSpPr>
        <p:spPr/>
        <p:txBody>
          <a:bodyPr/>
          <a:p>
            <a:r>
              <a:rPr altLang="en-US" lang="zh-CN"/>
              <a:t>促进心理健康</a:t>
            </a:r>
            <a:endParaRPr altLang="en-US" lang="zh-CN"/>
          </a:p>
        </p:txBody>
      </p:sp>
      <p:sp>
        <p:nvSpPr>
          <p:cNvPr id="105005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5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5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6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6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6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6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6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7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审美情趣的培养有助于预防和缓解初中生的心理问题</a:t>
            </a:r>
            <a:endParaRPr altLang="en-US" dirty="0" sz="2400" lang="zh-CN">
              <a:latin typeface="+mn-ea"/>
              <a:ea typeface="+mn-ea"/>
            </a:endParaRPr>
          </a:p>
        </p:txBody>
      </p:sp>
      <p:sp>
        <p:nvSpPr>
          <p:cNvPr id="105007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审美情趣的提升能够增强初中生的自信心和自尊心</a:t>
            </a:r>
            <a:endParaRPr altLang="en-US" dirty="0" sz="2400" lang="zh-CN">
              <a:latin typeface="+mn-ea"/>
              <a:ea typeface="+mn-ea"/>
            </a:endParaRPr>
          </a:p>
        </p:txBody>
      </p:sp>
      <p:sp>
        <p:nvSpPr>
          <p:cNvPr id="105007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培养审美情趣有助于初中生情绪调节能力的提高</a:t>
            </a:r>
            <a:endParaRPr altLang="en-US" dirty="0" sz="2400" lang="zh-CN">
              <a:latin typeface="+mn-ea"/>
              <a:ea typeface="+mn-ea"/>
            </a:endParaRPr>
          </a:p>
        </p:txBody>
      </p:sp>
      <p:sp>
        <p:nvSpPr>
          <p:cNvPr id="105007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良好的审美情趣有助于初中生形成积极向上的生活态度</a:t>
            </a:r>
            <a:endParaRPr altLang="en-US" dirty="0" sz="2400" lang="zh-CN">
              <a:latin typeface="+mn-ea"/>
              <a:ea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241" name=""/>
        <p:cNvGrpSpPr/>
        <p:nvPr/>
      </p:nvGrpSpPr>
      <p:grpSpPr>
        <a:xfrm>
          <a:off x="0" y="0"/>
          <a:ext cx="0" cy="0"/>
          <a:chOff x="0" y="0"/>
          <a:chExt cx="0" cy="0"/>
        </a:xfrm>
      </p:grpSpPr>
      <p:sp>
        <p:nvSpPr>
          <p:cNvPr id="1050116" name="文本占位符 4"/>
          <p:cNvSpPr>
            <a:spLocks noGrp="1"/>
          </p:cNvSpPr>
          <p:nvPr>
            <p:ph type="body" idx="2"/>
            <p:custDataLst>
              <p:tags r:id="rId1"/>
            </p:custDataLst>
          </p:nvPr>
        </p:nvSpPr>
        <p:spPr/>
        <p:txBody>
          <a:bodyPr/>
          <a:p>
            <a:r>
              <a:rPr altLang="en-US" lang="zh-CN"/>
              <a:t>Part Six</a:t>
            </a:r>
            <a:endParaRPr altLang="en-US" lang="zh-CN"/>
          </a:p>
        </p:txBody>
      </p:sp>
      <p:sp>
        <p:nvSpPr>
          <p:cNvPr id="1050118" name="标题 5"/>
          <p:cNvSpPr>
            <a:spLocks noGrp="1"/>
          </p:cNvSpPr>
          <p:nvPr>
            <p:ph type="title" idx="1"/>
            <p:custDataLst>
              <p:tags r:id="rId2"/>
            </p:custDataLst>
          </p:nvPr>
        </p:nvSpPr>
        <p:spPr/>
        <p:txBody>
          <a:bodyPr>
            <a:normAutofit fontScale="90000"/>
          </a:bodyPr>
          <a:p>
            <a:r>
              <a:rPr altLang="en-US" lang="zh-CN"/>
              <a:t>培养初中生审美情趣的方法</a:t>
            </a:r>
            <a:endParaRPr altLang="en-US" lang="zh-CN"/>
          </a:p>
        </p:txBody>
      </p:sp>
    </p:spTree>
    <p:custDataLst>
      <p:tags r:id="rId3"/>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54" name="标题 2"/>
          <p:cNvSpPr>
            <a:spLocks noGrp="1"/>
          </p:cNvSpPr>
          <p:nvPr>
            <p:ph type="title" idx="1"/>
          </p:nvPr>
        </p:nvSpPr>
        <p:spPr/>
        <p:txBody>
          <a:bodyPr/>
          <a:p>
            <a:r>
              <a:rPr altLang="en-US" lang="zh-CN"/>
              <a:t>增加艺术欣赏课程</a:t>
            </a:r>
            <a:endParaRPr altLang="en-US" lang="zh-CN"/>
          </a:p>
        </p:txBody>
      </p:sp>
      <p:sp>
        <p:nvSpPr>
          <p:cNvPr id="1050156"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开设美术、音乐、舞蹈等艺术欣赏课程，引导学生感受艺术之美。</a:t>
            </a:r>
            <a:endParaRPr altLang="en-US" dirty="0" sz="1200" lang="zh-CN" spc="150">
              <a:solidFill>
                <a:schemeClr val="tx1">
                  <a:lumMod val="65000"/>
                  <a:lumOff val="35000"/>
                </a:schemeClr>
              </a:solidFill>
              <a:latin typeface="+mn-ea"/>
              <a:sym typeface="+mn-ea"/>
            </a:endParaRPr>
          </a:p>
        </p:txBody>
      </p:sp>
      <p:sp>
        <p:nvSpPr>
          <p:cNvPr id="1050158"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组织学生参观美术馆、博物馆等文化场所，提高学生对艺术作品的鉴赏能力。</a:t>
            </a:r>
            <a:endParaRPr altLang="en-US" dirty="0" sz="1200" lang="zh-CN" spc="150">
              <a:solidFill>
                <a:schemeClr val="tx1">
                  <a:lumMod val="65000"/>
                  <a:lumOff val="35000"/>
                </a:schemeClr>
              </a:solidFill>
              <a:latin typeface="+mn-ea"/>
              <a:sym typeface="+mn-ea"/>
            </a:endParaRPr>
          </a:p>
        </p:txBody>
      </p:sp>
      <p:sp>
        <p:nvSpPr>
          <p:cNvPr id="1050160"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邀请艺术家来校进行讲座或指导，让学生与艺术家面对面交流，开拓学生艺术视野。</a:t>
            </a:r>
            <a:endParaRPr altLang="en-US" dirty="0" sz="1200" lang="zh-CN" spc="150">
              <a:solidFill>
                <a:schemeClr val="tx1">
                  <a:lumMod val="65000"/>
                  <a:lumOff val="35000"/>
                </a:schemeClr>
              </a:solidFill>
              <a:latin typeface="+mn-ea"/>
              <a:sym typeface="+mn-ea"/>
            </a:endParaRPr>
          </a:p>
        </p:txBody>
      </p:sp>
      <p:sp>
        <p:nvSpPr>
          <p:cNvPr id="1050162"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开展校园艺术节等活动，为学生提供展示自己艺术作品的平台，增强学生的自信心和创造力。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202" name="标题 2"/>
          <p:cNvSpPr>
            <a:spLocks noGrp="1"/>
          </p:cNvSpPr>
          <p:nvPr>
            <p:ph type="title" idx="1"/>
          </p:nvPr>
        </p:nvSpPr>
        <p:spPr/>
        <p:txBody>
          <a:bodyPr/>
          <a:p>
            <a:r>
              <a:rPr altLang="en-US" lang="zh-CN"/>
              <a:t>引导学生发现美</a:t>
            </a:r>
            <a:endParaRPr altLang="en-US" lang="zh-CN"/>
          </a:p>
        </p:txBody>
      </p:sp>
      <p:sp>
        <p:nvSpPr>
          <p:cNvPr id="105020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0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08"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组织户外活动，亲近自然</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1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1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14"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参观艺术展览，拓宽视野</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1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1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20"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鼓励阅读，提升文学素养</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22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2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26"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开展创意课程，发掘潜力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266" name="标题 2"/>
          <p:cNvSpPr>
            <a:spLocks noGrp="1"/>
          </p:cNvSpPr>
          <p:nvPr>
            <p:ph type="title" idx="1"/>
          </p:nvPr>
        </p:nvSpPr>
        <p:spPr/>
        <p:txBody>
          <a:bodyPr/>
          <a:p>
            <a:r>
              <a:rPr altLang="en-US" lang="zh-CN"/>
              <a:t>培养学生的审美情感</a:t>
            </a:r>
            <a:endParaRPr altLang="en-US" lang="zh-CN"/>
          </a:p>
        </p:txBody>
      </p:sp>
      <p:sp>
        <p:nvSpPr>
          <p:cNvPr id="105026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7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7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7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7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开展丰富多彩的艺术活动，激发学生的审美情趣</a:t>
            </a:r>
            <a:endParaRPr altLang="en-US" sz="1400" lang="zh-CN" spc="150">
              <a:solidFill>
                <a:schemeClr val="tx1"/>
              </a:solidFill>
              <a:effectLst/>
              <a:latin typeface="+mn-ea"/>
              <a:sym typeface="+mn-ea"/>
            </a:endParaRPr>
          </a:p>
        </p:txBody>
      </p:sp>
      <p:sp>
        <p:nvSpPr>
          <p:cNvPr id="105027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引导学生欣赏艺术作品，提高审美意识</a:t>
            </a:r>
            <a:endParaRPr altLang="en-US" dirty="0" sz="1400" lang="zh-CN" spc="150">
              <a:solidFill>
                <a:schemeClr val="tx1"/>
              </a:solidFill>
              <a:effectLst/>
              <a:latin typeface="+mn-ea"/>
              <a:sym typeface="+mn-ea"/>
            </a:endParaRPr>
          </a:p>
        </p:txBody>
      </p:sp>
      <p:sp>
        <p:nvSpPr>
          <p:cNvPr id="105028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结合生活实际，培养学生的审美情感</a:t>
            </a:r>
            <a:endParaRPr altLang="en-US" sz="1400" lang="zh-CN" spc="150">
              <a:solidFill>
                <a:schemeClr val="tx1"/>
              </a:solidFill>
              <a:effectLst/>
              <a:latin typeface="+mn-ea"/>
              <a:sym typeface="+mn-ea"/>
            </a:endParaRPr>
          </a:p>
        </p:txBody>
      </p:sp>
      <p:sp>
        <p:nvSpPr>
          <p:cNvPr id="105028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注重个性发展，尊重学生的审美选择</a:t>
            </a:r>
            <a:endParaRPr altLang="en-US" sz="1400" lang="zh-CN" spc="150">
              <a:solidFill>
                <a:schemeClr val="tx1"/>
              </a:solidFill>
              <a:effectLst/>
              <a:latin typeface="+mn-ea"/>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322" name="标题 2"/>
          <p:cNvSpPr>
            <a:spLocks noGrp="1"/>
          </p:cNvSpPr>
          <p:nvPr>
            <p:ph type="title" idx="1"/>
          </p:nvPr>
        </p:nvSpPr>
        <p:spPr/>
        <p:txBody>
          <a:bodyPr/>
          <a:p>
            <a:r>
              <a:rPr altLang="en-US" lang="zh-CN"/>
              <a:t>增强学生的审美体验</a:t>
            </a:r>
            <a:endParaRPr altLang="en-US" lang="zh-CN"/>
          </a:p>
        </p:txBody>
      </p:sp>
      <p:sp>
        <p:nvSpPr>
          <p:cNvPr id="1050324"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组织学生参观艺术展览，感受艺术之美</a:t>
            </a:r>
            <a:endParaRPr altLang="en-US" dirty="0" sz="1200" lang="zh-CN" spc="150">
              <a:solidFill>
                <a:schemeClr val="tx1">
                  <a:lumMod val="85000"/>
                  <a:lumOff val="15000"/>
                </a:schemeClr>
              </a:solidFill>
              <a:latin typeface="+mn-ea"/>
              <a:sym typeface="+mn-ea"/>
            </a:endParaRPr>
          </a:p>
        </p:txBody>
      </p:sp>
      <p:sp>
        <p:nvSpPr>
          <p:cNvPr id="1050326"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28"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30"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引导学生欣赏音乐、舞蹈、戏剧等艺术形式，提高审美感知能力</a:t>
            </a:r>
            <a:endParaRPr altLang="en-US" dirty="0" sz="1200" lang="zh-CN" spc="150">
              <a:solidFill>
                <a:schemeClr val="tx1">
                  <a:lumMod val="85000"/>
                  <a:lumOff val="15000"/>
                </a:schemeClr>
              </a:solidFill>
              <a:latin typeface="+mn-ea"/>
              <a:sym typeface="+mn-ea"/>
            </a:endParaRPr>
          </a:p>
        </p:txBody>
      </p:sp>
      <p:sp>
        <p:nvSpPr>
          <p:cNvPr id="1050332"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34"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36"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开展绘画、手工制作等艺术实践活动，让学生在创作中体验美的乐趣</a:t>
            </a:r>
            <a:endParaRPr altLang="en-US" dirty="0" sz="1200" lang="zh-CN" spc="150">
              <a:solidFill>
                <a:schemeClr val="tx1">
                  <a:lumMod val="85000"/>
                  <a:lumOff val="15000"/>
                </a:schemeClr>
              </a:solidFill>
              <a:latin typeface="+mn-ea"/>
              <a:sym typeface="+mn-ea"/>
            </a:endParaRPr>
          </a:p>
        </p:txBody>
      </p:sp>
      <p:sp>
        <p:nvSpPr>
          <p:cNvPr id="1050338"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40"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42"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鼓励学生参加校园文化活动，如文艺演出、艺术节等，拓宽审美视野</a:t>
            </a:r>
            <a:endParaRPr altLang="en-US" dirty="0" sz="1200" lang="zh-CN" spc="150">
              <a:solidFill>
                <a:schemeClr val="tx1">
                  <a:lumMod val="85000"/>
                  <a:lumOff val="15000"/>
                </a:schemeClr>
              </a:solidFill>
              <a:latin typeface="+mn-ea"/>
              <a:sym typeface="+mn-ea"/>
            </a:endParaRPr>
          </a:p>
        </p:txBody>
      </p:sp>
      <p:sp>
        <p:nvSpPr>
          <p:cNvPr id="1050344"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46"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281" name=""/>
        <p:cNvGrpSpPr/>
        <p:nvPr/>
      </p:nvGrpSpPr>
      <p:grpSpPr>
        <a:xfrm>
          <a:off x="0" y="0"/>
          <a:ext cx="0" cy="0"/>
          <a:chOff x="0" y="0"/>
          <a:chExt cx="0" cy="0"/>
        </a:xfrm>
      </p:grpSpPr>
      <p:sp>
        <p:nvSpPr>
          <p:cNvPr id="1050386" name="标题 2"/>
          <p:cNvSpPr>
            <a:spLocks noGrp="1"/>
          </p:cNvSpPr>
          <p:nvPr>
            <p:ph type="title" idx="2"/>
            <p:custDataLst>
              <p:tags r:id="rId1"/>
            </p:custDataLst>
          </p:nvPr>
        </p:nvSpPr>
        <p:spPr/>
        <p:txBody>
          <a:bodyPr/>
          <a:p>
            <a:r>
              <a:rPr altLang="en-US" lang="zh-CN"/>
              <a:t>感谢观看</a:t>
            </a:r>
            <a:endParaRPr altLang="en-US" lang="zh-CN"/>
          </a:p>
        </p:txBody>
      </p:sp>
      <p:sp>
        <p:nvSpPr>
          <p:cNvPr id="1050388" name="文本占位符 5"/>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UNIT_ISCONTENTSTITLE" val="0"/>
  <p:tag name="KSO_WM_UNIT_ISNUMDGMTITLE" val="0"/>
  <p:tag name="KSO_WM_UNIT_PRESET_TEXT" val="/单击此处添加副标题内容/"/>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7.xml><?xml version="1.0" encoding="utf-8"?>
<p:tagLst xmlns:p="http://schemas.openxmlformats.org/presentationml/2006/main">
  <p:tag name="KSO_WM_UNIT_ISCONTENTSTITLE" val="0"/>
  <p:tag name="KSO_WM_UNIT_ISNUMDGMTITLE" val="0"/>
  <p:tag name="KSO_WM_UNIT_PRESET_TEXT" val="添加 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NTENT_GROUP_TYPE" val="titlestyle"/>
  <p:tag name="KSO_WM_UNIT_TYPE" val="i"/>
  <p:tag name="KSO_WM_UNIT_INDEX" val="1"/>
</p:tagLst>
</file>

<file path=ppt/tags/tag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29.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NTENT_GROUP_TYPE" val="titlestyle"/>
  <p:tag name="KSO_WM_UNIT_TYPE" val="i"/>
  <p:tag name="KSO_WM_UNIT_INDEX" val="1"/>
</p:tagLst>
</file>

<file path=ppt/tags/tag3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NTENT_GROUP_TYPE" val="titlestyle"/>
  <p:tag name="KSO_WM_UNIT_TYPE" val="i"/>
  <p:tag name="KSO_WM_UNIT_INDEX" val="1"/>
</p:tagLst>
</file>

<file path=ppt/tags/tag4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CONTENT_GROUP_TYPE" val="titlestyle"/>
  <p:tag name="KSO_WM_UNIT_TYPE" val="i"/>
  <p:tag name="KSO_WM_UNIT_INDEX" val="1"/>
</p:tagLst>
</file>

<file path=ppt/tags/tag5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NTENT_GROUP_TYPE" val="titlestyle"/>
  <p:tag name="KSO_WM_UNIT_TYPE" val="i"/>
  <p:tag name="KSO_WM_UNIT_INDEX" val="1"/>
</p:tagLst>
</file>

<file path=ppt/tags/tag6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6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3.xml><?xml version="1.0" encoding="utf-8"?>
<p:tagLst xmlns:p="http://schemas.openxmlformats.org/presentationml/2006/main">
  <p:tag name="KSO_WM_UNIT_ISCONTENTSTITLE" val="0"/>
  <p:tag name="KSO_WM_UNIT_ISNUMDGMTITLE" val="0"/>
  <p:tag name="KSO_WM_UNIT_PRESET_TEXT" val="感谢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CONTENT_GROUP_TYPE" val="titlestyle"/>
  <p:tag name="KSO_WM_UNIT_TYPE" val="i"/>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7"/>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87"/>
</p:tagLst>
</file>

<file path=ppt/tags/tag8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87"/>
  <p:tag name="KSO_WM_TEMPLATE_THUMBS_INDEX" val="1、11"/>
</p:tagLst>
</file>

<file path=ppt/tags/tag85.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87_1*b*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单击此处添加副标题内容/"/>
</p:tagLst>
</file>

<file path=ppt/tags/tag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1*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 标题"/>
</p:tagLst>
</file>

<file path=ppt/tags/tag8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7_1*f*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汇报人：WPS"/>
</p:tagLst>
</file>

<file path=ppt/tags/tag88.xml><?xml version="1.0" encoding="utf-8"?>
<p:tagLst xmlns:p="http://schemas.openxmlformats.org/presentationml/2006/main">
  <p:tag name="KSO_WM_SLIDE_ID" val="custom20230287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87"/>
  <p:tag name="KSO_WM_SLIDE_LAYOUT" val="a_b_f"/>
  <p:tag name="KSO_WM_SLIDE_LAYOUT_CNT" val="1_1_1"/>
  <p:tag name="KSO_WM_TEMPLATE_THUMBS_INDEX" val="1、11"/>
  <p:tag name="KSO_WM_SLIDE_CONTENT_AREA" val="{&quot;left&quot;:&quot;249&quot;,&quot;top&quot;:&quot;62.3&quot;,&quot;width&quot;:&quot;455.55&quot;,&quot;height&quot;:&quot;339.3&quot;}"/>
</p:tagLst>
</file>

<file path=ppt/tags/tag89.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6*a*1"/>
  <p:tag name="KSO_WM_TEMPLATE_CATEGORY" val="custom"/>
  <p:tag name="KSO_WM_TEMPLATE_INDEX" val="20230287"/>
  <p:tag name="KSO_WM_UNIT_LAYERLEVEL" val="1"/>
  <p:tag name="KSO_WM_TAG_VERSION" val="1.0"/>
  <p:tag name="KSO_WM_BEAUTIFY_FLAG" val="#wm#"/>
  <p:tag name="KSO_WM_DIAGRAM_GROUP_CODE" val="l1-1"/>
  <p:tag name="KSO_WM_UNIT_PRESET_TEXT" val="目录"/>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87_6*l_h_i*1_1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On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1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1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87_6*l_h_i*1_2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Two."/>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2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2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87_6*l_h_i*1_3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Thre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3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3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87_6*l_h_i*1_4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Four."/>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4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4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87_6*l_h_i*1_5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Five."/>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5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5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87_6*l_h_i*1_6_1"/>
  <p:tag name="KSO_WM_TEMPLATE_CATEGORY" val="custom"/>
  <p:tag name="KSO_WM_TEMPLATE_INDEX" val="20230287"/>
  <p:tag name="KSO_WM_UNIT_LAYERLEVEL" val="1_1_1"/>
  <p:tag name="KSO_WM_TAG_VERSION" val="1.0"/>
  <p:tag name="KSO_WM_BEAUTIFY_FLAG" val="#wm#"/>
  <p:tag name="KSO_WM_DIAGRAM_GROUP_CODE" val="l1-1"/>
  <p:tag name="KSO_WM_DIAGRAM_VERSION" val="3"/>
  <p:tag name="KSO_WM_UNIT_PRESET_TEXT" val="Part Six."/>
  <p:tag name="KSO_WM_DIAGRAM_MAX_ITEMCNT" val="8"/>
  <p:tag name="KSO_WM_DIAGRAM_MIN_ITEMCNT" val="2"/>
  <p:tag name="KSO_WM_DIAGRAM_VIRTUALLY_FRAME" val="{&quot;height&quot;:276.12724409448816,&quot;width&quot;:880.07204724409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87"/>
  <p:tag name="KSO_WM_UNIT_LAYERLEVEL" val="1_1_1"/>
  <p:tag name="KSO_WM_TAG_VERSION" val="1.0"/>
  <p:tag name="KSO_WM_BEAUTIFY_FLAG" val="#wm#"/>
  <p:tag name="KSO_WM_DIAGRAM_GROUP_CODE" val="l1-1"/>
  <p:tag name="KSO_WM_UNIT_TYPE" val="l_h_a"/>
  <p:tag name="KSO_WM_UNIT_ID" val="custom20230287_6*l_h_a*1_6_1"/>
  <p:tag name="KSO_WM_DIAGRAM_VERSION" val="3"/>
  <p:tag name="KSO_WM_UNIT_PRESET_TEXT" val="添加目录标题"/>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87_6*l_h_i*1_6_2"/>
  <p:tag name="KSO_WM_TEMPLATE_CATEGORY" val="custom"/>
  <p:tag name="KSO_WM_TEMPLATE_INDEX" val="20230287"/>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MAX_ITEMCNT" val="8"/>
  <p:tag name="KSO_WM_DIAGRAM_MIN_ITEMCNT" val="2"/>
  <p:tag name="KSO_WM_DIAGRAM_VIRTUALLY_FRAME" val="{&quot;height&quot;:276.12724409448816,&quot;width&quot;:880.0720472440945}"/>
  <p:tag name="KSO_WM_DIAGRAM_COLOR_MATCH_VALUE" val="{&quot;shape&quot;:{&quot;fill&quot;:{&quot;type&quot;:0},&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08.xml><?xml version="1.0" encoding="utf-8"?>
<p:tagLst xmlns:p="http://schemas.openxmlformats.org/presentationml/2006/main">
  <p:tag name="KSO_WM_SLIDE_ID" val="custom2023028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87"/>
  <p:tag name="KSO_WM_SLIDE_LAYOUT" val="a_l"/>
  <p:tag name="KSO_WM_SLIDE_LAYOUT_CNT" val="1_1"/>
  <p:tag name="KSO_WM_SLIDE_TYPE" val="contents"/>
  <p:tag name="KSO_WM_SLIDE_SUBTYPE" val="diag"/>
  <p:tag name="KSO_WM_DIAGRAM_GROUP_CODE" val="l1-1"/>
  <p:tag name="KSO_WM_SLIDE_DIAGTYPE" val="l"/>
</p:tagLst>
</file>

<file path=ppt/tags/tag10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One"/>
</p:tagLst>
</file>

<file path=ppt/tags/tag1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111.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Two"/>
</p:tagLst>
</file>

<file path=ppt/tags/tag14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150.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Three"/>
</p:tagLst>
</file>

<file path=ppt/tags/tag1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177.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Four"/>
</p:tagLst>
</file>

<file path=ppt/tags/tag2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220.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Five"/>
</p:tagLst>
</file>

<file path=ppt/tags/tag2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271.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87_9*e*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Part Six"/>
</p:tagLst>
</file>

<file path=ppt/tags/tag3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9*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添加章节标题"/>
</p:tagLst>
</file>

<file path=ppt/tags/tag318.xml><?xml version="1.0" encoding="utf-8"?>
<p:tagLst xmlns:p="http://schemas.openxmlformats.org/presentationml/2006/main">
  <p:tag name="KSO_WM_SLIDE_ID" val="custom202302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87"/>
  <p:tag name="KSO_WM_SLIDE_LAYOUT" val="a_e"/>
  <p:tag name="KSO_WM_SLIDE_LAYOUT_CNT" val="1_1"/>
  <p:tag name="KSO_WM_SLIDE_TYPE" val="sectionTitle"/>
  <p:tag name="KSO_WM_SLIDE_SUBTYPE" val="pureTxt"/>
  <p:tag name="KSO_WM_SLIDE_CONTENT_AREA" val="{&quot;left&quot;:&quot;186.6&quot;,&quot;top&quot;:&quot;106.8713&quot;,&quot;width&quot;:&quot;584.3&quot;,&quot;height&quot;:&quot;339.3&quot;}"/>
</p:tagLst>
</file>

<file path=ppt/tags/tag3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7_11*a*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感谢观看"/>
</p:tagLst>
</file>

<file path=ppt/tags/tag35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87_11*f*1"/>
  <p:tag name="KSO_WM_TEMPLATE_CATEGORY" val="custom"/>
  <p:tag name="KSO_WM_TEMPLATE_INDEX" val="20230287"/>
  <p:tag name="KSO_WM_UNIT_LAYERLEVEL" val="1"/>
  <p:tag name="KSO_WM_TAG_VERSION" val="1.0"/>
  <p:tag name="KSO_WM_BEAUTIFY_FLAG" val="#wm#"/>
  <p:tag name="KSO_WM_UNIT_CONTENT_GROUP_TYPE" val="contentchip"/>
  <p:tag name="KSO_WM_UNIT_PRESET_TEXT" val="汇报人：WPS"/>
</p:tagLst>
</file>

<file path=ppt/tags/tag357.xml><?xml version="1.0" encoding="utf-8"?>
<p:tagLst xmlns:p="http://schemas.openxmlformats.org/presentationml/2006/main">
  <p:tag name="KSO_WM_SLIDE_ID" val="custom20230287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287"/>
  <p:tag name="KSO_WM_SLIDE_LAYOUT" val="a_f"/>
  <p:tag name="KSO_WM_SLIDE_LAYOUT_CNT" val="1_1"/>
  <p:tag name="KSO_WM_SLIDE_TYPE" val="endPage"/>
  <p:tag name="KSO_WM_SLIDE_SUBTYPE" val="pureTxt"/>
  <p:tag name="KSO_WM_SLIDE_CONTENT_AREA" val="{&quot;left&quot;:&quot;249&quot;,&quot;top&quot;:&quot;62.3&quot;,&quot;width&quot;:&quot;455.55&quot;,&quot;height&quot;:&quot;339.3&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61">
      <a:dk1>
        <a:srgbClr val="000000"/>
      </a:dk1>
      <a:lt1>
        <a:srgbClr val="FFFFFF"/>
      </a:lt1>
      <a:dk2>
        <a:srgbClr val="603A33"/>
      </a:dk2>
      <a:lt2>
        <a:srgbClr val="FFFBEF"/>
      </a:lt2>
      <a:accent1>
        <a:srgbClr val="EE595D"/>
      </a:accent1>
      <a:accent2>
        <a:srgbClr val="428894"/>
      </a:accent2>
      <a:accent3>
        <a:srgbClr val="F48562"/>
      </a:accent3>
      <a:accent4>
        <a:srgbClr val="F7A56D"/>
      </a:accent4>
      <a:accent5>
        <a:srgbClr val="FCC378"/>
      </a:accent5>
      <a:accent6>
        <a:srgbClr val="FCD36C"/>
      </a:accent6>
      <a:hlink>
        <a:srgbClr val="0563C1"/>
      </a:hlink>
      <a:folHlink>
        <a:srgbClr val="954F72"/>
      </a:folHlink>
    </a:clrScheme>
    <a:fontScheme name="稻壳儿-常规宋体05">
      <a:majorFont>
        <a:latin typeface="汉仪书宋二简"/>
        <a:ea typeface="汉仪书宋二简"/>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prstDash val="solid"/>
        </a:ln>
      </a:spPr>
      <a:bodyPr anchor="ctr" rtlCol="0" wrap="square">
        <a:noAutofit/>
      </a:bodyPr>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2023-12-31T16:49:19Z</dcterms:created>
  <dcterms:modified xsi:type="dcterms:W3CDTF">2023-12-31T16:49:19Z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25f3d84fc1fc4208a6197aebea9eebab_21</vt:lpwstr>
  </property>
</Properties>
</file>