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ableStyles" Target="tableStyles.xml"/><Relationship Id="rId31" Type="http://schemas.openxmlformats.org/officeDocument/2006/relationships/tags" Target="tags/tag103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tags" Target="../tags/tag73.xml"/><Relationship Id="rId13" Type="http://schemas.openxmlformats.org/officeDocument/2006/relationships/tags" Target="../tags/tag74.xml"/><Relationship Id="rId14" Type="http://schemas.openxmlformats.org/officeDocument/2006/relationships/tags" Target="../tags/tag75.xml"/><Relationship Id="rId15" Type="http://schemas.openxmlformats.org/officeDocument/2006/relationships/tags" Target="../tags/tag76.xml"/><Relationship Id="rId16" Type="http://schemas.openxmlformats.org/officeDocument/2006/relationships/tags" Target="../tags/tag77.xml"/><Relationship Id="rId17" Type="http://schemas.openxmlformats.org/officeDocument/2006/relationships/tags" Target="../tags/tag78.xml"/><Relationship Id="rId18" Type="http://schemas.openxmlformats.org/officeDocument/2006/relationships/tags" Target="../tags/tag79.xml"/><Relationship Id="rId19" Type="http://schemas.openxmlformats.org/officeDocument/2006/relationships/tags" Target="../tags/tag80.xml"/><Relationship Id="rId20" Type="http://schemas.openxmlformats.org/officeDocument/2006/relationships/tags" Target="../tags/tag81.xml"/><Relationship Id="rId21" Type="http://schemas.openxmlformats.org/officeDocument/2006/relationships/tags" Target="../tags/tag82.xml"/><Relationship Id="rId22" Type="http://schemas.openxmlformats.org/officeDocument/2006/relationships/tags" Target="../tags/tag83.xml"/><Relationship Id="rId23" Type="http://schemas.openxmlformats.org/officeDocument/2006/relationships/tags" Target="../tags/tag84.xml"/><Relationship Id="rId24" Type="http://schemas.openxmlformats.org/officeDocument/2006/relationships/tags" Target="../tags/tag85.xml"/><Relationship Id="rId25" Type="http://schemas.openxmlformats.org/officeDocument/2006/relationships/tags" Target="../tags/tag86.xml"/><Relationship Id="rId26" Type="http://schemas.openxmlformats.org/officeDocument/2006/relationships/tags" Target="../tags/tag87.xml"/><Relationship Id="rId27" Type="http://schemas.openxmlformats.org/officeDocument/2006/relationships/tags" Target="../tags/tag88.xml"/><Relationship Id="rId28" Type="http://schemas.openxmlformats.org/officeDocument/2006/relationships/tags" Target="../tags/tag89.xml"/><Relationship Id="rId29" Type="http://schemas.openxmlformats.org/officeDocument/2006/relationships/tags" Target="../tags/tag90.xml"/><Relationship Id="rId30" Type="http://schemas.openxmlformats.org/officeDocument/2006/relationships/tags" Target="../tags/tag91.xml"/><Relationship Id="rId31" Type="http://schemas.openxmlformats.org/officeDocument/2006/relationships/tags" Target="../tags/tag92.xml"/><Relationship Id="rId32" Type="http://schemas.openxmlformats.org/officeDocument/2006/relationships/tags" Target="../tags/tag93.xml"/><Relationship Id="rId33" Type="http://schemas.openxmlformats.org/officeDocument/2006/relationships/tags" Target="../tags/tag94.xml"/><Relationship Id="rId34" Type="http://schemas.openxmlformats.org/officeDocument/2006/relationships/tags" Target="../tags/tag95.xml"/><Relationship Id="rId35" Type="http://schemas.openxmlformats.org/officeDocument/2006/relationships/tags" Target="../tags/tag96.xml"/><Relationship Id="rId36" Type="http://schemas.openxmlformats.org/officeDocument/2006/relationships/tags" Target="../tags/tag97.xml"/><Relationship Id="rId37" Type="http://schemas.openxmlformats.org/officeDocument/2006/relationships/tags" Target="../tags/tag98.xml"/><Relationship Id="rId38" Type="http://schemas.openxmlformats.org/officeDocument/2006/relationships/tags" Target="../tags/tag99.xml"/><Relationship Id="rId39" Type="http://schemas.openxmlformats.org/officeDocument/2006/relationships/tags" Target="../tags/tag100.xml"/><Relationship Id="rId40" Type="http://schemas.openxmlformats.org/officeDocument/2006/relationships/tags" Target="../tags/tag101.xml"/><Relationship Id="rId41" Type="http://schemas.openxmlformats.org/officeDocument/2006/relationships/tags" Target="../tags/tag102.xml"/><Relationship Id="rId42" Type="http://schemas.openxmlformats.org/officeDocument/2006/relationships/tags" Target="../tags/tag103.xml"/><Relationship Id="rId43" Type="http://schemas.openxmlformats.org/officeDocument/2006/relationships/tags" Target="../tags/tag104.xml"/><Relationship Id="rId44" Type="http://schemas.openxmlformats.org/officeDocument/2006/relationships/tags" Target="../tags/tag105.xml"/><Relationship Id="rId45" Type="http://schemas.openxmlformats.org/officeDocument/2006/relationships/tags" Target="../tags/tag106.xml"/><Relationship Id="rId46" Type="http://schemas.openxmlformats.org/officeDocument/2006/relationships/tags" Target="../tags/tag107.xml"/><Relationship Id="rId47" Type="http://schemas.openxmlformats.org/officeDocument/2006/relationships/tags" Target="../tags/tag108.xml"/><Relationship Id="rId48" Type="http://schemas.openxmlformats.org/officeDocument/2006/relationships/tags" Target="../tags/tag109.xml"/><Relationship Id="rId49" Type="http://schemas.openxmlformats.org/officeDocument/2006/relationships/tags" Target="../tags/tag110.xml"/><Relationship Id="rId50" Type="http://schemas.openxmlformats.org/officeDocument/2006/relationships/tags" Target="../tags/tag111.xml"/><Relationship Id="rId51" Type="http://schemas.openxmlformats.org/officeDocument/2006/relationships/tags" Target="../tags/tag112.xml"/><Relationship Id="rId52" Type="http://schemas.openxmlformats.org/officeDocument/2006/relationships/tags" Target="../tags/tag113.xml"/><Relationship Id="rId53" Type="http://schemas.openxmlformats.org/officeDocument/2006/relationships/tags" Target="../tags/tag114.xml"/><Relationship Id="rId54" Type="http://schemas.openxmlformats.org/officeDocument/2006/relationships/tags" Target="../tags/tag115.xml"/><Relationship Id="rId55" Type="http://schemas.openxmlformats.org/officeDocument/2006/relationships/tags" Target="../tags/tag116.xml"/><Relationship Id="rId56" Type="http://schemas.openxmlformats.org/officeDocument/2006/relationships/tags" Target="../tags/tag117.xml"/><Relationship Id="rId57" Type="http://schemas.openxmlformats.org/officeDocument/2006/relationships/tags" Target="../tags/tag118.xml"/><Relationship Id="rId58" Type="http://schemas.openxmlformats.org/officeDocument/2006/relationships/tags" Target="../tags/tag119.xml"/><Relationship Id="rId59" Type="http://schemas.openxmlformats.org/officeDocument/2006/relationships/tags" Target="../tags/tag120.xml"/><Relationship Id="rId60" Type="http://schemas.openxmlformats.org/officeDocument/2006/relationships/tags" Target="../tags/tag121.xml"/><Relationship Id="rId61" Type="http://schemas.openxmlformats.org/officeDocument/2006/relationships/tags" Target="../tags/tag122.xml"/><Relationship Id="rId62" Type="http://schemas.openxmlformats.org/officeDocument/2006/relationships/tags" Target="../tags/tag123.xml"/><Relationship Id="rId63" Type="http://schemas.openxmlformats.org/officeDocument/2006/relationships/tags" Target="../tags/tag124.xml"/><Relationship Id="rId64" Type="http://schemas.openxmlformats.org/officeDocument/2006/relationships/tags" Target="../tags/tag125.xml"/><Relationship Id="rId65" Type="http://schemas.openxmlformats.org/officeDocument/2006/relationships/tags" Target="../tags/tag126.xml"/><Relationship Id="rId66" Type="http://schemas.openxmlformats.org/officeDocument/2006/relationships/tags" Target="../tags/tag127.xml"/><Relationship Id="rId67" Type="http://schemas.openxmlformats.org/officeDocument/2006/relationships/tags" Target="../tags/tag128.xml"/><Relationship Id="rId68" Type="http://schemas.openxmlformats.org/officeDocument/2006/relationships/tags" Target="../tags/tag129.xml"/><Relationship Id="rId69" Type="http://schemas.openxmlformats.org/officeDocument/2006/relationships/tags" Target="../tags/tag130.xml"/><Relationship Id="rId70" Type="http://schemas.openxmlformats.org/officeDocument/2006/relationships/tags" Target="../tags/tag131.xml"/><Relationship Id="rId71" Type="http://schemas.openxmlformats.org/officeDocument/2006/relationships/tags" Target="../tags/tag132.xml"/><Relationship Id="rId72" Type="http://schemas.openxmlformats.org/officeDocument/2006/relationships/tags" Target="../tags/tag133.xml"/><Relationship Id="rId73" Type="http://schemas.openxmlformats.org/officeDocument/2006/relationships/tags" Target="../tags/tag134.xml"/><Relationship Id="rId74" Type="http://schemas.openxmlformats.org/officeDocument/2006/relationships/tags" Target="../tags/tag135.xml"/><Relationship Id="rId75" Type="http://schemas.openxmlformats.org/officeDocument/2006/relationships/tags" Target="../tags/tag136.xml"/><Relationship Id="rId76" Type="http://schemas.openxmlformats.org/officeDocument/2006/relationships/tags" Target="../tags/tag137.xml"/><Relationship Id="rId77" Type="http://schemas.openxmlformats.org/officeDocument/2006/relationships/tags" Target="../tags/tag138.xml"/><Relationship Id="rId78" Type="http://schemas.openxmlformats.org/officeDocument/2006/relationships/tags" Target="../tags/tag139.xml"/><Relationship Id="rId79" Type="http://schemas.openxmlformats.org/officeDocument/2006/relationships/tags" Target="../tags/tag140.xml"/><Relationship Id="rId80" Type="http://schemas.openxmlformats.org/officeDocument/2006/relationships/tags" Target="../tags/tag141.xml"/><Relationship Id="rId81" Type="http://schemas.openxmlformats.org/officeDocument/2006/relationships/tags" Target="../tags/tag142.xml"/><Relationship Id="rId82" Type="http://schemas.openxmlformats.org/officeDocument/2006/relationships/tags" Target="../tags/tag143.xml"/><Relationship Id="rId83" Type="http://schemas.openxmlformats.org/officeDocument/2006/relationships/tags" Target="../tags/tag144.xml"/><Relationship Id="rId84" Type="http://schemas.openxmlformats.org/officeDocument/2006/relationships/tags" Target="../tags/tag145.xml"/><Relationship Id="rId85" Type="http://schemas.openxmlformats.org/officeDocument/2006/relationships/tags" Target="../tags/tag146.xml"/><Relationship Id="rId86" Type="http://schemas.openxmlformats.org/officeDocument/2006/relationships/tags" Target="../tags/tag147.xml"/><Relationship Id="rId87" Type="http://schemas.openxmlformats.org/officeDocument/2006/relationships/image" Target="../media/image1.png"/><Relationship Id="rId88" Type="http://schemas.openxmlformats.org/officeDocument/2006/relationships/tags" Target="../tags/tag148.xml"/><Relationship Id="rId89" Type="http://schemas.openxmlformats.org/officeDocument/2006/relationships/tags" Target="../tags/tag149.xml"/><Relationship Id="rId90" Type="http://schemas.openxmlformats.org/officeDocument/2006/relationships/tags" Target="../tags/tag150.xml"/><Relationship Id="rId91" Type="http://schemas.openxmlformats.org/officeDocument/2006/relationships/tags" Target="../tags/tag151.xml"/><Relationship Id="rId92" Type="http://schemas.openxmlformats.org/officeDocument/2006/relationships/tags" Target="../tags/tag152.xml"/><Relationship Id="rId93" Type="http://schemas.openxmlformats.org/officeDocument/2006/relationships/tags" Target="../tags/tag153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tags" Target="../tags/tag173.xml"/><Relationship Id="rId22" Type="http://schemas.openxmlformats.org/officeDocument/2006/relationships/tags" Target="../tags/tag174.xml"/><Relationship Id="rId23" Type="http://schemas.openxmlformats.org/officeDocument/2006/relationships/tags" Target="../tags/tag175.xml"/><Relationship Id="rId24" Type="http://schemas.openxmlformats.org/officeDocument/2006/relationships/tags" Target="../tags/tag176.xml"/><Relationship Id="rId25" Type="http://schemas.openxmlformats.org/officeDocument/2006/relationships/tags" Target="../tags/tag177.xml"/><Relationship Id="rId26" Type="http://schemas.openxmlformats.org/officeDocument/2006/relationships/tags" Target="../tags/tag178.xml"/><Relationship Id="rId27" Type="http://schemas.openxmlformats.org/officeDocument/2006/relationships/tags" Target="../tags/tag179.xml"/><Relationship Id="rId28" Type="http://schemas.openxmlformats.org/officeDocument/2006/relationships/tags" Target="../tags/tag180.xml"/><Relationship Id="rId29" Type="http://schemas.openxmlformats.org/officeDocument/2006/relationships/tags" Target="../tags/tag181.xml"/><Relationship Id="rId30" Type="http://schemas.openxmlformats.org/officeDocument/2006/relationships/tags" Target="../tags/tag182.xml"/><Relationship Id="rId31" Type="http://schemas.openxmlformats.org/officeDocument/2006/relationships/tags" Target="../tags/tag183.xml"/><Relationship Id="rId32" Type="http://schemas.openxmlformats.org/officeDocument/2006/relationships/tags" Target="../tags/tag184.xml"/><Relationship Id="rId33" Type="http://schemas.openxmlformats.org/officeDocument/2006/relationships/tags" Target="../tags/tag185.xml"/><Relationship Id="rId34" Type="http://schemas.openxmlformats.org/officeDocument/2006/relationships/tags" Target="../tags/tag186.xml"/><Relationship Id="rId35" Type="http://schemas.openxmlformats.org/officeDocument/2006/relationships/tags" Target="../tags/tag187.xml"/><Relationship Id="rId36" Type="http://schemas.openxmlformats.org/officeDocument/2006/relationships/tags" Target="../tags/tag188.xml"/><Relationship Id="rId37" Type="http://schemas.openxmlformats.org/officeDocument/2006/relationships/tags" Target="../tags/tag189.xml"/><Relationship Id="rId38" Type="http://schemas.openxmlformats.org/officeDocument/2006/relationships/tags" Target="../tags/tag190.xml"/><Relationship Id="rId39" Type="http://schemas.openxmlformats.org/officeDocument/2006/relationships/tags" Target="../tags/tag191.xml"/><Relationship Id="rId40" Type="http://schemas.openxmlformats.org/officeDocument/2006/relationships/tags" Target="../tags/tag192.xml"/><Relationship Id="rId41" Type="http://schemas.openxmlformats.org/officeDocument/2006/relationships/tags" Target="../tags/tag193.xml"/><Relationship Id="rId42" Type="http://schemas.openxmlformats.org/officeDocument/2006/relationships/tags" Target="../tags/tag194.xml"/><Relationship Id="rId43" Type="http://schemas.openxmlformats.org/officeDocument/2006/relationships/tags" Target="../tags/tag195.xml"/><Relationship Id="rId44" Type="http://schemas.openxmlformats.org/officeDocument/2006/relationships/tags" Target="../tags/tag196.xml"/><Relationship Id="rId45" Type="http://schemas.openxmlformats.org/officeDocument/2006/relationships/tags" Target="../tags/tag197.xml"/><Relationship Id="rId46" Type="http://schemas.openxmlformats.org/officeDocument/2006/relationships/tags" Target="../tags/tag198.xml"/><Relationship Id="rId47" Type="http://schemas.openxmlformats.org/officeDocument/2006/relationships/tags" Target="../tags/tag199.xml"/><Relationship Id="rId48" Type="http://schemas.openxmlformats.org/officeDocument/2006/relationships/tags" Target="../tags/tag200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image" Target="../media/image1.png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tags" Target="../tags/tag219.xml"/><Relationship Id="rId22" Type="http://schemas.openxmlformats.org/officeDocument/2006/relationships/tags" Target="../tags/tag220.xml"/><Relationship Id="rId23" Type="http://schemas.openxmlformats.org/officeDocument/2006/relationships/tags" Target="../tags/tag221.xml"/><Relationship Id="rId24" Type="http://schemas.openxmlformats.org/officeDocument/2006/relationships/tags" Target="../tags/tag222.xml"/><Relationship Id="rId25" Type="http://schemas.openxmlformats.org/officeDocument/2006/relationships/tags" Target="../tags/tag223.xml"/><Relationship Id="rId26" Type="http://schemas.openxmlformats.org/officeDocument/2006/relationships/tags" Target="../tags/tag224.xml"/><Relationship Id="rId27" Type="http://schemas.openxmlformats.org/officeDocument/2006/relationships/tags" Target="../tags/tag225.xml"/><Relationship Id="rId28" Type="http://schemas.openxmlformats.org/officeDocument/2006/relationships/tags" Target="../tags/tag226.xml"/><Relationship Id="rId29" Type="http://schemas.openxmlformats.org/officeDocument/2006/relationships/tags" Target="../tags/tag227.xml"/><Relationship Id="rId30" Type="http://schemas.openxmlformats.org/officeDocument/2006/relationships/tags" Target="../tags/tag228.xml"/><Relationship Id="rId31" Type="http://schemas.openxmlformats.org/officeDocument/2006/relationships/tags" Target="../tags/tag229.xml"/><Relationship Id="rId32" Type="http://schemas.openxmlformats.org/officeDocument/2006/relationships/tags" Target="../tags/tag230.xml"/><Relationship Id="rId33" Type="http://schemas.openxmlformats.org/officeDocument/2006/relationships/tags" Target="../tags/tag231.xml"/><Relationship Id="rId34" Type="http://schemas.openxmlformats.org/officeDocument/2006/relationships/tags" Target="../tags/tag232.xml"/><Relationship Id="rId35" Type="http://schemas.openxmlformats.org/officeDocument/2006/relationships/tags" Target="../tags/tag233.xml"/><Relationship Id="rId36" Type="http://schemas.openxmlformats.org/officeDocument/2006/relationships/tags" Target="../tags/tag234.xml"/><Relationship Id="rId37" Type="http://schemas.openxmlformats.org/officeDocument/2006/relationships/tags" Target="../tags/tag235.xml"/><Relationship Id="rId38" Type="http://schemas.openxmlformats.org/officeDocument/2006/relationships/tags" Target="../tags/tag236.xml"/><Relationship Id="rId39" Type="http://schemas.openxmlformats.org/officeDocument/2006/relationships/tags" Target="../tags/tag237.xml"/><Relationship Id="rId40" Type="http://schemas.openxmlformats.org/officeDocument/2006/relationships/tags" Target="../tags/tag238.xml"/><Relationship Id="rId41" Type="http://schemas.openxmlformats.org/officeDocument/2006/relationships/tags" Target="../tags/tag239.xml"/><Relationship Id="rId42" Type="http://schemas.openxmlformats.org/officeDocument/2006/relationships/tags" Target="../tags/tag240.xml"/><Relationship Id="rId43" Type="http://schemas.openxmlformats.org/officeDocument/2006/relationships/tags" Target="../tags/tag241.xml"/><Relationship Id="rId44" Type="http://schemas.openxmlformats.org/officeDocument/2006/relationships/tags" Target="../tags/tag242.xml"/><Relationship Id="rId45" Type="http://schemas.openxmlformats.org/officeDocument/2006/relationships/tags" Target="../tags/tag243.xml"/><Relationship Id="rId46" Type="http://schemas.openxmlformats.org/officeDocument/2006/relationships/tags" Target="../tags/tag244.xml"/><Relationship Id="rId47" Type="http://schemas.openxmlformats.org/officeDocument/2006/relationships/tags" Target="../tags/tag245.xml"/><Relationship Id="rId48" Type="http://schemas.openxmlformats.org/officeDocument/2006/relationships/tags" Target="../tags/tag246.xml"/><Relationship Id="rId49" Type="http://schemas.openxmlformats.org/officeDocument/2006/relationships/tags" Target="../tags/tag247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image" Target="../media/image1.png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tags" Target="../tags/tag266.xml"/><Relationship Id="rId22" Type="http://schemas.openxmlformats.org/officeDocument/2006/relationships/tags" Target="../tags/tag267.xml"/><Relationship Id="rId23" Type="http://schemas.openxmlformats.org/officeDocument/2006/relationships/tags" Target="../tags/tag268.xml"/><Relationship Id="rId24" Type="http://schemas.openxmlformats.org/officeDocument/2006/relationships/tags" Target="../tags/tag269.xml"/><Relationship Id="rId25" Type="http://schemas.openxmlformats.org/officeDocument/2006/relationships/tags" Target="../tags/tag270.xml"/><Relationship Id="rId26" Type="http://schemas.openxmlformats.org/officeDocument/2006/relationships/tags" Target="../tags/tag271.xml"/><Relationship Id="rId27" Type="http://schemas.openxmlformats.org/officeDocument/2006/relationships/tags" Target="../tags/tag272.xml"/><Relationship Id="rId28" Type="http://schemas.openxmlformats.org/officeDocument/2006/relationships/tags" Target="../tags/tag273.xml"/><Relationship Id="rId29" Type="http://schemas.openxmlformats.org/officeDocument/2006/relationships/tags" Target="../tags/tag274.xml"/><Relationship Id="rId30" Type="http://schemas.openxmlformats.org/officeDocument/2006/relationships/tags" Target="../tags/tag275.xml"/><Relationship Id="rId31" Type="http://schemas.openxmlformats.org/officeDocument/2006/relationships/tags" Target="../tags/tag276.xml"/><Relationship Id="rId32" Type="http://schemas.openxmlformats.org/officeDocument/2006/relationships/tags" Target="../tags/tag277.xml"/><Relationship Id="rId33" Type="http://schemas.openxmlformats.org/officeDocument/2006/relationships/tags" Target="../tags/tag278.xml"/><Relationship Id="rId34" Type="http://schemas.openxmlformats.org/officeDocument/2006/relationships/tags" Target="../tags/tag279.xml"/><Relationship Id="rId35" Type="http://schemas.openxmlformats.org/officeDocument/2006/relationships/tags" Target="../tags/tag280.xml"/><Relationship Id="rId36" Type="http://schemas.openxmlformats.org/officeDocument/2006/relationships/tags" Target="../tags/tag281.xml"/><Relationship Id="rId37" Type="http://schemas.openxmlformats.org/officeDocument/2006/relationships/tags" Target="../tags/tag282.xml"/><Relationship Id="rId38" Type="http://schemas.openxmlformats.org/officeDocument/2006/relationships/tags" Target="../tags/tag283.xml"/><Relationship Id="rId39" Type="http://schemas.openxmlformats.org/officeDocument/2006/relationships/tags" Target="../tags/tag284.xml"/><Relationship Id="rId40" Type="http://schemas.openxmlformats.org/officeDocument/2006/relationships/tags" Target="../tags/tag285.xml"/><Relationship Id="rId41" Type="http://schemas.openxmlformats.org/officeDocument/2006/relationships/tags" Target="../tags/tag286.xml"/><Relationship Id="rId42" Type="http://schemas.openxmlformats.org/officeDocument/2006/relationships/tags" Target="../tags/tag287.xml"/><Relationship Id="rId43" Type="http://schemas.openxmlformats.org/officeDocument/2006/relationships/tags" Target="../tags/tag288.xml"/><Relationship Id="rId44" Type="http://schemas.openxmlformats.org/officeDocument/2006/relationships/tags" Target="../tags/tag289.xml"/><Relationship Id="rId45" Type="http://schemas.openxmlformats.org/officeDocument/2006/relationships/tags" Target="../tags/tag290.xml"/><Relationship Id="rId46" Type="http://schemas.openxmlformats.org/officeDocument/2006/relationships/tags" Target="../tags/tag291.xml"/><Relationship Id="rId47" Type="http://schemas.openxmlformats.org/officeDocument/2006/relationships/tags" Target="../tags/tag292.xml"/><Relationship Id="rId48" Type="http://schemas.openxmlformats.org/officeDocument/2006/relationships/tags" Target="../tags/tag293.xml"/><Relationship Id="rId49" Type="http://schemas.openxmlformats.org/officeDocument/2006/relationships/tags" Target="../tags/tag294.xml"/><Relationship Id="rId50" Type="http://schemas.openxmlformats.org/officeDocument/2006/relationships/tags" Target="../tags/tag295.xml"/><Relationship Id="rId51" Type="http://schemas.openxmlformats.org/officeDocument/2006/relationships/tags" Target="../tags/tag296.xml"/><Relationship Id="rId52" Type="http://schemas.openxmlformats.org/officeDocument/2006/relationships/tags" Target="../tags/tag297.xml"/><Relationship Id="rId53" Type="http://schemas.openxmlformats.org/officeDocument/2006/relationships/tags" Target="../tags/tag298.xml"/><Relationship Id="rId54" Type="http://schemas.openxmlformats.org/officeDocument/2006/relationships/tags" Target="../tags/tag299.xml"/><Relationship Id="rId55" Type="http://schemas.openxmlformats.org/officeDocument/2006/relationships/tags" Target="../tags/tag300.xml"/><Relationship Id="rId56" Type="http://schemas.openxmlformats.org/officeDocument/2006/relationships/tags" Target="../tags/tag301.xml"/><Relationship Id="rId57" Type="http://schemas.openxmlformats.org/officeDocument/2006/relationships/tags" Target="../tags/tag302.xml"/><Relationship Id="rId58" Type="http://schemas.openxmlformats.org/officeDocument/2006/relationships/tags" Target="../tags/tag303.xml"/><Relationship Id="rId59" Type="http://schemas.openxmlformats.org/officeDocument/2006/relationships/tags" Target="../tags/tag304.xml"/><Relationship Id="rId60" Type="http://schemas.openxmlformats.org/officeDocument/2006/relationships/tags" Target="../tags/tag305.xml"/><Relationship Id="rId61" Type="http://schemas.openxmlformats.org/officeDocument/2006/relationships/tags" Target="../tags/tag306.xml"/><Relationship Id="rId62" Type="http://schemas.openxmlformats.org/officeDocument/2006/relationships/tags" Target="../tags/tag307.xml"/><Relationship Id="rId63" Type="http://schemas.openxmlformats.org/officeDocument/2006/relationships/tags" Target="../tags/tag308.xml"/><Relationship Id="rId64" Type="http://schemas.openxmlformats.org/officeDocument/2006/relationships/tags" Target="../tags/tag309.xml"/><Relationship Id="rId65" Type="http://schemas.openxmlformats.org/officeDocument/2006/relationships/tags" Target="../tags/tag310.xml"/><Relationship Id="rId66" Type="http://schemas.openxmlformats.org/officeDocument/2006/relationships/tags" Target="../tags/tag311.xml"/><Relationship Id="rId67" Type="http://schemas.openxmlformats.org/officeDocument/2006/relationships/tags" Target="../tags/tag312.xml"/><Relationship Id="rId68" Type="http://schemas.openxmlformats.org/officeDocument/2006/relationships/tags" Target="../tags/tag313.xml"/><Relationship Id="rId69" Type="http://schemas.openxmlformats.org/officeDocument/2006/relationships/tags" Target="../tags/tag314.xml"/><Relationship Id="rId70" Type="http://schemas.openxmlformats.org/officeDocument/2006/relationships/tags" Target="../tags/tag315.xml"/><Relationship Id="rId71" Type="http://schemas.openxmlformats.org/officeDocument/2006/relationships/tags" Target="../tags/tag316.xml"/><Relationship Id="rId72" Type="http://schemas.openxmlformats.org/officeDocument/2006/relationships/tags" Target="../tags/tag317.xml"/><Relationship Id="rId73" Type="http://schemas.openxmlformats.org/officeDocument/2006/relationships/tags" Target="../tags/tag318.xml"/><Relationship Id="rId74" Type="http://schemas.openxmlformats.org/officeDocument/2006/relationships/tags" Target="../tags/tag319.xml"/><Relationship Id="rId75" Type="http://schemas.openxmlformats.org/officeDocument/2006/relationships/tags" Target="../tags/tag320.xml"/><Relationship Id="rId76" Type="http://schemas.openxmlformats.org/officeDocument/2006/relationships/tags" Target="../tags/tag321.xml"/><Relationship Id="rId77" Type="http://schemas.openxmlformats.org/officeDocument/2006/relationships/tags" Target="../tags/tag322.xml"/><Relationship Id="rId78" Type="http://schemas.openxmlformats.org/officeDocument/2006/relationships/tags" Target="../tags/tag323.xml"/><Relationship Id="rId79" Type="http://schemas.openxmlformats.org/officeDocument/2006/relationships/tags" Target="../tags/tag324.xml"/><Relationship Id="rId80" Type="http://schemas.openxmlformats.org/officeDocument/2006/relationships/tags" Target="../tags/tag325.xml"/><Relationship Id="rId81" Type="http://schemas.openxmlformats.org/officeDocument/2006/relationships/tags" Target="../tags/tag326.xml"/><Relationship Id="rId82" Type="http://schemas.openxmlformats.org/officeDocument/2006/relationships/tags" Target="../tags/tag327.xml"/><Relationship Id="rId83" Type="http://schemas.openxmlformats.org/officeDocument/2006/relationships/tags" Target="../tags/tag328.xml"/><Relationship Id="rId84" Type="http://schemas.openxmlformats.org/officeDocument/2006/relationships/tags" Target="../tags/tag329.xml"/><Relationship Id="rId85" Type="http://schemas.openxmlformats.org/officeDocument/2006/relationships/tags" Target="../tags/tag330.xml"/><Relationship Id="rId86" Type="http://schemas.openxmlformats.org/officeDocument/2006/relationships/tags" Target="../tags/tag331.xml"/><Relationship Id="rId87" Type="http://schemas.openxmlformats.org/officeDocument/2006/relationships/tags" Target="../tags/tag332.xml"/><Relationship Id="rId88" Type="http://schemas.openxmlformats.org/officeDocument/2006/relationships/tags" Target="../tags/tag333.xml"/><Relationship Id="rId89" Type="http://schemas.openxmlformats.org/officeDocument/2006/relationships/tags" Target="../tags/tag334.xml"/><Relationship Id="rId90" Type="http://schemas.openxmlformats.org/officeDocument/2006/relationships/tags" Target="../tags/tag335.xml"/><Relationship Id="rId91" Type="http://schemas.openxmlformats.org/officeDocument/2006/relationships/tags" Target="../tags/tag336.xml"/><Relationship Id="rId92" Type="http://schemas.openxmlformats.org/officeDocument/2006/relationships/tags" Target="../tags/tag337.xml"/><Relationship Id="rId93" Type="http://schemas.openxmlformats.org/officeDocument/2006/relationships/tags" Target="../tags/tag338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tags" Target="../tags/tag352.xml"/><Relationship Id="rId16" Type="http://schemas.openxmlformats.org/officeDocument/2006/relationships/tags" Target="../tags/tag353.xml"/><Relationship Id="rId17" Type="http://schemas.openxmlformats.org/officeDocument/2006/relationships/tags" Target="../tags/tag354.xml"/><Relationship Id="rId18" Type="http://schemas.openxmlformats.org/officeDocument/2006/relationships/tags" Target="../tags/tag355.xml"/><Relationship Id="rId19" Type="http://schemas.openxmlformats.org/officeDocument/2006/relationships/tags" Target="../tags/tag356.xml"/><Relationship Id="rId20" Type="http://schemas.openxmlformats.org/officeDocument/2006/relationships/tags" Target="../tags/tag357.xml"/><Relationship Id="rId21" Type="http://schemas.openxmlformats.org/officeDocument/2006/relationships/tags" Target="../tags/tag358.xml"/><Relationship Id="rId22" Type="http://schemas.openxmlformats.org/officeDocument/2006/relationships/tags" Target="../tags/tag359.xml"/><Relationship Id="rId23" Type="http://schemas.openxmlformats.org/officeDocument/2006/relationships/tags" Target="../tags/tag360.xml"/><Relationship Id="rId24" Type="http://schemas.openxmlformats.org/officeDocument/2006/relationships/tags" Target="../tags/tag361.xml"/><Relationship Id="rId25" Type="http://schemas.openxmlformats.org/officeDocument/2006/relationships/tags" Target="../tags/tag362.xml"/><Relationship Id="rId26" Type="http://schemas.openxmlformats.org/officeDocument/2006/relationships/tags" Target="../tags/tag363.xml"/><Relationship Id="rId27" Type="http://schemas.openxmlformats.org/officeDocument/2006/relationships/tags" Target="../tags/tag364.xml"/><Relationship Id="rId28" Type="http://schemas.openxmlformats.org/officeDocument/2006/relationships/tags" Target="../tags/tag365.xml"/><Relationship Id="rId29" Type="http://schemas.openxmlformats.org/officeDocument/2006/relationships/tags" Target="../tags/tag366.xml"/><Relationship Id="rId30" Type="http://schemas.openxmlformats.org/officeDocument/2006/relationships/tags" Target="../tags/tag367.xml"/><Relationship Id="rId31" Type="http://schemas.openxmlformats.org/officeDocument/2006/relationships/tags" Target="../tags/tag368.xml"/><Relationship Id="rId32" Type="http://schemas.openxmlformats.org/officeDocument/2006/relationships/tags" Target="../tags/tag369.xml"/><Relationship Id="rId33" Type="http://schemas.openxmlformats.org/officeDocument/2006/relationships/tags" Target="../tags/tag370.xml"/><Relationship Id="rId34" Type="http://schemas.openxmlformats.org/officeDocument/2006/relationships/tags" Target="../tags/tag371.xml"/><Relationship Id="rId35" Type="http://schemas.openxmlformats.org/officeDocument/2006/relationships/tags" Target="../tags/tag372.xml"/><Relationship Id="rId36" Type="http://schemas.openxmlformats.org/officeDocument/2006/relationships/tags" Target="../tags/tag373.xml"/><Relationship Id="rId37" Type="http://schemas.openxmlformats.org/officeDocument/2006/relationships/tags" Target="../tags/tag374.xml"/><Relationship Id="rId38" Type="http://schemas.openxmlformats.org/officeDocument/2006/relationships/tags" Target="../tags/tag375.xml"/><Relationship Id="rId39" Type="http://schemas.openxmlformats.org/officeDocument/2006/relationships/tags" Target="../tags/tag376.xml"/><Relationship Id="rId40" Type="http://schemas.openxmlformats.org/officeDocument/2006/relationships/tags" Target="../tags/tag377.xml"/><Relationship Id="rId41" Type="http://schemas.openxmlformats.org/officeDocument/2006/relationships/tags" Target="../tags/tag378.xml"/><Relationship Id="rId42" Type="http://schemas.openxmlformats.org/officeDocument/2006/relationships/tags" Target="../tags/tag379.xml"/><Relationship Id="rId43" Type="http://schemas.openxmlformats.org/officeDocument/2006/relationships/tags" Target="../tags/tag380.xml"/><Relationship Id="rId44" Type="http://schemas.openxmlformats.org/officeDocument/2006/relationships/tags" Target="../tags/tag381.xml"/><Relationship Id="rId45" Type="http://schemas.openxmlformats.org/officeDocument/2006/relationships/tags" Target="../tags/tag382.xml"/><Relationship Id="rId46" Type="http://schemas.openxmlformats.org/officeDocument/2006/relationships/tags" Target="../tags/tag383.xml"/><Relationship Id="rId47" Type="http://schemas.openxmlformats.org/officeDocument/2006/relationships/tags" Target="../tags/tag384.xml"/><Relationship Id="rId48" Type="http://schemas.openxmlformats.org/officeDocument/2006/relationships/tags" Target="../tags/tag385.xml"/><Relationship Id="rId49" Type="http://schemas.openxmlformats.org/officeDocument/2006/relationships/tags" Target="../tags/tag386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tags" Target="../tags/tag398.xml"/><Relationship Id="rId14" Type="http://schemas.openxmlformats.org/officeDocument/2006/relationships/tags" Target="../tags/tag399.xml"/><Relationship Id="rId15" Type="http://schemas.openxmlformats.org/officeDocument/2006/relationships/tags" Target="../tags/tag400.xml"/><Relationship Id="rId16" Type="http://schemas.openxmlformats.org/officeDocument/2006/relationships/tags" Target="../tags/tag401.xml"/><Relationship Id="rId17" Type="http://schemas.openxmlformats.org/officeDocument/2006/relationships/tags" Target="../tags/tag402.xml"/><Relationship Id="rId18" Type="http://schemas.openxmlformats.org/officeDocument/2006/relationships/tags" Target="../tags/tag403.xml"/><Relationship Id="rId19" Type="http://schemas.openxmlformats.org/officeDocument/2006/relationships/tags" Target="../tags/tag404.xml"/><Relationship Id="rId20" Type="http://schemas.openxmlformats.org/officeDocument/2006/relationships/tags" Target="../tags/tag405.xml"/><Relationship Id="rId21" Type="http://schemas.openxmlformats.org/officeDocument/2006/relationships/tags" Target="../tags/tag406.xml"/><Relationship Id="rId22" Type="http://schemas.openxmlformats.org/officeDocument/2006/relationships/tags" Target="../tags/tag407.xml"/><Relationship Id="rId23" Type="http://schemas.openxmlformats.org/officeDocument/2006/relationships/tags" Target="../tags/tag408.xml"/><Relationship Id="rId24" Type="http://schemas.openxmlformats.org/officeDocument/2006/relationships/tags" Target="../tags/tag409.xml"/><Relationship Id="rId25" Type="http://schemas.openxmlformats.org/officeDocument/2006/relationships/tags" Target="../tags/tag410.xml"/><Relationship Id="rId26" Type="http://schemas.openxmlformats.org/officeDocument/2006/relationships/tags" Target="../tags/tag411.xml"/><Relationship Id="rId27" Type="http://schemas.openxmlformats.org/officeDocument/2006/relationships/tags" Target="../tags/tag412.xml"/><Relationship Id="rId28" Type="http://schemas.openxmlformats.org/officeDocument/2006/relationships/tags" Target="../tags/tag413.xml"/><Relationship Id="rId29" Type="http://schemas.openxmlformats.org/officeDocument/2006/relationships/tags" Target="../tags/tag414.xml"/><Relationship Id="rId30" Type="http://schemas.openxmlformats.org/officeDocument/2006/relationships/tags" Target="../tags/tag415.xml"/><Relationship Id="rId31" Type="http://schemas.openxmlformats.org/officeDocument/2006/relationships/tags" Target="../tags/tag416.xml"/><Relationship Id="rId32" Type="http://schemas.openxmlformats.org/officeDocument/2006/relationships/tags" Target="../tags/tag417.xml"/><Relationship Id="rId33" Type="http://schemas.openxmlformats.org/officeDocument/2006/relationships/tags" Target="../tags/tag418.xml"/><Relationship Id="rId34" Type="http://schemas.openxmlformats.org/officeDocument/2006/relationships/tags" Target="../tags/tag419.xml"/><Relationship Id="rId35" Type="http://schemas.openxmlformats.org/officeDocument/2006/relationships/tags" Target="../tags/tag420.xml"/><Relationship Id="rId36" Type="http://schemas.openxmlformats.org/officeDocument/2006/relationships/tags" Target="../tags/tag421.xml"/><Relationship Id="rId37" Type="http://schemas.openxmlformats.org/officeDocument/2006/relationships/tags" Target="../tags/tag422.xml"/><Relationship Id="rId38" Type="http://schemas.openxmlformats.org/officeDocument/2006/relationships/tags" Target="../tags/tag423.xml"/><Relationship Id="rId39" Type="http://schemas.openxmlformats.org/officeDocument/2006/relationships/tags" Target="../tags/tag424.xml"/><Relationship Id="rId40" Type="http://schemas.openxmlformats.org/officeDocument/2006/relationships/tags" Target="../tags/tag425.xml"/><Relationship Id="rId41" Type="http://schemas.openxmlformats.org/officeDocument/2006/relationships/tags" Target="../tags/tag426.xml"/><Relationship Id="rId42" Type="http://schemas.openxmlformats.org/officeDocument/2006/relationships/tags" Target="../tags/tag427.xml"/><Relationship Id="rId43" Type="http://schemas.openxmlformats.org/officeDocument/2006/relationships/tags" Target="../tags/tag428.xml"/><Relationship Id="rId44" Type="http://schemas.openxmlformats.org/officeDocument/2006/relationships/tags" Target="../tags/tag429.xml"/><Relationship Id="rId45" Type="http://schemas.openxmlformats.org/officeDocument/2006/relationships/tags" Target="../tags/tag430.xml"/><Relationship Id="rId46" Type="http://schemas.openxmlformats.org/officeDocument/2006/relationships/tags" Target="../tags/tag431.xml"/><Relationship Id="rId47" Type="http://schemas.openxmlformats.org/officeDocument/2006/relationships/tags" Target="../tags/tag432.xml"/><Relationship Id="rId48" Type="http://schemas.openxmlformats.org/officeDocument/2006/relationships/tags" Target="../tags/tag433.xml"/><Relationship Id="rId49" Type="http://schemas.openxmlformats.org/officeDocument/2006/relationships/tags" Target="../tags/tag434.xml"/><Relationship Id="rId50" Type="http://schemas.openxmlformats.org/officeDocument/2006/relationships/tags" Target="../tags/tag435.xml"/><Relationship Id="rId51" Type="http://schemas.openxmlformats.org/officeDocument/2006/relationships/tags" Target="../tags/tag436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437.xml"/><Relationship Id="rId3" Type="http://schemas.openxmlformats.org/officeDocument/2006/relationships/tags" Target="../tags/tag438.xml"/><Relationship Id="rId4" Type="http://schemas.openxmlformats.org/officeDocument/2006/relationships/tags" Target="../tags/tag439.xml"/><Relationship Id="rId5" Type="http://schemas.openxmlformats.org/officeDocument/2006/relationships/tags" Target="../tags/tag440.xml"/><Relationship Id="rId6" Type="http://schemas.openxmlformats.org/officeDocument/2006/relationships/tags" Target="../tags/tag441.xml"/><Relationship Id="rId7" Type="http://schemas.openxmlformats.org/officeDocument/2006/relationships/tags" Target="../tags/tag442.xml"/><Relationship Id="rId8" Type="http://schemas.openxmlformats.org/officeDocument/2006/relationships/tags" Target="../tags/tag443.xml"/><Relationship Id="rId9" Type="http://schemas.openxmlformats.org/officeDocument/2006/relationships/tags" Target="../tags/tag444.xml"/><Relationship Id="rId10" Type="http://schemas.openxmlformats.org/officeDocument/2006/relationships/tags" Target="../tags/tag445.xml"/><Relationship Id="rId11" Type="http://schemas.openxmlformats.org/officeDocument/2006/relationships/tags" Target="../tags/tag446.xml"/><Relationship Id="rId12" Type="http://schemas.openxmlformats.org/officeDocument/2006/relationships/tags" Target="../tags/tag447.xml"/><Relationship Id="rId13" Type="http://schemas.openxmlformats.org/officeDocument/2006/relationships/tags" Target="../tags/tag448.xml"/><Relationship Id="rId14" Type="http://schemas.openxmlformats.org/officeDocument/2006/relationships/tags" Target="../tags/tag449.xml"/><Relationship Id="rId15" Type="http://schemas.openxmlformats.org/officeDocument/2006/relationships/tags" Target="../tags/tag450.xml"/><Relationship Id="rId16" Type="http://schemas.openxmlformats.org/officeDocument/2006/relationships/tags" Target="../tags/tag451.xml"/><Relationship Id="rId17" Type="http://schemas.openxmlformats.org/officeDocument/2006/relationships/tags" Target="../tags/tag452.xml"/><Relationship Id="rId18" Type="http://schemas.openxmlformats.org/officeDocument/2006/relationships/tags" Target="../tags/tag453.xml"/><Relationship Id="rId19" Type="http://schemas.openxmlformats.org/officeDocument/2006/relationships/tags" Target="../tags/tag454.xml"/><Relationship Id="rId20" Type="http://schemas.openxmlformats.org/officeDocument/2006/relationships/tags" Target="../tags/tag455.xml"/><Relationship Id="rId21" Type="http://schemas.openxmlformats.org/officeDocument/2006/relationships/tags" Target="../tags/tag456.xml"/><Relationship Id="rId22" Type="http://schemas.openxmlformats.org/officeDocument/2006/relationships/tags" Target="../tags/tag457.xml"/><Relationship Id="rId23" Type="http://schemas.openxmlformats.org/officeDocument/2006/relationships/tags" Target="../tags/tag458.xml"/><Relationship Id="rId24" Type="http://schemas.openxmlformats.org/officeDocument/2006/relationships/tags" Target="../tags/tag459.xml"/><Relationship Id="rId25" Type="http://schemas.openxmlformats.org/officeDocument/2006/relationships/tags" Target="../tags/tag460.xml"/><Relationship Id="rId26" Type="http://schemas.openxmlformats.org/officeDocument/2006/relationships/tags" Target="../tags/tag461.xml"/><Relationship Id="rId27" Type="http://schemas.openxmlformats.org/officeDocument/2006/relationships/tags" Target="../tags/tag462.xml"/><Relationship Id="rId28" Type="http://schemas.openxmlformats.org/officeDocument/2006/relationships/tags" Target="../tags/tag463.xml"/><Relationship Id="rId29" Type="http://schemas.openxmlformats.org/officeDocument/2006/relationships/tags" Target="../tags/tag464.xml"/><Relationship Id="rId30" Type="http://schemas.openxmlformats.org/officeDocument/2006/relationships/tags" Target="../tags/tag465.xml"/><Relationship Id="rId31" Type="http://schemas.openxmlformats.org/officeDocument/2006/relationships/tags" Target="../tags/tag466.xml"/><Relationship Id="rId32" Type="http://schemas.openxmlformats.org/officeDocument/2006/relationships/tags" Target="../tags/tag467.xml"/><Relationship Id="rId33" Type="http://schemas.openxmlformats.org/officeDocument/2006/relationships/tags" Target="../tags/tag468.xml"/><Relationship Id="rId34" Type="http://schemas.openxmlformats.org/officeDocument/2006/relationships/tags" Target="../tags/tag469.xml"/><Relationship Id="rId35" Type="http://schemas.openxmlformats.org/officeDocument/2006/relationships/tags" Target="../tags/tag470.xml"/><Relationship Id="rId36" Type="http://schemas.openxmlformats.org/officeDocument/2006/relationships/tags" Target="../tags/tag471.xml"/><Relationship Id="rId37" Type="http://schemas.openxmlformats.org/officeDocument/2006/relationships/tags" Target="../tags/tag472.xml"/><Relationship Id="rId38" Type="http://schemas.openxmlformats.org/officeDocument/2006/relationships/tags" Target="../tags/tag473.xml"/><Relationship Id="rId39" Type="http://schemas.openxmlformats.org/officeDocument/2006/relationships/tags" Target="../tags/tag474.xml"/><Relationship Id="rId40" Type="http://schemas.openxmlformats.org/officeDocument/2006/relationships/tags" Target="../tags/tag475.xml"/><Relationship Id="rId41" Type="http://schemas.openxmlformats.org/officeDocument/2006/relationships/tags" Target="../tags/tag476.xml"/><Relationship Id="rId42" Type="http://schemas.openxmlformats.org/officeDocument/2006/relationships/tags" Target="../tags/tag477.xml"/><Relationship Id="rId43" Type="http://schemas.openxmlformats.org/officeDocument/2006/relationships/tags" Target="../tags/tag478.xml"/><Relationship Id="rId44" Type="http://schemas.openxmlformats.org/officeDocument/2006/relationships/tags" Target="../tags/tag479.xml"/><Relationship Id="rId45" Type="http://schemas.openxmlformats.org/officeDocument/2006/relationships/tags" Target="../tags/tag480.xml"/><Relationship Id="rId46" Type="http://schemas.openxmlformats.org/officeDocument/2006/relationships/tags" Target="../tags/tag481.xml"/><Relationship Id="rId47" Type="http://schemas.openxmlformats.org/officeDocument/2006/relationships/tags" Target="../tags/tag48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483.xml"/><Relationship Id="rId3" Type="http://schemas.openxmlformats.org/officeDocument/2006/relationships/tags" Target="../tags/tag484.xml"/><Relationship Id="rId4" Type="http://schemas.openxmlformats.org/officeDocument/2006/relationships/tags" Target="../tags/tag485.xml"/><Relationship Id="rId5" Type="http://schemas.openxmlformats.org/officeDocument/2006/relationships/tags" Target="../tags/tag486.xml"/><Relationship Id="rId6" Type="http://schemas.openxmlformats.org/officeDocument/2006/relationships/tags" Target="../tags/tag487.xml"/><Relationship Id="rId7" Type="http://schemas.openxmlformats.org/officeDocument/2006/relationships/tags" Target="../tags/tag488.xml"/><Relationship Id="rId8" Type="http://schemas.openxmlformats.org/officeDocument/2006/relationships/tags" Target="../tags/tag489.xml"/><Relationship Id="rId9" Type="http://schemas.openxmlformats.org/officeDocument/2006/relationships/tags" Target="../tags/tag490.xml"/><Relationship Id="rId10" Type="http://schemas.openxmlformats.org/officeDocument/2006/relationships/tags" Target="../tags/tag491.xml"/><Relationship Id="rId11" Type="http://schemas.openxmlformats.org/officeDocument/2006/relationships/tags" Target="../tags/tag492.xml"/><Relationship Id="rId12" Type="http://schemas.openxmlformats.org/officeDocument/2006/relationships/tags" Target="../tags/tag493.xml"/><Relationship Id="rId13" Type="http://schemas.openxmlformats.org/officeDocument/2006/relationships/tags" Target="../tags/tag494.xml"/><Relationship Id="rId14" Type="http://schemas.openxmlformats.org/officeDocument/2006/relationships/tags" Target="../tags/tag495.xml"/><Relationship Id="rId15" Type="http://schemas.openxmlformats.org/officeDocument/2006/relationships/tags" Target="../tags/tag496.xml"/><Relationship Id="rId16" Type="http://schemas.openxmlformats.org/officeDocument/2006/relationships/tags" Target="../tags/tag497.xml"/><Relationship Id="rId17" Type="http://schemas.openxmlformats.org/officeDocument/2006/relationships/tags" Target="../tags/tag498.xml"/><Relationship Id="rId18" Type="http://schemas.openxmlformats.org/officeDocument/2006/relationships/tags" Target="../tags/tag499.xml"/><Relationship Id="rId19" Type="http://schemas.openxmlformats.org/officeDocument/2006/relationships/tags" Target="../tags/tag500.xml"/><Relationship Id="rId20" Type="http://schemas.openxmlformats.org/officeDocument/2006/relationships/tags" Target="../tags/tag501.xml"/><Relationship Id="rId21" Type="http://schemas.openxmlformats.org/officeDocument/2006/relationships/tags" Target="../tags/tag502.xml"/><Relationship Id="rId22" Type="http://schemas.openxmlformats.org/officeDocument/2006/relationships/tags" Target="../tags/tag503.xml"/><Relationship Id="rId23" Type="http://schemas.openxmlformats.org/officeDocument/2006/relationships/tags" Target="../tags/tag504.xml"/><Relationship Id="rId24" Type="http://schemas.openxmlformats.org/officeDocument/2006/relationships/tags" Target="../tags/tag505.xml"/><Relationship Id="rId25" Type="http://schemas.openxmlformats.org/officeDocument/2006/relationships/tags" Target="../tags/tag506.xml"/><Relationship Id="rId26" Type="http://schemas.openxmlformats.org/officeDocument/2006/relationships/tags" Target="../tags/tag507.xml"/><Relationship Id="rId27" Type="http://schemas.openxmlformats.org/officeDocument/2006/relationships/tags" Target="../tags/tag508.xml"/><Relationship Id="rId28" Type="http://schemas.openxmlformats.org/officeDocument/2006/relationships/tags" Target="../tags/tag509.xml"/><Relationship Id="rId29" Type="http://schemas.openxmlformats.org/officeDocument/2006/relationships/tags" Target="../tags/tag510.xml"/><Relationship Id="rId30" Type="http://schemas.openxmlformats.org/officeDocument/2006/relationships/tags" Target="../tags/tag511.xml"/><Relationship Id="rId31" Type="http://schemas.openxmlformats.org/officeDocument/2006/relationships/tags" Target="../tags/tag512.xml"/><Relationship Id="rId32" Type="http://schemas.openxmlformats.org/officeDocument/2006/relationships/tags" Target="../tags/tag513.xml"/><Relationship Id="rId33" Type="http://schemas.openxmlformats.org/officeDocument/2006/relationships/tags" Target="../tags/tag514.xml"/><Relationship Id="rId34" Type="http://schemas.openxmlformats.org/officeDocument/2006/relationships/tags" Target="../tags/tag515.xml"/><Relationship Id="rId35" Type="http://schemas.openxmlformats.org/officeDocument/2006/relationships/tags" Target="../tags/tag516.xml"/><Relationship Id="rId36" Type="http://schemas.openxmlformats.org/officeDocument/2006/relationships/tags" Target="../tags/tag517.xml"/><Relationship Id="rId37" Type="http://schemas.openxmlformats.org/officeDocument/2006/relationships/tags" Target="../tags/tag518.xml"/><Relationship Id="rId38" Type="http://schemas.openxmlformats.org/officeDocument/2006/relationships/tags" Target="../tags/tag519.xml"/><Relationship Id="rId39" Type="http://schemas.openxmlformats.org/officeDocument/2006/relationships/tags" Target="../tags/tag520.xml"/><Relationship Id="rId40" Type="http://schemas.openxmlformats.org/officeDocument/2006/relationships/tags" Target="../tags/tag521.xml"/><Relationship Id="rId41" Type="http://schemas.openxmlformats.org/officeDocument/2006/relationships/tags" Target="../tags/tag522.xml"/><Relationship Id="rId42" Type="http://schemas.openxmlformats.org/officeDocument/2006/relationships/tags" Target="../tags/tag523.xml"/><Relationship Id="rId43" Type="http://schemas.openxmlformats.org/officeDocument/2006/relationships/tags" Target="../tags/tag524.xml"/><Relationship Id="rId44" Type="http://schemas.openxmlformats.org/officeDocument/2006/relationships/tags" Target="../tags/tag525.xml"/><Relationship Id="rId45" Type="http://schemas.openxmlformats.org/officeDocument/2006/relationships/tags" Target="../tags/tag526.xml"/><Relationship Id="rId46" Type="http://schemas.openxmlformats.org/officeDocument/2006/relationships/tags" Target="../tags/tag527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528.xml"/><Relationship Id="rId3" Type="http://schemas.openxmlformats.org/officeDocument/2006/relationships/tags" Target="../tags/tag529.xml"/><Relationship Id="rId4" Type="http://schemas.openxmlformats.org/officeDocument/2006/relationships/tags" Target="../tags/tag530.xml"/><Relationship Id="rId5" Type="http://schemas.openxmlformats.org/officeDocument/2006/relationships/tags" Target="../tags/tag531.xml"/><Relationship Id="rId6" Type="http://schemas.openxmlformats.org/officeDocument/2006/relationships/tags" Target="../tags/tag532.xml"/><Relationship Id="rId7" Type="http://schemas.openxmlformats.org/officeDocument/2006/relationships/tags" Target="../tags/tag533.xml"/><Relationship Id="rId8" Type="http://schemas.openxmlformats.org/officeDocument/2006/relationships/tags" Target="../tags/tag534.xml"/><Relationship Id="rId9" Type="http://schemas.openxmlformats.org/officeDocument/2006/relationships/tags" Target="../tags/tag535.xml"/><Relationship Id="rId10" Type="http://schemas.openxmlformats.org/officeDocument/2006/relationships/tags" Target="../tags/tag536.xml"/><Relationship Id="rId11" Type="http://schemas.openxmlformats.org/officeDocument/2006/relationships/tags" Target="../tags/tag537.xml"/><Relationship Id="rId12" Type="http://schemas.openxmlformats.org/officeDocument/2006/relationships/tags" Target="../tags/tag538.xml"/><Relationship Id="rId13" Type="http://schemas.openxmlformats.org/officeDocument/2006/relationships/tags" Target="../tags/tag539.xml"/><Relationship Id="rId14" Type="http://schemas.openxmlformats.org/officeDocument/2006/relationships/tags" Target="../tags/tag540.xml"/><Relationship Id="rId15" Type="http://schemas.openxmlformats.org/officeDocument/2006/relationships/tags" Target="../tags/tag541.xml"/><Relationship Id="rId16" Type="http://schemas.openxmlformats.org/officeDocument/2006/relationships/tags" Target="../tags/tag542.xml"/><Relationship Id="rId17" Type="http://schemas.openxmlformats.org/officeDocument/2006/relationships/tags" Target="../tags/tag543.xml"/><Relationship Id="rId18" Type="http://schemas.openxmlformats.org/officeDocument/2006/relationships/tags" Target="../tags/tag544.xml"/><Relationship Id="rId19" Type="http://schemas.openxmlformats.org/officeDocument/2006/relationships/tags" Target="../tags/tag545.xml"/><Relationship Id="rId20" Type="http://schemas.openxmlformats.org/officeDocument/2006/relationships/tags" Target="../tags/tag546.xml"/><Relationship Id="rId21" Type="http://schemas.openxmlformats.org/officeDocument/2006/relationships/tags" Target="../tags/tag547.xml"/><Relationship Id="rId22" Type="http://schemas.openxmlformats.org/officeDocument/2006/relationships/tags" Target="../tags/tag548.xml"/><Relationship Id="rId23" Type="http://schemas.openxmlformats.org/officeDocument/2006/relationships/tags" Target="../tags/tag549.xml"/><Relationship Id="rId24" Type="http://schemas.openxmlformats.org/officeDocument/2006/relationships/tags" Target="../tags/tag550.xml"/><Relationship Id="rId25" Type="http://schemas.openxmlformats.org/officeDocument/2006/relationships/tags" Target="../tags/tag551.xml"/><Relationship Id="rId26" Type="http://schemas.openxmlformats.org/officeDocument/2006/relationships/tags" Target="../tags/tag552.xml"/><Relationship Id="rId27" Type="http://schemas.openxmlformats.org/officeDocument/2006/relationships/tags" Target="../tags/tag553.xml"/><Relationship Id="rId28" Type="http://schemas.openxmlformats.org/officeDocument/2006/relationships/tags" Target="../tags/tag554.xml"/><Relationship Id="rId29" Type="http://schemas.openxmlformats.org/officeDocument/2006/relationships/tags" Target="../tags/tag555.xml"/><Relationship Id="rId30" Type="http://schemas.openxmlformats.org/officeDocument/2006/relationships/tags" Target="../tags/tag556.xml"/><Relationship Id="rId31" Type="http://schemas.openxmlformats.org/officeDocument/2006/relationships/tags" Target="../tags/tag557.xml"/><Relationship Id="rId32" Type="http://schemas.openxmlformats.org/officeDocument/2006/relationships/tags" Target="../tags/tag558.xml"/><Relationship Id="rId33" Type="http://schemas.openxmlformats.org/officeDocument/2006/relationships/tags" Target="../tags/tag559.xml"/><Relationship Id="rId34" Type="http://schemas.openxmlformats.org/officeDocument/2006/relationships/tags" Target="../tags/tag560.xml"/><Relationship Id="rId35" Type="http://schemas.openxmlformats.org/officeDocument/2006/relationships/tags" Target="../tags/tag561.xml"/><Relationship Id="rId36" Type="http://schemas.openxmlformats.org/officeDocument/2006/relationships/tags" Target="../tags/tag562.xml"/><Relationship Id="rId37" Type="http://schemas.openxmlformats.org/officeDocument/2006/relationships/tags" Target="../tags/tag563.xml"/><Relationship Id="rId38" Type="http://schemas.openxmlformats.org/officeDocument/2006/relationships/tags" Target="../tags/tag564.xml"/><Relationship Id="rId39" Type="http://schemas.openxmlformats.org/officeDocument/2006/relationships/tags" Target="../tags/tag565.xml"/><Relationship Id="rId40" Type="http://schemas.openxmlformats.org/officeDocument/2006/relationships/tags" Target="../tags/tag566.xml"/><Relationship Id="rId41" Type="http://schemas.openxmlformats.org/officeDocument/2006/relationships/tags" Target="../tags/tag567.xml"/><Relationship Id="rId42" Type="http://schemas.openxmlformats.org/officeDocument/2006/relationships/tags" Target="../tags/tag568.xml"/><Relationship Id="rId43" Type="http://schemas.openxmlformats.org/officeDocument/2006/relationships/tags" Target="../tags/tag569.xml"/><Relationship Id="rId44" Type="http://schemas.openxmlformats.org/officeDocument/2006/relationships/tags" Target="../tags/tag570.xml"/><Relationship Id="rId45" Type="http://schemas.openxmlformats.org/officeDocument/2006/relationships/tags" Target="../tags/tag571.xml"/><Relationship Id="rId46" Type="http://schemas.openxmlformats.org/officeDocument/2006/relationships/tags" Target="../tags/tag572.xml"/><Relationship Id="rId47" Type="http://schemas.openxmlformats.org/officeDocument/2006/relationships/tags" Target="../tags/tag573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574.xml"/><Relationship Id="rId3" Type="http://schemas.openxmlformats.org/officeDocument/2006/relationships/tags" Target="../tags/tag575.xml"/><Relationship Id="rId4" Type="http://schemas.openxmlformats.org/officeDocument/2006/relationships/tags" Target="../tags/tag576.xml"/><Relationship Id="rId5" Type="http://schemas.openxmlformats.org/officeDocument/2006/relationships/tags" Target="../tags/tag577.xml"/><Relationship Id="rId6" Type="http://schemas.openxmlformats.org/officeDocument/2006/relationships/tags" Target="../tags/tag578.xml"/><Relationship Id="rId7" Type="http://schemas.openxmlformats.org/officeDocument/2006/relationships/tags" Target="../tags/tag579.xml"/><Relationship Id="rId8" Type="http://schemas.openxmlformats.org/officeDocument/2006/relationships/tags" Target="../tags/tag580.xml"/><Relationship Id="rId9" Type="http://schemas.openxmlformats.org/officeDocument/2006/relationships/tags" Target="../tags/tag581.xml"/><Relationship Id="rId10" Type="http://schemas.openxmlformats.org/officeDocument/2006/relationships/tags" Target="../tags/tag582.xml"/><Relationship Id="rId11" Type="http://schemas.openxmlformats.org/officeDocument/2006/relationships/tags" Target="../tags/tag583.xml"/><Relationship Id="rId12" Type="http://schemas.openxmlformats.org/officeDocument/2006/relationships/tags" Target="../tags/tag584.xml"/><Relationship Id="rId13" Type="http://schemas.openxmlformats.org/officeDocument/2006/relationships/tags" Target="../tags/tag585.xml"/><Relationship Id="rId14" Type="http://schemas.openxmlformats.org/officeDocument/2006/relationships/tags" Target="../tags/tag586.xml"/><Relationship Id="rId15" Type="http://schemas.openxmlformats.org/officeDocument/2006/relationships/tags" Target="../tags/tag587.xml"/><Relationship Id="rId16" Type="http://schemas.openxmlformats.org/officeDocument/2006/relationships/tags" Target="../tags/tag588.xml"/><Relationship Id="rId17" Type="http://schemas.openxmlformats.org/officeDocument/2006/relationships/tags" Target="../tags/tag589.xml"/><Relationship Id="rId18" Type="http://schemas.openxmlformats.org/officeDocument/2006/relationships/tags" Target="../tags/tag590.xml"/><Relationship Id="rId19" Type="http://schemas.openxmlformats.org/officeDocument/2006/relationships/tags" Target="../tags/tag591.xml"/><Relationship Id="rId20" Type="http://schemas.openxmlformats.org/officeDocument/2006/relationships/tags" Target="../tags/tag592.xml"/><Relationship Id="rId21" Type="http://schemas.openxmlformats.org/officeDocument/2006/relationships/tags" Target="../tags/tag593.xml"/><Relationship Id="rId22" Type="http://schemas.openxmlformats.org/officeDocument/2006/relationships/tags" Target="../tags/tag594.xml"/><Relationship Id="rId23" Type="http://schemas.openxmlformats.org/officeDocument/2006/relationships/tags" Target="../tags/tag595.xml"/><Relationship Id="rId24" Type="http://schemas.openxmlformats.org/officeDocument/2006/relationships/tags" Target="../tags/tag596.xml"/><Relationship Id="rId25" Type="http://schemas.openxmlformats.org/officeDocument/2006/relationships/tags" Target="../tags/tag597.xml"/><Relationship Id="rId26" Type="http://schemas.openxmlformats.org/officeDocument/2006/relationships/tags" Target="../tags/tag598.xml"/><Relationship Id="rId27" Type="http://schemas.openxmlformats.org/officeDocument/2006/relationships/tags" Target="../tags/tag599.xml"/><Relationship Id="rId28" Type="http://schemas.openxmlformats.org/officeDocument/2006/relationships/tags" Target="../tags/tag600.xml"/><Relationship Id="rId29" Type="http://schemas.openxmlformats.org/officeDocument/2006/relationships/tags" Target="../tags/tag601.xml"/><Relationship Id="rId30" Type="http://schemas.openxmlformats.org/officeDocument/2006/relationships/tags" Target="../tags/tag602.xml"/><Relationship Id="rId31" Type="http://schemas.openxmlformats.org/officeDocument/2006/relationships/tags" Target="../tags/tag603.xml"/><Relationship Id="rId32" Type="http://schemas.openxmlformats.org/officeDocument/2006/relationships/tags" Target="../tags/tag604.xml"/><Relationship Id="rId33" Type="http://schemas.openxmlformats.org/officeDocument/2006/relationships/tags" Target="../tags/tag605.xml"/><Relationship Id="rId34" Type="http://schemas.openxmlformats.org/officeDocument/2006/relationships/tags" Target="../tags/tag606.xml"/><Relationship Id="rId35" Type="http://schemas.openxmlformats.org/officeDocument/2006/relationships/tags" Target="../tags/tag607.xml"/><Relationship Id="rId36" Type="http://schemas.openxmlformats.org/officeDocument/2006/relationships/tags" Target="../tags/tag608.xml"/><Relationship Id="rId37" Type="http://schemas.openxmlformats.org/officeDocument/2006/relationships/tags" Target="../tags/tag609.xml"/><Relationship Id="rId38" Type="http://schemas.openxmlformats.org/officeDocument/2006/relationships/tags" Target="../tags/tag610.xml"/><Relationship Id="rId39" Type="http://schemas.openxmlformats.org/officeDocument/2006/relationships/tags" Target="../tags/tag611.xml"/><Relationship Id="rId40" Type="http://schemas.openxmlformats.org/officeDocument/2006/relationships/tags" Target="../tags/tag612.xml"/><Relationship Id="rId41" Type="http://schemas.openxmlformats.org/officeDocument/2006/relationships/tags" Target="../tags/tag613.xml"/><Relationship Id="rId42" Type="http://schemas.openxmlformats.org/officeDocument/2006/relationships/tags" Target="../tags/tag614.xml"/><Relationship Id="rId43" Type="http://schemas.openxmlformats.org/officeDocument/2006/relationships/tags" Target="../tags/tag615.xml"/><Relationship Id="rId44" Type="http://schemas.openxmlformats.org/officeDocument/2006/relationships/tags" Target="../tags/tag616.xml"/><Relationship Id="rId45" Type="http://schemas.openxmlformats.org/officeDocument/2006/relationships/tags" Target="../tags/tag617.xml"/><Relationship Id="rId46" Type="http://schemas.openxmlformats.org/officeDocument/2006/relationships/tags" Target="../tags/tag618.xml"/><Relationship Id="rId47" Type="http://schemas.openxmlformats.org/officeDocument/2006/relationships/tags" Target="../tags/tag619.xml"/><Relationship Id="rId48" Type="http://schemas.openxmlformats.org/officeDocument/2006/relationships/tags" Target="../tags/tag620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621.xml"/><Relationship Id="rId3" Type="http://schemas.openxmlformats.org/officeDocument/2006/relationships/tags" Target="../tags/tag622.xml"/><Relationship Id="rId4" Type="http://schemas.openxmlformats.org/officeDocument/2006/relationships/tags" Target="../tags/tag623.xml"/><Relationship Id="rId5" Type="http://schemas.openxmlformats.org/officeDocument/2006/relationships/image" Target="../media/image1.png"/><Relationship Id="rId6" Type="http://schemas.openxmlformats.org/officeDocument/2006/relationships/tags" Target="../tags/tag624.xml"/><Relationship Id="rId7" Type="http://schemas.openxmlformats.org/officeDocument/2006/relationships/tags" Target="../tags/tag625.xml"/><Relationship Id="rId8" Type="http://schemas.openxmlformats.org/officeDocument/2006/relationships/tags" Target="../tags/tag626.xml"/><Relationship Id="rId9" Type="http://schemas.openxmlformats.org/officeDocument/2006/relationships/tags" Target="../tags/tag627.xml"/><Relationship Id="rId10" Type="http://schemas.openxmlformats.org/officeDocument/2006/relationships/tags" Target="../tags/tag628.xml"/><Relationship Id="rId11" Type="http://schemas.openxmlformats.org/officeDocument/2006/relationships/tags" Target="../tags/tag629.xml"/><Relationship Id="rId12" Type="http://schemas.openxmlformats.org/officeDocument/2006/relationships/tags" Target="../tags/tag630.xml"/><Relationship Id="rId13" Type="http://schemas.openxmlformats.org/officeDocument/2006/relationships/tags" Target="../tags/tag631.xml"/><Relationship Id="rId14" Type="http://schemas.openxmlformats.org/officeDocument/2006/relationships/tags" Target="../tags/tag632.xml"/><Relationship Id="rId15" Type="http://schemas.openxmlformats.org/officeDocument/2006/relationships/tags" Target="../tags/tag633.xml"/><Relationship Id="rId16" Type="http://schemas.openxmlformats.org/officeDocument/2006/relationships/tags" Target="../tags/tag634.xml"/><Relationship Id="rId17" Type="http://schemas.openxmlformats.org/officeDocument/2006/relationships/tags" Target="../tags/tag635.xml"/><Relationship Id="rId18" Type="http://schemas.openxmlformats.org/officeDocument/2006/relationships/tags" Target="../tags/tag636.xml"/><Relationship Id="rId19" Type="http://schemas.openxmlformats.org/officeDocument/2006/relationships/tags" Target="../tags/tag637.xml"/><Relationship Id="rId20" Type="http://schemas.openxmlformats.org/officeDocument/2006/relationships/tags" Target="../tags/tag638.xml"/><Relationship Id="rId21" Type="http://schemas.openxmlformats.org/officeDocument/2006/relationships/tags" Target="../tags/tag639.xml"/><Relationship Id="rId22" Type="http://schemas.openxmlformats.org/officeDocument/2006/relationships/tags" Target="../tags/tag640.xml"/><Relationship Id="rId23" Type="http://schemas.openxmlformats.org/officeDocument/2006/relationships/tags" Target="../tags/tag641.xml"/><Relationship Id="rId24" Type="http://schemas.openxmlformats.org/officeDocument/2006/relationships/tags" Target="../tags/tag642.xml"/><Relationship Id="rId25" Type="http://schemas.openxmlformats.org/officeDocument/2006/relationships/tags" Target="../tags/tag643.xml"/><Relationship Id="rId26" Type="http://schemas.openxmlformats.org/officeDocument/2006/relationships/tags" Target="../tags/tag644.xml"/><Relationship Id="rId27" Type="http://schemas.openxmlformats.org/officeDocument/2006/relationships/tags" Target="../tags/tag645.xml"/><Relationship Id="rId28" Type="http://schemas.openxmlformats.org/officeDocument/2006/relationships/tags" Target="../tags/tag646.xml"/><Relationship Id="rId29" Type="http://schemas.openxmlformats.org/officeDocument/2006/relationships/tags" Target="../tags/tag647.xml"/><Relationship Id="rId30" Type="http://schemas.openxmlformats.org/officeDocument/2006/relationships/tags" Target="../tags/tag648.xml"/><Relationship Id="rId31" Type="http://schemas.openxmlformats.org/officeDocument/2006/relationships/tags" Target="../tags/tag649.xml"/><Relationship Id="rId32" Type="http://schemas.openxmlformats.org/officeDocument/2006/relationships/tags" Target="../tags/tag650.xml"/><Relationship Id="rId33" Type="http://schemas.openxmlformats.org/officeDocument/2006/relationships/tags" Target="../tags/tag651.xml"/><Relationship Id="rId34" Type="http://schemas.openxmlformats.org/officeDocument/2006/relationships/tags" Target="../tags/tag652.xml"/><Relationship Id="rId35" Type="http://schemas.openxmlformats.org/officeDocument/2006/relationships/tags" Target="../tags/tag653.xml"/><Relationship Id="rId36" Type="http://schemas.openxmlformats.org/officeDocument/2006/relationships/tags" Target="../tags/tag654.xml"/><Relationship Id="rId37" Type="http://schemas.openxmlformats.org/officeDocument/2006/relationships/tags" Target="../tags/tag655.xml"/><Relationship Id="rId38" Type="http://schemas.openxmlformats.org/officeDocument/2006/relationships/tags" Target="../tags/tag656.xml"/><Relationship Id="rId39" Type="http://schemas.openxmlformats.org/officeDocument/2006/relationships/tags" Target="../tags/tag657.xml"/><Relationship Id="rId40" Type="http://schemas.openxmlformats.org/officeDocument/2006/relationships/tags" Target="../tags/tag658.xml"/><Relationship Id="rId41" Type="http://schemas.openxmlformats.org/officeDocument/2006/relationships/tags" Target="../tags/tag659.xml"/><Relationship Id="rId42" Type="http://schemas.openxmlformats.org/officeDocument/2006/relationships/tags" Target="../tags/tag660.xml"/><Relationship Id="rId43" Type="http://schemas.openxmlformats.org/officeDocument/2006/relationships/tags" Target="../tags/tag661.xml"/><Relationship Id="rId44" Type="http://schemas.openxmlformats.org/officeDocument/2006/relationships/tags" Target="../tags/tag662.xml"/><Relationship Id="rId45" Type="http://schemas.openxmlformats.org/officeDocument/2006/relationships/tags" Target="../tags/tag663.xml"/><Relationship Id="rId46" Type="http://schemas.openxmlformats.org/officeDocument/2006/relationships/tags" Target="../tags/tag664.xml"/><Relationship Id="rId47" Type="http://schemas.openxmlformats.org/officeDocument/2006/relationships/tags" Target="../tags/tag665.xml"/><Relationship Id="rId48" Type="http://schemas.openxmlformats.org/officeDocument/2006/relationships/tags" Target="../tags/tag666.xml"/><Relationship Id="rId49" Type="http://schemas.openxmlformats.org/officeDocument/2006/relationships/tags" Target="../tags/tag667.xml"/><Relationship Id="rId50" Type="http://schemas.openxmlformats.org/officeDocument/2006/relationships/tags" Target="../tags/tag668.xml"/><Relationship Id="rId51" Type="http://schemas.openxmlformats.org/officeDocument/2006/relationships/tags" Target="../tags/tag669.xml"/><Relationship Id="rId52" Type="http://schemas.openxmlformats.org/officeDocument/2006/relationships/tags" Target="../tags/tag670.xml"/><Relationship Id="rId53" Type="http://schemas.openxmlformats.org/officeDocument/2006/relationships/tags" Target="../tags/tag671.xml"/><Relationship Id="rId54" Type="http://schemas.openxmlformats.org/officeDocument/2006/relationships/tags" Target="../tags/tag672.xml"/><Relationship Id="rId55" Type="http://schemas.openxmlformats.org/officeDocument/2006/relationships/tags" Target="../tags/tag673.xml"/><Relationship Id="rId56" Type="http://schemas.openxmlformats.org/officeDocument/2006/relationships/tags" Target="../tags/tag674.xml"/><Relationship Id="rId57" Type="http://schemas.openxmlformats.org/officeDocument/2006/relationships/tags" Target="../tags/tag675.xml"/><Relationship Id="rId58" Type="http://schemas.openxmlformats.org/officeDocument/2006/relationships/tags" Target="../tags/tag676.xml"/><Relationship Id="rId59" Type="http://schemas.openxmlformats.org/officeDocument/2006/relationships/tags" Target="../tags/tag677.xml"/><Relationship Id="rId60" Type="http://schemas.openxmlformats.org/officeDocument/2006/relationships/tags" Target="../tags/tag678.xml"/><Relationship Id="rId61" Type="http://schemas.openxmlformats.org/officeDocument/2006/relationships/tags" Target="../tags/tag679.xml"/><Relationship Id="rId62" Type="http://schemas.openxmlformats.org/officeDocument/2006/relationships/tags" Target="../tags/tag680.xml"/><Relationship Id="rId63" Type="http://schemas.openxmlformats.org/officeDocument/2006/relationships/tags" Target="../tags/tag681.xml"/><Relationship Id="rId64" Type="http://schemas.openxmlformats.org/officeDocument/2006/relationships/tags" Target="../tags/tag682.xml"/><Relationship Id="rId65" Type="http://schemas.openxmlformats.org/officeDocument/2006/relationships/tags" Target="../tags/tag683.xml"/><Relationship Id="rId66" Type="http://schemas.openxmlformats.org/officeDocument/2006/relationships/tags" Target="../tags/tag684.xml"/><Relationship Id="rId67" Type="http://schemas.openxmlformats.org/officeDocument/2006/relationships/tags" Target="../tags/tag685.xml"/><Relationship Id="rId68" Type="http://schemas.openxmlformats.org/officeDocument/2006/relationships/tags" Target="../tags/tag686.xml"/><Relationship Id="rId69" Type="http://schemas.openxmlformats.org/officeDocument/2006/relationships/tags" Target="../tags/tag687.xml"/><Relationship Id="rId70" Type="http://schemas.openxmlformats.org/officeDocument/2006/relationships/tags" Target="../tags/tag688.xml"/><Relationship Id="rId71" Type="http://schemas.openxmlformats.org/officeDocument/2006/relationships/tags" Target="../tags/tag689.xml"/><Relationship Id="rId72" Type="http://schemas.openxmlformats.org/officeDocument/2006/relationships/tags" Target="../tags/tag690.xml"/><Relationship Id="rId73" Type="http://schemas.openxmlformats.org/officeDocument/2006/relationships/tags" Target="../tags/tag691.xml"/><Relationship Id="rId74" Type="http://schemas.openxmlformats.org/officeDocument/2006/relationships/tags" Target="../tags/tag692.xml"/><Relationship Id="rId75" Type="http://schemas.openxmlformats.org/officeDocument/2006/relationships/tags" Target="../tags/tag693.xml"/><Relationship Id="rId76" Type="http://schemas.openxmlformats.org/officeDocument/2006/relationships/tags" Target="../tags/tag694.xml"/><Relationship Id="rId77" Type="http://schemas.openxmlformats.org/officeDocument/2006/relationships/tags" Target="../tags/tag695.xml"/><Relationship Id="rId78" Type="http://schemas.openxmlformats.org/officeDocument/2006/relationships/tags" Target="../tags/tag696.xml"/><Relationship Id="rId79" Type="http://schemas.openxmlformats.org/officeDocument/2006/relationships/tags" Target="../tags/tag697.xml"/><Relationship Id="rId80" Type="http://schemas.openxmlformats.org/officeDocument/2006/relationships/tags" Target="../tags/tag698.xml"/><Relationship Id="rId81" Type="http://schemas.openxmlformats.org/officeDocument/2006/relationships/tags" Target="../tags/tag699.xml"/><Relationship Id="rId82" Type="http://schemas.openxmlformats.org/officeDocument/2006/relationships/tags" Target="../tags/tag700.xml"/><Relationship Id="rId83" Type="http://schemas.openxmlformats.org/officeDocument/2006/relationships/tags" Target="../tags/tag701.xml"/><Relationship Id="rId84" Type="http://schemas.openxmlformats.org/officeDocument/2006/relationships/tags" Target="../tags/tag702.xml"/><Relationship Id="rId85" Type="http://schemas.openxmlformats.org/officeDocument/2006/relationships/tags" Target="../tags/tag703.xml"/><Relationship Id="rId86" Type="http://schemas.openxmlformats.org/officeDocument/2006/relationships/tags" Target="../tags/tag704.xml"/><Relationship Id="rId87" Type="http://schemas.openxmlformats.org/officeDocument/2006/relationships/tags" Target="../tags/tag705.xml"/><Relationship Id="rId88" Type="http://schemas.openxmlformats.org/officeDocument/2006/relationships/tags" Target="../tags/tag706.xml"/><Relationship Id="rId89" Type="http://schemas.openxmlformats.org/officeDocument/2006/relationships/tags" Target="../tags/tag707.xml"/><Relationship Id="rId90" Type="http://schemas.openxmlformats.org/officeDocument/2006/relationships/tags" Target="../tags/tag708.xml"/><Relationship Id="rId91" Type="http://schemas.openxmlformats.org/officeDocument/2006/relationships/tags" Target="../tags/tag709.xml"/><Relationship Id="rId92" Type="http://schemas.openxmlformats.org/officeDocument/2006/relationships/tags" Target="../tags/tag7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: 圆角 1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任意多边形: 形状 5"/>
          <p:cNvSpPr/>
          <p:nvPr>
            <p:custDataLst>
              <p:tags r:id="rId3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4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5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6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7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8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9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10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11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6" name="椭圆 155"/>
          <p:cNvSpPr/>
          <p:nvPr>
            <p:custDataLst>
              <p:tags r:id="rId12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7" name="椭圆 156"/>
          <p:cNvSpPr/>
          <p:nvPr>
            <p:custDataLst>
              <p:tags r:id="rId13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8" name="椭圆 157"/>
          <p:cNvSpPr/>
          <p:nvPr>
            <p:custDataLst>
              <p:tags r:id="rId14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9" name="椭圆 158"/>
          <p:cNvSpPr/>
          <p:nvPr>
            <p:custDataLst>
              <p:tags r:id="rId15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0" name="椭圆 159"/>
          <p:cNvSpPr/>
          <p:nvPr>
            <p:custDataLst>
              <p:tags r:id="rId16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1" name="椭圆 160"/>
          <p:cNvSpPr/>
          <p:nvPr>
            <p:custDataLst>
              <p:tags r:id="rId17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2" name="椭圆 161"/>
          <p:cNvSpPr/>
          <p:nvPr>
            <p:custDataLst>
              <p:tags r:id="rId18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3" name="椭圆 162"/>
          <p:cNvSpPr/>
          <p:nvPr>
            <p:custDataLst>
              <p:tags r:id="rId19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4" name="椭圆 163"/>
          <p:cNvSpPr/>
          <p:nvPr>
            <p:custDataLst>
              <p:tags r:id="rId20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5" name="椭圆 164"/>
          <p:cNvSpPr/>
          <p:nvPr>
            <p:custDataLst>
              <p:tags r:id="rId21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6" name="椭圆 165"/>
          <p:cNvSpPr/>
          <p:nvPr>
            <p:custDataLst>
              <p:tags r:id="rId22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7" name="椭圆 166"/>
          <p:cNvSpPr/>
          <p:nvPr>
            <p:custDataLst>
              <p:tags r:id="rId23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8" name="椭圆 167"/>
          <p:cNvSpPr/>
          <p:nvPr>
            <p:custDataLst>
              <p:tags r:id="rId24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9" name="椭圆 168"/>
          <p:cNvSpPr/>
          <p:nvPr>
            <p:custDataLst>
              <p:tags r:id="rId25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0" name="椭圆 169"/>
          <p:cNvSpPr/>
          <p:nvPr>
            <p:custDataLst>
              <p:tags r:id="rId26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1" name="椭圆 170"/>
          <p:cNvSpPr/>
          <p:nvPr>
            <p:custDataLst>
              <p:tags r:id="rId27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2" name="椭圆 171"/>
          <p:cNvSpPr/>
          <p:nvPr>
            <p:custDataLst>
              <p:tags r:id="rId28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3" name="椭圆 172"/>
          <p:cNvSpPr/>
          <p:nvPr>
            <p:custDataLst>
              <p:tags r:id="rId29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4" name="椭圆 173"/>
          <p:cNvSpPr/>
          <p:nvPr>
            <p:custDataLst>
              <p:tags r:id="rId30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5" name="椭圆 174"/>
          <p:cNvSpPr/>
          <p:nvPr>
            <p:custDataLst>
              <p:tags r:id="rId31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6" name="椭圆 175"/>
          <p:cNvSpPr/>
          <p:nvPr>
            <p:custDataLst>
              <p:tags r:id="rId32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7" name="椭圆 176"/>
          <p:cNvSpPr/>
          <p:nvPr>
            <p:custDataLst>
              <p:tags r:id="rId33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8" name="任意多边形: 形状 258"/>
          <p:cNvSpPr/>
          <p:nvPr>
            <p:custDataLst>
              <p:tags r:id="rId34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9" name="任意多边形: 形状 259"/>
          <p:cNvSpPr/>
          <p:nvPr>
            <p:custDataLst>
              <p:tags r:id="rId35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0" name="任意多边形: 形状 265"/>
          <p:cNvSpPr/>
          <p:nvPr>
            <p:custDataLst>
              <p:tags r:id="rId36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1" name="任意多边形: 形状 268"/>
          <p:cNvSpPr/>
          <p:nvPr>
            <p:custDataLst>
              <p:tags r:id="rId37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2" name="任意多边形: 形状 273"/>
          <p:cNvSpPr/>
          <p:nvPr>
            <p:custDataLst>
              <p:tags r:id="rId38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3" name="任意多边形: 形状 274"/>
          <p:cNvSpPr/>
          <p:nvPr>
            <p:custDataLst>
              <p:tags r:id="rId39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4" name="椭圆 183"/>
          <p:cNvSpPr/>
          <p:nvPr>
            <p:custDataLst>
              <p:tags r:id="rId40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5" name="椭圆 184"/>
          <p:cNvSpPr/>
          <p:nvPr>
            <p:custDataLst>
              <p:tags r:id="rId41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6" name="椭圆 185"/>
          <p:cNvSpPr/>
          <p:nvPr>
            <p:custDataLst>
              <p:tags r:id="rId42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7" name="椭圆 186"/>
          <p:cNvSpPr/>
          <p:nvPr>
            <p:custDataLst>
              <p:tags r:id="rId43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8" name="椭圆 187"/>
          <p:cNvSpPr/>
          <p:nvPr>
            <p:custDataLst>
              <p:tags r:id="rId44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9" name="椭圆 188"/>
          <p:cNvSpPr/>
          <p:nvPr>
            <p:custDataLst>
              <p:tags r:id="rId45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1" name="椭圆 190"/>
          <p:cNvSpPr/>
          <p:nvPr>
            <p:custDataLst>
              <p:tags r:id="rId46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47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48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9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50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4" name="椭圆 203"/>
          <p:cNvSpPr/>
          <p:nvPr>
            <p:custDataLst>
              <p:tags r:id="rId51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5" name="椭圆 204"/>
          <p:cNvSpPr/>
          <p:nvPr>
            <p:custDataLst>
              <p:tags r:id="rId52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0" name="椭圆 209"/>
          <p:cNvSpPr/>
          <p:nvPr>
            <p:custDataLst>
              <p:tags r:id="rId53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1" name="椭圆 210"/>
          <p:cNvSpPr/>
          <p:nvPr>
            <p:custDataLst>
              <p:tags r:id="rId54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6" name="椭圆 215"/>
          <p:cNvSpPr/>
          <p:nvPr>
            <p:custDataLst>
              <p:tags r:id="rId55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7" name="椭圆 216"/>
          <p:cNvSpPr/>
          <p:nvPr>
            <p:custDataLst>
              <p:tags r:id="rId56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2" name="椭圆 221"/>
          <p:cNvSpPr/>
          <p:nvPr>
            <p:custDataLst>
              <p:tags r:id="rId57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3" name="椭圆 222"/>
          <p:cNvSpPr/>
          <p:nvPr>
            <p:custDataLst>
              <p:tags r:id="rId58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4" name="椭圆 223"/>
          <p:cNvSpPr/>
          <p:nvPr>
            <p:custDataLst>
              <p:tags r:id="rId59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5" name="椭圆 224"/>
          <p:cNvSpPr/>
          <p:nvPr>
            <p:custDataLst>
              <p:tags r:id="rId60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6" name="椭圆 225"/>
          <p:cNvSpPr/>
          <p:nvPr>
            <p:custDataLst>
              <p:tags r:id="rId61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7" name="椭圆 226"/>
          <p:cNvSpPr/>
          <p:nvPr>
            <p:custDataLst>
              <p:tags r:id="rId62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8" name="椭圆 227"/>
          <p:cNvSpPr/>
          <p:nvPr>
            <p:custDataLst>
              <p:tags r:id="rId63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3" name="椭圆 232"/>
          <p:cNvSpPr/>
          <p:nvPr>
            <p:custDataLst>
              <p:tags r:id="rId64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4" name="椭圆 233"/>
          <p:cNvSpPr/>
          <p:nvPr>
            <p:custDataLst>
              <p:tags r:id="rId65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9" name="椭圆 238"/>
          <p:cNvSpPr/>
          <p:nvPr>
            <p:custDataLst>
              <p:tags r:id="rId66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0" name="椭圆 239"/>
          <p:cNvSpPr/>
          <p:nvPr>
            <p:custDataLst>
              <p:tags r:id="rId67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5" name="椭圆 244"/>
          <p:cNvSpPr/>
          <p:nvPr>
            <p:custDataLst>
              <p:tags r:id="rId68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6" name="椭圆 245"/>
          <p:cNvSpPr/>
          <p:nvPr>
            <p:custDataLst>
              <p:tags r:id="rId69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1" name="椭圆 250"/>
          <p:cNvSpPr/>
          <p:nvPr>
            <p:custDataLst>
              <p:tags r:id="rId70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2" name="椭圆 251"/>
          <p:cNvSpPr/>
          <p:nvPr>
            <p:custDataLst>
              <p:tags r:id="rId71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7" name="椭圆 256"/>
          <p:cNvSpPr/>
          <p:nvPr>
            <p:custDataLst>
              <p:tags r:id="rId72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8" name="椭圆 257"/>
          <p:cNvSpPr/>
          <p:nvPr>
            <p:custDataLst>
              <p:tags r:id="rId73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1" name="椭圆 260"/>
          <p:cNvSpPr/>
          <p:nvPr>
            <p:custDataLst>
              <p:tags r:id="rId74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2" name="椭圆 261"/>
          <p:cNvSpPr/>
          <p:nvPr>
            <p:custDataLst>
              <p:tags r:id="rId75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3" name="椭圆 262"/>
          <p:cNvSpPr/>
          <p:nvPr>
            <p:custDataLst>
              <p:tags r:id="rId76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4" name="椭圆 263"/>
          <p:cNvSpPr/>
          <p:nvPr>
            <p:custDataLst>
              <p:tags r:id="rId77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5" name="椭圆 264"/>
          <p:cNvSpPr/>
          <p:nvPr>
            <p:custDataLst>
              <p:tags r:id="rId78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7" name="椭圆 266"/>
          <p:cNvSpPr/>
          <p:nvPr>
            <p:custDataLst>
              <p:tags r:id="rId79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8" name="椭圆 267"/>
          <p:cNvSpPr/>
          <p:nvPr>
            <p:custDataLst>
              <p:tags r:id="rId80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0" name="椭圆 269"/>
          <p:cNvSpPr/>
          <p:nvPr>
            <p:custDataLst>
              <p:tags r:id="rId81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1" name="椭圆 270"/>
          <p:cNvSpPr/>
          <p:nvPr>
            <p:custDataLst>
              <p:tags r:id="rId82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2" name="椭圆 271"/>
          <p:cNvSpPr/>
          <p:nvPr>
            <p:custDataLst>
              <p:tags r:id="rId83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3" name="椭圆 272"/>
          <p:cNvSpPr/>
          <p:nvPr>
            <p:custDataLst>
              <p:tags r:id="rId84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6" name="椭圆 275"/>
          <p:cNvSpPr/>
          <p:nvPr>
            <p:custDataLst>
              <p:tags r:id="rId85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0" name="图片 9" descr="亮着灯的房子&#10;&#10;低可信度描述已自动生成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9" name="标题 8"/>
          <p:cNvSpPr txBox="1">
            <a:spLocks noGrp="1"/>
          </p:cNvSpPr>
          <p:nvPr>
            <p:ph type="title" idx="3" hasCustomPrompt="1"/>
            <p:custDataLst>
              <p:tags r:id="rId88"/>
            </p:custDataLst>
          </p:nvPr>
        </p:nvSpPr>
        <p:spPr>
          <a:xfrm>
            <a:off x="1263650" y="1411605"/>
            <a:ext cx="7329805" cy="194691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defPPr>
              <a:defRPr lang="zh-CN"/>
            </a:defPPr>
            <a:lvl1pPr marL="0" marR="0" algn="just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400" normalizeH="0" baseline="0" noProof="1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200000" scaled="1"/>
                  <a:tileRect/>
                </a:gradFill>
                <a:latin typeface="+中文标题" charset="0"/>
                <a:ea typeface="+mj-ea"/>
                <a:cs typeface="微软雅黑" panose="020B0503020204020204" charset="-122"/>
              </a:defRPr>
            </a:lvl1pPr>
          </a:lstStyle>
          <a:p>
            <a:pPr lvl="0" algn="just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89"/>
            </p:custDataLst>
          </p:nvPr>
        </p:nvSpPr>
        <p:spPr>
          <a:xfrm>
            <a:off x="1287779" y="3358515"/>
            <a:ext cx="662494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90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1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2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3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 userDrawn="1">
            <p:custDataLst>
              <p:tags r:id="rId3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 algn="l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 algn="l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 algn="l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 algn="l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44"/>
            <p:custDataLst>
              <p:tags r:id="rId5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  <a:tileRect/>
                </a:gra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6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7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8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10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11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2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3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5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6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7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8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0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1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2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3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5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6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7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8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30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31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2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3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5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6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7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8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40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1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2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3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5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6"/>
          <p:cNvSpPr/>
          <p:nvPr>
            <p:custDataLst>
              <p:tags r:id="rId2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52" name="图片 251" descr="亮着灯的房子&#10;&#10;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25" name="椭圆 24"/>
          <p:cNvSpPr/>
          <p:nvPr>
            <p:custDataLst>
              <p:tags r:id="rId5"/>
            </p:custDataLst>
          </p:nvPr>
        </p:nvSpPr>
        <p:spPr>
          <a:xfrm rot="5400000">
            <a:off x="346202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" name="椭圆 25"/>
          <p:cNvSpPr/>
          <p:nvPr>
            <p:custDataLst>
              <p:tags r:id="rId6"/>
            </p:custDataLst>
          </p:nvPr>
        </p:nvSpPr>
        <p:spPr>
          <a:xfrm rot="5400000">
            <a:off x="346202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2" name="椭圆 221"/>
          <p:cNvSpPr/>
          <p:nvPr>
            <p:custDataLst>
              <p:tags r:id="rId7"/>
            </p:custDataLst>
          </p:nvPr>
        </p:nvSpPr>
        <p:spPr>
          <a:xfrm rot="5400000">
            <a:off x="346202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3" name="椭圆 222"/>
          <p:cNvSpPr/>
          <p:nvPr>
            <p:custDataLst>
              <p:tags r:id="rId8"/>
            </p:custDataLst>
          </p:nvPr>
        </p:nvSpPr>
        <p:spPr>
          <a:xfrm rot="5400000">
            <a:off x="346202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" name="椭圆 26"/>
          <p:cNvSpPr/>
          <p:nvPr>
            <p:custDataLst>
              <p:tags r:id="rId9"/>
            </p:custDataLst>
          </p:nvPr>
        </p:nvSpPr>
        <p:spPr>
          <a:xfrm rot="5400000">
            <a:off x="327850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" name="椭圆 27"/>
          <p:cNvSpPr/>
          <p:nvPr>
            <p:custDataLst>
              <p:tags r:id="rId10"/>
            </p:custDataLst>
          </p:nvPr>
        </p:nvSpPr>
        <p:spPr>
          <a:xfrm rot="5400000">
            <a:off x="327850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6" name="椭圆 215"/>
          <p:cNvSpPr/>
          <p:nvPr>
            <p:custDataLst>
              <p:tags r:id="rId11"/>
            </p:custDataLst>
          </p:nvPr>
        </p:nvSpPr>
        <p:spPr>
          <a:xfrm rot="5400000">
            <a:off x="327850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7" name="椭圆 216"/>
          <p:cNvSpPr/>
          <p:nvPr>
            <p:custDataLst>
              <p:tags r:id="rId12"/>
            </p:custDataLst>
          </p:nvPr>
        </p:nvSpPr>
        <p:spPr>
          <a:xfrm rot="5400000">
            <a:off x="327850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椭圆 28"/>
          <p:cNvSpPr/>
          <p:nvPr>
            <p:custDataLst>
              <p:tags r:id="rId13"/>
            </p:custDataLst>
          </p:nvPr>
        </p:nvSpPr>
        <p:spPr>
          <a:xfrm rot="5400000">
            <a:off x="309435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" name="椭圆 29"/>
          <p:cNvSpPr/>
          <p:nvPr>
            <p:custDataLst>
              <p:tags r:id="rId14"/>
            </p:custDataLst>
          </p:nvPr>
        </p:nvSpPr>
        <p:spPr>
          <a:xfrm rot="5400000">
            <a:off x="309435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0" name="椭圆 209"/>
          <p:cNvSpPr/>
          <p:nvPr>
            <p:custDataLst>
              <p:tags r:id="rId15"/>
            </p:custDataLst>
          </p:nvPr>
        </p:nvSpPr>
        <p:spPr>
          <a:xfrm rot="5400000">
            <a:off x="309435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1" name="椭圆 210"/>
          <p:cNvSpPr/>
          <p:nvPr>
            <p:custDataLst>
              <p:tags r:id="rId16"/>
            </p:custDataLst>
          </p:nvPr>
        </p:nvSpPr>
        <p:spPr>
          <a:xfrm rot="5400000">
            <a:off x="309435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" name="椭圆 32"/>
          <p:cNvSpPr/>
          <p:nvPr>
            <p:custDataLst>
              <p:tags r:id="rId17"/>
            </p:custDataLst>
          </p:nvPr>
        </p:nvSpPr>
        <p:spPr>
          <a:xfrm rot="5400000">
            <a:off x="2910840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" name="椭圆 33"/>
          <p:cNvSpPr/>
          <p:nvPr>
            <p:custDataLst>
              <p:tags r:id="rId18"/>
            </p:custDataLst>
          </p:nvPr>
        </p:nvSpPr>
        <p:spPr>
          <a:xfrm rot="5400000">
            <a:off x="2910840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4" name="椭圆 203"/>
          <p:cNvSpPr/>
          <p:nvPr>
            <p:custDataLst>
              <p:tags r:id="rId19"/>
            </p:custDataLst>
          </p:nvPr>
        </p:nvSpPr>
        <p:spPr>
          <a:xfrm rot="5400000">
            <a:off x="2910840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5" name="椭圆 204"/>
          <p:cNvSpPr/>
          <p:nvPr>
            <p:custDataLst>
              <p:tags r:id="rId20"/>
            </p:custDataLst>
          </p:nvPr>
        </p:nvSpPr>
        <p:spPr>
          <a:xfrm rot="5400000">
            <a:off x="2910840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0" name="椭圆 39"/>
          <p:cNvSpPr/>
          <p:nvPr>
            <p:custDataLst>
              <p:tags r:id="rId21"/>
            </p:custDataLst>
          </p:nvPr>
        </p:nvSpPr>
        <p:spPr>
          <a:xfrm rot="5400000">
            <a:off x="2727325" y="11176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1" name="椭圆 40"/>
          <p:cNvSpPr/>
          <p:nvPr>
            <p:custDataLst>
              <p:tags r:id="rId22"/>
            </p:custDataLst>
          </p:nvPr>
        </p:nvSpPr>
        <p:spPr>
          <a:xfrm rot="5400000">
            <a:off x="2727325" y="32194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23"/>
            </p:custDataLst>
          </p:nvPr>
        </p:nvSpPr>
        <p:spPr>
          <a:xfrm rot="5400000">
            <a:off x="2727325" y="53276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24"/>
            </p:custDataLst>
          </p:nvPr>
        </p:nvSpPr>
        <p:spPr>
          <a:xfrm rot="5400000">
            <a:off x="2727325" y="74358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5" name="椭圆 184"/>
          <p:cNvSpPr/>
          <p:nvPr>
            <p:custDataLst>
              <p:tags r:id="rId25"/>
            </p:custDataLst>
          </p:nvPr>
        </p:nvSpPr>
        <p:spPr>
          <a:xfrm rot="5400000">
            <a:off x="437197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6" name="椭圆 185"/>
          <p:cNvSpPr/>
          <p:nvPr>
            <p:custDataLst>
              <p:tags r:id="rId26"/>
            </p:custDataLst>
          </p:nvPr>
        </p:nvSpPr>
        <p:spPr>
          <a:xfrm rot="5400000">
            <a:off x="437197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7" name="椭圆 186"/>
          <p:cNvSpPr/>
          <p:nvPr>
            <p:custDataLst>
              <p:tags r:id="rId27"/>
            </p:custDataLst>
          </p:nvPr>
        </p:nvSpPr>
        <p:spPr>
          <a:xfrm rot="5400000">
            <a:off x="437197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8" name="椭圆 187"/>
          <p:cNvSpPr/>
          <p:nvPr>
            <p:custDataLst>
              <p:tags r:id="rId28"/>
            </p:custDataLst>
          </p:nvPr>
        </p:nvSpPr>
        <p:spPr>
          <a:xfrm rot="5400000">
            <a:off x="437197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9" name="椭圆 178"/>
          <p:cNvSpPr/>
          <p:nvPr>
            <p:custDataLst>
              <p:tags r:id="rId29"/>
            </p:custDataLst>
          </p:nvPr>
        </p:nvSpPr>
        <p:spPr>
          <a:xfrm rot="5400000">
            <a:off x="418846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0" name="椭圆 179"/>
          <p:cNvSpPr/>
          <p:nvPr>
            <p:custDataLst>
              <p:tags r:id="rId30"/>
            </p:custDataLst>
          </p:nvPr>
        </p:nvSpPr>
        <p:spPr>
          <a:xfrm rot="5400000">
            <a:off x="418846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1" name="椭圆 180"/>
          <p:cNvSpPr/>
          <p:nvPr>
            <p:custDataLst>
              <p:tags r:id="rId31"/>
            </p:custDataLst>
          </p:nvPr>
        </p:nvSpPr>
        <p:spPr>
          <a:xfrm rot="5400000">
            <a:off x="418846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2" name="椭圆 181"/>
          <p:cNvSpPr/>
          <p:nvPr>
            <p:custDataLst>
              <p:tags r:id="rId32"/>
            </p:custDataLst>
          </p:nvPr>
        </p:nvSpPr>
        <p:spPr>
          <a:xfrm rot="5400000">
            <a:off x="418846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3" name="椭圆 172"/>
          <p:cNvSpPr/>
          <p:nvPr>
            <p:custDataLst>
              <p:tags r:id="rId33"/>
            </p:custDataLst>
          </p:nvPr>
        </p:nvSpPr>
        <p:spPr>
          <a:xfrm rot="5400000">
            <a:off x="4004310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4" name="椭圆 173"/>
          <p:cNvSpPr/>
          <p:nvPr>
            <p:custDataLst>
              <p:tags r:id="rId34"/>
            </p:custDataLst>
          </p:nvPr>
        </p:nvSpPr>
        <p:spPr>
          <a:xfrm rot="5400000">
            <a:off x="4004310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5" name="椭圆 174"/>
          <p:cNvSpPr/>
          <p:nvPr>
            <p:custDataLst>
              <p:tags r:id="rId35"/>
            </p:custDataLst>
          </p:nvPr>
        </p:nvSpPr>
        <p:spPr>
          <a:xfrm rot="5400000">
            <a:off x="4004310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6" name="椭圆 175"/>
          <p:cNvSpPr/>
          <p:nvPr>
            <p:custDataLst>
              <p:tags r:id="rId36"/>
            </p:custDataLst>
          </p:nvPr>
        </p:nvSpPr>
        <p:spPr>
          <a:xfrm rot="5400000">
            <a:off x="4004310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7" name="椭圆 166"/>
          <p:cNvSpPr/>
          <p:nvPr>
            <p:custDataLst>
              <p:tags r:id="rId37"/>
            </p:custDataLst>
          </p:nvPr>
        </p:nvSpPr>
        <p:spPr>
          <a:xfrm rot="5400000">
            <a:off x="382079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8" name="椭圆 167"/>
          <p:cNvSpPr/>
          <p:nvPr>
            <p:custDataLst>
              <p:tags r:id="rId38"/>
            </p:custDataLst>
          </p:nvPr>
        </p:nvSpPr>
        <p:spPr>
          <a:xfrm rot="5400000">
            <a:off x="382079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9" name="椭圆 168"/>
          <p:cNvSpPr/>
          <p:nvPr>
            <p:custDataLst>
              <p:tags r:id="rId39"/>
            </p:custDataLst>
          </p:nvPr>
        </p:nvSpPr>
        <p:spPr>
          <a:xfrm rot="5400000">
            <a:off x="382079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0" name="椭圆 169"/>
          <p:cNvSpPr/>
          <p:nvPr>
            <p:custDataLst>
              <p:tags r:id="rId40"/>
            </p:custDataLst>
          </p:nvPr>
        </p:nvSpPr>
        <p:spPr>
          <a:xfrm rot="5400000">
            <a:off x="382079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1" name="椭圆 160"/>
          <p:cNvSpPr/>
          <p:nvPr>
            <p:custDataLst>
              <p:tags r:id="rId41"/>
            </p:custDataLst>
          </p:nvPr>
        </p:nvSpPr>
        <p:spPr>
          <a:xfrm rot="5400000">
            <a:off x="3636645" y="11620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2" name="椭圆 161"/>
          <p:cNvSpPr/>
          <p:nvPr>
            <p:custDataLst>
              <p:tags r:id="rId42"/>
            </p:custDataLst>
          </p:nvPr>
        </p:nvSpPr>
        <p:spPr>
          <a:xfrm rot="5400000">
            <a:off x="3636645" y="32702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3" name="椭圆 162"/>
          <p:cNvSpPr/>
          <p:nvPr>
            <p:custDataLst>
              <p:tags r:id="rId43"/>
            </p:custDataLst>
          </p:nvPr>
        </p:nvSpPr>
        <p:spPr>
          <a:xfrm rot="5400000">
            <a:off x="3636645" y="53721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4" name="椭圆 163"/>
          <p:cNvSpPr/>
          <p:nvPr>
            <p:custDataLst>
              <p:tags r:id="rId44"/>
            </p:custDataLst>
          </p:nvPr>
        </p:nvSpPr>
        <p:spPr>
          <a:xfrm rot="5400000">
            <a:off x="3636645" y="74803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45"/>
            </p:custDataLst>
          </p:nvPr>
        </p:nvSpPr>
        <p:spPr>
          <a:xfrm>
            <a:off x="0" y="2767965"/>
            <a:ext cx="4707890" cy="1743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 dirty="0">
                <a:gradFill>
                  <a:gsLst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30000">
                      <a:schemeClr val="accent2"/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6"/>
            </p:custDataLst>
          </p:nvPr>
        </p:nvSpPr>
        <p:spPr>
          <a:xfrm>
            <a:off x="581025" y="1445895"/>
            <a:ext cx="4126865" cy="138493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1" i="0" u="none" strike="noStrike" kern="1200" cap="none" spc="0" normalizeH="0" baseline="0" noProof="1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  <a:tileRect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1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9" name="任意多边形: 形状 258"/>
          <p:cNvSpPr/>
          <p:nvPr>
            <p:custDataLst>
              <p:tags r:id="rId3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1" name="矩形: 圆角 10"/>
          <p:cNvSpPr/>
          <p:nvPr>
            <p:custDataLst>
              <p:tags r:id="rId4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pic>
        <p:nvPicPr>
          <p:cNvPr id="277" name="图片 276" descr="亮着灯的房子&#10;&#10;低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31" name="椭圆 30"/>
          <p:cNvSpPr/>
          <p:nvPr>
            <p:custDataLst>
              <p:tags r:id="rId7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" name="椭圆 34"/>
          <p:cNvSpPr/>
          <p:nvPr>
            <p:custDataLst>
              <p:tags r:id="rId8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6" name="椭圆 35"/>
          <p:cNvSpPr/>
          <p:nvPr>
            <p:custDataLst>
              <p:tags r:id="rId9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7" name="椭圆 36"/>
          <p:cNvSpPr/>
          <p:nvPr>
            <p:custDataLst>
              <p:tags r:id="rId10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椭圆 37"/>
          <p:cNvSpPr/>
          <p:nvPr>
            <p:custDataLst>
              <p:tags r:id="rId11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椭圆 38"/>
          <p:cNvSpPr/>
          <p:nvPr>
            <p:custDataLst>
              <p:tags r:id="rId12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2" name="椭圆 41"/>
          <p:cNvSpPr/>
          <p:nvPr>
            <p:custDataLst>
              <p:tags r:id="rId13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3" name="椭圆 42"/>
          <p:cNvSpPr/>
          <p:nvPr>
            <p:custDataLst>
              <p:tags r:id="rId14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4" name="椭圆 43"/>
          <p:cNvSpPr/>
          <p:nvPr>
            <p:custDataLst>
              <p:tags r:id="rId15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16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6" name="椭圆 45"/>
          <p:cNvSpPr/>
          <p:nvPr>
            <p:custDataLst>
              <p:tags r:id="rId17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7" name="椭圆 46"/>
          <p:cNvSpPr/>
          <p:nvPr>
            <p:custDataLst>
              <p:tags r:id="rId18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9" name="椭圆 48"/>
          <p:cNvSpPr/>
          <p:nvPr>
            <p:custDataLst>
              <p:tags r:id="rId19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" name="椭圆 49"/>
          <p:cNvSpPr/>
          <p:nvPr>
            <p:custDataLst>
              <p:tags r:id="rId20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" name="椭圆 50"/>
          <p:cNvSpPr/>
          <p:nvPr>
            <p:custDataLst>
              <p:tags r:id="rId21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" name="椭圆 51"/>
          <p:cNvSpPr/>
          <p:nvPr>
            <p:custDataLst>
              <p:tags r:id="rId22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" name="椭圆 52"/>
          <p:cNvSpPr/>
          <p:nvPr>
            <p:custDataLst>
              <p:tags r:id="rId23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" name="椭圆 53"/>
          <p:cNvSpPr/>
          <p:nvPr>
            <p:custDataLst>
              <p:tags r:id="rId24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6" name="椭圆 55"/>
          <p:cNvSpPr/>
          <p:nvPr>
            <p:custDataLst>
              <p:tags r:id="rId25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7" name="椭圆 56"/>
          <p:cNvSpPr/>
          <p:nvPr>
            <p:custDataLst>
              <p:tags r:id="rId26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8" name="椭圆 57"/>
          <p:cNvSpPr/>
          <p:nvPr>
            <p:custDataLst>
              <p:tags r:id="rId27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9" name="椭圆 58"/>
          <p:cNvSpPr/>
          <p:nvPr>
            <p:custDataLst>
              <p:tags r:id="rId28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0" name="椭圆 59"/>
          <p:cNvSpPr/>
          <p:nvPr>
            <p:custDataLst>
              <p:tags r:id="rId29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1" name="椭圆 60"/>
          <p:cNvSpPr/>
          <p:nvPr>
            <p:custDataLst>
              <p:tags r:id="rId30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3" name="椭圆 62"/>
          <p:cNvSpPr/>
          <p:nvPr>
            <p:custDataLst>
              <p:tags r:id="rId31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4" name="椭圆 63"/>
          <p:cNvSpPr/>
          <p:nvPr>
            <p:custDataLst>
              <p:tags r:id="rId32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5" name="椭圆 64"/>
          <p:cNvSpPr/>
          <p:nvPr>
            <p:custDataLst>
              <p:tags r:id="rId33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6" name="椭圆 65"/>
          <p:cNvSpPr/>
          <p:nvPr>
            <p:custDataLst>
              <p:tags r:id="rId34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7" name="椭圆 66"/>
          <p:cNvSpPr/>
          <p:nvPr>
            <p:custDataLst>
              <p:tags r:id="rId35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8" name="椭圆 67"/>
          <p:cNvSpPr/>
          <p:nvPr>
            <p:custDataLst>
              <p:tags r:id="rId36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2" name="椭圆 81"/>
          <p:cNvSpPr/>
          <p:nvPr>
            <p:custDataLst>
              <p:tags r:id="rId37"/>
            </p:custDataLst>
          </p:nvPr>
        </p:nvSpPr>
        <p:spPr>
          <a:xfrm>
            <a:off x="850328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3" name="椭圆 82"/>
          <p:cNvSpPr/>
          <p:nvPr>
            <p:custDataLst>
              <p:tags r:id="rId38"/>
            </p:custDataLst>
          </p:nvPr>
        </p:nvSpPr>
        <p:spPr>
          <a:xfrm>
            <a:off x="871347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4" name="椭圆 83"/>
          <p:cNvSpPr/>
          <p:nvPr>
            <p:custDataLst>
              <p:tags r:id="rId39"/>
            </p:custDataLst>
          </p:nvPr>
        </p:nvSpPr>
        <p:spPr>
          <a:xfrm>
            <a:off x="892429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5" name="椭圆 84"/>
          <p:cNvSpPr/>
          <p:nvPr>
            <p:custDataLst>
              <p:tags r:id="rId40"/>
            </p:custDataLst>
          </p:nvPr>
        </p:nvSpPr>
        <p:spPr>
          <a:xfrm>
            <a:off x="913447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6" name="椭圆 85"/>
          <p:cNvSpPr/>
          <p:nvPr>
            <p:custDataLst>
              <p:tags r:id="rId41"/>
            </p:custDataLst>
          </p:nvPr>
        </p:nvSpPr>
        <p:spPr>
          <a:xfrm>
            <a:off x="9345295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7" name="椭圆 86"/>
          <p:cNvSpPr/>
          <p:nvPr>
            <p:custDataLst>
              <p:tags r:id="rId42"/>
            </p:custDataLst>
          </p:nvPr>
        </p:nvSpPr>
        <p:spPr>
          <a:xfrm>
            <a:off x="9555480" y="-4000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6" name="椭圆 75"/>
          <p:cNvSpPr/>
          <p:nvPr>
            <p:custDataLst>
              <p:tags r:id="rId43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7" name="椭圆 76"/>
          <p:cNvSpPr/>
          <p:nvPr>
            <p:custDataLst>
              <p:tags r:id="rId44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8" name="椭圆 77"/>
          <p:cNvSpPr/>
          <p:nvPr>
            <p:custDataLst>
              <p:tags r:id="rId45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9" name="椭圆 78"/>
          <p:cNvSpPr/>
          <p:nvPr>
            <p:custDataLst>
              <p:tags r:id="rId46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0" name="椭圆 79"/>
          <p:cNvSpPr/>
          <p:nvPr>
            <p:custDataLst>
              <p:tags r:id="rId47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1" name="椭圆 80"/>
          <p:cNvSpPr/>
          <p:nvPr>
            <p:custDataLst>
              <p:tags r:id="rId48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3" name="椭圆 252"/>
          <p:cNvSpPr/>
          <p:nvPr>
            <p:custDataLst>
              <p:tags r:id="rId49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4" name="椭圆 253"/>
          <p:cNvSpPr/>
          <p:nvPr>
            <p:custDataLst>
              <p:tags r:id="rId50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5" name="椭圆 254"/>
          <p:cNvSpPr/>
          <p:nvPr>
            <p:custDataLst>
              <p:tags r:id="rId51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6" name="椭圆 255"/>
          <p:cNvSpPr/>
          <p:nvPr>
            <p:custDataLst>
              <p:tags r:id="rId52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7" name="椭圆 246"/>
          <p:cNvSpPr/>
          <p:nvPr>
            <p:custDataLst>
              <p:tags r:id="rId53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8" name="椭圆 247"/>
          <p:cNvSpPr/>
          <p:nvPr>
            <p:custDataLst>
              <p:tags r:id="rId54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9" name="椭圆 248"/>
          <p:cNvSpPr/>
          <p:nvPr>
            <p:custDataLst>
              <p:tags r:id="rId55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50" name="椭圆 249"/>
          <p:cNvSpPr/>
          <p:nvPr>
            <p:custDataLst>
              <p:tags r:id="rId56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1" name="椭圆 240"/>
          <p:cNvSpPr/>
          <p:nvPr>
            <p:custDataLst>
              <p:tags r:id="rId57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2" name="椭圆 241"/>
          <p:cNvSpPr/>
          <p:nvPr>
            <p:custDataLst>
              <p:tags r:id="rId58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3" name="椭圆 242"/>
          <p:cNvSpPr/>
          <p:nvPr>
            <p:custDataLst>
              <p:tags r:id="rId59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44" name="椭圆 243"/>
          <p:cNvSpPr/>
          <p:nvPr>
            <p:custDataLst>
              <p:tags r:id="rId60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5" name="椭圆 234"/>
          <p:cNvSpPr/>
          <p:nvPr>
            <p:custDataLst>
              <p:tags r:id="rId61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6" name="椭圆 235"/>
          <p:cNvSpPr/>
          <p:nvPr>
            <p:custDataLst>
              <p:tags r:id="rId62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7" name="椭圆 236"/>
          <p:cNvSpPr/>
          <p:nvPr>
            <p:custDataLst>
              <p:tags r:id="rId63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8" name="椭圆 237"/>
          <p:cNvSpPr/>
          <p:nvPr>
            <p:custDataLst>
              <p:tags r:id="rId64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9" name="椭圆 228"/>
          <p:cNvSpPr/>
          <p:nvPr>
            <p:custDataLst>
              <p:tags r:id="rId65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0" name="椭圆 229"/>
          <p:cNvSpPr/>
          <p:nvPr>
            <p:custDataLst>
              <p:tags r:id="rId66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1" name="椭圆 230"/>
          <p:cNvSpPr/>
          <p:nvPr>
            <p:custDataLst>
              <p:tags r:id="rId67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32" name="椭圆 231"/>
          <p:cNvSpPr/>
          <p:nvPr>
            <p:custDataLst>
              <p:tags r:id="rId68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8" name="椭圆 217"/>
          <p:cNvSpPr/>
          <p:nvPr>
            <p:custDataLst>
              <p:tags r:id="rId69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9" name="椭圆 218"/>
          <p:cNvSpPr/>
          <p:nvPr>
            <p:custDataLst>
              <p:tags r:id="rId70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0" name="椭圆 219"/>
          <p:cNvSpPr/>
          <p:nvPr>
            <p:custDataLst>
              <p:tags r:id="rId71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1" name="椭圆 220"/>
          <p:cNvSpPr/>
          <p:nvPr>
            <p:custDataLst>
              <p:tags r:id="rId72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2" name="椭圆 211"/>
          <p:cNvSpPr/>
          <p:nvPr>
            <p:custDataLst>
              <p:tags r:id="rId73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3" name="椭圆 212"/>
          <p:cNvSpPr/>
          <p:nvPr>
            <p:custDataLst>
              <p:tags r:id="rId74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4" name="椭圆 213"/>
          <p:cNvSpPr/>
          <p:nvPr>
            <p:custDataLst>
              <p:tags r:id="rId75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5" name="椭圆 214"/>
          <p:cNvSpPr/>
          <p:nvPr>
            <p:custDataLst>
              <p:tags r:id="rId76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6" name="椭圆 205"/>
          <p:cNvSpPr/>
          <p:nvPr>
            <p:custDataLst>
              <p:tags r:id="rId77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7" name="椭圆 206"/>
          <p:cNvSpPr/>
          <p:nvPr>
            <p:custDataLst>
              <p:tags r:id="rId78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8" name="椭圆 207"/>
          <p:cNvSpPr/>
          <p:nvPr>
            <p:custDataLst>
              <p:tags r:id="rId79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9" name="椭圆 208"/>
          <p:cNvSpPr/>
          <p:nvPr>
            <p:custDataLst>
              <p:tags r:id="rId80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81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82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83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3" name="椭圆 202"/>
          <p:cNvSpPr/>
          <p:nvPr>
            <p:custDataLst>
              <p:tags r:id="rId84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4" name="椭圆 193"/>
          <p:cNvSpPr/>
          <p:nvPr>
            <p:custDataLst>
              <p:tags r:id="rId85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86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87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88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89"/>
            </p:custDataLst>
          </p:nvPr>
        </p:nvSpPr>
        <p:spPr>
          <a:xfrm>
            <a:off x="624205" y="2734945"/>
            <a:ext cx="7391400" cy="233172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  <a:tileRect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90"/>
            </p:custDataLst>
          </p:nvPr>
        </p:nvSpPr>
        <p:spPr>
          <a:xfrm>
            <a:off x="854075" y="1958975"/>
            <a:ext cx="1277620" cy="57721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0" normalizeH="0" baseline="0" noProof="1" dirty="0">
                <a:solidFill>
                  <a:schemeClr val="bg1"/>
                </a:solidFill>
                <a:latin typeface="+mn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 userDrawn="1">
            <p:custDataLst>
              <p:tags r:id="rId3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46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 algn="l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 algn="l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 algn="l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 algn="l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45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07" name="椭圆 506"/>
          <p:cNvSpPr/>
          <p:nvPr>
            <p:custDataLst>
              <p:tags r:id="rId6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8" name="椭圆 507"/>
          <p:cNvSpPr/>
          <p:nvPr>
            <p:custDataLst>
              <p:tags r:id="rId7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09" name="椭圆 508"/>
          <p:cNvSpPr/>
          <p:nvPr>
            <p:custDataLst>
              <p:tags r:id="rId8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0" name="椭圆 509"/>
          <p:cNvSpPr/>
          <p:nvPr>
            <p:custDataLst>
              <p:tags r:id="rId9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1" name="椭圆 510"/>
          <p:cNvSpPr/>
          <p:nvPr>
            <p:custDataLst>
              <p:tags r:id="rId10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2" name="椭圆 511"/>
          <p:cNvSpPr/>
          <p:nvPr>
            <p:custDataLst>
              <p:tags r:id="rId11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3" name="椭圆 512"/>
          <p:cNvSpPr/>
          <p:nvPr>
            <p:custDataLst>
              <p:tags r:id="rId12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4" name="椭圆 513"/>
          <p:cNvSpPr/>
          <p:nvPr>
            <p:custDataLst>
              <p:tags r:id="rId13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5" name="椭圆 514"/>
          <p:cNvSpPr/>
          <p:nvPr>
            <p:custDataLst>
              <p:tags r:id="rId14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6" name="椭圆 515"/>
          <p:cNvSpPr/>
          <p:nvPr>
            <p:custDataLst>
              <p:tags r:id="rId15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7" name="椭圆 516"/>
          <p:cNvSpPr/>
          <p:nvPr>
            <p:custDataLst>
              <p:tags r:id="rId16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8" name="椭圆 517"/>
          <p:cNvSpPr/>
          <p:nvPr>
            <p:custDataLst>
              <p:tags r:id="rId17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19" name="椭圆 518"/>
          <p:cNvSpPr/>
          <p:nvPr>
            <p:custDataLst>
              <p:tags r:id="rId18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0" name="椭圆 519"/>
          <p:cNvSpPr/>
          <p:nvPr>
            <p:custDataLst>
              <p:tags r:id="rId19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1" name="椭圆 520"/>
          <p:cNvSpPr/>
          <p:nvPr>
            <p:custDataLst>
              <p:tags r:id="rId20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2" name="椭圆 521"/>
          <p:cNvSpPr/>
          <p:nvPr>
            <p:custDataLst>
              <p:tags r:id="rId21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3" name="椭圆 522"/>
          <p:cNvSpPr/>
          <p:nvPr>
            <p:custDataLst>
              <p:tags r:id="rId22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4" name="椭圆 523"/>
          <p:cNvSpPr/>
          <p:nvPr>
            <p:custDataLst>
              <p:tags r:id="rId23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5" name="椭圆 524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6" name="椭圆 525"/>
          <p:cNvSpPr/>
          <p:nvPr>
            <p:custDataLst>
              <p:tags r:id="rId25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7" name="椭圆 526"/>
          <p:cNvSpPr/>
          <p:nvPr>
            <p:custDataLst>
              <p:tags r:id="rId26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8" name="椭圆 527"/>
          <p:cNvSpPr/>
          <p:nvPr>
            <p:custDataLst>
              <p:tags r:id="rId27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29" name="椭圆 528"/>
          <p:cNvSpPr/>
          <p:nvPr>
            <p:custDataLst>
              <p:tags r:id="rId28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0" name="椭圆 529"/>
          <p:cNvSpPr/>
          <p:nvPr>
            <p:custDataLst>
              <p:tags r:id="rId29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1" name="椭圆 530"/>
          <p:cNvSpPr/>
          <p:nvPr>
            <p:custDataLst>
              <p:tags r:id="rId30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2" name="椭圆 531"/>
          <p:cNvSpPr/>
          <p:nvPr>
            <p:custDataLst>
              <p:tags r:id="rId31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3" name="椭圆 532"/>
          <p:cNvSpPr/>
          <p:nvPr>
            <p:custDataLst>
              <p:tags r:id="rId32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4" name="椭圆 533"/>
          <p:cNvSpPr/>
          <p:nvPr>
            <p:custDataLst>
              <p:tags r:id="rId33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5" name="椭圆 534"/>
          <p:cNvSpPr/>
          <p:nvPr>
            <p:custDataLst>
              <p:tags r:id="rId34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6" name="椭圆 535"/>
          <p:cNvSpPr/>
          <p:nvPr>
            <p:custDataLst>
              <p:tags r:id="rId35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7" name="椭圆 536"/>
          <p:cNvSpPr/>
          <p:nvPr>
            <p:custDataLst>
              <p:tags r:id="rId36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8" name="椭圆 537"/>
          <p:cNvSpPr/>
          <p:nvPr>
            <p:custDataLst>
              <p:tags r:id="rId37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39" name="椭圆 538"/>
          <p:cNvSpPr/>
          <p:nvPr>
            <p:custDataLst>
              <p:tags r:id="rId38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0" name="椭圆 539"/>
          <p:cNvSpPr/>
          <p:nvPr>
            <p:custDataLst>
              <p:tags r:id="rId39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1" name="椭圆 540"/>
          <p:cNvSpPr/>
          <p:nvPr>
            <p:custDataLst>
              <p:tags r:id="rId40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2" name="椭圆 541"/>
          <p:cNvSpPr/>
          <p:nvPr>
            <p:custDataLst>
              <p:tags r:id="rId41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3" name="椭圆 542"/>
          <p:cNvSpPr/>
          <p:nvPr>
            <p:custDataLst>
              <p:tags r:id="rId42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4" name="椭圆 543"/>
          <p:cNvSpPr/>
          <p:nvPr>
            <p:custDataLst>
              <p:tags r:id="rId43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5" name="椭圆 544"/>
          <p:cNvSpPr/>
          <p:nvPr>
            <p:custDataLst>
              <p:tags r:id="rId44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46" name="椭圆 545"/>
          <p:cNvSpPr/>
          <p:nvPr>
            <p:custDataLst>
              <p:tags r:id="rId45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46"/>
            </p:custDataLst>
          </p:nvPr>
        </p:nvSpPr>
        <p:spPr>
          <a:xfrm>
            <a:off x="608400" y="442348"/>
            <a:ext cx="10969200" cy="68135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  <a:tileRect/>
                </a:gra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任意多边形: 形状 1"/>
          <p:cNvSpPr/>
          <p:nvPr userDrawn="1">
            <p:custDataLst>
              <p:tags r:id="rId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48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 algn="l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 algn="l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 algn="l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 algn="l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7"/>
            <p:custDataLst>
              <p:tags r:id="rId5"/>
            </p:custDataLst>
          </p:nvPr>
        </p:nvSpPr>
        <p:spPr>
          <a:xfrm>
            <a:off x="6235200" y="1419070"/>
            <a:ext cx="5342400" cy="4203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46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 algn="l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 algn="l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 algn="l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 algn="l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45"/>
            <p:custDataLst>
              <p:tags r:id="rId7"/>
            </p:custDataLst>
          </p:nvPr>
        </p:nvSpPr>
        <p:spPr>
          <a:xfrm>
            <a:off x="608400" y="1429865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8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9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10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11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12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13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4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5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6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7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8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9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20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21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2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3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4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6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7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8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9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30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31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32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33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4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5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6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7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8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9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40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41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42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3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4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5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6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7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48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  <a:tileRect/>
                </a:gra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任意多边形: 形状 1"/>
          <p:cNvSpPr/>
          <p:nvPr userDrawn="1">
            <p:custDataLst>
              <p:tags r:id="rId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986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  <a:tileRect/>
                </a:gra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 userDrawn="1">
            <p:custDataLst>
              <p:tags r:id="rId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2" name="椭圆 201"/>
          <p:cNvSpPr/>
          <p:nvPr>
            <p:custDataLst>
              <p:tags r:id="rId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5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6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7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8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10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11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12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13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1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15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16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17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18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1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0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1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2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6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7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8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30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31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32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33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3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35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36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37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38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3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40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41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42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6" name="椭圆 125"/>
          <p:cNvSpPr/>
          <p:nvPr>
            <p:custDataLst>
              <p:tags r:id="rId43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任意多边形: 形状 1"/>
          <p:cNvSpPr/>
          <p:nvPr userDrawn="1">
            <p:custDataLst>
              <p:tags r:id="rId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正文"/>
          <p:cNvSpPr txBox="1">
            <a:spLocks noGrp="1"/>
          </p:cNvSpPr>
          <p:nvPr>
            <p:ph idx="44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l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 algn="l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 algn="l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 algn="l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 algn="l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任意多边形: 形状 1"/>
          <p:cNvSpPr/>
          <p:nvPr userDrawn="1">
            <p:custDataLst>
              <p:tags r:id="rId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45" hasCustomPrompt="1"/>
            <p:custDataLst>
              <p:tags r:id="rId4"/>
            </p:custDataLst>
          </p:nvPr>
        </p:nvSpPr>
        <p:spPr>
          <a:xfrm>
            <a:off x="608400" y="1237350"/>
            <a:ext cx="1096920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26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58590"/>
            <a:ext cx="109692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0" normalizeH="0" baseline="0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  <a:tileRect/>
                </a:gradFill>
                <a:uFillTx/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1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任意多边形: 形状 5"/>
          <p:cNvSpPr/>
          <p:nvPr>
            <p:custDataLst>
              <p:tags r:id="rId3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pic>
        <p:nvPicPr>
          <p:cNvPr id="259" name="图片 258" descr="亮着灯的房子&#10;&#10;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266" name="椭圆 265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4" name="椭圆 273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5" name="椭圆 274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6" name="椭圆 275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7" name="椭圆 276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8" name="椭圆 277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79" name="椭圆 278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0" name="椭圆 279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1" name="椭圆 280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2" name="椭圆 281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3" name="椭圆 282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4" name="椭圆 283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5" name="椭圆 284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6" name="椭圆 285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7" name="椭圆 286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8" name="椭圆 287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89" name="椭圆 288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0" name="椭圆 289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1" name="椭圆 290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2" name="椭圆 291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3" name="椭圆 292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4" name="椭圆 293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5" name="椭圆 294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6" name="椭圆 295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7" name="椭圆 296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8" name="椭圆 297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9" name="椭圆 298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0" name="椭圆 299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1" name="椭圆 300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2" name="任意多边形: 形状 301"/>
          <p:cNvSpPr/>
          <p:nvPr>
            <p:custDataLst>
              <p:tags r:id="rId36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3" name="任意多边形: 形状 302"/>
          <p:cNvSpPr/>
          <p:nvPr>
            <p:custDataLst>
              <p:tags r:id="rId37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4" name="任意多边形: 形状 303"/>
          <p:cNvSpPr/>
          <p:nvPr>
            <p:custDataLst>
              <p:tags r:id="rId38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5" name="任意多边形: 形状 304"/>
          <p:cNvSpPr/>
          <p:nvPr>
            <p:custDataLst>
              <p:tags r:id="rId39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6" name="任意多边形: 形状 305"/>
          <p:cNvSpPr/>
          <p:nvPr>
            <p:custDataLst>
              <p:tags r:id="rId40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7" name="任意多边形: 形状 306"/>
          <p:cNvSpPr/>
          <p:nvPr>
            <p:custDataLst>
              <p:tags r:id="rId41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8" name="椭圆 307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9" name="椭圆 308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0" name="椭圆 309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1" name="椭圆 310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2" name="椭圆 311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3" name="椭圆 312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>
            <a:avLst/>
          </a:pr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5" name="椭圆 314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6" name="椭圆 315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7" name="椭圆 316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8" name="椭圆 317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19" name="椭圆 318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0" name="椭圆 319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1" name="椭圆 320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2" name="椭圆 321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3" name="椭圆 322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4" name="椭圆 323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5" name="椭圆 324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6" name="椭圆 325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7" name="椭圆 326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8" name="椭圆 327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29" name="椭圆 328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0" name="椭圆 329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1" name="椭圆 330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2" name="椭圆 331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3" name="椭圆 332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4" name="椭圆 333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5" name="椭圆 334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6" name="椭圆 335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7" name="椭圆 336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8" name="椭圆 337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9" name="椭圆 338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0" name="椭圆 339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1" name="椭圆 340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2" name="椭圆 341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3" name="椭圆 342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4" name="椭圆 343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5" name="椭圆 344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6" name="椭圆 345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7" name="椭圆 346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8" name="椭圆 347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49" name="椭圆 348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0" name="椭圆 349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1" name="椭圆 350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2" name="椭圆 351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3" name="椭圆 352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4" name="椭圆 353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>
            <a:avLst/>
          </a:prstGeom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1856740" y="1411605"/>
            <a:ext cx="5520055" cy="18700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 dirty="0">
                <a:gradFill flip="none" rotWithShape="1"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10800000" scaled="1"/>
                  <a:tileRect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7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ags" Target="../tags/tag57.xml"/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tags" Target="../tags/tag61.xml"/><Relationship Id="rId17" Type="http://schemas.openxmlformats.org/officeDocument/2006/relationships/tags" Target="../tags/tag62.xml"/><Relationship Id="rId18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11.xml"/><Relationship Id="rId13" Type="http://schemas.openxmlformats.org/officeDocument/2006/relationships/tags" Target="../tags/tag712.xml"/><Relationship Id="rId14" Type="http://schemas.openxmlformats.org/officeDocument/2006/relationships/tags" Target="../tags/tag713.xml"/><Relationship Id="rId15" Type="http://schemas.openxmlformats.org/officeDocument/2006/relationships/tags" Target="../tags/tag714.xml"/><Relationship Id="rId16" Type="http://schemas.openxmlformats.org/officeDocument/2006/relationships/tags" Target="../tags/tag715.xml"/><Relationship Id="rId17" Type="http://schemas.openxmlformats.org/officeDocument/2006/relationships/tags" Target="../tags/tag716.xml"/><Relationship Id="rId18" Type="http://schemas.openxmlformats.org/officeDocument/2006/relationships/tags" Target="../tags/tag717.xml"/><Relationship Id="rId19" Type="http://schemas.openxmlformats.org/officeDocument/2006/relationships/tags" Target="../tags/tag718.xml"/><Relationship Id="rId20" Type="http://schemas.openxmlformats.org/officeDocument/2006/relationships/tags" Target="../tags/tag719.xml"/><Relationship Id="rId21" Type="http://schemas.openxmlformats.org/officeDocument/2006/relationships/tags" Target="../tags/tag720.xml"/><Relationship Id="rId22" Type="http://schemas.openxmlformats.org/officeDocument/2006/relationships/tags" Target="../tags/tag721.xml"/><Relationship Id="rId23" Type="http://schemas.openxmlformats.org/officeDocument/2006/relationships/tags" Target="../tags/tag722.xml"/><Relationship Id="rId24" Type="http://schemas.openxmlformats.org/officeDocument/2006/relationships/tags" Target="../tags/tag723.xml"/><Relationship Id="rId25" Type="http://schemas.openxmlformats.org/officeDocument/2006/relationships/tags" Target="../tags/tag724.xml"/><Relationship Id="rId26" Type="http://schemas.openxmlformats.org/officeDocument/2006/relationships/tags" Target="../tags/tag725.xml"/><Relationship Id="rId27" Type="http://schemas.openxmlformats.org/officeDocument/2006/relationships/tags" Target="../tags/tag726.xml"/><Relationship Id="rId28" Type="http://schemas.openxmlformats.org/officeDocument/2006/relationships/tags" Target="../tags/tag727.xml"/><Relationship Id="rId29" Type="http://schemas.openxmlformats.org/officeDocument/2006/relationships/tags" Target="../tags/tag728.xml"/><Relationship Id="rId30" Type="http://schemas.openxmlformats.org/officeDocument/2006/relationships/tags" Target="../tags/tag729.xml"/><Relationship Id="rId31" Type="http://schemas.openxmlformats.org/officeDocument/2006/relationships/tags" Target="../tags/tag730.xml"/><Relationship Id="rId32" Type="http://schemas.openxmlformats.org/officeDocument/2006/relationships/tags" Target="../tags/tag731.xml"/><Relationship Id="rId33" Type="http://schemas.openxmlformats.org/officeDocument/2006/relationships/tags" Target="../tags/tag732.xml"/><Relationship Id="rId34" Type="http://schemas.openxmlformats.org/officeDocument/2006/relationships/tags" Target="../tags/tag733.xml"/><Relationship Id="rId35" Type="http://schemas.openxmlformats.org/officeDocument/2006/relationships/tags" Target="../tags/tag734.xml"/><Relationship Id="rId36" Type="http://schemas.openxmlformats.org/officeDocument/2006/relationships/tags" Target="../tags/tag735.xml"/><Relationship Id="rId37" Type="http://schemas.openxmlformats.org/officeDocument/2006/relationships/tags" Target="../tags/tag736.xml"/><Relationship Id="rId38" Type="http://schemas.openxmlformats.org/officeDocument/2006/relationships/tags" Target="../tags/tag737.xml"/><Relationship Id="rId39" Type="http://schemas.openxmlformats.org/officeDocument/2006/relationships/tags" Target="../tags/tag738.xml"/><Relationship Id="rId40" Type="http://schemas.openxmlformats.org/officeDocument/2006/relationships/tags" Target="../tags/tag739.xml"/><Relationship Id="rId41" Type="http://schemas.openxmlformats.org/officeDocument/2006/relationships/tags" Target="../tags/tag740.xml"/><Relationship Id="rId42" Type="http://schemas.openxmlformats.org/officeDocument/2006/relationships/tags" Target="../tags/tag741.xml"/><Relationship Id="rId43" Type="http://schemas.openxmlformats.org/officeDocument/2006/relationships/tags" Target="../tags/tag742.xml"/><Relationship Id="rId44" Type="http://schemas.openxmlformats.org/officeDocument/2006/relationships/tags" Target="../tags/tag743.xml"/><Relationship Id="rId45" Type="http://schemas.openxmlformats.org/officeDocument/2006/relationships/tags" Target="../tags/tag744.xml"/><Relationship Id="rId46" Type="http://schemas.openxmlformats.org/officeDocument/2006/relationships/tags" Target="../tags/tag745.xml"/><Relationship Id="rId47" Type="http://schemas.openxmlformats.org/officeDocument/2006/relationships/tags" Target="../tags/tag746.xml"/><Relationship Id="rId48" Type="http://schemas.openxmlformats.org/officeDocument/2006/relationships/tags" Target="../tags/tag747.xml"/><Relationship Id="rId49" Type="http://schemas.openxmlformats.org/officeDocument/2006/relationships/tags" Target="../tags/tag748.xml"/><Relationship Id="rId50" Type="http://schemas.openxmlformats.org/officeDocument/2006/relationships/tags" Target="../tags/tag749.xml"/><Relationship Id="rId51" Type="http://schemas.openxmlformats.org/officeDocument/2006/relationships/tags" Target="../tags/tag750.xml"/><Relationship Id="rId52" Type="http://schemas.openxmlformats.org/officeDocument/2006/relationships/tags" Target="../tags/tag751.xml"/><Relationship Id="rId53" Type="http://schemas.openxmlformats.org/officeDocument/2006/relationships/tags" Target="../tags/tag752.xml"/><Relationship Id="rId54" Type="http://schemas.openxmlformats.org/officeDocument/2006/relationships/tags" Target="../tags/tag753.xml"/><Relationship Id="rId55" Type="http://schemas.openxmlformats.org/officeDocument/2006/relationships/tags" Target="../tags/tag754.xml"/><Relationship Id="rId56" Type="http://schemas.openxmlformats.org/officeDocument/2006/relationships/tags" Target="../tags/tag755.xml"/><Relationship Id="rId57" Type="http://schemas.openxmlformats.org/officeDocument/2006/relationships/tags" Target="../tags/tag756.xml"/><Relationship Id="rId58" Type="http://schemas.openxmlformats.org/officeDocument/2006/relationships/tags" Target="../tags/tag757.xml"/><Relationship Id="rId59" Type="http://schemas.openxmlformats.org/officeDocument/2006/relationships/tags" Target="../tags/tag758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7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8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9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0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1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2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3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5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6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7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8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9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0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1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2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3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5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6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7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8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9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0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1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2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3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5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2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3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5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6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7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9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0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1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2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marR="0" lvl="1">
              <a:buClrTx/>
              <a:buSzTx/>
              <a:tabLst>
                <a:tab pos="1609725" algn="l"/>
              </a:tabLst>
            </a:pPr>
            <a:r>
              <a:rPr lang="zh-CN" altLang="en-US" dirty="0"/>
              <a:t>二级</a:t>
            </a:r>
            <a:endParaRPr lang="zh-CN" altLang="en-US" dirty="0"/>
          </a:p>
          <a:p>
            <a:pPr marR="0" lvl="2">
              <a:buClrTx/>
              <a:buSzTx/>
            </a:pPr>
            <a:r>
              <a:rPr lang="zh-CN" altLang="en-US" dirty="0"/>
              <a:t>三级</a:t>
            </a:r>
            <a:endParaRPr lang="zh-CN" altLang="en-US" dirty="0"/>
          </a:p>
          <a:p>
            <a:pPr marR="0" lvl="3">
              <a:buClrTx/>
              <a:buSzTx/>
            </a:pPr>
            <a:r>
              <a:rPr lang="zh-CN" altLang="en-US" dirty="0"/>
              <a:t>四级</a:t>
            </a:r>
            <a:endParaRPr lang="zh-CN" altLang="en-US" dirty="0"/>
          </a:p>
          <a:p>
            <a:pPr marR="0" lvl="4">
              <a:buClrTx/>
              <a:buSzTx/>
            </a:pP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0" normalizeH="0" baseline="0" smtClean="0"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  <a:tileRect/>
          </a:gradFill>
          <a:uFillTx/>
          <a:latin typeface="+mj-ea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微软雅黑" panose="020B050302020402020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9.xml"/><Relationship Id="rId2" Type="http://schemas.openxmlformats.org/officeDocument/2006/relationships/tags" Target="../tags/tag760.xml"/><Relationship Id="rId3" Type="http://schemas.openxmlformats.org/officeDocument/2006/relationships/tags" Target="../tags/tag761.xml"/><Relationship Id="rId4" Type="http://schemas.openxmlformats.org/officeDocument/2006/relationships/tags" Target="../tags/tag76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63.xml"/><Relationship Id="rId2" Type="http://schemas.openxmlformats.org/officeDocument/2006/relationships/tags" Target="../tags/tag764.xml"/><Relationship Id="rId3" Type="http://schemas.openxmlformats.org/officeDocument/2006/relationships/tags" Target="../tags/tag765.xml"/><Relationship Id="rId4" Type="http://schemas.openxmlformats.org/officeDocument/2006/relationships/tags" Target="../tags/tag766.xml"/><Relationship Id="rId5" Type="http://schemas.openxmlformats.org/officeDocument/2006/relationships/tags" Target="../tags/tag767.xml"/><Relationship Id="rId6" Type="http://schemas.openxmlformats.org/officeDocument/2006/relationships/tags" Target="../tags/tag768.xml"/><Relationship Id="rId7" Type="http://schemas.openxmlformats.org/officeDocument/2006/relationships/tags" Target="../tags/tag769.xml"/><Relationship Id="rId8" Type="http://schemas.openxmlformats.org/officeDocument/2006/relationships/tags" Target="../tags/tag770.xml"/><Relationship Id="rId9" Type="http://schemas.openxmlformats.org/officeDocument/2006/relationships/tags" Target="../tags/tag771.xml"/><Relationship Id="rId10" Type="http://schemas.openxmlformats.org/officeDocument/2006/relationships/tags" Target="../tags/tag772.xml"/><Relationship Id="rId11" Type="http://schemas.openxmlformats.org/officeDocument/2006/relationships/tags" Target="../tags/tag773.xml"/><Relationship Id="rId12" Type="http://schemas.openxmlformats.org/officeDocument/2006/relationships/tags" Target="../tags/tag774.xml"/><Relationship Id="rId13" Type="http://schemas.openxmlformats.org/officeDocument/2006/relationships/tags" Target="../tags/tag775.xml"/><Relationship Id="rId14" Type="http://schemas.openxmlformats.org/officeDocument/2006/relationships/tags" Target="../tags/tag776.xml"/><Relationship Id="rId15" Type="http://schemas.openxmlformats.org/officeDocument/2006/relationships/tags" Target="../tags/tag777.xml"/><Relationship Id="rId16" Type="http://schemas.openxmlformats.org/officeDocument/2006/relationships/tags" Target="../tags/tag778.xml"/><Relationship Id="rId17" Type="http://schemas.openxmlformats.org/officeDocument/2006/relationships/tags" Target="../tags/tag779.xml"/><Relationship Id="rId18" Type="http://schemas.openxmlformats.org/officeDocument/2006/relationships/tags" Target="../tags/tag780.xml"/><Relationship Id="rId19" Type="http://schemas.openxmlformats.org/officeDocument/2006/relationships/tags" Target="../tags/tag781.xml"/><Relationship Id="rId20" Type="http://schemas.openxmlformats.org/officeDocument/2006/relationships/tags" Target="../tags/tag782.xml"/><Relationship Id="rId21" Type="http://schemas.openxmlformats.org/officeDocument/2006/relationships/tags" Target="../tags/tag783.xml"/><Relationship Id="rId22" Type="http://schemas.openxmlformats.org/officeDocument/2006/relationships/tags" Target="../tags/tag784.xml"/><Relationship Id="rId23" Type="http://schemas.openxmlformats.org/officeDocument/2006/relationships/tags" Target="../tags/tag785.xml"/><Relationship Id="rId24" Type="http://schemas.openxmlformats.org/officeDocument/2006/relationships/slideLayout" Target="../slideLayouts/slideLayout14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86.xml"/><Relationship Id="rId2" Type="http://schemas.openxmlformats.org/officeDocument/2006/relationships/tags" Target="../tags/tag787.xml"/><Relationship Id="rId3" Type="http://schemas.openxmlformats.org/officeDocument/2006/relationships/tags" Target="../tags/tag78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89.xml"/><Relationship Id="rId2" Type="http://schemas.openxmlformats.org/officeDocument/2006/relationships/tags" Target="../tags/tag790.xml"/><Relationship Id="rId3" Type="http://schemas.openxmlformats.org/officeDocument/2006/relationships/tags" Target="../tags/tag791.xml"/><Relationship Id="rId4" Type="http://schemas.openxmlformats.org/officeDocument/2006/relationships/tags" Target="../tags/tag792.xml"/><Relationship Id="rId5" Type="http://schemas.openxmlformats.org/officeDocument/2006/relationships/tags" Target="../tags/tag793.xml"/><Relationship Id="rId6" Type="http://schemas.openxmlformats.org/officeDocument/2006/relationships/tags" Target="../tags/tag794.xml"/><Relationship Id="rId7" Type="http://schemas.openxmlformats.org/officeDocument/2006/relationships/tags" Target="../tags/tag795.xml"/><Relationship Id="rId8" Type="http://schemas.openxmlformats.org/officeDocument/2006/relationships/tags" Target="../tags/tag796.xml"/><Relationship Id="rId9" Type="http://schemas.openxmlformats.org/officeDocument/2006/relationships/tags" Target="../tags/tag797.xml"/><Relationship Id="rId10" Type="http://schemas.openxmlformats.org/officeDocument/2006/relationships/tags" Target="../tags/tag798.xml"/><Relationship Id="rId11" Type="http://schemas.openxmlformats.org/officeDocument/2006/relationships/tags" Target="../tags/tag799.xml"/><Relationship Id="rId12" Type="http://schemas.openxmlformats.org/officeDocument/2006/relationships/tags" Target="../tags/tag800.xml"/><Relationship Id="rId13" Type="http://schemas.openxmlformats.org/officeDocument/2006/relationships/tags" Target="../tags/tag801.xml"/><Relationship Id="rId14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02.xml"/><Relationship Id="rId2" Type="http://schemas.openxmlformats.org/officeDocument/2006/relationships/tags" Target="../tags/tag803.xml"/><Relationship Id="rId3" Type="http://schemas.openxmlformats.org/officeDocument/2006/relationships/tags" Target="../tags/tag804.xml"/><Relationship Id="rId4" Type="http://schemas.openxmlformats.org/officeDocument/2006/relationships/tags" Target="../tags/tag805.xml"/><Relationship Id="rId5" Type="http://schemas.openxmlformats.org/officeDocument/2006/relationships/tags" Target="../tags/tag806.xml"/><Relationship Id="rId6" Type="http://schemas.openxmlformats.org/officeDocument/2006/relationships/tags" Target="../tags/tag807.xml"/><Relationship Id="rId7" Type="http://schemas.openxmlformats.org/officeDocument/2006/relationships/tags" Target="../tags/tag808.xml"/><Relationship Id="rId8" Type="http://schemas.openxmlformats.org/officeDocument/2006/relationships/tags" Target="../tags/tag809.xml"/><Relationship Id="rId9" Type="http://schemas.openxmlformats.org/officeDocument/2006/relationships/tags" Target="../tags/tag810.xml"/><Relationship Id="rId10" Type="http://schemas.openxmlformats.org/officeDocument/2006/relationships/tags" Target="../tags/tag811.xml"/><Relationship Id="rId11" Type="http://schemas.openxmlformats.org/officeDocument/2006/relationships/tags" Target="../tags/tag812.xml"/><Relationship Id="rId12" Type="http://schemas.openxmlformats.org/officeDocument/2006/relationships/tags" Target="../tags/tag81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814.xml"/><Relationship Id="rId2" Type="http://schemas.openxmlformats.org/officeDocument/2006/relationships/tags" Target="../tags/tag815.xml"/><Relationship Id="rId3" Type="http://schemas.openxmlformats.org/officeDocument/2006/relationships/tags" Target="../tags/tag816.xml"/><Relationship Id="rId4" Type="http://schemas.openxmlformats.org/officeDocument/2006/relationships/tags" Target="../tags/tag817.xml"/><Relationship Id="rId5" Type="http://schemas.openxmlformats.org/officeDocument/2006/relationships/tags" Target="../tags/tag818.xml"/><Relationship Id="rId6" Type="http://schemas.openxmlformats.org/officeDocument/2006/relationships/tags" Target="../tags/tag819.xml"/><Relationship Id="rId7" Type="http://schemas.openxmlformats.org/officeDocument/2006/relationships/tags" Target="../tags/tag820.xml"/><Relationship Id="rId8" Type="http://schemas.openxmlformats.org/officeDocument/2006/relationships/tags" Target="../tags/tag821.xml"/><Relationship Id="rId9" Type="http://schemas.openxmlformats.org/officeDocument/2006/relationships/tags" Target="../tags/tag822.xml"/><Relationship Id="rId10" Type="http://schemas.openxmlformats.org/officeDocument/2006/relationships/tags" Target="../tags/tag823.xml"/><Relationship Id="rId11" Type="http://schemas.openxmlformats.org/officeDocument/2006/relationships/tags" Target="../tags/tag824.xml"/><Relationship Id="rId12" Type="http://schemas.openxmlformats.org/officeDocument/2006/relationships/tags" Target="../tags/tag82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826.xml"/><Relationship Id="rId2" Type="http://schemas.openxmlformats.org/officeDocument/2006/relationships/tags" Target="../tags/tag827.xml"/><Relationship Id="rId3" Type="http://schemas.openxmlformats.org/officeDocument/2006/relationships/tags" Target="../tags/tag82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829.xml"/><Relationship Id="rId2" Type="http://schemas.openxmlformats.org/officeDocument/2006/relationships/tags" Target="../tags/tag830.xml"/><Relationship Id="rId3" Type="http://schemas.openxmlformats.org/officeDocument/2006/relationships/tags" Target="../tags/tag831.xml"/><Relationship Id="rId4" Type="http://schemas.openxmlformats.org/officeDocument/2006/relationships/tags" Target="../tags/tag832.xml"/><Relationship Id="rId5" Type="http://schemas.openxmlformats.org/officeDocument/2006/relationships/tags" Target="../tags/tag833.xml"/><Relationship Id="rId6" Type="http://schemas.openxmlformats.org/officeDocument/2006/relationships/tags" Target="../tags/tag834.xml"/><Relationship Id="rId7" Type="http://schemas.openxmlformats.org/officeDocument/2006/relationships/tags" Target="../tags/tag835.xml"/><Relationship Id="rId8" Type="http://schemas.openxmlformats.org/officeDocument/2006/relationships/tags" Target="../tags/tag836.xml"/><Relationship Id="rId9" Type="http://schemas.openxmlformats.org/officeDocument/2006/relationships/tags" Target="../tags/tag837.xml"/><Relationship Id="rId10" Type="http://schemas.openxmlformats.org/officeDocument/2006/relationships/tags" Target="../tags/tag838.xml"/><Relationship Id="rId11" Type="http://schemas.openxmlformats.org/officeDocument/2006/relationships/tags" Target="../tags/tag839.xml"/><Relationship Id="rId12" Type="http://schemas.openxmlformats.org/officeDocument/2006/relationships/tags" Target="../tags/tag840.xml"/><Relationship Id="rId13" Type="http://schemas.openxmlformats.org/officeDocument/2006/relationships/tags" Target="../tags/tag841.xml"/><Relationship Id="rId14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842.xml"/><Relationship Id="rId2" Type="http://schemas.openxmlformats.org/officeDocument/2006/relationships/tags" Target="../tags/tag843.xml"/><Relationship Id="rId3" Type="http://schemas.openxmlformats.org/officeDocument/2006/relationships/tags" Target="../tags/tag844.xml"/><Relationship Id="rId4" Type="http://schemas.openxmlformats.org/officeDocument/2006/relationships/tags" Target="../tags/tag845.xml"/><Relationship Id="rId5" Type="http://schemas.openxmlformats.org/officeDocument/2006/relationships/tags" Target="../tags/tag846.xml"/><Relationship Id="rId6" Type="http://schemas.openxmlformats.org/officeDocument/2006/relationships/tags" Target="../tags/tag847.xml"/><Relationship Id="rId7" Type="http://schemas.openxmlformats.org/officeDocument/2006/relationships/tags" Target="../tags/tag848.xml"/><Relationship Id="rId8" Type="http://schemas.openxmlformats.org/officeDocument/2006/relationships/tags" Target="../tags/tag849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50.xml"/><Relationship Id="rId2" Type="http://schemas.openxmlformats.org/officeDocument/2006/relationships/tags" Target="../tags/tag851.xml"/><Relationship Id="rId3" Type="http://schemas.openxmlformats.org/officeDocument/2006/relationships/tags" Target="../tags/tag852.xml"/><Relationship Id="rId4" Type="http://schemas.openxmlformats.org/officeDocument/2006/relationships/tags" Target="../tags/tag853.xml"/><Relationship Id="rId5" Type="http://schemas.openxmlformats.org/officeDocument/2006/relationships/tags" Target="../tags/tag854.xml"/><Relationship Id="rId6" Type="http://schemas.openxmlformats.org/officeDocument/2006/relationships/tags" Target="../tags/tag855.xml"/><Relationship Id="rId7" Type="http://schemas.openxmlformats.org/officeDocument/2006/relationships/tags" Target="../tags/tag856.xml"/><Relationship Id="rId8" Type="http://schemas.openxmlformats.org/officeDocument/2006/relationships/tags" Target="../tags/tag857.xml"/><Relationship Id="rId9" Type="http://schemas.openxmlformats.org/officeDocument/2006/relationships/tags" Target="../tags/tag858.xml"/><Relationship Id="rId10" Type="http://schemas.openxmlformats.org/officeDocument/2006/relationships/tags" Target="../tags/tag859.xml"/><Relationship Id="rId11" Type="http://schemas.openxmlformats.org/officeDocument/2006/relationships/tags" Target="../tags/tag860.xml"/><Relationship Id="rId12" Type="http://schemas.openxmlformats.org/officeDocument/2006/relationships/tags" Target="../tags/tag86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62.xml"/><Relationship Id="rId2" Type="http://schemas.openxmlformats.org/officeDocument/2006/relationships/tags" Target="../tags/tag863.xml"/><Relationship Id="rId3" Type="http://schemas.openxmlformats.org/officeDocument/2006/relationships/tags" Target="../tags/tag86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65.xml"/><Relationship Id="rId2" Type="http://schemas.openxmlformats.org/officeDocument/2006/relationships/tags" Target="../tags/tag866.xml"/><Relationship Id="rId3" Type="http://schemas.openxmlformats.org/officeDocument/2006/relationships/tags" Target="../tags/tag867.xml"/><Relationship Id="rId4" Type="http://schemas.openxmlformats.org/officeDocument/2006/relationships/tags" Target="../tags/tag868.xml"/><Relationship Id="rId5" Type="http://schemas.openxmlformats.org/officeDocument/2006/relationships/tags" Target="../tags/tag869.xml"/><Relationship Id="rId6" Type="http://schemas.openxmlformats.org/officeDocument/2006/relationships/tags" Target="../tags/tag870.xml"/><Relationship Id="rId7" Type="http://schemas.openxmlformats.org/officeDocument/2006/relationships/tags" Target="../tags/tag871.xml"/><Relationship Id="rId8" Type="http://schemas.openxmlformats.org/officeDocument/2006/relationships/tags" Target="../tags/tag872.xml"/><Relationship Id="rId9" Type="http://schemas.openxmlformats.org/officeDocument/2006/relationships/tags" Target="../tags/tag873.xml"/><Relationship Id="rId10" Type="http://schemas.openxmlformats.org/officeDocument/2006/relationships/tags" Target="../tags/tag874.xml"/><Relationship Id="rId11" Type="http://schemas.openxmlformats.org/officeDocument/2006/relationships/tags" Target="../tags/tag875.xml"/><Relationship Id="rId12" Type="http://schemas.openxmlformats.org/officeDocument/2006/relationships/tags" Target="../tags/tag876.xml"/><Relationship Id="rId13" Type="http://schemas.openxmlformats.org/officeDocument/2006/relationships/tags" Target="../tags/tag877.xml"/><Relationship Id="rId14" Type="http://schemas.openxmlformats.org/officeDocument/2006/relationships/tags" Target="../tags/tag878.xml"/><Relationship Id="rId15" Type="http://schemas.openxmlformats.org/officeDocument/2006/relationships/tags" Target="../tags/tag879.xml"/><Relationship Id="rId16" Type="http://schemas.openxmlformats.org/officeDocument/2006/relationships/tags" Target="../tags/tag880.xml"/><Relationship Id="rId17" Type="http://schemas.openxmlformats.org/officeDocument/2006/relationships/tags" Target="../tags/tag881.xml"/><Relationship Id="rId18" Type="http://schemas.openxmlformats.org/officeDocument/2006/relationships/tags" Target="../tags/tag882.xml"/><Relationship Id="rId19" Type="http://schemas.openxmlformats.org/officeDocument/2006/relationships/tags" Target="../tags/tag883.xml"/><Relationship Id="rId20" Type="http://schemas.openxmlformats.org/officeDocument/2006/relationships/tags" Target="../tags/tag884.xml"/><Relationship Id="rId21" Type="http://schemas.openxmlformats.org/officeDocument/2006/relationships/tags" Target="../tags/tag885.xml"/><Relationship Id="rId22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86.xml"/><Relationship Id="rId2" Type="http://schemas.openxmlformats.org/officeDocument/2006/relationships/tags" Target="../tags/tag887.xml"/><Relationship Id="rId3" Type="http://schemas.openxmlformats.org/officeDocument/2006/relationships/tags" Target="../tags/tag888.xml"/><Relationship Id="rId4" Type="http://schemas.openxmlformats.org/officeDocument/2006/relationships/tags" Target="../tags/tag889.xml"/><Relationship Id="rId5" Type="http://schemas.openxmlformats.org/officeDocument/2006/relationships/tags" Target="../tags/tag890.xml"/><Relationship Id="rId6" Type="http://schemas.openxmlformats.org/officeDocument/2006/relationships/tags" Target="../tags/tag891.xml"/><Relationship Id="rId7" Type="http://schemas.openxmlformats.org/officeDocument/2006/relationships/tags" Target="../tags/tag892.xml"/><Relationship Id="rId8" Type="http://schemas.openxmlformats.org/officeDocument/2006/relationships/tags" Target="../tags/tag893.xml"/><Relationship Id="rId9" Type="http://schemas.openxmlformats.org/officeDocument/2006/relationships/tags" Target="../tags/tag894.xml"/><Relationship Id="rId10" Type="http://schemas.openxmlformats.org/officeDocument/2006/relationships/tags" Target="../tags/tag895.xml"/><Relationship Id="rId11" Type="http://schemas.openxmlformats.org/officeDocument/2006/relationships/tags" Target="../tags/tag896.xml"/><Relationship Id="rId12" Type="http://schemas.openxmlformats.org/officeDocument/2006/relationships/tags" Target="../tags/tag897.xml"/><Relationship Id="rId13" Type="http://schemas.openxmlformats.org/officeDocument/2006/relationships/tags" Target="../tags/tag898.xml"/><Relationship Id="rId14" Type="http://schemas.openxmlformats.org/officeDocument/2006/relationships/tags" Target="../tags/tag899.xml"/><Relationship Id="rId15" Type="http://schemas.openxmlformats.org/officeDocument/2006/relationships/tags" Target="../tags/tag900.xml"/><Relationship Id="rId16" Type="http://schemas.openxmlformats.org/officeDocument/2006/relationships/tags" Target="../tags/tag901.xml"/><Relationship Id="rId17" Type="http://schemas.openxmlformats.org/officeDocument/2006/relationships/tags" Target="../tags/tag902.xml"/><Relationship Id="rId18" Type="http://schemas.openxmlformats.org/officeDocument/2006/relationships/tags" Target="../tags/tag903.xml"/><Relationship Id="rId19" Type="http://schemas.openxmlformats.org/officeDocument/2006/relationships/tags" Target="../tags/tag904.xml"/><Relationship Id="rId20" Type="http://schemas.openxmlformats.org/officeDocument/2006/relationships/tags" Target="../tags/tag905.xml"/><Relationship Id="rId21" Type="http://schemas.openxmlformats.org/officeDocument/2006/relationships/tags" Target="../tags/tag906.xml"/><Relationship Id="rId22" Type="http://schemas.openxmlformats.org/officeDocument/2006/relationships/tags" Target="../tags/tag907.xml"/><Relationship Id="rId23" Type="http://schemas.openxmlformats.org/officeDocument/2006/relationships/tags" Target="../tags/tag908.xml"/><Relationship Id="rId24" Type="http://schemas.openxmlformats.org/officeDocument/2006/relationships/tags" Target="../tags/tag909.xml"/><Relationship Id="rId25" Type="http://schemas.openxmlformats.org/officeDocument/2006/relationships/tags" Target="../tags/tag910.xml"/><Relationship Id="rId26" Type="http://schemas.openxmlformats.org/officeDocument/2006/relationships/tags" Target="../tags/tag911.xml"/><Relationship Id="rId27" Type="http://schemas.openxmlformats.org/officeDocument/2006/relationships/tags" Target="../tags/tag912.xml"/><Relationship Id="rId28" Type="http://schemas.openxmlformats.org/officeDocument/2006/relationships/tags" Target="../tags/tag913.xml"/><Relationship Id="rId29" Type="http://schemas.openxmlformats.org/officeDocument/2006/relationships/tags" Target="../tags/tag914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915.xml"/><Relationship Id="rId2" Type="http://schemas.openxmlformats.org/officeDocument/2006/relationships/tags" Target="../tags/tag916.xml"/><Relationship Id="rId3" Type="http://schemas.openxmlformats.org/officeDocument/2006/relationships/tags" Target="../tags/tag917.xml"/><Relationship Id="rId4" Type="http://schemas.openxmlformats.org/officeDocument/2006/relationships/tags" Target="../tags/tag918.xml"/><Relationship Id="rId5" Type="http://schemas.openxmlformats.org/officeDocument/2006/relationships/tags" Target="../tags/tag919.xml"/><Relationship Id="rId6" Type="http://schemas.openxmlformats.org/officeDocument/2006/relationships/tags" Target="../tags/tag920.xml"/><Relationship Id="rId7" Type="http://schemas.openxmlformats.org/officeDocument/2006/relationships/tags" Target="../tags/tag921.xml"/><Relationship Id="rId8" Type="http://schemas.openxmlformats.org/officeDocument/2006/relationships/tags" Target="../tags/tag922.xml"/><Relationship Id="rId9" Type="http://schemas.openxmlformats.org/officeDocument/2006/relationships/tags" Target="../tags/tag923.xml"/><Relationship Id="rId10" Type="http://schemas.openxmlformats.org/officeDocument/2006/relationships/tags" Target="../tags/tag924.xml"/><Relationship Id="rId11" Type="http://schemas.openxmlformats.org/officeDocument/2006/relationships/tags" Target="../tags/tag925.xml"/><Relationship Id="rId12" Type="http://schemas.openxmlformats.org/officeDocument/2006/relationships/tags" Target="../tags/tag92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927.xml"/><Relationship Id="rId2" Type="http://schemas.openxmlformats.org/officeDocument/2006/relationships/tags" Target="../tags/tag928.xml"/><Relationship Id="rId3" Type="http://schemas.openxmlformats.org/officeDocument/2006/relationships/tags" Target="../tags/tag92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930.xml"/><Relationship Id="rId2" Type="http://schemas.openxmlformats.org/officeDocument/2006/relationships/tags" Target="../tags/tag931.xml"/><Relationship Id="rId3" Type="http://schemas.openxmlformats.org/officeDocument/2006/relationships/tags" Target="../tags/tag932.xml"/><Relationship Id="rId4" Type="http://schemas.openxmlformats.org/officeDocument/2006/relationships/tags" Target="../tags/tag933.xml"/><Relationship Id="rId5" Type="http://schemas.openxmlformats.org/officeDocument/2006/relationships/tags" Target="../tags/tag934.xml"/><Relationship Id="rId6" Type="http://schemas.openxmlformats.org/officeDocument/2006/relationships/tags" Target="../tags/tag935.xml"/><Relationship Id="rId7" Type="http://schemas.openxmlformats.org/officeDocument/2006/relationships/tags" Target="../tags/tag936.xml"/><Relationship Id="rId8" Type="http://schemas.openxmlformats.org/officeDocument/2006/relationships/tags" Target="../tags/tag937.xml"/><Relationship Id="rId9" Type="http://schemas.openxmlformats.org/officeDocument/2006/relationships/tags" Target="../tags/tag938.xml"/><Relationship Id="rId10" Type="http://schemas.openxmlformats.org/officeDocument/2006/relationships/tags" Target="../tags/tag939.xml"/><Relationship Id="rId11" Type="http://schemas.openxmlformats.org/officeDocument/2006/relationships/tags" Target="../tags/tag940.xml"/><Relationship Id="rId12" Type="http://schemas.openxmlformats.org/officeDocument/2006/relationships/tags" Target="../tags/tag941.xml"/><Relationship Id="rId13" Type="http://schemas.openxmlformats.org/officeDocument/2006/relationships/tags" Target="../tags/tag942.xml"/><Relationship Id="rId14" Type="http://schemas.openxmlformats.org/officeDocument/2006/relationships/tags" Target="../tags/tag943.xml"/><Relationship Id="rId15" Type="http://schemas.openxmlformats.org/officeDocument/2006/relationships/tags" Target="../tags/tag944.xml"/><Relationship Id="rId16" Type="http://schemas.openxmlformats.org/officeDocument/2006/relationships/tags" Target="../tags/tag945.xml"/><Relationship Id="rId17" Type="http://schemas.openxmlformats.org/officeDocument/2006/relationships/tags" Target="../tags/tag946.xml"/><Relationship Id="rId18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947.xml"/><Relationship Id="rId2" Type="http://schemas.openxmlformats.org/officeDocument/2006/relationships/tags" Target="../tags/tag948.xml"/><Relationship Id="rId3" Type="http://schemas.openxmlformats.org/officeDocument/2006/relationships/tags" Target="../tags/tag949.xml"/><Relationship Id="rId4" Type="http://schemas.openxmlformats.org/officeDocument/2006/relationships/tags" Target="../tags/tag950.xml"/><Relationship Id="rId5" Type="http://schemas.openxmlformats.org/officeDocument/2006/relationships/tags" Target="../tags/tag951.xml"/><Relationship Id="rId6" Type="http://schemas.openxmlformats.org/officeDocument/2006/relationships/tags" Target="../tags/tag952.xml"/><Relationship Id="rId7" Type="http://schemas.openxmlformats.org/officeDocument/2006/relationships/tags" Target="../tags/tag953.xml"/><Relationship Id="rId8" Type="http://schemas.openxmlformats.org/officeDocument/2006/relationships/tags" Target="../tags/tag954.xml"/><Relationship Id="rId9" Type="http://schemas.openxmlformats.org/officeDocument/2006/relationships/tags" Target="../tags/tag955.xml"/><Relationship Id="rId10" Type="http://schemas.openxmlformats.org/officeDocument/2006/relationships/tags" Target="../tags/tag956.xml"/><Relationship Id="rId11" Type="http://schemas.openxmlformats.org/officeDocument/2006/relationships/tags" Target="../tags/tag957.xml"/><Relationship Id="rId12" Type="http://schemas.openxmlformats.org/officeDocument/2006/relationships/tags" Target="../tags/tag95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59.xml"/><Relationship Id="rId2" Type="http://schemas.openxmlformats.org/officeDocument/2006/relationships/tags" Target="../tags/tag960.xml"/><Relationship Id="rId3" Type="http://schemas.openxmlformats.org/officeDocument/2006/relationships/tags" Target="../tags/tag961.xml"/><Relationship Id="rId4" Type="http://schemas.openxmlformats.org/officeDocument/2006/relationships/tags" Target="../tags/tag962.xml"/><Relationship Id="rId5" Type="http://schemas.openxmlformats.org/officeDocument/2006/relationships/tags" Target="../tags/tag963.xml"/><Relationship Id="rId6" Type="http://schemas.openxmlformats.org/officeDocument/2006/relationships/tags" Target="../tags/tag964.xml"/><Relationship Id="rId7" Type="http://schemas.openxmlformats.org/officeDocument/2006/relationships/tags" Target="../tags/tag965.xml"/><Relationship Id="rId8" Type="http://schemas.openxmlformats.org/officeDocument/2006/relationships/tags" Target="../tags/tag966.xml"/><Relationship Id="rId9" Type="http://schemas.openxmlformats.org/officeDocument/2006/relationships/tags" Target="../tags/tag967.xml"/><Relationship Id="rId10" Type="http://schemas.openxmlformats.org/officeDocument/2006/relationships/tags" Target="../tags/tag968.xml"/><Relationship Id="rId11" Type="http://schemas.openxmlformats.org/officeDocument/2006/relationships/tags" Target="../tags/tag969.xml"/><Relationship Id="rId12" Type="http://schemas.openxmlformats.org/officeDocument/2006/relationships/tags" Target="../tags/tag97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71.xml"/><Relationship Id="rId2" Type="http://schemas.openxmlformats.org/officeDocument/2006/relationships/tags" Target="../tags/tag972.xml"/><Relationship Id="rId3" Type="http://schemas.openxmlformats.org/officeDocument/2006/relationships/tags" Target="../tags/tag97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74.xml"/><Relationship Id="rId2" Type="http://schemas.openxmlformats.org/officeDocument/2006/relationships/tags" Target="../tags/tag975.xml"/><Relationship Id="rId3" Type="http://schemas.openxmlformats.org/officeDocument/2006/relationships/tags" Target="../tags/tag976.xml"/><Relationship Id="rId4" Type="http://schemas.openxmlformats.org/officeDocument/2006/relationships/tags" Target="../tags/tag977.xml"/><Relationship Id="rId5" Type="http://schemas.openxmlformats.org/officeDocument/2006/relationships/tags" Target="../tags/tag978.xml"/><Relationship Id="rId6" Type="http://schemas.openxmlformats.org/officeDocument/2006/relationships/tags" Target="../tags/tag979.xml"/><Relationship Id="rId7" Type="http://schemas.openxmlformats.org/officeDocument/2006/relationships/tags" Target="../tags/tag980.xml"/><Relationship Id="rId8" Type="http://schemas.openxmlformats.org/officeDocument/2006/relationships/tags" Target="../tags/tag981.xml"/><Relationship Id="rId9" Type="http://schemas.openxmlformats.org/officeDocument/2006/relationships/tags" Target="../tags/tag982.xml"/><Relationship Id="rId10" Type="http://schemas.openxmlformats.org/officeDocument/2006/relationships/tags" Target="../tags/tag983.xml"/><Relationship Id="rId11" Type="http://schemas.openxmlformats.org/officeDocument/2006/relationships/tags" Target="../tags/tag984.xml"/><Relationship Id="rId12" Type="http://schemas.openxmlformats.org/officeDocument/2006/relationships/tags" Target="../tags/tag985.xml"/><Relationship Id="rId13" Type="http://schemas.openxmlformats.org/officeDocument/2006/relationships/tags" Target="../tags/tag986.xml"/><Relationship Id="rId14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87.xml"/><Relationship Id="rId2" Type="http://schemas.openxmlformats.org/officeDocument/2006/relationships/tags" Target="../tags/tag988.xml"/><Relationship Id="rId3" Type="http://schemas.openxmlformats.org/officeDocument/2006/relationships/tags" Target="../tags/tag989.xml"/><Relationship Id="rId4" Type="http://schemas.openxmlformats.org/officeDocument/2006/relationships/tags" Target="../tags/tag990.xml"/><Relationship Id="rId5" Type="http://schemas.openxmlformats.org/officeDocument/2006/relationships/tags" Target="../tags/tag991.xml"/><Relationship Id="rId6" Type="http://schemas.openxmlformats.org/officeDocument/2006/relationships/tags" Target="../tags/tag992.xml"/><Relationship Id="rId7" Type="http://schemas.openxmlformats.org/officeDocument/2006/relationships/tags" Target="../tags/tag993.xml"/><Relationship Id="rId8" Type="http://schemas.openxmlformats.org/officeDocument/2006/relationships/tags" Target="../tags/tag994.xml"/><Relationship Id="rId9" Type="http://schemas.openxmlformats.org/officeDocument/2006/relationships/tags" Target="../tags/tag995.xml"/><Relationship Id="rId10" Type="http://schemas.openxmlformats.org/officeDocument/2006/relationships/tags" Target="../tags/tag996.xml"/><Relationship Id="rId11" Type="http://schemas.openxmlformats.org/officeDocument/2006/relationships/tags" Target="../tags/tag997.xml"/><Relationship Id="rId12" Type="http://schemas.openxmlformats.org/officeDocument/2006/relationships/tags" Target="../tags/tag998.xml"/><Relationship Id="rId13" Type="http://schemas.openxmlformats.org/officeDocument/2006/relationships/tags" Target="../tags/tag999.xml"/><Relationship Id="rId14" Type="http://schemas.openxmlformats.org/officeDocument/2006/relationships/tags" Target="../tags/tag1000.xml"/><Relationship Id="rId15" Type="http://schemas.openxmlformats.org/officeDocument/2006/relationships/tags" Target="../tags/tag1001.xml"/><Relationship Id="rId16" Type="http://schemas.openxmlformats.org/officeDocument/2006/relationships/tags" Target="../tags/tag1002.xml"/><Relationship Id="rId17" Type="http://schemas.openxmlformats.org/officeDocument/2006/relationships/tags" Target="../tags/tag1003.xml"/><Relationship Id="rId18" Type="http://schemas.openxmlformats.org/officeDocument/2006/relationships/tags" Target="../tags/tag1004.xml"/><Relationship Id="rId19" Type="http://schemas.openxmlformats.org/officeDocument/2006/relationships/tags" Target="../tags/tag1005.xml"/><Relationship Id="rId20" Type="http://schemas.openxmlformats.org/officeDocument/2006/relationships/tags" Target="../tags/tag1006.xml"/><Relationship Id="rId21" Type="http://schemas.openxmlformats.org/officeDocument/2006/relationships/tags" Target="../tags/tag1007.xml"/><Relationship Id="rId22" Type="http://schemas.openxmlformats.org/officeDocument/2006/relationships/tags" Target="../tags/tag1008.xml"/><Relationship Id="rId23" Type="http://schemas.openxmlformats.org/officeDocument/2006/relationships/tags" Target="../tags/tag1009.xml"/><Relationship Id="rId24" Type="http://schemas.openxmlformats.org/officeDocument/2006/relationships/tags" Target="../tags/tag1010.xml"/><Relationship Id="rId25" Type="http://schemas.openxmlformats.org/officeDocument/2006/relationships/tags" Target="../tags/tag1011.xml"/><Relationship Id="rId26" Type="http://schemas.openxmlformats.org/officeDocument/2006/relationships/tags" Target="../tags/tag1012.xml"/><Relationship Id="rId27" Type="http://schemas.openxmlformats.org/officeDocument/2006/relationships/tags" Target="../tags/tag1013.xml"/><Relationship Id="rId28" Type="http://schemas.openxmlformats.org/officeDocument/2006/relationships/tags" Target="../tags/tag1014.xml"/><Relationship Id="rId29" Type="http://schemas.openxmlformats.org/officeDocument/2006/relationships/tags" Target="../tags/tag1015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1016.xml"/><Relationship Id="rId2" Type="http://schemas.openxmlformats.org/officeDocument/2006/relationships/tags" Target="../tags/tag1017.xml"/><Relationship Id="rId3" Type="http://schemas.openxmlformats.org/officeDocument/2006/relationships/tags" Target="../tags/tag1018.xml"/><Relationship Id="rId4" Type="http://schemas.openxmlformats.org/officeDocument/2006/relationships/tags" Target="../tags/tag1019.xml"/><Relationship Id="rId5" Type="http://schemas.openxmlformats.org/officeDocument/2006/relationships/tags" Target="../tags/tag1020.xml"/><Relationship Id="rId6" Type="http://schemas.openxmlformats.org/officeDocument/2006/relationships/tags" Target="../tags/tag1021.xml"/><Relationship Id="rId7" Type="http://schemas.openxmlformats.org/officeDocument/2006/relationships/tags" Target="../tags/tag1022.xml"/><Relationship Id="rId8" Type="http://schemas.openxmlformats.org/officeDocument/2006/relationships/tags" Target="../tags/tag1023.xml"/><Relationship Id="rId9" Type="http://schemas.openxmlformats.org/officeDocument/2006/relationships/tags" Target="../tags/tag1024.xml"/><Relationship Id="rId10" Type="http://schemas.openxmlformats.org/officeDocument/2006/relationships/tags" Target="../tags/tag1025.xml"/><Relationship Id="rId11" Type="http://schemas.openxmlformats.org/officeDocument/2006/relationships/tags" Target="../tags/tag1026.xml"/><Relationship Id="rId12" Type="http://schemas.openxmlformats.org/officeDocument/2006/relationships/tags" Target="../tags/tag1027.xml"/><Relationship Id="rId13" Type="http://schemas.openxmlformats.org/officeDocument/2006/relationships/tags" Target="../tags/tag1028.xml"/><Relationship Id="rId14" Type="http://schemas.openxmlformats.org/officeDocument/2006/relationships/tags" Target="../tags/tag1029.xml"/><Relationship Id="rId15" Type="http://schemas.openxmlformats.org/officeDocument/2006/relationships/tags" Target="../tags/tag1030.xml"/><Relationship Id="rId16" Type="http://schemas.openxmlformats.org/officeDocument/2006/relationships/tags" Target="../tags/tag1031.xml"/><Relationship Id="rId17" Type="http://schemas.openxmlformats.org/officeDocument/2006/relationships/tags" Target="../tags/tag1032.xml"/><Relationship Id="rId18" Type="http://schemas.openxmlformats.org/officeDocument/2006/relationships/tags" Target="../tags/tag1033.xml"/><Relationship Id="rId19" Type="http://schemas.openxmlformats.org/officeDocument/2006/relationships/tags" Target="../tags/tag1034.xml"/><Relationship Id="rId20" Type="http://schemas.openxmlformats.org/officeDocument/2006/relationships/tags" Target="../tags/tag1035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1036.xml"/><Relationship Id="rId2" Type="http://schemas.openxmlformats.org/officeDocument/2006/relationships/tags" Target="../tags/tag1037.xml"/><Relationship Id="rId3" Type="http://schemas.openxmlformats.org/officeDocument/2006/relationships/tags" Target="../tags/tag103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双减政策下初中班级规模对学生学业成绩的影响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46" name="标题"/>
          <p:cNvSpPr txBox="1"/>
          <p:nvPr>
            <p:custDataLst>
              <p:tags r:id="rId3"/>
            </p:custDataLst>
          </p:nvPr>
        </p:nvSpPr>
        <p:spPr>
          <a:xfrm>
            <a:off x="7114540" y="793750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 dirty="0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effectLst/>
                <a:latin typeface="+mj-ea"/>
                <a:ea typeface="+mj-ea"/>
                <a:cs typeface="微软雅黑" panose="020B0503020204020204" charset="-122"/>
                <a:sym typeface="+mn-ea"/>
              </a:rPr>
              <a:t>双减政策背景</a:t>
            </a:r>
            <a:endParaRPr lang="zh-CN" altLang="en-US" sz="2400" b="1" dirty="0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effectLst/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>
            <a:off x="5972175" y="582930"/>
            <a:ext cx="848995" cy="84963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2700000" scaled="1"/>
            <a:tileRect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5"/>
            </p:custDataLst>
          </p:nvPr>
        </p:nvSpPr>
        <p:spPr>
          <a:xfrm>
            <a:off x="6064885" y="675640"/>
            <a:ext cx="663575" cy="664210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87" name="序号"/>
          <p:cNvSpPr txBox="1"/>
          <p:nvPr>
            <p:custDataLst>
              <p:tags r:id="rId6"/>
            </p:custDataLst>
          </p:nvPr>
        </p:nvSpPr>
        <p:spPr>
          <a:xfrm>
            <a:off x="5884545" y="822552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0000"/>
          </a:bodyPr>
          <a:lstStyle/>
          <a:p>
            <a:pPr lvl="0" algn="ctr">
              <a:buClrTx/>
              <a:buSzTx/>
              <a:buFontTx/>
            </a:pPr>
            <a:r>
              <a:rPr lang="en-US" altLang="zh-CN" sz="2800" dirty="0">
                <a:solidFill>
                  <a:schemeClr val="bg1"/>
                </a:solidFill>
                <a:latin typeface="+mj-lt"/>
                <a:cs typeface="微软雅黑" panose="020B0503020204020204" charset="-122"/>
                <a:sym typeface="+mn-ea"/>
              </a:rPr>
              <a:t>01</a:t>
            </a:r>
            <a:endParaRPr lang="en-US" altLang="zh-CN" sz="2800" dirty="0">
              <a:solidFill>
                <a:schemeClr val="bg1"/>
              </a:solidFill>
              <a:latin typeface="+mj-lt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标题"/>
          <p:cNvSpPr txBox="1"/>
          <p:nvPr>
            <p:custDataLst>
              <p:tags r:id="rId7"/>
            </p:custDataLst>
          </p:nvPr>
        </p:nvSpPr>
        <p:spPr>
          <a:xfrm>
            <a:off x="7536180" y="1900555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 dirty="0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effectLst/>
                <a:latin typeface="+mj-ea"/>
                <a:ea typeface="+mj-ea"/>
                <a:cs typeface="微软雅黑" panose="020B0503020204020204" charset="-122"/>
                <a:sym typeface="+mn-ea"/>
              </a:rPr>
              <a:t>班级规模对学生学业成绩的影响</a:t>
            </a:r>
            <a:endParaRPr lang="zh-CN" altLang="en-US" sz="2400" b="1" dirty="0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effectLst/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8"/>
            </p:custDataLst>
          </p:nvPr>
        </p:nvSpPr>
        <p:spPr>
          <a:xfrm>
            <a:off x="6393815" y="1689735"/>
            <a:ext cx="848995" cy="84963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2700000" scaled="1"/>
            <a:tileRect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19" name="椭圆 18"/>
          <p:cNvSpPr/>
          <p:nvPr>
            <p:custDataLst>
              <p:tags r:id="rId9"/>
            </p:custDataLst>
          </p:nvPr>
        </p:nvSpPr>
        <p:spPr>
          <a:xfrm>
            <a:off x="6486525" y="1782445"/>
            <a:ext cx="663575" cy="664210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20" name="序号"/>
          <p:cNvSpPr txBox="1"/>
          <p:nvPr>
            <p:custDataLst>
              <p:tags r:id="rId10"/>
            </p:custDataLst>
          </p:nvPr>
        </p:nvSpPr>
        <p:spPr>
          <a:xfrm>
            <a:off x="6309042" y="1896110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0000"/>
          </a:bodyPr>
          <a:lstStyle/>
          <a:p>
            <a:pPr lvl="0" algn="ctr">
              <a:buClrTx/>
              <a:buSzTx/>
              <a:buFontTx/>
            </a:pPr>
            <a:r>
              <a:rPr lang="en-US" altLang="zh-CN" sz="2800" dirty="0">
                <a:solidFill>
                  <a:schemeClr val="bg1"/>
                </a:solidFill>
                <a:latin typeface="+mj-lt"/>
                <a:cs typeface="微软雅黑" panose="020B0503020204020204" charset="-122"/>
                <a:sym typeface="+mn-ea"/>
              </a:rPr>
              <a:t>02</a:t>
            </a:r>
            <a:endParaRPr lang="en-US" altLang="zh-CN" sz="2800" dirty="0">
              <a:solidFill>
                <a:schemeClr val="bg1"/>
              </a:solidFill>
              <a:latin typeface="+mj-lt"/>
              <a:cs typeface="微软雅黑" panose="020B0503020204020204" charset="-122"/>
              <a:sym typeface="+mn-ea"/>
            </a:endParaRPr>
          </a:p>
        </p:txBody>
      </p:sp>
      <p:sp>
        <p:nvSpPr>
          <p:cNvPr id="22" name="标题"/>
          <p:cNvSpPr txBox="1"/>
          <p:nvPr>
            <p:custDataLst>
              <p:tags r:id="rId11"/>
            </p:custDataLst>
          </p:nvPr>
        </p:nvSpPr>
        <p:spPr>
          <a:xfrm>
            <a:off x="7711440" y="3007360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 dirty="0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effectLst/>
                <a:latin typeface="+mj-ea"/>
                <a:ea typeface="+mj-ea"/>
                <a:cs typeface="微软雅黑" panose="020B0503020204020204" charset="-122"/>
                <a:sym typeface="+mn-ea"/>
              </a:rPr>
              <a:t>双减政策下初中班级规模的现状</a:t>
            </a:r>
            <a:endParaRPr lang="zh-CN" altLang="en-US" sz="2400" b="1" dirty="0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effectLst/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32" name="椭圆 31"/>
          <p:cNvSpPr/>
          <p:nvPr>
            <p:custDataLst>
              <p:tags r:id="rId12"/>
            </p:custDataLst>
          </p:nvPr>
        </p:nvSpPr>
        <p:spPr>
          <a:xfrm>
            <a:off x="6569075" y="2796540"/>
            <a:ext cx="848995" cy="84963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2700000" scaled="1"/>
            <a:tileRect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35" name="椭圆 34"/>
          <p:cNvSpPr/>
          <p:nvPr>
            <p:custDataLst>
              <p:tags r:id="rId13"/>
            </p:custDataLst>
          </p:nvPr>
        </p:nvSpPr>
        <p:spPr>
          <a:xfrm>
            <a:off x="6661785" y="2889250"/>
            <a:ext cx="663575" cy="664210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36" name="序号"/>
          <p:cNvSpPr txBox="1"/>
          <p:nvPr>
            <p:custDataLst>
              <p:tags r:id="rId14"/>
            </p:custDataLst>
          </p:nvPr>
        </p:nvSpPr>
        <p:spPr>
          <a:xfrm>
            <a:off x="6484302" y="3010535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0000"/>
          </a:bodyPr>
          <a:lstStyle/>
          <a:p>
            <a:pPr lvl="0" algn="ctr">
              <a:buClrTx/>
              <a:buSzTx/>
              <a:buFontTx/>
            </a:pPr>
            <a:r>
              <a:rPr lang="en-US" altLang="zh-CN" sz="2800" dirty="0">
                <a:solidFill>
                  <a:schemeClr val="bg1"/>
                </a:solidFill>
                <a:latin typeface="+mj-lt"/>
                <a:cs typeface="微软雅黑" panose="020B0503020204020204" charset="-122"/>
                <a:sym typeface="+mn-ea"/>
              </a:rPr>
              <a:t>03</a:t>
            </a:r>
            <a:endParaRPr lang="en-US" altLang="zh-CN" sz="2800" dirty="0">
              <a:solidFill>
                <a:schemeClr val="bg1"/>
              </a:solidFill>
              <a:latin typeface="+mj-lt"/>
              <a:cs typeface="微软雅黑" panose="020B0503020204020204" charset="-122"/>
              <a:sym typeface="+mn-ea"/>
            </a:endParaRPr>
          </a:p>
        </p:txBody>
      </p:sp>
      <p:sp>
        <p:nvSpPr>
          <p:cNvPr id="50" name="标题"/>
          <p:cNvSpPr txBox="1"/>
          <p:nvPr>
            <p:custDataLst>
              <p:tags r:id="rId15"/>
            </p:custDataLst>
          </p:nvPr>
        </p:nvSpPr>
        <p:spPr>
          <a:xfrm>
            <a:off x="7661910" y="4114165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 dirty="0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effectLst/>
                <a:latin typeface="+mj-ea"/>
                <a:ea typeface="+mj-ea"/>
                <a:cs typeface="微软雅黑" panose="020B0503020204020204" charset="-122"/>
                <a:sym typeface="+mn-ea"/>
              </a:rPr>
              <a:t>双减政策下初中班级规模调整的建议</a:t>
            </a:r>
            <a:endParaRPr lang="zh-CN" altLang="en-US" sz="2400" b="1" dirty="0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effectLst/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53" name="椭圆 52"/>
          <p:cNvSpPr/>
          <p:nvPr>
            <p:custDataLst>
              <p:tags r:id="rId16"/>
            </p:custDataLst>
          </p:nvPr>
        </p:nvSpPr>
        <p:spPr>
          <a:xfrm>
            <a:off x="6519545" y="3903345"/>
            <a:ext cx="848995" cy="84963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2700000" scaled="1"/>
            <a:tileRect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54" name="椭圆 53"/>
          <p:cNvSpPr/>
          <p:nvPr>
            <p:custDataLst>
              <p:tags r:id="rId17"/>
            </p:custDataLst>
          </p:nvPr>
        </p:nvSpPr>
        <p:spPr>
          <a:xfrm>
            <a:off x="6612255" y="3996055"/>
            <a:ext cx="663575" cy="664210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56" name="序号"/>
          <p:cNvSpPr txBox="1"/>
          <p:nvPr>
            <p:custDataLst>
              <p:tags r:id="rId18"/>
            </p:custDataLst>
          </p:nvPr>
        </p:nvSpPr>
        <p:spPr>
          <a:xfrm>
            <a:off x="6434772" y="4115117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0000"/>
          </a:bodyPr>
          <a:lstStyle/>
          <a:p>
            <a:pPr lvl="0" algn="ctr">
              <a:buClrTx/>
              <a:buSzTx/>
              <a:buFontTx/>
            </a:pPr>
            <a:r>
              <a:rPr lang="en-US" altLang="zh-CN" sz="2800" dirty="0">
                <a:solidFill>
                  <a:schemeClr val="bg1"/>
                </a:solidFill>
                <a:latin typeface="+mj-lt"/>
                <a:cs typeface="微软雅黑" panose="020B0503020204020204" charset="-122"/>
                <a:sym typeface="+mn-ea"/>
              </a:rPr>
              <a:t>04</a:t>
            </a:r>
            <a:endParaRPr lang="en-US" altLang="zh-CN" sz="2800" dirty="0">
              <a:solidFill>
                <a:schemeClr val="bg1"/>
              </a:solidFill>
              <a:latin typeface="+mj-lt"/>
              <a:cs typeface="微软雅黑" panose="020B0503020204020204" charset="-122"/>
              <a:sym typeface="+mn-ea"/>
            </a:endParaRPr>
          </a:p>
        </p:txBody>
      </p:sp>
      <p:sp>
        <p:nvSpPr>
          <p:cNvPr id="58" name="标题"/>
          <p:cNvSpPr txBox="1"/>
          <p:nvPr>
            <p:custDataLst>
              <p:tags r:id="rId19"/>
            </p:custDataLst>
          </p:nvPr>
        </p:nvSpPr>
        <p:spPr>
          <a:xfrm>
            <a:off x="7349490" y="5220970"/>
            <a:ext cx="4208780" cy="1038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 dirty="0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effectLst/>
                <a:latin typeface="+mj-ea"/>
                <a:ea typeface="+mj-ea"/>
                <a:cs typeface="微软雅黑" panose="020B0503020204020204" charset="-122"/>
                <a:sym typeface="+mn-ea"/>
              </a:rPr>
              <a:t>结论与展望</a:t>
            </a:r>
            <a:endParaRPr lang="zh-CN" altLang="en-US" sz="2400" b="1" dirty="0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effectLst/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61" name="椭圆 60"/>
          <p:cNvSpPr/>
          <p:nvPr>
            <p:custDataLst>
              <p:tags r:id="rId20"/>
            </p:custDataLst>
          </p:nvPr>
        </p:nvSpPr>
        <p:spPr>
          <a:xfrm>
            <a:off x="6207125" y="5010150"/>
            <a:ext cx="848995" cy="84963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3">
                  <a:lumMod val="20000"/>
                  <a:lumOff val="80000"/>
                </a:schemeClr>
              </a:gs>
            </a:gsLst>
            <a:lin ang="2700000" scaled="1"/>
            <a:tileRect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62" name="椭圆 61"/>
          <p:cNvSpPr/>
          <p:nvPr>
            <p:custDataLst>
              <p:tags r:id="rId21"/>
            </p:custDataLst>
          </p:nvPr>
        </p:nvSpPr>
        <p:spPr>
          <a:xfrm>
            <a:off x="6299835" y="5102860"/>
            <a:ext cx="663575" cy="664210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10800000" scaled="1"/>
          </a:gradFill>
          <a:ln>
            <a:noFill/>
            <a:prstDash val="solid"/>
          </a:ln>
          <a:effectLst>
            <a:outerShdw blurRad="165100" dist="38100" dir="5400000" sx="97000" sy="97000" algn="t" rotWithShape="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100000">
                    <a:srgbClr val="F6A466"/>
                  </a:gs>
                  <a:gs pos="0">
                    <a:srgbClr val="CC6600"/>
                  </a:gs>
                </a:gsLst>
                <a:lin ang="10800000" scaled="1"/>
              </a:gradFill>
              <a:cs typeface="微软雅黑" panose="020B0503020204020204" charset="-122"/>
            </a:endParaRPr>
          </a:p>
        </p:txBody>
      </p:sp>
      <p:sp>
        <p:nvSpPr>
          <p:cNvPr id="63" name="序号"/>
          <p:cNvSpPr txBox="1"/>
          <p:nvPr>
            <p:custDataLst>
              <p:tags r:id="rId22"/>
            </p:custDataLst>
          </p:nvPr>
        </p:nvSpPr>
        <p:spPr>
          <a:xfrm>
            <a:off x="6131560" y="5219699"/>
            <a:ext cx="1018540" cy="461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 fontScale="80000"/>
          </a:bodyPr>
          <a:lstStyle/>
          <a:p>
            <a:pPr lvl="0" algn="ctr">
              <a:buClrTx/>
              <a:buSzTx/>
              <a:buFontTx/>
            </a:pPr>
            <a:r>
              <a:rPr lang="en-US" altLang="zh-CN" sz="2800" dirty="0">
                <a:solidFill>
                  <a:schemeClr val="bg1"/>
                </a:solidFill>
                <a:latin typeface="+mj-lt"/>
                <a:cs typeface="微软雅黑" panose="020B0503020204020204" charset="-122"/>
                <a:sym typeface="+mn-ea"/>
              </a:rPr>
              <a:t>05</a:t>
            </a:r>
            <a:endParaRPr lang="en-US" altLang="zh-CN" sz="2800" dirty="0">
              <a:solidFill>
                <a:schemeClr val="bg1"/>
              </a:solidFill>
              <a:latin typeface="+mj-lt"/>
              <a:cs typeface="微软雅黑" panose="020B050302020402020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双减政策背景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lang="zh-CN" altLang="en-US"/>
              <a:t>双减政策的出台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背景：教育焦虑和内卷现象日益严重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目的：减轻学生和家长负担，提高教育质量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政策内容：限制学科类校外培训机构的规模和数量，减轻义务教育阶段学生作业负担和校外培训负担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影响：对初中班级规模和学生学业成绩的影响成为研究的热点问题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lang="zh-CN" altLang="en-US"/>
              <a:t>双减政策的目标和意义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深化教育改革，促进教育现代化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培养创新型人才，服务国家发展战略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减轻学生课业负担，促进学生全面发展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提高教育质量，推进教育公平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lang="zh-CN" altLang="en-US"/>
              <a:t>双减政策对初中教育的影响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减轻学生课业负担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降低考试压力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班级规模对学生学业成绩的影响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lang="zh-CN" altLang="en-US"/>
              <a:t>班级规模与学生学业成绩的关系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班级规模与学业成绩的关系：班级规模越大，学生学业成绩普遍较低。</a:t>
            </a:r>
            <a:endParaRPr lang="zh-CN" altLang="en-US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班级规模对个体学生的影响：大班教学可能影响教师对学生的关注度和个性化指导，进而影响学生学业成绩。</a:t>
            </a:r>
            <a:endParaRPr lang="zh-CN" altLang="en-US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双减政策下班级规模与学生学业成绩的关系：双减政策有助于缩小班级规模，提高教学质量，进而提升学生学业成绩。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班级规模与学生学业成绩关系的实证研究：相关研究结果表明班级规模与学生学业成绩存在一定的相关性。</a:t>
            </a:r>
            <a:endParaRPr lang="zh-CN" altLang="en-US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lang="zh-CN" altLang="en-US"/>
              <a:t>不同班级规模下的学生表现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大班额教学：学生参与度低，教师关注度低，学业成绩提升不明显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小班化教学：学生参与度高，教师关注度高，学业成绩提升明显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标准班额教学：学生参与度和教师关注度适中，学业成绩稳定提升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超大班额教学：学生参与度极低，教师关注度极低，学业成绩下滑严重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lang="zh-CN" altLang="en-US"/>
              <a:t>班级规模对学生个体发展的影响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班级规模影响学生的学习参与度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班级规模影响学生的学习效果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班级规模影响学生的心理健康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班级规模影响学生的社会交往能力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双减政策下初中班级规模的现状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lang="zh-CN" altLang="en-US"/>
              <a:t>当前初中班级规模的情况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班级规模普遍较大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不同地区和学校差异较大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受双减政策影响，部分地区班级规模有所调整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存在超员现象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lang="zh-CN" altLang="en-US"/>
              <a:t>双减政策对初中班级规模的影响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  <a:tileRect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班级规模普遍较小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学生个性化发展得到更多关注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教师资源得到更合理的分配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班级管理更加精细化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lang="zh-CN" altLang="en-US"/>
              <a:t>班级规模调整的必要性和紧迫性</a:t>
            </a:r>
            <a:endParaRPr lang="zh-CN" altLang="en-US"/>
          </a:p>
        </p:txBody>
      </p:sp>
      <p:sp>
        <p:nvSpPr>
          <p:cNvPr id="31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66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73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79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4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p>
            <a:pPr algn="ctr"/>
            <a:r>
              <a:rPr lang="zh-CN" altLang="en-US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p>
            <a:pPr algn="ctr"/>
            <a:r>
              <a:rPr lang="zh-CN" altLang="en-US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p>
            <a:pPr algn="ctr"/>
            <a:r>
              <a:rPr lang="zh-CN" altLang="en-US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blurRad="127000" dist="63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p>
            <a:pPr algn="ctr"/>
            <a:r>
              <a:rPr lang="zh-CN" altLang="en-US" b="1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b="1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p>
            <a:pPr marL="0" marR="0" indent="0" algn="l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减轻学生学业负担：减少班级人数有助于减轻学生的学习压力，降低学业负担。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p>
            <a:pPr marL="0" marR="0" indent="0" algn="l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提高教学质量：班级规模减小，教师能够更好地关注每一个学生的学习情况，提高教学质量。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p>
            <a:pPr marL="0" marR="0" indent="0" algn="l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促进教育公平：班级规模调整有助于实现教育资源的公平分配，确保每一个学生都能获得优质的教育资源。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p>
            <a:pPr marL="0" marR="0" indent="0" algn="l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适应社会发展的需要：随着社会的发展，人们对教育的需求也在不断变化，班级规模调整能够更好地满足社会发展的需求。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双减政策下初中班级规模调整的建议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lang="zh-CN" altLang="en-US"/>
              <a:t>优化班级规模，提高教学质量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强化家校合作，共同促进学生学习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调整班级规模，平衡学生个体差异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优化教师资源配置，提高教学质量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完善教育评价体系，激发学生学习动力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lang="zh-CN" altLang="en-US"/>
              <a:t>加强教师培训，提升教学水平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培训内容：针对双减政策下的初中教育需求，提升教师的教学理念和方法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培训方式：线上和线下相结合，鼓励教师参与交流和分享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培训周期：定期开展，确保教师能够持续更新教学知识和技能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培训效果评估：对教师的教学水平进行评估和反馈，促进教师专业成长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lang="zh-CN" altLang="en-US"/>
              <a:t>完善教育资源配置，促进教育公平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均衡城乡教育资源，缩小城乡教育差距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完善教育评价体系，促进学生全面发展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优化教师资源配置，提高教师整体素质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加大教育投入，改善学校办学条件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结论与展望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Five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lang="zh-CN" altLang="en-US"/>
              <a:t>研究结论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初中班级规模对学生学业成绩有显著影响，班级规模越小，学生学业成绩越好。</a:t>
            </a:r>
            <a:endParaRPr lang="zh-CN" altLang="en-US" sz="14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“双减”政策可以有效减轻学生负担，提高学习效率，有利于学生全面发展。</a:t>
            </a:r>
            <a:endParaRPr lang="zh-CN" altLang="en-US" sz="14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未来研究方向可以进一步探讨如何优化班级规模，提高教学质量，促进学生个性化发展。</a:t>
            </a:r>
            <a:endParaRPr lang="zh-CN" altLang="en-US" sz="14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针对不同地区、不同学校、不同年级的学生，需要制定更加精准的政策措施，以更好地满足学生和家长的需求。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lang="zh-CN" altLang="en-US"/>
              <a:t>对双减政策的建议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  <a:tileRect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优化课程设置，减轻学生学业负担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强化学校管理，提高教学质量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推进教育均衡发展，缩小城乡教育差距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加强家庭教育指导，提高家长教育意识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lang="zh-CN" altLang="en-US"/>
              <a:t>未来研究方向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深入研究不同地区、不同学校规模下，班级规模对学生学业成绩的影响是否存在差异。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探索双减政策下，如何加强家庭教育指导，提高家长的教育理念和育儿能力，促进家校共育。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研究双减政策下，如何加强学校管理，提高教师教育教学水平，提升学校整体办学水平。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探讨双减政策下，如何优化教育资源配置，提高教育质量，进一步减轻学生学业负担。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感谢您的观看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14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5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5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4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4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43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5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5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5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5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5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5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5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5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5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5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7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6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6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6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6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6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6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6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6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7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7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7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7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706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0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7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7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7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7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7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7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7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7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7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7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7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7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7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7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7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7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7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7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7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7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7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7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7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7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7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7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7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7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7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7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7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7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7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6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3;二级&#13;三级&#13;四级&#13;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7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75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7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6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62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5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  <p:tag name="KSO_WM_UNIT_TEXT_FILL_FORE_SCHEMECOLOR_INDEX" val="6"/>
  <p:tag name="KSO_WM_UNIT_USESOURCEFORMAT_APPLY" val="0"/>
</p:tagLst>
</file>

<file path=ppt/tags/tag76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5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  <p:tag name="KSO_WM_UNIT_TEXT_FILL_FORE_SCHEMECOLOR_INDEX" val="5"/>
  <p:tag name="KSO_WM_UNIT_USESOURCEFORMAT_APPLY" val="0"/>
</p:tagLst>
</file>

<file path=ppt/tags/tag7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1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USESOURCEFORMAT_APPLY" val="0"/>
</p:tagLst>
</file>

<file path=ppt/tags/tag7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7"/>
  <p:tag name="KSO_WM_UNIT_SHADOW_SCHEMECOLOR_INDEX" val="16"/>
  <p:tag name="KSO_WM_UNIT_USESOURCEFORMAT_APPLY" val="0"/>
</p:tagLst>
</file>

<file path=ppt/tags/tag7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SHADOW_SCHEMECOLOR_INDEX" val="16"/>
  <p:tag name="KSO_WM_UNIT_USESOURCEFORMAT_APPLY" val="0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5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4"/>
  <p:tag name="KSO_WM_UNIT_TEXT_FILL_TYPE" val="1"/>
  <p:tag name="KSO_WM_UNIT_USESOURCEFORMAT_APPLY" val="0"/>
</p:tagLst>
</file>

<file path=ppt/tags/tag7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2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USESOURCEFORMAT_APPLY" val="0"/>
</p:tagLst>
</file>

<file path=ppt/tags/tag7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7"/>
  <p:tag name="KSO_WM_UNIT_SHADOW_SCHEMECOLOR_INDEX" val="16"/>
  <p:tag name="KSO_WM_UNIT_USESOURCEFORMAT_APPLY" val="0"/>
</p:tagLst>
</file>

<file path=ppt/tags/tag7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SHADOW_SCHEMECOLOR_INDEX" val="16"/>
  <p:tag name="KSO_WM_UNIT_USESOURCEFORMAT_APPLY" val="0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5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4"/>
  <p:tag name="KSO_WM_UNIT_TEXT_FILL_TYPE" val="1"/>
  <p:tag name="KSO_WM_UNIT_USESOURCEFORMAT_APPLY" val="0"/>
</p:tagLst>
</file>

<file path=ppt/tags/tag7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3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USESOURCEFORMAT_APPLY" val="0"/>
</p:tagLst>
</file>

<file path=ppt/tags/tag7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7"/>
  <p:tag name="KSO_WM_UNIT_SHADOW_SCHEMECOLOR_INDEX" val="16"/>
  <p:tag name="KSO_WM_UNIT_USESOURCEFORMAT_APPLY" val="0"/>
</p:tagLst>
</file>

<file path=ppt/tags/tag7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SHADOW_SCHEMECOLOR_INDEX" val="16"/>
  <p:tag name="KSO_WM_UNIT_USESOURCEFORMAT_APPLY" val="0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5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4"/>
  <p:tag name="KSO_WM_UNIT_TEXT_FILL_TYPE" val="1"/>
  <p:tag name="KSO_WM_UNIT_USESOURCEFORMAT_APPLY" val="0"/>
</p:tagLst>
</file>

<file path=ppt/tags/tag7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4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USESOURCEFORMAT_APPLY" val="0"/>
</p:tagLst>
</file>

<file path=ppt/tags/tag7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7"/>
  <p:tag name="KSO_WM_UNIT_SHADOW_SCHEMECOLOR_INDEX" val="16"/>
  <p:tag name="KSO_WM_UNIT_USESOURCEFORMAT_APPLY" val="0"/>
</p:tagLst>
</file>

<file path=ppt/tags/tag7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SHADOW_SCHEMECOLOR_INDEX" val="16"/>
  <p:tag name="KSO_WM_UNIT_USESOURCEFORMAT_APPLY" val="0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5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4"/>
  <p:tag name="KSO_WM_UNIT_TEXT_FILL_TYPE" val="1"/>
  <p:tag name="KSO_WM_UNIT_USESOURCEFORMAT_APPLY" val="0"/>
</p:tagLst>
</file>

<file path=ppt/tags/tag7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5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USESOURCEFORMAT_APPLY" val="0"/>
</p:tagLst>
</file>

<file path=ppt/tags/tag7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7"/>
  <p:tag name="KSO_WM_UNIT_SHADOW_SCHEMECOLOR_INDEX" val="16"/>
  <p:tag name="KSO_WM_UNIT_USESOURCEFORMAT_APPLY" val="0"/>
</p:tagLst>
</file>

<file path=ppt/tags/tag7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5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SHADOW_SCHEMECOLOR_INDEX" val="16"/>
  <p:tag name="KSO_WM_UNIT_USESOURCEFORMAT_APPLY" val="0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5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4"/>
  <p:tag name="KSO_WM_UNIT_TEXT_FILL_TYPE" val="1"/>
  <p:tag name="KSO_WM_UNIT_USESOURCEFORMAT_APPLY" val="0"/>
</p:tagLst>
</file>

<file path=ppt/tags/tag785.xml><?xml version="1.0" encoding="utf-8"?>
<p:tagLst xmlns:p="http://schemas.openxmlformats.org/presentationml/2006/main">
  <p:tag name="KSO_WM_SLIDE_ID" val="custom2023089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8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8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01.xml><?xml version="1.0" encoding="utf-8"?>
<p:tagLst xmlns:p="http://schemas.openxmlformats.org/presentationml/2006/main">
  <p:tag name="KSO_WM_TEMPLATE_CATEGORY" val="custom"/>
  <p:tag name="KSO_WM_TEMPLATE_INDEX" val="20230896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8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8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8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8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8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82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841.xml><?xml version="1.0" encoding="utf-8"?>
<p:tagLst xmlns:p="http://schemas.openxmlformats.org/presentationml/2006/main">
  <p:tag name="KSO_WM_TEMPLATE_CATEGORY" val="custom"/>
  <p:tag name="KSO_WM_TEMPLATE_INDEX" val="20230896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8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8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6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8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8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8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8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8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8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8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8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8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8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8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8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8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8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8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8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885.xml><?xml version="1.0" encoding="utf-8"?>
<p:tagLst xmlns:p="http://schemas.openxmlformats.org/presentationml/2006/main">
  <p:tag name="KSO_WM_TEMPLATE_CATEGORY" val="custom"/>
  <p:tag name="KSO_WM_TEMPLATE_INDEX" val="20230896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1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SHADOW_SCHEMECOLOR_INDEX" val="5"/>
  <p:tag name="KSO_WM_UNIT_USESOURCEFORMAT_APPLY" val="0"/>
</p:tagLst>
</file>

<file path=ppt/tags/tag92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SHADOW_SCHEMECOLOR_INDEX" val="5"/>
  <p:tag name="KSO_WM_UNIT_USESOURCEFORMAT_APPLY" val="0"/>
</p:tagLst>
</file>

<file path=ppt/tags/tag92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SHADOW_SCHEMECOLOR_INDEX" val="5"/>
  <p:tag name="KSO_WM_UNIT_USESOURCEFORMAT_APPLY" val="0"/>
</p:tagLst>
</file>

<file path=ppt/tags/tag92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SHADOW_SCHEMECOLOR_INDEX" val="5"/>
  <p:tag name="KSO_WM_UNIT_USESOURCEFORMAT_APPLY" val="0"/>
</p:tagLst>
</file>

<file path=ppt/tags/tag92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2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2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2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92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946.xml><?xml version="1.0" encoding="utf-8"?>
<p:tagLst xmlns:p="http://schemas.openxmlformats.org/presentationml/2006/main">
  <p:tag name="KSO_WM_TEMPLATE_CATEGORY" val="custom"/>
  <p:tag name="KSO_WM_TEMPLATE_INDEX" val="20230896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9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7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7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986.xml><?xml version="1.0" encoding="utf-8"?>
<p:tagLst xmlns:p="http://schemas.openxmlformats.org/presentationml/2006/main">
  <p:tag name="KSO_WM_TEMPLATE_CATEGORY" val="custom"/>
  <p:tag name="KSO_WM_TEMPLATE_INDEX" val="20230896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9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0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0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10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0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0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0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0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0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0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0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0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0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0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0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0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10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0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0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0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10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0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0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0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0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0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10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0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0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0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10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0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0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0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3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38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ags/tag1039.xml><?xml version="1.0" encoding="utf-8"?>
<p:tagLst xmlns:p="http://schemas.openxmlformats.org/presentationml/2006/main">
  <p:tag name="commondata" val="eyJoZGlkIjoiNzNkN2QyMDgyZDc1ZTZiYmNkMmRiMWM3NTQ4OTM2Zm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1878</Words>
  <Application>WPS 演示</Application>
  <PresentationFormat>宽屏</PresentationFormat>
  <Paragraphs>220</Paragraphs>
  <Slides>23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6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+中文标题</vt:lpstr>
      <vt:lpstr>Segoe Print</vt:lpstr>
      <vt:lpstr>Arial</vt:lpstr>
      <vt:lpstr>mn-cs</vt:lpstr>
      <vt:lpstr>WPS</vt:lpstr>
      <vt:lpstr>Office 主题</vt:lpstr>
      <vt:lpstr>双减政策下初中班级规模对学生学业成绩的影响</vt:lpstr>
      <vt:lpstr>目录</vt:lpstr>
      <vt:lpstr>双减政策背景</vt:lpstr>
      <vt:lpstr>双减政策的出台</vt:lpstr>
      <vt:lpstr>双减政策的目标和意义</vt:lpstr>
      <vt:lpstr>双减政策对初中教育的影响</vt:lpstr>
      <vt:lpstr>班级规模对学生学业成绩的影响</vt:lpstr>
      <vt:lpstr>班级规模与学生学业成绩的关系</vt:lpstr>
      <vt:lpstr>不同班级规模下的学生表现</vt:lpstr>
      <vt:lpstr>班级规模对学生个体发展的影响</vt:lpstr>
      <vt:lpstr>双减政策下初中班级规模的现状</vt:lpstr>
      <vt:lpstr>当前初中班级规模的情况</vt:lpstr>
      <vt:lpstr>双减政策对初中班级规模的影响</vt:lpstr>
      <vt:lpstr>班级规模调整的必要性和紧迫性</vt:lpstr>
      <vt:lpstr>双减政策下初中班级规模调整的建议</vt:lpstr>
      <vt:lpstr>优化班级规模，提高教学质量</vt:lpstr>
      <vt:lpstr>加强教师培训，提升教学水平</vt:lpstr>
      <vt:lpstr>完善教育资源配置，促进教育公平</vt:lpstr>
      <vt:lpstr>结论与展望</vt:lpstr>
      <vt:lpstr>研究结论</vt:lpstr>
      <vt:lpstr>对双减政策的建议</vt:lpstr>
      <vt:lpstr>未来研究方向</vt:lpstr>
      <vt:lpstr>感谢您的观看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天天向上</cp:lastModifiedBy>
  <cp:revision>155</cp:revision>
  <dcterms:created xsi:type="dcterms:W3CDTF">2019-06-19T02:08:00Z</dcterms:created>
  <dcterms:modified xsi:type="dcterms:W3CDTF">2023-12-29T05:14:25Z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30B8767DA8A546988491DB21A6481201_11</vt:lpwstr>
  </property>
</Properties>
</file>