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040" r:id="rId1"/>
    <p:sldMasterId id="2147493077" r:id="rId2"/>
  </p:sldMasterIdLst>
  <p:notesMasterIdLst>
    <p:notesMasterId r:id="rId3"/>
  </p:notesMasterIdLst>
  <p:sldIdLst>
    <p:sldId id="4678" r:id="rId4"/>
    <p:sldId id="4682" r:id="rId5"/>
    <p:sldId id="4685" r:id="rId6"/>
    <p:sldId id="4688" r:id="rId7"/>
    <p:sldId id="4694" r:id="rId9"/>
    <p:sldId id="4697" r:id="rId10"/>
    <p:sldId id="4700" r:id="rId11"/>
    <p:sldId id="4703" r:id="rId12"/>
    <p:sldId id="4709" r:id="rId14"/>
    <p:sldId id="4712" r:id="rId15"/>
    <p:sldId id="4715" r:id="rId16"/>
    <p:sldId id="4718" r:id="rId17"/>
    <p:sldId id="4721" r:id="rId18"/>
    <p:sldId id="4727" r:id="rId20"/>
    <p:sldId id="4730" r:id="rId21"/>
    <p:sldId id="4733" r:id="rId22"/>
    <p:sldId id="4736" r:id="rId23"/>
    <p:sldId id="4739" r:id="rId24"/>
    <p:sldId id="4745" r:id="rId26"/>
    <p:sldId id="4748" r:id="rId27"/>
    <p:sldId id="4751" r:id="rId28"/>
    <p:sldId id="4754" r:id="rId29"/>
    <p:sldId id="4757" r:id="rId30"/>
    <p:sldId id="4763" r:id="rId32"/>
    <p:sldId id="4766" r:id="rId33"/>
    <p:sldId id="4769" r:id="rId34"/>
    <p:sldId id="4772" r:id="rId35"/>
    <p:sldId id="477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041" r:id="rId1"/>
    <p:sldLayoutId id="2147493042" r:id="rId2"/>
    <p:sldLayoutId id="2147493043" r:id="rId3"/>
    <p:sldLayoutId id="2147493044" r:id="rId4"/>
    <p:sldLayoutId id="2147493045" r:id="rId5"/>
    <p:sldLayoutId id="2147493046" r:id="rId6"/>
    <p:sldLayoutId id="2147493047" r:id="rId7"/>
    <p:sldLayoutId id="2147493048" r:id="rId8"/>
    <p:sldLayoutId id="2147493049" r:id="rId9"/>
    <p:sldLayoutId id="2147493050" r:id="rId10"/>
    <p:sldLayoutId id="21474930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078" r:id="rId1"/>
    <p:sldLayoutId id="2147493079" r:id="rId2"/>
    <p:sldLayoutId id="2147493080" r:id="rId3"/>
    <p:sldLayoutId id="2147493081" r:id="rId4"/>
    <p:sldLayoutId id="2147493082" r:id="rId5"/>
    <p:sldLayoutId id="2147493083" r:id="rId6"/>
    <p:sldLayoutId id="2147493084" r:id="rId7"/>
    <p:sldLayoutId id="2147493085" r:id="rId8"/>
    <p:sldLayoutId id="2147493086" r:id="rId9"/>
    <p:sldLayoutId id="2147493087" r:id="rId10"/>
    <p:sldLayoutId id="21474930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tags" Target="../tags/tag187.xml"/><Relationship Id="rId17" Type="http://schemas.openxmlformats.org/officeDocument/2006/relationships/tags" Target="../tags/tag188.xml"/><Relationship Id="rId18" Type="http://schemas.openxmlformats.org/officeDocument/2006/relationships/tags" Target="../tags/tag189.xml"/><Relationship Id="rId19" Type="http://schemas.openxmlformats.org/officeDocument/2006/relationships/tags" Target="../tags/tag190.xml"/><Relationship Id="rId20" Type="http://schemas.openxmlformats.org/officeDocument/2006/relationships/tags" Target="../tags/tag19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>
            <a:normAutofit fontScale="95556"/>
          </a:bodyPr>
          <a:p>
            <a:r>
              <a:rPr altLang="en-US" dirty="0" lang="zh-CN"/>
              <a:t>广告公司行业工作总结及工作展望2024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广告公司行业概述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广告公司行业工作总结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广告公司行业发展趋势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广告公司行业工作展望2024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广告公司行业未来挑战与应对策略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广告公司行业概述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广告公司定义与分类</a:t>
            </a:r>
            <a:endParaRPr altLang="en-US" lang="zh-CN"/>
          </a:p>
        </p:txBody>
      </p:sp>
      <p:sp>
        <p:nvSpPr>
          <p:cNvPr id="1048904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广告公司的定义：广告公司是指专门从事广告策划、设计、制作和推广的公司，为客户提供广告服务。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08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10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公司的行业特点：广告公司行业具有创意性强、服务个性化、竞争激烈等特点。在创意方面，广告公司需要不断推出新颖、独特的广告作品；在服务方面，需要根据客户需求提供个性化服务；在竞争方面，需要不断提高自身实力和服务质量，才能在激烈的市场竞争中脱颖而出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公司的分类：根据业务范围和服务类型，广告公司可分为综合性广告公司和专项广告公司。综合性广告公司涵盖了广告策划、设计、制作和推广等全方位服务，而专项广告公司则专注于某一方面，如广告设计公司、广告制作公司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16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18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公司的核心业务：广告公司的核心业务包括广告策划、设计、制作和推广。其中，广告策划是指根据客户需求和市场分析，制定合适的广告策略；广告设计是根据广告策略进行创意设计；广告制作是将设计稿制作成成品；广告推广则是将广告投放到各种媒体上，提高品牌知名度和销售额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89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广告行业增长趋势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广告公司数量与规模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广告行业市场规模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未来广告行业预测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主要市场参与者</a:t>
            </a:r>
            <a:endParaRPr altLang="en-US" lang="zh-CN"/>
          </a:p>
        </p:txBody>
      </p:sp>
      <p:sp>
        <p:nvSpPr>
          <p:cNvPr id="10490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广告主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广告公司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广告媒体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广告监管机构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广告公司行业工作总结</a:t>
            </a:r>
            <a:endParaRPr altLang="en-US" lang="zh-CN"/>
          </a:p>
        </p:txBody>
      </p:sp>
      <p:sp>
        <p:nvSpPr>
          <p:cNvPr id="10490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2023年工作亮点</a:t>
            </a:r>
            <a:endParaRPr altLang="en-US" lang="zh-CN"/>
          </a:p>
        </p:txBody>
      </p:sp>
      <p:sp>
        <p:nvSpPr>
          <p:cNvPr id="10491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拓展市场份额，提升品牌影响力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创新业务模式，提升客户体验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强化团队建设，提升员工素质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优化客户服务流程，提高客户满意度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客户合作与项目执行情况</a:t>
            </a:r>
            <a:endParaRPr altLang="en-US" lang="zh-CN"/>
          </a:p>
        </p:txBody>
      </p:sp>
      <p:sp>
        <p:nvSpPr>
          <p:cNvPr id="10491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客户合作情况：分析客户来源、合作模式及合作满意度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项目执行情况：介绍广告公司行业在项目策划、设计、制作、发布等环节的执行情况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团队协作与沟通：强调团队成员之间的协作与沟通在项目执行中的重要性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经验教训与改进措施：总结项目执行过程中的经验教训，提出改进措施，提高工作效率和质量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行业挑战与应对策略</a:t>
            </a:r>
            <a:endParaRPr altLang="en-US" lang="zh-CN"/>
          </a:p>
        </p:txBody>
      </p:sp>
      <p:sp>
        <p:nvSpPr>
          <p:cNvPr id="104924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行业挑战：市场竞争激烈、客户需求多样化、技术更新迅速</a:t>
            </a:r>
            <a:endParaRPr altLang="en-US" lang="zh-CN"/>
          </a:p>
          <a:p>
            <a:r>
              <a:rPr altLang="en-US" lang="zh-CN"/>
              <a:t>应对策略：加强市场调研、提高创意水平、加强技术研发、拓展业务领域  以下是用户提供的信息和标题： 我正在写一份主题为“广告公司行业工作总结及工作展望2024”的PPT,现在准备介绍“广告公司行业工作展望2024”,请帮我生成“未来发展趋势”为标题的内容 未来发展趋势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我正在写一份主题为“广告公司行业工作总结及工作展望2024”的PPT,现在准备介绍“广告公司行业工作展望2024”,请帮我生成“未来发展趋势”为标题的内容</a:t>
            </a:r>
            <a:endParaRPr altLang="en-US" lang="zh-CN"/>
          </a:p>
          <a:p>
            <a:pPr lvl="1"/>
            <a:r>
              <a:rPr altLang="en-US" lang="zh-CN"/>
              <a:t>未来发展趋势</a:t>
            </a:r>
            <a:endParaRPr altLang="en-US" lang="zh-CN"/>
          </a:p>
          <a:p>
            <a:r>
              <a:rPr altLang="en-US" lang="zh-CN"/>
              <a:t>数字化转型：加强数字化技术应用，提高广告投放效果和客户满意度</a:t>
            </a:r>
            <a:endParaRPr altLang="en-US" lang="zh-CN"/>
          </a:p>
          <a:p>
            <a:r>
              <a:rPr altLang="en-US" lang="zh-CN"/>
              <a:t>多元化发展：拓展业务领域，涵盖更多行业和领域</a:t>
            </a:r>
            <a:endParaRPr altLang="en-US" lang="zh-CN"/>
          </a:p>
          <a:p>
            <a:r>
              <a:rPr altLang="en-US" lang="zh-CN"/>
              <a:t>国际化拓展：加强国际合作，拓展海外市场，提高品牌影响力</a:t>
            </a:r>
            <a:endParaRPr altLang="en-US" lang="zh-CN"/>
          </a:p>
          <a:p>
            <a:r>
              <a:rPr altLang="en-US" lang="zh-CN"/>
              <a:t>人才培养与引进：加强人才培养和引进，提高团队整体素质和创新能力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员工培训与发展计划</a:t>
            </a:r>
            <a:endParaRPr altLang="en-US" lang="zh-CN"/>
          </a:p>
        </p:txBody>
      </p:sp>
      <p:sp>
        <p:nvSpPr>
          <p:cNvPr id="10492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培训内容：包括产品知识、销售技巧、客户服务等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培训效果评估：通过考试、业绩提升等方式进行评估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员工发展计划：根据员工特长和公司需求，制定个人发展计划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培训方式：线上培训、线下培训、实践操作等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广告公司行业发展趋势</a:t>
            </a:r>
            <a:endParaRPr altLang="en-US" lang="zh-CN"/>
          </a:p>
        </p:txBody>
      </p:sp>
      <p:sp>
        <p:nvSpPr>
          <p:cNvPr id="104935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技术创新推动行业发展</a:t>
            </a:r>
            <a:endParaRPr altLang="en-US" lang="zh-CN"/>
          </a:p>
        </p:txBody>
      </p:sp>
      <p:sp>
        <p:nvSpPr>
          <p:cNvPr id="10494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数字化技术：数字化技术为广告公司提供了更高效、精准的广告投放和营销策略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人工智能技术：人工智能技术使得广告公司能够更好地理解消费者需求，提高广告效果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5G技术：5G技术为广告公司提供了更快速、更稳定的广告传输和播放体验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区块链技术：区块链技术可以提高广告交易的透明度和安全性，降低交易成本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客户需求变化与趋势分析</a:t>
            </a:r>
            <a:endParaRPr altLang="en-US" lang="zh-CN"/>
          </a:p>
        </p:txBody>
      </p:sp>
      <p:sp>
        <p:nvSpPr>
          <p:cNvPr id="10494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跨界合作趋势：广告公司需要与其他行业进行跨界合作，为客户提供更加全面的服务，同时也可以拓展公司的业务范围。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客户需求多样化：随着消费者需求的不断变化，广告公司需要更加深入地了解客户的需求，提供更加个性化的服务。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数字化趋势：随着数字化技术的不断发展，广告公司需要更加注重数字化营销，为客户提供更加精准的广告投放。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社会责任趋势：随着社会对企业社会责任的要求越来越高，广告公司需要更加注重社会责任，为客户提供更加有社会价值的广告服务。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行业整合与跨界合作机会</a:t>
            </a:r>
            <a:endParaRPr altLang="en-US" lang="zh-CN"/>
          </a:p>
        </p:txBody>
      </p:sp>
      <p:sp>
        <p:nvSpPr>
          <p:cNvPr id="10495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数字化转型：利用大数据、人工智能等技术提高广告投放效果和客户满意度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绿色环保理念：在广告制作中注重环保材料的使用和废弃物的回收，树立企业形象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行业整合趋势：广告公司通过并购、合作等方式扩大规模，提高竞争力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跨界合作机会：广告公司与其他行业进行合作，拓展业务范围，寻找新的增长点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绿色环保与可持续发展趋势</a:t>
            </a:r>
            <a:endParaRPr altLang="en-US" lang="zh-CN"/>
          </a:p>
        </p:txBody>
      </p:sp>
      <p:sp>
        <p:nvSpPr>
          <p:cNvPr id="1049590" name="文本框 5"/>
          <p:cNvSpPr txBox="1"/>
          <p:nvPr>
            <p:custDataLst>
              <p:tags r:id="rId1"/>
            </p:custDataLst>
          </p:nvPr>
        </p:nvSpPr>
        <p:spPr>
          <a:xfrm>
            <a:off x="3330462" y="2566892"/>
            <a:ext cx="5531077" cy="363785"/>
          </a:xfrm>
          <a:prstGeom prst="rect"/>
          <a:noFill/>
        </p:spPr>
        <p:txBody>
          <a:bodyPr anchor="b" anchorCtr="0" bIns="0" lIns="0" rtlCol="0" wrap="square">
            <a:normAutofit fontScale="9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592" name="正文"/>
          <p:cNvSpPr txBox="1"/>
          <p:nvPr>
            <p:custDataLst>
              <p:tags r:id="rId2"/>
            </p:custDataLst>
          </p:nvPr>
        </p:nvSpPr>
        <p:spPr>
          <a:xfrm>
            <a:off x="3330462" y="2959754"/>
            <a:ext cx="5531077" cy="6720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可持续发展趋势：广告公司行业将更加注重可持续发展，通过创新和合作，推动行业的可持续发展，实现经济、社会和环境的和谐发展。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3"/>
            </p:custDataLst>
          </p:nvPr>
        </p:nvSpPr>
        <p:spPr>
          <a:xfrm>
            <a:off x="3330462" y="1364400"/>
            <a:ext cx="5531723" cy="354092"/>
          </a:xfrm>
          <a:prstGeom prst="rect"/>
          <a:noFill/>
        </p:spPr>
        <p:txBody>
          <a:bodyPr anchor="b" anchorCtr="0" bIns="0" lIns="0" rtlCol="0" wrap="square">
            <a:normAutofit fontScale="99091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596" name="正文"/>
          <p:cNvSpPr txBox="1"/>
          <p:nvPr>
            <p:custDataLst>
              <p:tags r:id="rId4"/>
            </p:custDataLst>
          </p:nvPr>
        </p:nvSpPr>
        <p:spPr>
          <a:xfrm>
            <a:off x="3330462" y="1741108"/>
            <a:ext cx="5531077" cy="653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绿色环保趋势：随着环保意识的提高，广告公司行业将更加注重绿色环保，采用环保材料和节能技术，减少对环境的污染。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文本框 12"/>
          <p:cNvSpPr txBox="1"/>
          <p:nvPr>
            <p:custDataLst>
              <p:tags r:id="rId5"/>
            </p:custDataLst>
          </p:nvPr>
        </p:nvSpPr>
        <p:spPr>
          <a:xfrm>
            <a:off x="3330462" y="3803631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00" name="正文"/>
          <p:cNvSpPr txBox="1"/>
          <p:nvPr>
            <p:custDataLst>
              <p:tags r:id="rId6"/>
            </p:custDataLst>
          </p:nvPr>
        </p:nvSpPr>
        <p:spPr>
          <a:xfrm>
            <a:off x="3330462" y="4209415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数字化转型趋势：随着数字化技术的不断发展，广告公司行业将更加注重数字化转型，采用先进的数字化技术，提高广告的传播效果和效率。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文本框 15"/>
          <p:cNvSpPr txBox="1"/>
          <p:nvPr>
            <p:custDataLst>
              <p:tags r:id="rId7"/>
            </p:custDataLst>
          </p:nvPr>
        </p:nvSpPr>
        <p:spPr>
          <a:xfrm>
            <a:off x="3330462" y="5076554"/>
            <a:ext cx="5531077" cy="376708"/>
          </a:xfrm>
          <a:prstGeom prst="rect"/>
          <a:noFill/>
        </p:spPr>
        <p:txBody>
          <a:bodyPr anchor="b" anchorCtr="0" bIns="0" lIns="0" rtlCol="0" wrap="square">
            <a:normAutofit fontScale="99091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9604" name="正文"/>
          <p:cNvSpPr txBox="1"/>
          <p:nvPr>
            <p:custDataLst>
              <p:tags r:id="rId8"/>
            </p:custDataLst>
          </p:nvPr>
        </p:nvSpPr>
        <p:spPr>
          <a:xfrm>
            <a:off x="3330462" y="5482338"/>
            <a:ext cx="5531077" cy="695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多元化发展趋势：广告公司行业将更加注重多元化发展，拓展新的业务领域和市场，提高公司的竞争力和盈利能力。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广告公司行业工作展望2024</a:t>
            </a:r>
            <a:endParaRPr altLang="en-US" lang="zh-CN"/>
          </a:p>
        </p:txBody>
      </p:sp>
      <p:sp>
        <p:nvSpPr>
          <p:cNvPr id="10496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行业增长预测与机遇分析</a:t>
            </a:r>
            <a:endParaRPr altLang="en-US" lang="zh-CN"/>
          </a:p>
        </p:txBody>
      </p:sp>
      <p:sp>
        <p:nvSpPr>
          <p:cNvPr id="10496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行业增长预测：根据市场趋势和数据分析，预测广告公司行业未来几年的增长趋势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机遇分析：分析广告公司行业面临的机遇，包括新兴市场、新技术应用等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挑战与对策：分析广告公司行业面临的挑战，并提出相应的对策和建议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未来发展趋势：探讨广告公司行业未来可能的发展趋势，包括数字化转型、智能化升级等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客户需求变化与趋势预测</a:t>
            </a:r>
            <a:endParaRPr altLang="en-US" lang="zh-CN"/>
          </a:p>
        </p:txBody>
      </p:sp>
      <p:sp>
        <p:nvSpPr>
          <p:cNvPr id="10497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数字化趋势：随着数字化技术的不断发展，广告公司需要紧跟数字化趋势，为客户提供更加精准、个性化的广告服务。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客户需求多元化：随着消费者需求的不断变化，广告公司需要关注并满足客户多元化的需求。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社会责任与可持续发展：客户对广告公司的社会责任和可持续发展能力的要求越来越高，广告公司需要关注并满足这一需求。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创新与创意：客户对广告公司的创新和创意能力的要求越来越高，广告公司需要不断探索新的创意和表现形式，为客户提供更加有吸引力的广告服务。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员工培训与发展计划调整方向</a:t>
            </a:r>
            <a:endParaRPr altLang="en-US" lang="zh-CN"/>
          </a:p>
        </p:txBody>
      </p:sp>
      <p:sp>
        <p:nvSpPr>
          <p:cNvPr id="10497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培训内容：增加数字化营销、数据分析等技能培训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培训方式：采用线上+线下相结合的方式，提高培训效果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培训周期：延长培训周期，增加实践机会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培训评估：建立完善的培训评估体系，确保培训效果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行业整合与跨界合作机会挖掘</a:t>
            </a:r>
            <a:endParaRPr altLang="en-US" lang="zh-CN"/>
          </a:p>
        </p:txBody>
      </p:sp>
      <p:sp>
        <p:nvSpPr>
          <p:cNvPr id="10498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行业整合趋势：广告公司行业将进一步整合，形成规模更大、实力更强的公司，提高行业整体竞争力。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跨界合作机会：广告公司行业将积极寻求与其他行业的跨界合作，如与电商、社交媒体、影视等行业的合作，以拓展业务范围，提高品牌影响力。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创新业务模式：广告公司行业将不断创新业务模式，如数字化营销、社交媒体营销、内容营销等，以满足客户需求，提高市场占有率。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人才培养与团队建设：广告公司行业将注重人才培养和团队建设，提高员工素质和专业技能，以适应行业发展需求。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广告公司行业未来挑战与应对策略</a:t>
            </a:r>
            <a:endParaRPr altLang="en-US" lang="zh-CN"/>
          </a:p>
        </p:txBody>
      </p:sp>
      <p:sp>
        <p:nvSpPr>
          <p:cNvPr id="10499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技术创新带来的挑战与应对策略</a:t>
            </a:r>
            <a:endParaRPr altLang="en-US" lang="zh-CN"/>
          </a:p>
        </p:txBody>
      </p:sp>
      <p:sp>
        <p:nvSpPr>
          <p:cNvPr id="10499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应对策略：加强技术研发、培养人才等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未来发展趋势：数字化、智能化等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技术创新对广告公司行业的影响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面临的挑战：技术更新迅速、人才短缺等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客户需求变化带来的挑战与应对策略</a:t>
            </a:r>
            <a:endParaRPr altLang="en-US" lang="zh-CN"/>
          </a:p>
        </p:txBody>
      </p:sp>
      <p:sp>
        <p:nvSpPr>
          <p:cNvPr id="10500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客户需求变化：随着消费者需求的变化，广告公司需要不断调整和优化广告策略，以满足客户的需求。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应对策略：广告公司需要不断学习和掌握新的技能和知识，提高自身的专业素养和服务水平，以应对客户需求变化带来的挑战。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创新与变革：广告公司需要不断创新和变革，探索新的广告形式和传播渠道，以适应市场变化和客户需求的变化。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团队合作与沟通：广告公司需要加强团队合作和沟通，建立良好的工作机制和沟通渠道，以提高工作效率和服务质量。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行业整合带来的挑战与应对策略</a:t>
            </a:r>
            <a:endParaRPr altLang="en-US" lang="zh-CN"/>
          </a:p>
        </p:txBody>
      </p:sp>
      <p:sp>
        <p:nvSpPr>
          <p:cNvPr id="10500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行业整合趋势：分析广告公司行业整合的现状和未来趋势，探讨整合对行业的影响。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挑战分析：列举行业整合带来的挑战，如市场竞争加剧、客户需求多样化、技术更新迅速等。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应对策略：提出应对行业整合挑战的策略，如加强品牌建设、提升服务质量、加强技术创新等。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实践案例：分享一些广告公司应对行业整合挑战的实践案例，为其他公司提供借鉴和参考。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绿色环保与可持续发展带来的挑战与应对策略</a:t>
            </a:r>
            <a:endParaRPr altLang="en-US" lang="zh-CN"/>
          </a:p>
        </p:txBody>
      </p:sp>
      <p:sp>
        <p:nvSpPr>
          <p:cNvPr id="10501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绿色环保与可持续发展趋势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广告公司行业面临的挑战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应对策略与措施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未来展望与合作机会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7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2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2023-12-17T17:09:33Z</dcterms:created>
  <dcterms:modified xsi:type="dcterms:W3CDTF">2023-12-17T17:09:33Z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82435df1580f49d692a97720f2f44895_21</vt:lpwstr>
  </property>
</Properties>
</file>