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23" r:id="rId1"/>
    <p:sldMasterId id="2147486560" r:id="rId2"/>
  </p:sldMasterIdLst>
  <p:notesMasterIdLst>
    <p:notesMasterId r:id="rId3"/>
  </p:notesMasterIdLst>
  <p:sldIdLst>
    <p:sldId id="1617" r:id="rId4"/>
    <p:sldId id="1621" r:id="rId5"/>
    <p:sldId id="1624" r:id="rId6"/>
    <p:sldId id="1627" r:id="rId7"/>
    <p:sldId id="1633" r:id="rId9"/>
    <p:sldId id="1636" r:id="rId10"/>
    <p:sldId id="1639" r:id="rId11"/>
    <p:sldId id="1642" r:id="rId12"/>
    <p:sldId id="1648" r:id="rId14"/>
    <p:sldId id="1651" r:id="rId15"/>
    <p:sldId id="1654" r:id="rId16"/>
    <p:sldId id="1657" r:id="rId17"/>
    <p:sldId id="1663" r:id="rId19"/>
    <p:sldId id="1666" r:id="rId20"/>
    <p:sldId id="1669" r:id="rId21"/>
    <p:sldId id="1672" r:id="rId22"/>
    <p:sldId id="1675" r:id="rId23"/>
    <p:sldId id="1681" r:id="rId25"/>
    <p:sldId id="1684" r:id="rId26"/>
    <p:sldId id="1687" r:id="rId27"/>
    <p:sldId id="1690" r:id="rId28"/>
    <p:sldId id="1696" r:id="rId30"/>
    <p:sldId id="1699" r:id="rId31"/>
    <p:sldId id="1702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24" r:id="rId1"/>
    <p:sldLayoutId id="2147486525" r:id="rId2"/>
    <p:sldLayoutId id="2147486526" r:id="rId3"/>
    <p:sldLayoutId id="2147486527" r:id="rId4"/>
    <p:sldLayoutId id="2147486528" r:id="rId5"/>
    <p:sldLayoutId id="2147486529" r:id="rId6"/>
    <p:sldLayoutId id="2147486530" r:id="rId7"/>
    <p:sldLayoutId id="2147486531" r:id="rId8"/>
    <p:sldLayoutId id="2147486532" r:id="rId9"/>
    <p:sldLayoutId id="2147486533" r:id="rId10"/>
    <p:sldLayoutId id="214748653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561" r:id="rId1"/>
    <p:sldLayoutId id="2147486562" r:id="rId2"/>
    <p:sldLayoutId id="2147486563" r:id="rId3"/>
    <p:sldLayoutId id="2147486564" r:id="rId4"/>
    <p:sldLayoutId id="2147486565" r:id="rId5"/>
    <p:sldLayoutId id="2147486566" r:id="rId6"/>
    <p:sldLayoutId id="2147486567" r:id="rId7"/>
    <p:sldLayoutId id="2147486568" r:id="rId8"/>
    <p:sldLayoutId id="2147486569" r:id="rId9"/>
    <p:sldLayoutId id="2147486570" r:id="rId10"/>
    <p:sldLayoutId id="21474865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提升企业管理质量的实践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企业管理现状分析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提升企业管理质量的必要性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提升企业管理质量的实践措施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提升企业管理质量的成果和影响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结论和建议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企业管理现状分析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企业管理存在的问题</a:t>
            </a:r>
            <a:endParaRPr altLang="en-US" lang="zh-CN"/>
          </a:p>
        </p:txBody>
      </p:sp>
      <p:sp>
        <p:nvSpPr>
          <p:cNvPr id="10490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组织结构不合理，管理层次多，沟通不畅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缺乏有效的激励机制，员工积极性不高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信息化程度低，影响工作效率和决策质量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管理制度不完善，执行力度不够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企业管理问题的原因分析</a:t>
            </a:r>
            <a:endParaRPr altLang="en-US" lang="zh-CN"/>
          </a:p>
        </p:txBody>
      </p:sp>
      <p:sp>
        <p:nvSpPr>
          <p:cNvPr id="10491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缺乏有效的战略规划：企业缺乏长期的发展规划和明确的战略目标，导致管理决策缺乏科学依据。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组织结构不合理：企业组织结构过于复杂或过于简单，导致管理效率低下，信息传递不畅。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人力资源管理不足：企业缺乏有效的人力资源管理，员工素质和能力参差不齐，影响企业管理效果。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信息化水平低：企业信息化水平较低，无法实现信息的有效传递和共享，影响企业管理效率。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企业管理问题的后果</a:t>
            </a:r>
            <a:endParaRPr altLang="en-US" lang="zh-CN"/>
          </a:p>
        </p:txBody>
      </p:sp>
      <p:sp>
        <p:nvSpPr>
          <p:cNvPr id="10492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降低生产效率：管理问题可能导致生产流程不畅，员工工作积极性不高，从而降低生产效率。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增加成本：管理问题可能导致资源浪费、采购成本过高、库存积压等问题，从而增加企业运营成本。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影响企业形象：管理问题可能影响企业形象和声誉，使企业在市场竞争中处于不利地位。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阻碍企业发展：管理问题可能阻碍企业的发展和扩张，使企业错失市场机遇，甚至面临生存危机。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9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提升企业管理质量的必要性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提高企业效率</a:t>
            </a:r>
            <a:endParaRPr altLang="en-US" lang="zh-CN"/>
          </a:p>
        </p:txBody>
      </p:sp>
      <p:sp>
        <p:nvSpPr>
          <p:cNvPr id="10493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降低成本：通过优化管理流程，减少不必要的浪费，降低企业运营成本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提升产品质量：通过科学的管理方法，提高产品质量，增强市场竞争力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增强创新能力：通过有效的管理，激发员工的创新精神，推动企业持续发展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增强企业形象：通过规范的管理，树立企业的良好形象，提高品牌知名度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45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提升企业管理质量有助于提高企业绩效和降低成本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增强企业竞争力有助于企业在市场竞争中立于不败之地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提升企业管理质量是企业发展的必然要求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7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增强企业竞争力是提升企业管理质量的核心目标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5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优化企业管理能够增强企业竞争力，拓展市场份额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提升企业管理质量是企业可持续发展的基础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有效管理能够降低企业运营成本，提高经济效益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提升企业管理质量有助于企业实现长期发展战略目标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9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提升企业管理质量的实践措施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建立完善的管理制度</a:t>
            </a:r>
            <a:endParaRPr altLang="en-US" lang="zh-CN"/>
          </a:p>
        </p:txBody>
      </p:sp>
      <p:sp>
        <p:nvSpPr>
          <p:cNvPr id="104968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8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明确企业战略目标：制定清晰、具体的企业战略目标，为企业管理提供明确的方向和指导。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制定详细的管理制度：根据企业战略目标，制定详细的管理制度，包括组织结构、岗位职责、工作流程、绩效考核等方面，确保企业管理有章可循。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加强制度执行力度：通过加强制度宣传、培训和监督，确保各项管理制度得到有效执行，提高企业管理水平。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0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持续改进管理制度：根据企业发展和市场变化，持续改进和完善管理制度，以适应新的形势和需求。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加强员工培训和教育</a:t>
            </a:r>
            <a:endParaRPr altLang="en-US" lang="zh-CN"/>
          </a:p>
        </p:txBody>
      </p:sp>
      <p:sp>
        <p:nvSpPr>
          <p:cNvPr id="10497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多样化培训方式：采用线上、线下相结合的方式，提高培训效果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制定培训计划：根据企业需求和员工发展需求，制定针对性的培训计划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定期评估：对培训效果进行定期评估，不断改进和优化培训计划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激励措施：通过奖励机制等激励措施，鼓励员工积极参与培训和教育活动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优化组织结构和流程</a:t>
            </a:r>
            <a:endParaRPr altLang="en-US" lang="zh-CN"/>
          </a:p>
        </p:txBody>
      </p:sp>
      <p:sp>
        <p:nvSpPr>
          <p:cNvPr id="10498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建立扁平化、高效的组织结构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强化跨部门协作，打破信息孤岛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引入先进的管理理念和方法，提升管理水平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优化业务流程，提高工作效率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强化企业文化的建设</a:t>
            </a:r>
            <a:endParaRPr altLang="en-US" lang="zh-CN"/>
          </a:p>
        </p:txBody>
      </p:sp>
      <p:sp>
        <p:nvSpPr>
          <p:cNvPr id="10498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明确企业文化的核心价值观和使命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制定企业文化的发展战略和规划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加强企业文化的宣传和推广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建立企业文化的评估和反馈机制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3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提升企业管理质量的成果和影响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提高企业效率和效益</a:t>
            </a:r>
            <a:endParaRPr altLang="en-US" lang="zh-CN"/>
          </a:p>
        </p:txBody>
      </p:sp>
      <p:sp>
        <p:nvSpPr>
          <p:cNvPr id="10500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提升企业管理质量能够提高企业效率和效益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提高员工工作效率，减少浪费和无效劳动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增强企业竞争力，拓展市场份额，实现可持续发展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优化资源配置，降低成本，增加收入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增强企业品牌形象和影响力</a:t>
            </a:r>
            <a:endParaRPr altLang="en-US" lang="zh-CN"/>
          </a:p>
        </p:txBody>
      </p:sp>
      <p:sp>
        <p:nvSpPr>
          <p:cNvPr id="10501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提升企业品牌形象：通过有效的管理实践，企业可以塑造独特的品牌形象，增强消费者对品牌的认知度和信任度。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增强企业影响力：企业管理质量的提升可以带来更好的业绩和市场表现，从而增强企业在行业和市场中的影响力。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提升企业竞争力：通过有效的管理实践，企业可以提高生产效率、降低成本、优化资源配置，从而增强企业的竞争力。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促进企业可持续发展：企业管理质量的提升可以带来更好的经济效益和社会效益，促进企业的可持续发展。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促进企业可持续发展和长期竞争力</a:t>
            </a:r>
            <a:endParaRPr altLang="en-US" lang="zh-CN"/>
          </a:p>
        </p:txBody>
      </p:sp>
      <p:sp>
        <p:nvSpPr>
          <p:cNvPr id="10501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提升企业管理质量有助于提高员工满意度和忠诚度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提升企业管理质量有助于提高企业品牌形象和市场影响力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提升企业管理质量有助于增强企业核心竞争力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促进企业可持续发展，提高企业长期竞争力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2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32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企业管理质量提升的实践成果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成功经验和教训的总结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4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未来改进方向和计划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4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4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对其他企业的借鉴意义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对未来提升企业管理质量的建议</a:t>
            </a:r>
            <a:endParaRPr altLang="en-US" lang="zh-CN"/>
          </a:p>
        </p:txBody>
      </p:sp>
      <p:sp>
        <p:nvSpPr>
          <p:cNvPr id="105039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94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6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关注客户需求：加强市场调研和客户需求分析，及时调整和优化产品和服务，提高客户满意度和忠诚度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9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00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2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加强企业文化建设：营造积极向上、富有活力的企业文化氛围，激发员工的创造力和凝聚力，推动企业持续发展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0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06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08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持续改进：不断寻求提升企业管理质量的方法和途径，不断改进和优化管理流程和制度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1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12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14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强化人才培养：加强员工培训和人才引进，提高员工素质和技能水平，为企业发展提供强有力的人才保障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1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18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创新管理理念：不断更新管理理念，引入先进的管理方法和工具，提高企业管理效率和竞争力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20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46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46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8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2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2023-12-19T22:33:26Z</dcterms:created>
  <dcterms:modified xsi:type="dcterms:W3CDTF">2023-12-19T22:33:26Z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90c7e4b59f4448c48772622197ca9271_21</vt:lpwstr>
  </property>
</Properties>
</file>