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33" r:id="rId1"/>
    <p:sldMasterId id="2147485870" r:id="rId2"/>
  </p:sldMasterIdLst>
  <p:notesMasterIdLst>
    <p:notesMasterId r:id="rId3"/>
  </p:notesMasterIdLst>
  <p:sldIdLst>
    <p:sldId id="1253" r:id="rId4"/>
    <p:sldId id="1258" r:id="rId5"/>
    <p:sldId id="1262" r:id="rId6"/>
    <p:sldId id="1265" r:id="rId7"/>
    <p:sldId id="1271" r:id="rId9"/>
    <p:sldId id="1274" r:id="rId10"/>
    <p:sldId id="1277" r:id="rId11"/>
    <p:sldId id="1280" r:id="rId12"/>
    <p:sldId id="1283" r:id="rId13"/>
    <p:sldId id="1289" r:id="rId15"/>
    <p:sldId id="1292" r:id="rId16"/>
    <p:sldId id="1295" r:id="rId17"/>
    <p:sldId id="1298" r:id="rId18"/>
    <p:sldId id="1301" r:id="rId19"/>
    <p:sldId id="1307" r:id="rId21"/>
    <p:sldId id="1310" r:id="rId22"/>
    <p:sldId id="1313" r:id="rId23"/>
    <p:sldId id="1316" r:id="rId24"/>
    <p:sldId id="1319" r:id="rId25"/>
    <p:sldId id="1325" r:id="rId27"/>
    <p:sldId id="1328" r:id="rId28"/>
    <p:sldId id="1331" r:id="rId29"/>
    <p:sldId id="1334" r:id="rId30"/>
    <p:sldId id="1337" r:id="rId31"/>
    <p:sldId id="1343" r:id="rId33"/>
    <p:sldId id="1346" r:id="rId34"/>
    <p:sldId id="1349" r:id="rId35"/>
    <p:sldId id="1352" r:id="rId36"/>
    <p:sldId id="1355" r:id="rId37"/>
    <p:sldId id="1361" r:id="rId39"/>
    <p:sldId id="1364" r:id="rId40"/>
    <p:sldId id="136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34" r:id="rId1"/>
    <p:sldLayoutId id="2147485835" r:id="rId2"/>
    <p:sldLayoutId id="2147485836" r:id="rId3"/>
    <p:sldLayoutId id="2147485837" r:id="rId4"/>
    <p:sldLayoutId id="2147485838" r:id="rId5"/>
    <p:sldLayoutId id="2147485839" r:id="rId6"/>
    <p:sldLayoutId id="2147485840" r:id="rId7"/>
    <p:sldLayoutId id="2147485841" r:id="rId8"/>
    <p:sldLayoutId id="2147485842" r:id="rId9"/>
    <p:sldLayoutId id="2147485843" r:id="rId10"/>
    <p:sldLayoutId id="21474858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71" r:id="rId1"/>
    <p:sldLayoutId id="2147485872" r:id="rId2"/>
    <p:sldLayoutId id="2147485873" r:id="rId3"/>
    <p:sldLayoutId id="2147485874" r:id="rId4"/>
    <p:sldLayoutId id="2147485875" r:id="rId5"/>
    <p:sldLayoutId id="2147485876" r:id="rId6"/>
    <p:sldLayoutId id="2147485877" r:id="rId7"/>
    <p:sldLayoutId id="2147485878" r:id="rId8"/>
    <p:sldLayoutId id="2147485879" r:id="rId9"/>
    <p:sldLayoutId id="2147485880" r:id="rId10"/>
    <p:sldLayoutId id="21474858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tags" Target="../tags/tag440.xml"/><Relationship Id="rId22" Type="http://schemas.openxmlformats.org/officeDocument/2006/relationships/tags" Target="../tags/tag441.xml"/><Relationship Id="rId23" Type="http://schemas.openxmlformats.org/officeDocument/2006/relationships/tags" Target="../tags/tag442.xml"/><Relationship Id="rId24" Type="http://schemas.openxmlformats.org/officeDocument/2006/relationships/tags" Target="../tags/tag443.xml"/><Relationship Id="rId25" Type="http://schemas.openxmlformats.org/officeDocument/2006/relationships/tags" Target="../tags/tag444.xml"/><Relationship Id="rId26" Type="http://schemas.openxmlformats.org/officeDocument/2006/relationships/tags" Target="../tags/tag445.xml"/><Relationship Id="rId27" Type="http://schemas.openxmlformats.org/officeDocument/2006/relationships/tags" Target="../tags/tag446.xml"/><Relationship Id="rId28" Type="http://schemas.openxmlformats.org/officeDocument/2006/relationships/tags" Target="../tags/tag447.xml"/><Relationship Id="rId29" Type="http://schemas.openxmlformats.org/officeDocument/2006/relationships/tags" Target="../tags/tag448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2024年机房安全行业工作总结与展望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机房安全行业现状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2024年机房安全工作总结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机房安全技术发展趋势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机房安全市场需求展望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机房安全行业未来发展规划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机房安全行业现状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行业规模：机房安全市场规模不断扩大，涉及领域广泛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增长趋势：随着数字化、网络化、智能化的发展，机房安全行业将保持快速增长态势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市场竞争：市场竞争激烈，各大厂商积极投入研发，推出创新产品和服务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政策法规：政府对机房安全行业给予政策支持，推动行业健康发展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主要产品和服务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机房安全硬件设备：包括防火墙、入侵检测系统、安全隔离设备等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云服务提供商：提供云端机房安全服务，包括云防火墙、云入侵检测等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网络安全解决方案：提供全方位的网络安全解决方案，包括网络架构设计、安全设备配置等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机房安全软件服务：包括安全扫描、漏洞修补、安全加固等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0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市场规模及增长趋势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0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主要竞争者分析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1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市场份额分布情况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2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行业发展趋势及机遇挑战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1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缺乏统一的安全标准和规范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机房安全威胁多样化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传统安全防护手段难以应对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人员技能水平参差不齐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2024年机房安全工作总结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工作成果和亮点</a:t>
            </a:r>
            <a:endParaRPr altLang="en-US" lang="zh-CN"/>
          </a:p>
        </p:txBody>
      </p:sp>
      <p:sp>
        <p:nvSpPr>
          <p:cNvPr id="10492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成功实施了多项安全措施，提高了机房的安全性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建立了完善的安全管理制度，确保了机房的稳定运行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开展了多次安全培训和演练，提高了员工的安全意识和应对能力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创新了安全技术，为机房的安全提供了有力支持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成功案例和经验分享</a:t>
            </a:r>
            <a:endParaRPr altLang="en-US" lang="zh-CN"/>
          </a:p>
        </p:txBody>
      </p:sp>
      <p:sp>
        <p:nvSpPr>
          <p:cNvPr id="10493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成功案例：介绍2024年机房安全行业的成功案例，包括解决方案、实施过程和效果评估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经验分享：总结2024年机房安全行业的工作经验，包括团队协作、技术创新和风险管理等方面的经验和教训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案例分析：对成功案例进行深入分析，探讨其背后的原因和关键因素，为其他项目提供借鉴和参考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未来展望：基于成功案例和经验分享，展望2025年机房安全行业的发展趋势和挑战，提出相应的建议和措施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存在的问题和不足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人员操作不规范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机房安全管理制度不完善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网络安全防护措施不到位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应急响应机制不健全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原因分析和反思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2024年机房安全事件回顾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事件原因分析：技术、管理、人员等方面的问题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反思：对机房安全工作的不足和需要改进的地方进行深入思考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总结：对2024年机房安全工作的成果和不足进行总结，并提出改进措施和展望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机房安全技术发展趋势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新技术应用和推广</a:t>
            </a:r>
            <a:endParaRPr altLang="en-US" lang="zh-CN"/>
          </a:p>
        </p:txBody>
      </p:sp>
      <p:sp>
        <p:nvSpPr>
          <p:cNvPr id="10495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物联网技术：实现机房设备远程监控和管理，提高运维效率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云计算和虚拟化技术：提高机房资源利用率和安全性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大数据和人工智能技术：实时监测和分析机房运行状态，预测和预防潜在风险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区块链技术：保障机房数据安全，防止数据篡改和泄露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技术创新和突破方向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云计算和虚拟化技术的进一步发展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区块链技术提高机房数据安全性和可信度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5G技术为机房安全提供更高效、更稳定的支持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人工智能和机器学习在机房安全中的应用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技术标准和规范发展</a:t>
            </a:r>
            <a:endParaRPr altLang="en-US" lang="zh-CN"/>
          </a:p>
        </p:txBody>
      </p:sp>
      <p:sp>
        <p:nvSpPr>
          <p:cNvPr id="10497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技术标准：机房安全技术标准逐渐统一，为行业健康发展奠定基础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规范发展：机房安全规范发展迅速，为行业提供更加全面、高效的技术保障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行业标准：机房安全行业标准不断完善，为技术发展提供有力支持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规范要求：机房安全规范要求不断提高，推动技术不断创新和进步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技术对行业的影响和作用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技术创新推动机房安全行业的发展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云计算、大数据等技术在机房安全中的应用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网络安全技术的进步提升机房安全防护能力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技术变革对机房安全行业未来发展的影响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机房安全市场需求展望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市场需求趋势分析</a:t>
            </a:r>
            <a:endParaRPr altLang="en-US" lang="zh-CN"/>
          </a:p>
        </p:txBody>
      </p:sp>
      <p:sp>
        <p:nvSpPr>
          <p:cNvPr id="10499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云计算技术的普及推动机房安全市场需求增长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物联网技术的快速发展为机房安全市场带来新机遇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政府对网络安全的高度重视为机房安全市场提供政策支持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企业对数据安全的重视程度提升，机房安全市场前景广阔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客户群体变化和需求特点</a:t>
            </a:r>
            <a:endParaRPr altLang="en-US" lang="zh-CN"/>
          </a:p>
        </p:txBody>
      </p:sp>
      <p:sp>
        <p:nvSpPr>
          <p:cNvPr id="1049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客户群体：数据中心、云计算、物联网等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客户关注点：机房安全解决方案的成熟度、可靠性、易用性等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市场需求趋势：随着数字化转型的加速，机房安全市场需求将持续增长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需求特点：高可用性、高安全性、高稳定性、高扩展性等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未来市场机会和挑战预测</a:t>
            </a:r>
            <a:endParaRPr altLang="en-US" lang="zh-CN"/>
          </a:p>
        </p:txBody>
      </p:sp>
      <p:sp>
        <p:nvSpPr>
          <p:cNvPr id="10500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未来机房安全市场需求增长趋势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新兴技术对机房安全市场的影响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竞争格局变化及市场份额争夺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法规政策对机房安全市场的推动作用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行业发展的机遇和挑战</a:t>
            </a:r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1"/>
            </p:custDataLst>
          </p:nvPr>
        </p:nvSpPr>
        <p:spPr>
          <a:xfrm>
            <a:off x="3294008" y="1871112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标题"/>
          <p:cNvSpPr txBox="1"/>
          <p:nvPr>
            <p:custDataLst>
              <p:tags r:id="rId2"/>
            </p:custDataLst>
          </p:nvPr>
        </p:nvSpPr>
        <p:spPr>
          <a:xfrm>
            <a:off x="3294008" y="1490400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数字化转型加速：企业数字化转型将带动机房安全市场需求增长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92" name="正文"/>
          <p:cNvSpPr txBox="1"/>
          <p:nvPr>
            <p:custDataLst>
              <p:tags r:id="rId3"/>
            </p:custDataLst>
          </p:nvPr>
        </p:nvSpPr>
        <p:spPr>
          <a:xfrm>
            <a:off x="3294008" y="2684921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标题"/>
          <p:cNvSpPr txBox="1"/>
          <p:nvPr>
            <p:custDataLst>
              <p:tags r:id="rId4"/>
            </p:custDataLst>
          </p:nvPr>
        </p:nvSpPr>
        <p:spPr>
          <a:xfrm>
            <a:off x="3294008" y="2304209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云计算技术的普及：云计算技术的普及将推动机房安全市场的发展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96" name="正文"/>
          <p:cNvSpPr txBox="1"/>
          <p:nvPr>
            <p:custDataLst>
              <p:tags r:id="rId5"/>
            </p:custDataLst>
          </p:nvPr>
        </p:nvSpPr>
        <p:spPr>
          <a:xfrm>
            <a:off x="3294008" y="4312539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标题"/>
          <p:cNvSpPr txBox="1"/>
          <p:nvPr>
            <p:custDataLst>
              <p:tags r:id="rId6"/>
            </p:custDataLst>
          </p:nvPr>
        </p:nvSpPr>
        <p:spPr>
          <a:xfrm>
            <a:off x="3294008" y="393182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技术更新换代快：机房安全技术更新换代快，需要不断跟进和学习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00" name="正文"/>
          <p:cNvSpPr txBox="1"/>
          <p:nvPr>
            <p:custDataLst>
              <p:tags r:id="rId7"/>
            </p:custDataLst>
          </p:nvPr>
        </p:nvSpPr>
        <p:spPr>
          <a:xfrm>
            <a:off x="3294008" y="5126348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标题"/>
          <p:cNvSpPr txBox="1"/>
          <p:nvPr>
            <p:custDataLst>
              <p:tags r:id="rId8"/>
            </p:custDataLst>
          </p:nvPr>
        </p:nvSpPr>
        <p:spPr>
          <a:xfrm>
            <a:off x="3294008" y="474563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市场竞争激烈：市场竞争激烈，需要不断提高产品质量和服务水平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04" name="正文"/>
          <p:cNvSpPr txBox="1"/>
          <p:nvPr>
            <p:custDataLst>
              <p:tags r:id="rId9"/>
            </p:custDataLst>
          </p:nvPr>
        </p:nvSpPr>
        <p:spPr>
          <a:xfrm>
            <a:off x="3294008" y="3498730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行业发展的挑战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标题"/>
          <p:cNvSpPr txBox="1"/>
          <p:nvPr>
            <p:custDataLst>
              <p:tags r:id="rId10"/>
            </p:custDataLst>
          </p:nvPr>
        </p:nvSpPr>
        <p:spPr>
          <a:xfrm>
            <a:off x="3294008" y="3118018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网络安全意识的提高：网络安全意识的提高将促进机房安全市场的需求  行业发展的挑战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08" name="正文"/>
          <p:cNvSpPr txBox="1"/>
          <p:nvPr>
            <p:custDataLst>
              <p:tags r:id="rId11"/>
            </p:custDataLst>
          </p:nvPr>
        </p:nvSpPr>
        <p:spPr>
          <a:xfrm>
            <a:off x="3294008" y="5940157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标题"/>
          <p:cNvSpPr txBox="1"/>
          <p:nvPr>
            <p:custDataLst>
              <p:tags r:id="rId12"/>
            </p:custDataLst>
          </p:nvPr>
        </p:nvSpPr>
        <p:spPr>
          <a:xfrm>
            <a:off x="3294008" y="5559446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法律法规的约束：机房安全行业受到法律法规的约束，需要遵守相关规定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机房安全行业未来发展规划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2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云计算与大数据技术的融合应用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绿色环保与可持续发展的趋势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网络安全与数据保护的重视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物联网与人工智能技术的引入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企业发展战略规划建议</a:t>
            </a:r>
            <a:endParaRPr altLang="en-US" lang="zh-CN"/>
          </a:p>
        </p:txBody>
      </p:sp>
      <p:sp>
        <p:nvSpPr>
          <p:cNvPr id="10502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明确发展目标：制定短期和长期的发展目标，确保企业持续稳定发展。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加强技术创新：加大技术研发力度，提高产品技术含量，增强企业核心竞争力。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拓展市场领域：积极开拓新的市场领域，扩大市场份额，提高企业盈利能力。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优化人才结构：加强人才培养和引进，建立完善的人才激励机制，为企业发展提供强有力的人才保障。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技术创新和研发方向建议</a:t>
            </a:r>
            <a:endParaRPr altLang="en-US" lang="zh-CN"/>
          </a:p>
        </p:txBody>
      </p:sp>
      <p:sp>
        <p:nvSpPr>
          <p:cNvPr id="10503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云计算和大数据技术在机房安全中的应用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人工智能和机器学习在机房安全中的研究与发展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区块链技术在机房安全中的创新与应用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物联网和5G技术在机房安全中的探索与展望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人才培养和团队建设建议</a:t>
            </a:r>
            <a:endParaRPr altLang="en-US" lang="zh-CN"/>
          </a:p>
        </p:txBody>
      </p:sp>
      <p:sp>
        <p:nvSpPr>
          <p:cNvPr id="10503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建立完善的人才培养体系：通过定期培训、实践锻炼等方式，提高员工的专业技能和综合素质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加强团队建设：通过团队活动、交流分享等方式，增强团队凝聚力和协作能力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建立激励机制：通过设立奖励制度、晋升机制等方式，激发员工的工作积极性和创造力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注重人才引进：积极引进具有创新精神和实践经验的高素质人才，为机房安全行业的发展注入新的活力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对机房安全行业的总结回顾</a:t>
            </a:r>
            <a:endParaRPr altLang="en-US" lang="zh-CN"/>
          </a:p>
        </p:txBody>
      </p:sp>
      <p:sp>
        <p:nvSpPr>
          <p:cNvPr id="10505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行业趋势：机房安全行业的发展趋势和未来发展方向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行业挑战：机房安全行业面临的挑战和应对策略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行业发展历程：机房安全行业的发展历程和重要事件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行业现状：当前机房安全行业的现状和主要问题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对未来发展的展望和期待</a:t>
            </a:r>
            <a:endParaRPr altLang="en-US" lang="zh-CN"/>
          </a:p>
        </p:txBody>
      </p:sp>
      <p:sp>
        <p:nvSpPr>
          <p:cNvPr id="10505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行业趋势：机房安全行业将朝着更加智能化、高效化的方向发展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人才培养：未来需要加强机房安全领域的人才培养，提高从业人员的专业素养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政策法规：政府将加强对机房安全行业的监管，推动行业规范发展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技术创新：未来将不断涌现出新的技术手段，提高机房安全保障能力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0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5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2023-12-17T16:44:04Z</dcterms:created>
  <dcterms:modified xsi:type="dcterms:W3CDTF">2023-12-17T16:44:04Z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c6550ce17d754884b9754bc44be65f07_21</vt:lpwstr>
  </property>
</Properties>
</file>