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500611" r:id="rId1"/>
    <p:sldMasterId id="2147500648" r:id="rId2"/>
  </p:sldMasterIdLst>
  <p:notesMasterIdLst>
    <p:notesMasterId r:id="rId3"/>
  </p:notesMasterIdLst>
  <p:sldIdLst>
    <p:sldId id="8352" r:id="rId4"/>
    <p:sldId id="8357" r:id="rId5"/>
    <p:sldId id="8362" r:id="rId6"/>
    <p:sldId id="8367" r:id="rId7"/>
    <p:sldId id="8374" r:id="rId9"/>
    <p:sldId id="8377" r:id="rId10"/>
    <p:sldId id="8380" r:id="rId11"/>
    <p:sldId id="8384" r:id="rId12"/>
    <p:sldId id="8391" r:id="rId14"/>
    <p:sldId id="8394" r:id="rId15"/>
    <p:sldId id="8397" r:id="rId16"/>
    <p:sldId id="8401" r:id="rId17"/>
    <p:sldId id="8408" r:id="rId19"/>
    <p:sldId id="8411" r:id="rId20"/>
    <p:sldId id="8414" r:id="rId21"/>
    <p:sldId id="8418" r:id="rId22"/>
    <p:sldId id="8425" r:id="rId24"/>
    <p:sldId id="8428" r:id="rId25"/>
    <p:sldId id="8431" r:id="rId26"/>
    <p:sldId id="8435" r:id="rId27"/>
    <p:sldId id="8442" r:id="rId29"/>
    <p:sldId id="8445" r:id="rId30"/>
    <p:sldId id="8448" r:id="rId31"/>
    <p:sldId id="8451" r:id="rId32"/>
    <p:sldId id="8455" r:id="rId33"/>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8" name="备注占位符 2"/>
          <p:cNvSpPr>
            <a:spLocks noGrp="1"/>
          </p:cNvSpPr>
          <p:nvPr>
            <p:ph type="body" idx="1"/>
          </p:nvPr>
        </p:nvSpPr>
        <p:spPr/>
        <p:txBody>
          <a:bodyPr/>
          <a:p>
            <a:endParaRPr altLang="en-US" dirty="0" lang="zh-CN"/>
          </a:p>
        </p:txBody>
      </p:sp>
      <p:sp>
        <p:nvSpPr>
          <p:cNvPr id="104866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16" name="幻灯片图像占位符 1"/>
          <p:cNvSpPr>
            <a:spLocks noChangeAspect="1" noRot="1" noGrp="1"/>
          </p:cNvSpPr>
          <p:nvPr>
            <p:ph type="sldImg"/>
          </p:nvPr>
        </p:nvSpPr>
        <p:spPr/>
      </p:sp>
      <p:sp>
        <p:nvSpPr>
          <p:cNvPr id="1048618" name="备注占位符 2"/>
          <p:cNvSpPr>
            <a:spLocks noGrp="1"/>
          </p:cNvSpPr>
          <p:nvPr>
            <p:ph type="body" idx="1"/>
          </p:nvPr>
        </p:nvSpPr>
        <p:spPr/>
        <p:txBody>
          <a:bodyPr/>
          <a:p>
            <a:endParaRPr altLang="en-US" dirty="0" lang="zh-CN"/>
          </a:p>
        </p:txBody>
      </p:sp>
      <p:sp>
        <p:nvSpPr>
          <p:cNvPr id="1048620"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2" name="幻灯片图像占位符 1"/>
          <p:cNvSpPr>
            <a:spLocks noChangeAspect="1" noRot="1" noGrp="1"/>
          </p:cNvSpPr>
          <p:nvPr>
            <p:ph type="sldImg" idx="2"/>
          </p:nvPr>
        </p:nvSpPr>
        <p:spPr/>
      </p:sp>
      <p:sp>
        <p:nvSpPr>
          <p:cNvPr id="104860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1.png"/><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image" Target="../media/image2.jpeg"/><Relationship Id="rId3" Type="http://schemas.openxmlformats.org/officeDocument/2006/relationships/tags" Target="../tags/tag10.xml"/><Relationship Id="rId4" Type="http://schemas.openxmlformats.org/officeDocument/2006/relationships/tags" Target="../tags/tag11.xml"/><Relationship Id="rId5" Type="http://schemas.openxmlformats.org/officeDocument/2006/relationships/tags" Target="../tags/tag12.xml"/><Relationship Id="rId6" Type="http://schemas.openxmlformats.org/officeDocument/2006/relationships/tags" Target="../tags/tag13.xml"/><Relationship Id="rId7" Type="http://schemas.openxmlformats.org/officeDocument/2006/relationships/tags" Target="../tags/tag14.xml"/><Relationship Id="rId8" Type="http://schemas.openxmlformats.org/officeDocument/2006/relationships/tags" Target="../tags/tag15.xml"/><Relationship Id="rId9"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image" Target="../media/image3.png"/><Relationship Id="rId3" Type="http://schemas.openxmlformats.org/officeDocument/2006/relationships/tags" Target="../tags/tag17.xml"/><Relationship Id="rId4" Type="http://schemas.openxmlformats.org/officeDocument/2006/relationships/tags" Target="../tags/tag18.xml"/><Relationship Id="rId5" Type="http://schemas.openxmlformats.org/officeDocument/2006/relationships/tags" Target="../tags/tag19.xml"/><Relationship Id="rId6" Type="http://schemas.openxmlformats.org/officeDocument/2006/relationships/tags" Target="../tags/tag20.xml"/><Relationship Id="rId7" Type="http://schemas.openxmlformats.org/officeDocument/2006/relationships/tags" Target="../tags/tag21.xml"/><Relationship Id="rId8" Type="http://schemas.openxmlformats.org/officeDocument/2006/relationships/tags" Target="../tags/tag22.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image" Target="../media/image1.png"/><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image" Target="../media/image2.jpeg"/><Relationship Id="rId3" Type="http://schemas.openxmlformats.org/officeDocument/2006/relationships/tags" Target="../tags/tag30.xml"/><Relationship Id="rId4" Type="http://schemas.openxmlformats.org/officeDocument/2006/relationships/tags" Target="../tags/tag31.xml"/><Relationship Id="rId5" Type="http://schemas.openxmlformats.org/officeDocument/2006/relationships/tags" Target="../tags/tag32.xml"/><Relationship Id="rId6" Type="http://schemas.openxmlformats.org/officeDocument/2006/relationships/tags" Target="../tags/tag33.xml"/><Relationship Id="rId7" Type="http://schemas.openxmlformats.org/officeDocument/2006/relationships/tags" Target="../tags/tag34.xml"/><Relationship Id="rId8" Type="http://schemas.openxmlformats.org/officeDocument/2006/relationships/tags" Target="../tags/tag35.xml"/><Relationship Id="rId9" Type="http://schemas.openxmlformats.org/officeDocument/2006/relationships/tags" Target="../tags/tag36.xml"/><Relationship Id="rId10"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image" Target="../media/image2.jpeg"/><Relationship Id="rId3" Type="http://schemas.openxmlformats.org/officeDocument/2006/relationships/tags" Target="../tags/tag38.xml"/><Relationship Id="rId4" Type="http://schemas.openxmlformats.org/officeDocument/2006/relationships/tags" Target="../tags/tag39.xml"/><Relationship Id="rId5" Type="http://schemas.openxmlformats.org/officeDocument/2006/relationships/tags" Target="../tags/tag40.xml"/><Relationship Id="rId6" Type="http://schemas.openxmlformats.org/officeDocument/2006/relationships/tags" Target="../tags/tag41.xml"/><Relationship Id="rId7" Type="http://schemas.openxmlformats.org/officeDocument/2006/relationships/tags" Target="../tags/tag42.xml"/><Relationship Id="rId8" Type="http://schemas.openxmlformats.org/officeDocument/2006/relationships/tags" Target="../tags/tag43.xml"/><Relationship Id="rId9" Type="http://schemas.openxmlformats.org/officeDocument/2006/relationships/tags" Target="../tags/tag44.xml"/><Relationship Id="rId10" Type="http://schemas.openxmlformats.org/officeDocument/2006/relationships/tags" Target="../tags/tag45.xml"/><Relationship Id="rId11" Type="http://schemas.openxmlformats.org/officeDocument/2006/relationships/tags" Target="../tags/tag46.xml"/><Relationship Id="rId1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image" Target="../media/image2.jpeg"/><Relationship Id="rId3" Type="http://schemas.openxmlformats.org/officeDocument/2006/relationships/tags" Target="../tags/tag48.xml"/><Relationship Id="rId4" Type="http://schemas.openxmlformats.org/officeDocument/2006/relationships/tags" Target="../tags/tag49.xml"/><Relationship Id="rId5" Type="http://schemas.openxmlformats.org/officeDocument/2006/relationships/tags" Target="../tags/tag50.xml"/><Relationship Id="rId6" Type="http://schemas.openxmlformats.org/officeDocument/2006/relationships/tags" Target="../tags/tag51.xml"/><Relationship Id="rId7" Type="http://schemas.openxmlformats.org/officeDocument/2006/relationships/tags" Target="../tags/tag52.xml"/><Relationship Id="rId8"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image" Target="../media/image2.jpeg"/><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image" Target="../media/image2.jpeg"/><Relationship Id="rId3" Type="http://schemas.openxmlformats.org/officeDocument/2006/relationships/tags" Target="../tags/tag58.xml"/><Relationship Id="rId4" Type="http://schemas.openxmlformats.org/officeDocument/2006/relationships/tags" Target="../tags/tag59.xml"/><Relationship Id="rId5" Type="http://schemas.openxmlformats.org/officeDocument/2006/relationships/tags" Target="../tags/tag60.xml"/><Relationship Id="rId6" Type="http://schemas.openxmlformats.org/officeDocument/2006/relationships/tags" Target="../tags/tag61.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image" Target="../media/image2.jpeg"/><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tags" Target="../tags/tag67.xml"/><Relationship Id="rId8" Type="http://schemas.openxmlformats.org/officeDocument/2006/relationships/tags" Target="../tags/tag68.xml"/><Relationship Id="rId9"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image" Target="../media/image3.png"/><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 Id="rId9"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pic>
        <p:nvPicPr>
          <p:cNvPr id="2097155" name="图片 51" descr="背景图案  描述已自动生成"/>
          <p:cNvPicPr>
            <a:picLocks noChangeAspect="1"/>
          </p:cNvPicPr>
          <p:nvPr>
            <p:custDataLst>
              <p:tags r:id="rId1"/>
            </p:custDataLst>
          </p:nvPr>
        </p:nvPicPr>
        <p:blipFill rotWithShape="1">
          <a:blip xmlns:r="http://schemas.openxmlformats.org/officeDocument/2006/relationships" r:embed="rId2"/>
          <a:srcRect l="10077" t="7437" r="25004"/>
          <a:stretch>
            <a:fillRect/>
          </a:stretch>
        </p:blipFill>
        <p:spPr>
          <a:xfrm>
            <a:off x="-5" y="0"/>
            <a:ext cx="12192011" cy="6858000"/>
          </a:xfrm>
          <a:prstGeom prst="rect"/>
        </p:spPr>
      </p:pic>
      <p:sp>
        <p:nvSpPr>
          <p:cNvPr id="1048666" name="标题"/>
          <p:cNvSpPr txBox="1">
            <a:spLocks noGrp="1"/>
          </p:cNvSpPr>
          <p:nvPr>
            <p:ph type="title" idx="4" hasCustomPrompt="1"/>
            <p:custDataLst>
              <p:tags r:id="rId3"/>
            </p:custDataLst>
          </p:nvPr>
        </p:nvSpPr>
        <p:spPr>
          <a:xfrm>
            <a:off x="1163955" y="2496185"/>
            <a:ext cx="7683500" cy="1132205"/>
          </a:xfrm>
          <a:prstGeom prst="rect"/>
          <a:noFill/>
        </p:spPr>
        <p:txBody>
          <a:bodyPr anchor="t"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668" name="副标题"/>
          <p:cNvSpPr txBox="1">
            <a:spLocks noGrp="1"/>
          </p:cNvSpPr>
          <p:nvPr>
            <p:ph type="body" idx="3" hasCustomPrompt="1"/>
            <p:custDataLst>
              <p:tags r:id="rId4"/>
            </p:custDataLst>
          </p:nvPr>
        </p:nvSpPr>
        <p:spPr>
          <a:xfrm>
            <a:off x="1163955" y="1983740"/>
            <a:ext cx="7683500" cy="512445"/>
          </a:xfrm>
          <a:prstGeom prst="rect"/>
          <a:noFill/>
        </p:spPr>
        <p:txBody>
          <a:bodyPr anchor="b" anchorCtr="0" bIns="0" lIns="0" rIns="0" rtlCol="0" tIns="0" wrap="square">
            <a:normAutofit/>
          </a:bodyPr>
          <a:lstStyle>
            <a:lvl1pPr algn="l" defTabSz="914400" eaLnBrk="1" fontAlgn="auto" hangingPunct="1" latinLnBrk="0" marL="0" marR="0" rtl="0">
              <a:lnSpc>
                <a:spcPct val="120000"/>
              </a:lnSpc>
              <a:buClrTx/>
              <a:buSzTx/>
              <a:buFontTx/>
              <a:buNone/>
              <a:defRPr altLang="en-US" baseline="0" b="1" cap="none" dirty="0" sz="2800" i="0" kern="1200" kumimoji="0" lang="zh-CN" noProof="1" normalizeH="0" spc="30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defRPr>
            </a:lvl1pPr>
          </a:lstStyle>
          <a:p>
            <a:pPr algn="l" lvl="0">
              <a:lnSpc>
                <a:spcPct val="120000"/>
              </a:lnSpc>
              <a:buClrTx/>
              <a:buSzTx/>
              <a:buFontTx/>
            </a:pPr>
            <a:r>
              <a:rPr dirty="0">
                <a:sym typeface="+mn-ea"/>
              </a:rPr>
              <a:t>单击此处编辑母版副标题样式</a:t>
            </a:r>
            <a:endParaRPr dirty="0">
              <a:sym typeface="+mn-ea"/>
            </a:endParaRPr>
          </a:p>
        </p:txBody>
      </p:sp>
      <p:sp>
        <p:nvSpPr>
          <p:cNvPr id="1048670" name="署名"/>
          <p:cNvSpPr txBox="1">
            <a:spLocks noGrp="1"/>
          </p:cNvSpPr>
          <p:nvPr>
            <p:ph type="body" idx="2"/>
            <p:custDataLst>
              <p:tags r:id="rId5"/>
            </p:custDataLst>
          </p:nvPr>
        </p:nvSpPr>
        <p:spPr>
          <a:xfrm>
            <a:off x="1163955" y="4164965"/>
            <a:ext cx="768350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lt"/>
                <a:ea typeface="+mj-lt"/>
                <a:cs typeface="MiSans" panose="00000500000000000000" charset="-122"/>
                <a:sym typeface="+mn-ea"/>
              </a:defRPr>
            </a:lvl1pPr>
          </a:lstStyle>
          <a:p>
            <a:pPr algn="l" lvl="0">
              <a:lnSpc>
                <a:spcPct val="120000"/>
              </a:lnSpc>
              <a:buClrTx/>
              <a:buSzTx/>
              <a:buFontTx/>
            </a:pPr>
            <a:r>
              <a:rPr dirty="0">
                <a:sym typeface="+mn-ea"/>
              </a:rPr>
              <a:t>单击此处编辑母版文本样式</a:t>
            </a:r>
            <a:endParaRPr dirty="0">
              <a:sym typeface="+mn-ea"/>
            </a:endParaRPr>
          </a:p>
        </p:txBody>
      </p:sp>
      <p:cxnSp>
        <p:nvCxnSpPr>
          <p:cNvPr id="3145731" name="直接连接符 6"/>
          <p:cNvCxnSpPr>
            <a:cxnSpLocks/>
          </p:cNvCxnSpPr>
          <p:nvPr>
            <p:custDataLst>
              <p:tags r:id="rId6"/>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672" name="日期占位符 3"/>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74" name="页脚占位符 4"/>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676" name="灯片编号占位符 5"/>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9"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678" name="正文"/>
          <p:cNvSpPr txBox="1">
            <a:spLocks noGrp="1"/>
          </p:cNvSpPr>
          <p:nvPr>
            <p:ph idx="3"/>
            <p:custDataLst>
              <p:tags r:id="rId3"/>
            </p:custDataLst>
          </p:nvPr>
        </p:nvSpPr>
        <p:spPr>
          <a:xfrm>
            <a:off x="608330" y="1452880"/>
            <a:ext cx="10968990" cy="477647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3" name="直接连接符 6"/>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82"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84"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86"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18368" t="11353" r="20742" b="1827"/>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688" name="矩形 7"/>
          <p:cNvSpPr/>
          <p:nvPr>
            <p:custDataLst>
              <p:tags r:id="rId3"/>
            </p:custDataLst>
          </p:nvPr>
        </p:nvSpPr>
        <p:spPr>
          <a:xfrm>
            <a:off x="1562735" y="935990"/>
            <a:ext cx="10629265" cy="4907915"/>
          </a:xfrm>
          <a:prstGeom prst="rect"/>
          <a:gradFill>
            <a:gsLst>
              <a:gs pos="0">
                <a:schemeClr val="accent1">
                  <a:lumMod val="25000"/>
                  <a:alpha val="0"/>
                </a:schemeClr>
              </a:gs>
              <a:gs pos="50000">
                <a:schemeClr val="accent1">
                  <a:lumMod val="25000"/>
                </a:schemeClr>
              </a:gs>
              <a:gs pos="100000">
                <a:schemeClr val="accent2">
                  <a:lumMod val="25000"/>
                  <a:alpha val="0"/>
                </a:schemeClr>
              </a:gs>
            </a:gsLst>
            <a:lin ang="108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olidFill>
                <a:schemeClr val="lt1"/>
              </a:solidFill>
              <a:cs typeface="MiSans" panose="00000500000000000000" charset="-122"/>
              <a:sym typeface="+mn-ea"/>
            </a:endParaRPr>
          </a:p>
        </p:txBody>
      </p:sp>
      <p:sp>
        <p:nvSpPr>
          <p:cNvPr id="1048690" name="副标题"/>
          <p:cNvSpPr txBox="1">
            <a:spLocks noGrp="1"/>
          </p:cNvSpPr>
          <p:nvPr>
            <p:ph type="body" idx="2" hasCustomPrompt="1"/>
            <p:custDataLst>
              <p:tags r:id="rId4"/>
            </p:custDataLst>
          </p:nvPr>
        </p:nvSpPr>
        <p:spPr>
          <a:xfrm>
            <a:off x="689610" y="4238625"/>
            <a:ext cx="4030345" cy="878840"/>
          </a:xfrm>
          <a:prstGeom prst="rect"/>
          <a:noFill/>
        </p:spPr>
        <p:txBody>
          <a:bodyPr anchor="ctr" bIns="0" lIns="0" rIns="0" rtlCol="0" tIns="0" wrap="square">
            <a:normAutofit/>
          </a:bodyPr>
          <a:lstStyle>
            <a:lvl1pPr algn="l" defTabSz="914400" eaLnBrk="1" fontAlgn="auto" hangingPunct="1" latinLnBrk="0" marL="0" marR="0" rtl="0">
              <a:lnSpc>
                <a:spcPct val="130000"/>
              </a:lnSpc>
              <a:buClrTx/>
              <a:buSzTx/>
              <a:buFontTx/>
              <a:buNone/>
              <a:defRPr altLang="zh-CN" baseline="0" b="0" cap="none" dirty="0" sz="4400" i="0" kern="1200" kumimoji="0" lang="en-US" noProof="1" normalizeH="0" spc="0" strike="noStrike" u="none">
                <a:ln>
                  <a:gradFill>
                    <a:gsLst>
                      <a:gs pos="0">
                        <a:schemeClr val="accent1"/>
                      </a:gs>
                      <a:gs pos="80000">
                        <a:schemeClr val="accent1">
                          <a:alpha val="0"/>
                        </a:schemeClr>
                      </a:gs>
                    </a:gsLst>
                    <a:lin ang="5400000" scaled="0"/>
                  </a:gradFill>
                </a:ln>
                <a:noFill/>
                <a:effectLst>
                  <a:outerShdw algn="ctr" dir="5400000" rotWithShape="0">
                    <a:schemeClr val="tx1">
                      <a:alpha val="100000"/>
                    </a:schemeClr>
                  </a:outerShdw>
                </a:effectLst>
                <a:latin typeface="MiSans Heavy" panose="00000A00000000000000" charset="-122"/>
                <a:ea typeface="+mn-ea"/>
                <a:cs typeface="MiSans" panose="00000500000000000000" charset="-122"/>
                <a:sym typeface="+mn-ea"/>
              </a:defRPr>
            </a:lvl1pPr>
          </a:lstStyle>
          <a:p>
            <a:pPr lvl="0">
              <a:lnSpc>
                <a:spcPct val="130000"/>
              </a:lnSpc>
            </a:pPr>
            <a:r>
              <a:rPr dirty="0" err="1">
                <a:sym typeface="+mn-ea"/>
              </a:rPr>
              <a:t>单击编辑副标题</a:t>
            </a:r>
            <a:endParaRPr dirty="0">
              <a:sym typeface="+mn-ea"/>
            </a:endParaRPr>
          </a:p>
        </p:txBody>
      </p:sp>
      <p:sp>
        <p:nvSpPr>
          <p:cNvPr id="1048692" name="标题"/>
          <p:cNvSpPr txBox="1">
            <a:spLocks noGrp="1"/>
          </p:cNvSpPr>
          <p:nvPr>
            <p:ph type="title" idx="1" hasCustomPrompt="1"/>
            <p:custDataLst>
              <p:tags r:id="rId5"/>
            </p:custDataLst>
          </p:nvPr>
        </p:nvSpPr>
        <p:spPr>
          <a:xfrm>
            <a:off x="681355" y="5132705"/>
            <a:ext cx="4038600" cy="878840"/>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60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l" lvl="0">
              <a:buClrTx/>
              <a:buSzTx/>
              <a:buFontTx/>
            </a:pPr>
            <a:r>
              <a:rPr dirty="0">
                <a:sym typeface="+mn-ea"/>
              </a:rPr>
              <a:t>编辑标题</a:t>
            </a:r>
            <a:endParaRPr dirty="0">
              <a:sym typeface="+mn-ea"/>
            </a:endParaRPr>
          </a:p>
        </p:txBody>
      </p:sp>
      <p:sp>
        <p:nvSpPr>
          <p:cNvPr id="104869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9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69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pic>
        <p:nvPicPr>
          <p:cNvPr id="2097161" name="图片 8" descr="背景图案  描述已自动生成"/>
          <p:cNvPicPr>
            <a:picLocks noChangeAspect="1"/>
          </p:cNvPicPr>
          <p:nvPr>
            <p:custDataLst>
              <p:tags r:id="rId1"/>
            </p:custDataLst>
          </p:nvPr>
        </p:nvPicPr>
        <p:blipFill rotWithShape="1">
          <a:blip xmlns:r="http://schemas.openxmlformats.org/officeDocument/2006/relationships" r:embed="rId2"/>
          <a:srcRect l="20363" t="53897" r="47073" b="-328"/>
          <a:stretch>
            <a:fillRect/>
          </a:stretch>
        </p:blipFill>
        <p:spPr>
          <a:xfrm>
            <a:off x="0" y="0"/>
            <a:ext cx="12192000" cy="69176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00" name="标题"/>
          <p:cNvSpPr txBox="1">
            <a:spLocks noGrp="1"/>
          </p:cNvSpPr>
          <p:nvPr>
            <p:ph type="title" idx="2" hasCustomPrompt="1"/>
            <p:custDataLst>
              <p:tags r:id="rId3"/>
            </p:custDataLst>
          </p:nvPr>
        </p:nvSpPr>
        <p:spPr>
          <a:xfrm>
            <a:off x="1336040" y="1631315"/>
            <a:ext cx="5967095" cy="3479165"/>
          </a:xfrm>
          <a:prstGeom prst="rect"/>
          <a:noFill/>
        </p:spPr>
        <p:txBody>
          <a:bodyPr anchor="ctr" anchorCtr="0" bIns="0" lIns="0" rIns="0" rtlCol="0" tIns="0" wrap="square">
            <a:normAutofit/>
          </a:bodyPr>
          <a:lstStyle>
            <a:lvl1pPr algn="l" defTabSz="914400" eaLnBrk="1" fontAlgn="auto" hangingPunct="1" latinLnBrk="0" marL="0" marR="0" rtl="0">
              <a:lnSpc>
                <a:spcPct val="100000"/>
              </a:lnSpc>
              <a:buClrTx/>
              <a:buSzTx/>
              <a:buFontTx/>
              <a:buNone/>
              <a:defRPr altLang="en-US" baseline="0" b="1" cap="none" dirty="0" sz="4800" i="0" kern="1200" kumimoji="0" lang="zh-CN" noProof="1" normalizeH="0" spc="0" strike="noStrike" u="none">
                <a:ln>
                  <a:noFill/>
                </a:ln>
                <a:gradFill>
                  <a:gsLst>
                    <a:gs pos="0">
                      <a:schemeClr val="accent1"/>
                    </a:gs>
                    <a:gs pos="100000">
                      <a:schemeClr val="accent2"/>
                    </a:gs>
                  </a:gsLst>
                  <a:lin ang="0" scaled="0"/>
                </a:gradFill>
                <a:effectLst/>
                <a:latin typeface="+mj-ea"/>
                <a:ea typeface="+mj-ea"/>
                <a:cs typeface="MiSans" panose="00000500000000000000" charset="-122"/>
              </a:defRPr>
            </a:lvl1pPr>
          </a:lstStyle>
          <a:p>
            <a:pPr lvl="0">
              <a:lnSpc>
                <a:spcPct val="100000"/>
              </a:lnSpc>
            </a:pPr>
            <a:r>
              <a:rPr dirty="0">
                <a:sym typeface="+mn-ea"/>
              </a:rPr>
              <a:t>单击此处编辑标题</a:t>
            </a:r>
            <a:endParaRPr dirty="0">
              <a:sym typeface="+mn-ea"/>
            </a:endParaRPr>
          </a:p>
        </p:txBody>
      </p:sp>
      <p:sp>
        <p:nvSpPr>
          <p:cNvPr id="1048702" name="节编号"/>
          <p:cNvSpPr txBox="1">
            <a:spLocks noGrp="1"/>
          </p:cNvSpPr>
          <p:nvPr>
            <p:ph type="body" idx="1" hasCustomPrompt="1"/>
            <p:custDataLst>
              <p:tags r:id="rId4"/>
            </p:custDataLst>
          </p:nvPr>
        </p:nvSpPr>
        <p:spPr>
          <a:xfrm>
            <a:off x="6690995" y="1631315"/>
            <a:ext cx="3646805" cy="3479165"/>
          </a:xfrm>
          <a:prstGeom prst="rect"/>
          <a:noFill/>
          <a:ln>
            <a:noFill/>
          </a:ln>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1" cap="none" dirty="0" sz="11500" i="0" kern="1200" kumimoji="0" lang="en-US" noProof="1" normalizeH="0" spc="0" strike="noStrike" u="none">
                <a:ln w="22225">
                  <a:solidFill>
                    <a:schemeClr val="tx1">
                      <a:alpha val="70000"/>
                    </a:schemeClr>
                  </a:solidFill>
                </a:ln>
                <a:noFill/>
                <a:effectLst>
                  <a:innerShdw dir="16200000" dist="12700">
                    <a:schemeClr val="tx1">
                      <a:alpha val="70000"/>
                    </a:schemeClr>
                  </a:innerShdw>
                </a:effectLst>
                <a:latin typeface="+mj-ea"/>
                <a:ea typeface="+mj-ea"/>
                <a:cs typeface="MiSans" panose="00000500000000000000" charset="-122"/>
                <a:sym typeface="+mn-ea"/>
              </a:defRPr>
            </a:lvl1pPr>
          </a:lstStyle>
          <a:p>
            <a:pPr algn="ctr" lvl="0">
              <a:lnSpc>
                <a:spcPct val="100000"/>
              </a:lnSpc>
            </a:pPr>
            <a:r>
              <a:rPr dirty="0" err="1">
                <a:sym typeface="+mn-ea"/>
              </a:rPr>
              <a:t>编号</a:t>
            </a:r>
            <a:endParaRPr dirty="0">
              <a:sym typeface="+mn-ea"/>
            </a:endParaRPr>
          </a:p>
        </p:txBody>
      </p:sp>
      <p:sp>
        <p:nvSpPr>
          <p:cNvPr id="1048704" name="日期占位符 3"/>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06" name="页脚占位符 4"/>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08" name="灯片编号占位符 5"/>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3" name="图片 11"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10" name="正文"/>
          <p:cNvSpPr txBox="1">
            <a:spLocks noGrp="1"/>
          </p:cNvSpPr>
          <p:nvPr>
            <p:ph idx="4"/>
            <p:custDataLst>
              <p:tags r:id="rId3"/>
            </p:custDataLst>
          </p:nvPr>
        </p:nvSpPr>
        <p:spPr>
          <a:xfrm>
            <a:off x="6411595"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3"/>
            <p:custDataLst>
              <p:tags r:id="rId4"/>
            </p:custDataLst>
          </p:nvPr>
        </p:nvSpPr>
        <p:spPr>
          <a:xfrm>
            <a:off x="608330" y="1452880"/>
            <a:ext cx="5176520" cy="479679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2"/>
            <p:custDataLst>
              <p:tags r:id="rId5"/>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cxnSp>
        <p:nvCxnSpPr>
          <p:cNvPr id="3145735" name="直接连接符 7"/>
          <p:cNvCxnSpPr>
            <a:cxnSpLocks/>
          </p:cNvCxnSpPr>
          <p:nvPr>
            <p:custDataLst>
              <p:tags r:id="rId6"/>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16" name="日期占位符 4"/>
          <p:cNvSpPr>
            <a:spLocks noGrp="1"/>
          </p:cNvSpPr>
          <p:nvPr>
            <p:ph type="dt" sz="half" idx="10"/>
            <p:custDataLst>
              <p:tags r:id="rId7"/>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18" name="页脚占位符 5"/>
          <p:cNvSpPr>
            <a:spLocks noGrp="1"/>
          </p:cNvSpPr>
          <p:nvPr>
            <p:ph type="ftr" sz="quarter" idx="11"/>
            <p:custDataLst>
              <p:tags r:id="rId8"/>
            </p:custDataLst>
          </p:nvPr>
        </p:nvSpPr>
        <p:spPr>
          <a:xfrm>
            <a:off x="4038600" y="6356350"/>
            <a:ext cx="4114800" cy="365125"/>
          </a:xfrm>
        </p:spPr>
        <p:txBody>
          <a:bodyPr/>
          <a:p>
            <a:endParaRPr altLang="en-US" lang="zh-CN"/>
          </a:p>
        </p:txBody>
      </p:sp>
      <p:sp>
        <p:nvSpPr>
          <p:cNvPr id="1048720" name="灯片编号占位符 6"/>
          <p:cNvSpPr>
            <a:spLocks noGrp="1"/>
          </p:cNvSpPr>
          <p:nvPr>
            <p:ph type="sldNum" sz="quarter" idx="12"/>
            <p:custDataLst>
              <p:tags r:id="rId9"/>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5" name="图片 15"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22" name="正文"/>
          <p:cNvSpPr txBox="1">
            <a:spLocks noGrp="1"/>
          </p:cNvSpPr>
          <p:nvPr>
            <p:ph idx="6"/>
            <p:custDataLst>
              <p:tags r:id="rId3"/>
            </p:custDataLst>
          </p:nvPr>
        </p:nvSpPr>
        <p:spPr>
          <a:xfrm>
            <a:off x="6235065"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Arial" panose="02080604020202020204" pitchFamily="34" charset="0"/>
                <a:ea typeface="微软雅黑" panose="020B0503020204020204" charset="-122"/>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Arial" panose="02080604020202020204" pitchFamily="34" charset="0"/>
                <a:ea typeface="微软雅黑" panose="020B0503020204020204" charset="-122"/>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5"/>
            <p:custDataLst>
              <p:tags r:id="rId4"/>
            </p:custDataLst>
          </p:nvPr>
        </p:nvSpPr>
        <p:spPr>
          <a:xfrm>
            <a:off x="6235200" y="151683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cxnSp>
        <p:nvCxnSpPr>
          <p:cNvPr id="3145737" name="直接连接符 12"/>
          <p:cNvCxnSpPr>
            <a:cxnSpLocks/>
          </p:cNvCxnSpPr>
          <p:nvPr>
            <p:custDataLst>
              <p:tags r:id="rId5"/>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26" name="标题"/>
          <p:cNvSpPr txBox="1">
            <a:spLocks noGrp="1"/>
          </p:cNvSpPr>
          <p:nvPr>
            <p:ph type="title" idx="3"/>
            <p:custDataLst>
              <p:tags r:id="rId6"/>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28" name="正文"/>
          <p:cNvSpPr txBox="1">
            <a:spLocks noGrp="1"/>
          </p:cNvSpPr>
          <p:nvPr>
            <p:ph idx="2"/>
            <p:custDataLst>
              <p:tags r:id="rId7"/>
            </p:custDataLst>
          </p:nvPr>
        </p:nvSpPr>
        <p:spPr>
          <a:xfrm>
            <a:off x="608330" y="2047875"/>
            <a:ext cx="5342255" cy="420179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8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8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8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8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30" name="标题"/>
          <p:cNvSpPr txBox="1">
            <a:spLocks noGrp="1"/>
          </p:cNvSpPr>
          <p:nvPr>
            <p:ph type="title" idx="1"/>
            <p:custDataLst>
              <p:tags r:id="rId8"/>
            </p:custDataLst>
          </p:nvPr>
        </p:nvSpPr>
        <p:spPr>
          <a:xfrm>
            <a:off x="608400" y="151683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32" name="日期占位符 6"/>
          <p:cNvSpPr>
            <a:spLocks noGrp="1"/>
          </p:cNvSpPr>
          <p:nvPr>
            <p:ph type="dt" sz="half" idx="10"/>
            <p:custDataLst>
              <p:tags r:id="rId9"/>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34" name="页脚占位符 7"/>
          <p:cNvSpPr>
            <a:spLocks noGrp="1"/>
          </p:cNvSpPr>
          <p:nvPr>
            <p:ph type="ftr" sz="quarter" idx="11"/>
            <p:custDataLst>
              <p:tags r:id="rId10"/>
            </p:custDataLst>
          </p:nvPr>
        </p:nvSpPr>
        <p:spPr>
          <a:xfrm>
            <a:off x="4038600" y="6356350"/>
            <a:ext cx="4114800" cy="365125"/>
          </a:xfrm>
        </p:spPr>
        <p:txBody>
          <a:bodyPr/>
          <a:p>
            <a:endParaRPr altLang="en-US" lang="zh-CN"/>
          </a:p>
        </p:txBody>
      </p:sp>
      <p:sp>
        <p:nvSpPr>
          <p:cNvPr id="1048736" name="灯片编号占位符 8"/>
          <p:cNvSpPr>
            <a:spLocks noGrp="1"/>
          </p:cNvSpPr>
          <p:nvPr>
            <p:ph type="sldNum" sz="quarter" idx="12"/>
            <p:custDataLst>
              <p:tags r:id="rId11"/>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7"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39" name="直接连接符 6"/>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38" name="标题"/>
          <p:cNvSpPr txBox="1">
            <a:spLocks noGrp="1"/>
          </p:cNvSpPr>
          <p:nvPr>
            <p:ph type="title" idx="1"/>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lt1">
                    <a:lumMod val="100000"/>
                  </a:schemeClr>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42" name="页脚占位符 3"/>
          <p:cNvSpPr>
            <a:spLocks noGrp="1"/>
          </p:cNvSpPr>
          <p:nvPr>
            <p:ph type="ftr" sz="quarter" idx="11"/>
            <p:custDataLst>
              <p:tags r:id="rId6"/>
            </p:custDataLst>
          </p:nvPr>
        </p:nvSpPr>
        <p:spPr>
          <a:xfrm>
            <a:off x="4038600" y="6356350"/>
            <a:ext cx="4114800" cy="365125"/>
          </a:xfrm>
        </p:spPr>
        <p:txBody>
          <a:bodyPr/>
          <a:p>
            <a:endParaRPr altLang="en-US" lang="zh-CN"/>
          </a:p>
        </p:txBody>
      </p:sp>
      <p:sp>
        <p:nvSpPr>
          <p:cNvPr id="1048744" name="灯片编号占位符 4"/>
          <p:cNvSpPr>
            <a:spLocks noGrp="1"/>
          </p:cNvSpPr>
          <p:nvPr>
            <p:ph type="sldNum" sz="quarter" idx="12"/>
            <p:custDataLst>
              <p:tags r:id="rId7"/>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69"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46" name="日期占位符 1"/>
          <p:cNvSpPr>
            <a:spLocks noGrp="1"/>
          </p:cNvSpPr>
          <p:nvPr>
            <p:ph type="dt" sz="half" idx="10"/>
            <p:custDataLst>
              <p:tags r:id="rId3"/>
            </p:custDataLst>
          </p:nvPr>
        </p:nvSpPr>
        <p:spPr/>
        <p:txBody>
          <a:bodyPr/>
          <a:p>
            <a:fld id="{297C79FE-DCC0-4620-A566-16CA7A0CE41F}" type="datetimeFigureOut">
              <a:rPr altLang="en-US" lang="zh-CN" smtClean="0"/>
            </a:fld>
            <a:endParaRPr altLang="en-US" lang="zh-CN"/>
          </a:p>
        </p:txBody>
      </p:sp>
      <p:sp>
        <p:nvSpPr>
          <p:cNvPr id="1048748" name="页脚占位符 2"/>
          <p:cNvSpPr>
            <a:spLocks noGrp="1"/>
          </p:cNvSpPr>
          <p:nvPr>
            <p:ph type="ftr" sz="quarter" idx="11"/>
            <p:custDataLst>
              <p:tags r:id="rId4"/>
            </p:custDataLst>
          </p:nvPr>
        </p:nvSpPr>
        <p:spPr/>
        <p:txBody>
          <a:bodyPr/>
          <a:p>
            <a:endParaRPr altLang="en-US" lang="zh-CN"/>
          </a:p>
        </p:txBody>
      </p:sp>
      <p:sp>
        <p:nvSpPr>
          <p:cNvPr id="1048750" name="灯片编号占位符 3"/>
          <p:cNvSpPr>
            <a:spLocks noGrp="1"/>
          </p:cNvSpPr>
          <p:nvPr>
            <p:ph type="sldNum" sz="quarter" idx="12"/>
            <p:custDataLst>
              <p:tags r:id="rId5"/>
            </p:custDataLst>
          </p:nvPr>
        </p:nvSpPr>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1" name="图片 7"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sp>
        <p:nvSpPr>
          <p:cNvPr id="1048752" name="正文"/>
          <p:cNvSpPr txBox="1">
            <a:spLocks noGrp="1"/>
          </p:cNvSpPr>
          <p:nvPr>
            <p:ph idx="1"/>
            <p:custDataLst>
              <p:tags r:id="rId3"/>
            </p:custDataLst>
          </p:nvPr>
        </p:nvSpPr>
        <p:spPr>
          <a:xfrm>
            <a:off x="608400" y="774000"/>
            <a:ext cx="10969200" cy="54828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lumMod val="95000"/>
                  </a:schemeClr>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lumMod val="95000"/>
                  </a:schemeClr>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lumMod val="95000"/>
                  </a:schemeClr>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lumMod val="95000"/>
                  </a:schemeClr>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56" name="页脚占位符 4"/>
          <p:cNvSpPr>
            <a:spLocks noGrp="1"/>
          </p:cNvSpPr>
          <p:nvPr>
            <p:ph type="ftr" sz="quarter" idx="11"/>
            <p:custDataLst>
              <p:tags r:id="rId5"/>
            </p:custDataLst>
          </p:nvPr>
        </p:nvSpPr>
        <p:spPr>
          <a:xfrm>
            <a:off x="4038600" y="6356350"/>
            <a:ext cx="4114800" cy="365125"/>
          </a:xfrm>
        </p:spPr>
        <p:txBody>
          <a:bodyPr/>
          <a:p>
            <a:endParaRPr altLang="en-US" lang="zh-CN"/>
          </a:p>
        </p:txBody>
      </p:sp>
      <p:sp>
        <p:nvSpPr>
          <p:cNvPr id="1048758" name="灯片编号占位符 5"/>
          <p:cNvSpPr>
            <a:spLocks noGrp="1"/>
          </p:cNvSpPr>
          <p:nvPr>
            <p:ph type="sldNum" sz="quarter" idx="12"/>
            <p:custDataLst>
              <p:tags r:id="rId6"/>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3" name="图片 8" descr="图片1_upscayl_4x_realesrgan-x4plus"/>
          <p:cNvPicPr>
            <a:picLocks noChangeAspect="1"/>
          </p:cNvPicPr>
          <p:nvPr userDrawn="1">
            <p:custDataLst>
              <p:tags r:id="rId1"/>
            </p:custDataLst>
          </p:nvPr>
        </p:nvPicPr>
        <p:blipFill>
          <a:blip xmlns:r="http://schemas.openxmlformats.org/officeDocument/2006/relationships" r:embed="rId2"/>
          <a:stretch>
            <a:fillRect/>
          </a:stretch>
        </p:blipFill>
        <p:spPr>
          <a:xfrm>
            <a:off x="0" y="0"/>
            <a:ext cx="12192000" cy="6858000"/>
          </a:xfrm>
          <a:prstGeom prst="rect"/>
        </p:spPr>
      </p:pic>
      <p:cxnSp>
        <p:nvCxnSpPr>
          <p:cNvPr id="3145741" name="直接连接符 7"/>
          <p:cNvCxnSpPr>
            <a:cxnSpLocks/>
          </p:cNvCxnSpPr>
          <p:nvPr>
            <p:custDataLst>
              <p:tags r:id="rId3"/>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60" name="标题"/>
          <p:cNvSpPr txBox="1">
            <a:spLocks noGrp="1"/>
          </p:cNvSpPr>
          <p:nvPr>
            <p:ph type="title" idx="2"/>
            <p:custDataLst>
              <p:tags r:id="rId4"/>
            </p:custDataLst>
          </p:nvPr>
        </p:nvSpPr>
        <p:spPr>
          <a:xfrm>
            <a:off x="608400" y="588080"/>
            <a:ext cx="10969200" cy="583565"/>
          </a:xfrm>
          <a:prstGeom prst="rect"/>
          <a:noFill/>
        </p:spPr>
        <p:txBody>
          <a:bodyPr rtlCol="0" vert="horz" wrap="square">
            <a:normAutofit/>
          </a:bodyPr>
          <a:lstStyle>
            <a:defPPr>
              <a:defRPr lang="zh-CN"/>
            </a:defPPr>
            <a:lvl1pPr algn="ctr" defTabSz="914400" eaLnBrk="1" fontAlgn="auto" hangingPunct="1" latinLnBrk="0" lvl="0" marL="0" marR="0" rtl="0">
              <a:lnSpc>
                <a:spcPct val="100000"/>
              </a:lnSpc>
              <a:buClrTx/>
              <a:buSzTx/>
              <a:buFontTx/>
              <a:buNone/>
              <a:defRPr altLang="en-US" baseline="0" b="1" cap="none" dirty="0" sz="3200" i="0" kern="1200" kumimoji="0" lang="zh-CN" noProof="1" normalizeH="0" spc="0" strike="noStrike" u="none">
                <a:solidFill>
                  <a:schemeClr val="tx1"/>
                </a:solidFill>
                <a:effectLst>
                  <a:innerShdw dir="16200000" dist="12700">
                    <a:schemeClr val="bg1">
                      <a:alpha val="70000"/>
                    </a:schemeClr>
                  </a:innerShdw>
                </a:effectLst>
                <a:latin typeface="+mj-ea"/>
                <a:ea typeface="+mj-ea"/>
                <a:cs typeface="MiSans" panose="00000500000000000000" charset="-122"/>
                <a:sym typeface="+mn-ea"/>
              </a:defRPr>
            </a:lvl1pPr>
          </a:lstStyle>
          <a:p>
            <a:pPr algn="ctr" lvl="0">
              <a:buClrTx/>
              <a:buSzTx/>
              <a:buFontTx/>
            </a:pPr>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5"/>
            </p:custDataLst>
          </p:nvPr>
        </p:nvSpPr>
        <p:spPr>
          <a:xfrm>
            <a:off x="608400" y="1294765"/>
            <a:ext cx="10969200" cy="461645"/>
          </a:xfrm>
          <a:prstGeom prst="rect"/>
          <a:noFill/>
        </p:spPr>
        <p:txBody>
          <a:bodyPr anchor="ctr" bIns="0" lIns="0" rIns="0" rtlCol="0" tIns="0" wrap="square">
            <a:normAutofit/>
          </a:bodyPr>
          <a:lstStyle>
            <a:lvl1pPr algn="ctr" defTabSz="914400" eaLnBrk="1" fontAlgn="auto" hangingPunct="1" latinLnBrk="0" lvl="0" marL="0" marR="0" rtl="0">
              <a:lnSpc>
                <a:spcPct val="10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latin typeface="+mj-ea"/>
                <a:ea typeface="+mj-ea"/>
                <a:cs typeface="MiSans" panose="00000500000000000000" charset="-122"/>
                <a:sym typeface="+mn-ea"/>
              </a:defRPr>
            </a:lvl1pPr>
          </a:lstStyle>
          <a:p>
            <a:pPr algn="ctr" lvl="0">
              <a:buClrTx/>
              <a:buSzTx/>
              <a:buFontTx/>
            </a:pPr>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66" name="页脚占位符 3"/>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68" name="灯片编号占位符 4"/>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5" name="图片 28" descr="背景图案  中度可信度描述已自动生成"/>
          <p:cNvPicPr>
            <a:picLocks noChangeAspect="1"/>
          </p:cNvPicPr>
          <p:nvPr>
            <p:custDataLst>
              <p:tags r:id="rId1"/>
            </p:custDataLst>
          </p:nvPr>
        </p:nvPicPr>
        <p:blipFill>
          <a:blip xmlns:r="http://schemas.openxmlformats.org/officeDocument/2006/relationships" r:embed="rId2"/>
          <a:srcRect l="20213" t="8062" r="23686" b="11948"/>
          <a:stretch>
            <a:fillRect/>
          </a:stretch>
        </p:blipFill>
        <p:spPr>
          <a:xfrm flipH="1">
            <a:off x="0" y="635"/>
            <a:ext cx="12192000" cy="685736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48770" name="标题"/>
          <p:cNvSpPr txBox="1">
            <a:spLocks noGrp="1"/>
          </p:cNvSpPr>
          <p:nvPr>
            <p:ph type="title" idx="3" hasCustomPrompt="1"/>
            <p:custDataLst>
              <p:tags r:id="rId3"/>
            </p:custDataLst>
          </p:nvPr>
        </p:nvSpPr>
        <p:spPr>
          <a:xfrm>
            <a:off x="1163955" y="1778000"/>
            <a:ext cx="7683500" cy="1850390"/>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5800" i="0" kern="1200" kumimoji="0" lang="zh-CN" noProof="1" normalizeH="0" spc="300" strike="noStrike" u="none">
                <a:solidFill>
                  <a:schemeClr val="tx1"/>
                </a:soli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dirty="0">
                <a:sym typeface="+mn-ea"/>
              </a:rPr>
              <a:t>单击此处编辑标题</a:t>
            </a:r>
            <a:endParaRPr dirty="0">
              <a:sym typeface="+mn-ea"/>
            </a:endParaRPr>
          </a:p>
        </p:txBody>
      </p:sp>
      <p:sp>
        <p:nvSpPr>
          <p:cNvPr id="1048772" name="署名"/>
          <p:cNvSpPr txBox="1">
            <a:spLocks noGrp="1"/>
          </p:cNvSpPr>
          <p:nvPr>
            <p:ph type="body" idx="2" hasCustomPrompt="1"/>
            <p:custDataLst>
              <p:tags r:id="rId4"/>
            </p:custDataLst>
          </p:nvPr>
        </p:nvSpPr>
        <p:spPr>
          <a:xfrm>
            <a:off x="1182370" y="4164965"/>
            <a:ext cx="1770380" cy="427355"/>
          </a:xfrm>
          <a:prstGeom prst="rect"/>
          <a:noFill/>
        </p:spPr>
        <p:txBody>
          <a:bodyPr anchor="ctr" anchorCtr="0" bIns="0" lIns="0" rIns="0" rtlCol="0" tIns="0" wrap="square">
            <a:normAutofit/>
          </a:bodyPr>
          <a:lstStyle>
            <a:lvl1pPr algn="l" defTabSz="914400" eaLnBrk="1" fontAlgn="auto" hangingPunct="1" latinLnBrk="0" lvl="0" marL="0" marR="0" rtl="0">
              <a:lnSpc>
                <a:spcPct val="120000"/>
              </a:lnSpc>
              <a:buClrTx/>
              <a:buSzTx/>
              <a:buFontTx/>
              <a:buNone/>
              <a:defRPr altLang="en-US" baseline="0" b="1" cap="none" dirty="0" sz="1600" i="0" kern="1200" kumimoji="0" lang="zh-CN" noProof="1" normalizeH="0" spc="0" strike="noStrike" u="none">
                <a:gradFill>
                  <a:gsLst>
                    <a:gs pos="0">
                      <a:schemeClr val="accent1"/>
                    </a:gs>
                    <a:gs pos="100000">
                      <a:schemeClr val="accent2"/>
                    </a:gs>
                  </a:gsLst>
                  <a:lin ang="0" scaled="0"/>
                </a:gradFill>
                <a:effectLst>
                  <a:innerShdw dir="16200000" dist="12700">
                    <a:schemeClr val="lt1">
                      <a:alpha val="70000"/>
                    </a:schemeClr>
                  </a:innerShdw>
                </a:effectLst>
                <a:latin typeface="+mj-ea"/>
                <a:ea typeface="+mj-ea"/>
                <a:cs typeface="MiSans" panose="00000500000000000000" charset="-122"/>
                <a:sym typeface="+mn-ea"/>
              </a:defRPr>
            </a:lvl1pPr>
          </a:lstStyle>
          <a:p>
            <a:pPr algn="l" lvl="0">
              <a:lnSpc>
                <a:spcPct val="120000"/>
              </a:lnSpc>
              <a:buClrTx/>
              <a:buSzTx/>
              <a:buFontTx/>
            </a:pPr>
            <a:r>
              <a:rPr>
                <a:sym typeface="+mn-ea"/>
              </a:rPr>
              <a:t>单击此处编辑文本</a:t>
            </a:r>
            <a:endParaRPr>
              <a:sym typeface="+mn-ea"/>
            </a:endParaRPr>
          </a:p>
        </p:txBody>
      </p:sp>
      <p:cxnSp>
        <p:nvCxnSpPr>
          <p:cNvPr id="3145743" name="直接连接符 6"/>
          <p:cNvCxnSpPr>
            <a:cxnSpLocks/>
          </p:cNvCxnSpPr>
          <p:nvPr>
            <p:custDataLst>
              <p:tags r:id="rId5"/>
            </p:custDataLst>
          </p:nvPr>
        </p:nvCxnSpPr>
        <p:spPr>
          <a:xfrm>
            <a:off x="1183005" y="3875405"/>
            <a:ext cx="4392000" cy="0"/>
          </a:xfrm>
          <a:prstGeom prst="line"/>
          <a:ln w="19050">
            <a:gradFill flip="none" rotWithShape="1">
              <a:gsLst>
                <a:gs pos="0">
                  <a:schemeClr val="tx2">
                    <a:lumMod val="20000"/>
                    <a:lumOff val="80000"/>
                    <a:alpha val="0"/>
                  </a:schemeClr>
                </a:gs>
                <a:gs pos="100000">
                  <a:schemeClr val="accent1">
                    <a:alpha val="50000"/>
                  </a:scheme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048774" name="日期占位符 3"/>
          <p:cNvSpPr>
            <a:spLocks noGrp="1"/>
          </p:cNvSpPr>
          <p:nvPr>
            <p:ph type="dt" sz="half" idx="10"/>
            <p:custDataLst>
              <p:tags r:id="rId6"/>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776" name="页脚占位符 4"/>
          <p:cNvSpPr>
            <a:spLocks noGrp="1"/>
          </p:cNvSpPr>
          <p:nvPr>
            <p:ph type="ftr" sz="quarter" idx="11"/>
            <p:custDataLst>
              <p:tags r:id="rId7"/>
            </p:custDataLst>
          </p:nvPr>
        </p:nvSpPr>
        <p:spPr>
          <a:xfrm>
            <a:off x="4038600" y="6356350"/>
            <a:ext cx="4114800" cy="365125"/>
          </a:xfrm>
        </p:spPr>
        <p:txBody>
          <a:bodyPr/>
          <a:p>
            <a:endParaRPr altLang="en-US" lang="zh-CN"/>
          </a:p>
        </p:txBody>
      </p:sp>
      <p:sp>
        <p:nvSpPr>
          <p:cNvPr id="1048778" name="灯片编号占位符 5"/>
          <p:cNvSpPr>
            <a:spLocks noGrp="1"/>
          </p:cNvSpPr>
          <p:nvPr>
            <p:ph type="sldNum" sz="quarter" idx="12"/>
            <p:custDataLst>
              <p:tags r:id="rId8"/>
            </p:custDataLst>
          </p:nvPr>
        </p:nvSpPr>
        <p:spPr>
          <a:xfrm>
            <a:off x="8610600" y="6356350"/>
            <a:ext cx="2743200" cy="365125"/>
          </a:xfrm>
        </p:spPr>
        <p:txBody>
          <a:bodyPr/>
          <a:p>
            <a:fld id="{515A922F-1294-4387-9CB3-FCC8465D972A}"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6.xml"/><Relationship Id="rId13" Type="http://schemas.openxmlformats.org/officeDocument/2006/relationships/image" Target="../media/image2.jpeg"/><Relationship Id="rId14" Type="http://schemas.openxmlformats.org/officeDocument/2006/relationships/tags" Target="../tags/tag77.xml"/><Relationship Id="rId15" Type="http://schemas.openxmlformats.org/officeDocument/2006/relationships/tags" Target="../tags/tag78.xml"/><Relationship Id="rId16" Type="http://schemas.openxmlformats.org/officeDocument/2006/relationships/tags" Target="../tags/tag79.xml"/><Relationship Id="rId17" Type="http://schemas.openxmlformats.org/officeDocument/2006/relationships/tags" Target="../tags/tag80.xml"/><Relationship Id="rId18" Type="http://schemas.openxmlformats.org/officeDocument/2006/relationships/tags" Target="../tags/tag81.xml"/><Relationship Id="rId19" Type="http://schemas.openxmlformats.org/officeDocument/2006/relationships/tags" Target="../tags/tag82.xml"/><Relationship Id="rId20" Type="http://schemas.openxmlformats.org/officeDocument/2006/relationships/tags" Target="../tags/tag83.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500612" r:id="rId1"/>
    <p:sldLayoutId id="2147500613" r:id="rId2"/>
    <p:sldLayoutId id="2147500614" r:id="rId3"/>
    <p:sldLayoutId id="2147500615" r:id="rId4"/>
    <p:sldLayoutId id="2147500616" r:id="rId5"/>
    <p:sldLayoutId id="2147500617" r:id="rId6"/>
    <p:sldLayoutId id="2147500618" r:id="rId7"/>
    <p:sldLayoutId id="2147500619" r:id="rId8"/>
    <p:sldLayoutId id="2147500620" r:id="rId9"/>
    <p:sldLayoutId id="2147500621" r:id="rId10"/>
    <p:sldLayoutId id="2147500622"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descr="图片1_upscayl_4x_realesrgan-x4plus"/>
          <p:cNvPicPr>
            <a:picLocks noChangeAspect="1"/>
          </p:cNvPicPr>
          <p:nvPr userDrawn="1">
            <p:custDataLst>
              <p:tags r:id="rId12"/>
            </p:custDataLst>
          </p:nvPr>
        </p:nvPicPr>
        <p:blipFill>
          <a:blip xmlns:r="http://schemas.openxmlformats.org/officeDocument/2006/relationships" r:embed="rId13"/>
          <a:stretch>
            <a:fillRect/>
          </a:stretch>
        </p:blipFill>
        <p:spPr>
          <a:xfrm>
            <a:off x="0" y="-6221"/>
            <a:ext cx="12192000" cy="6858000"/>
          </a:xfrm>
          <a:prstGeom prst="rect"/>
        </p:spPr>
      </p:pic>
      <p:cxnSp>
        <p:nvCxnSpPr>
          <p:cNvPr id="3145729" name="直接连接符 8"/>
          <p:cNvCxnSpPr>
            <a:cxnSpLocks/>
          </p:cNvCxnSpPr>
          <p:nvPr>
            <p:custDataLst>
              <p:tags r:id="rId14"/>
            </p:custDataLst>
          </p:nvPr>
        </p:nvCxnSpPr>
        <p:spPr>
          <a:xfrm flipH="1">
            <a:off x="4266966" y="1249129"/>
            <a:ext cx="3773638" cy="0"/>
          </a:xfrm>
          <a:prstGeom prst="line"/>
          <a:ln>
            <a:gradFill flip="none" rotWithShape="1">
              <a:gsLst>
                <a:gs pos="917">
                  <a:srgbClr val="FFFFFF">
                    <a:alpha val="0"/>
                  </a:srgbClr>
                </a:gs>
                <a:gs pos="50000">
                  <a:srgbClr val="EB99FF">
                    <a:lumMod val="5000"/>
                    <a:lumOff val="95000"/>
                  </a:srgbClr>
                </a:gs>
                <a:gs pos="100000">
                  <a:srgbClr val="FFFFFF">
                    <a:alpha val="0"/>
                  </a:srgbClr>
                </a:gs>
              </a:gsLst>
              <a:lin ang="0" scaled="0"/>
            </a:gradFill>
          </a:ln>
        </p:spPr>
        <p:style>
          <a:lnRef idx="1">
            <a:schemeClr val="accent1"/>
          </a:lnRef>
          <a:fillRef idx="0">
            <a:schemeClr val="accent1"/>
          </a:fillRef>
          <a:effectRef idx="0">
            <a:schemeClr val="accent1"/>
          </a:effectRef>
          <a:fontRef idx="minor">
            <a:schemeClr val="tx1"/>
          </a:fontRef>
        </p:style>
      </p:cxnSp>
      <p:sp>
        <p:nvSpPr>
          <p:cNvPr id="1048654" name="日期占位符 10"/>
          <p:cNvSpPr>
            <a:spLocks noGrp="1"/>
          </p:cNvSpPr>
          <p:nvPr>
            <p:ph type="dt" sz="half" idx="10"/>
            <p:custDataLst>
              <p:tags r:id="rId15"/>
            </p:custDataLst>
          </p:nvPr>
        </p:nvSpPr>
        <p:spPr>
          <a:xfrm>
            <a:off x="838200" y="6356350"/>
            <a:ext cx="2743200" cy="365125"/>
          </a:xfrm>
        </p:spPr>
        <p:txBody>
          <a:bodyPr/>
          <a:p>
            <a:fld id="{297C79FE-DCC0-4620-A566-16CA7A0CE41F}" type="datetimeFigureOut">
              <a:rPr altLang="en-US" lang="zh-CN" smtClean="0"/>
            </a:fld>
            <a:endParaRPr altLang="en-US" lang="zh-CN"/>
          </a:p>
        </p:txBody>
      </p:sp>
      <p:sp>
        <p:nvSpPr>
          <p:cNvPr id="1048656" name="页脚占位符 11"/>
          <p:cNvSpPr>
            <a:spLocks noGrp="1"/>
          </p:cNvSpPr>
          <p:nvPr>
            <p:ph type="ftr" sz="quarter" idx="11"/>
            <p:custDataLst>
              <p:tags r:id="rId16"/>
            </p:custDataLst>
          </p:nvPr>
        </p:nvSpPr>
        <p:spPr>
          <a:xfrm>
            <a:off x="4038600" y="6356350"/>
            <a:ext cx="4114800" cy="365125"/>
          </a:xfrm>
        </p:spPr>
        <p:txBody>
          <a:bodyPr/>
          <a:p>
            <a:endParaRPr altLang="en-US" lang="zh-CN"/>
          </a:p>
        </p:txBody>
      </p:sp>
      <p:sp>
        <p:nvSpPr>
          <p:cNvPr id="1048658" name="灯片编号占位符 12"/>
          <p:cNvSpPr>
            <a:spLocks noGrp="1"/>
          </p:cNvSpPr>
          <p:nvPr>
            <p:ph type="sldNum" sz="quarter" idx="12"/>
            <p:custDataLst>
              <p:tags r:id="rId17"/>
            </p:custDataLst>
          </p:nvPr>
        </p:nvSpPr>
        <p:spPr>
          <a:xfrm>
            <a:off x="8610600" y="6356350"/>
            <a:ext cx="2743200" cy="365125"/>
          </a:xfrm>
        </p:spPr>
        <p:txBody>
          <a:bodyPr/>
          <a:p>
            <a:fld id="{515A922F-1294-4387-9CB3-FCC8465D972A}" type="slidenum">
              <a:rPr altLang="en-US" lang="zh-CN" smtClean="0"/>
            </a:fld>
            <a:endParaRPr altLang="en-US" lang="zh-CN"/>
          </a:p>
        </p:txBody>
      </p:sp>
      <p:sp>
        <p:nvSpPr>
          <p:cNvPr id="1048660" name="文本占位符 1"/>
          <p:cNvSpPr>
            <a:spLocks noGrp="1"/>
          </p:cNvSpPr>
          <p:nvPr>
            <p:ph type="body" idx="21"/>
            <p:custDataLst>
              <p:tags r:id="rId18"/>
            </p:custDataLst>
          </p:nvPr>
        </p:nvSpPr>
        <p:spPr>
          <a:xfrm>
            <a:off x="608399" y="1400961"/>
            <a:ext cx="10969199" cy="4776002"/>
          </a:xfrm>
          <a:prstGeom prst="rect"/>
        </p:spPr>
        <p:txBody>
          <a:bodyPr bIns="45720" lIns="91440" rIns="91440" rtlCol="0" tIns="45720" vert="horz">
            <a:normAutofit/>
          </a:bodyPr>
          <a:lstStyle>
            <a:lvl2pPr algn="l" eaLnBrk="1" fontAlgn="auto" hangingPunct="1" indent="-228600" latinLnBrk="0" lvl="1"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2pPr>
            <a:lvl3pPr algn="l" eaLnBrk="1" fontAlgn="auto" hangingPunct="1" indent="-228600" latinLnBrk="0" lvl="2"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3pPr>
            <a:lvl4pPr algn="l" eaLnBrk="1" fontAlgn="auto" hangingPunct="1" indent="-228600" latinLnBrk="0" lvl="3"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4pPr>
            <a:lvl5pPr algn="l" eaLnBrk="1" fontAlgn="auto" hangingPunct="1" indent="-228600" latinLnBrk="0" lvl="4" marR="0" rtl="0">
              <a:lnSpc>
                <a:spcPct val="120000"/>
              </a:lnSpc>
              <a:spcBef>
                <a:spcPts val="0"/>
              </a:spcBef>
              <a:spcAft>
                <a:spcPts val="600"/>
              </a:spcAft>
              <a:buClrTx/>
              <a:buSzTx/>
              <a:buFont typeface="Arial" panose="02080604020202020204" pitchFamily="34" charset="0"/>
              <a:buChar char="●"/>
              <a:tabLst>
                <a:tab algn="l" pos="1609725"/>
              </a:tabLst>
              <a:defRPr baseline="0" b="0" cap="none" dirty="0" sz="1600" i="0" kern="1200" kumimoji="0" noProof="1" normalizeH="0" spc="150" err="1" strike="noStrike" u="none">
                <a:solidFill>
                  <a:schemeClr val="tx1">
                    <a:lumMod val="85000"/>
                  </a:schemeClr>
                </a:solidFill>
                <a:latin typeface="+mn-ea"/>
                <a:ea typeface="+mn-ea"/>
                <a:cs typeface="MiSans" panose="00000500000000000000" charset="-122"/>
                <a:sym typeface="+mn-ea"/>
              </a:defRPr>
            </a:lvl5pPr>
          </a:lstStyle>
          <a:p>
            <a: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pPr>
            <a:r>
              <a:rPr altLang="en-US" dirty="0" lang="zh-CN">
                <a:sym typeface="+mn-ea"/>
              </a:rPr>
              <a:t>单击此处编辑母版文本样式</a:t>
            </a:r>
            <a:endParaRPr altLang="en-US" dirty="0" lang="zh-CN">
              <a:sym typeface="+mn-ea"/>
            </a:endParaRPr>
          </a:p>
          <a:p>
            <a:pPr lvl="1">
              <a:spcBef>
                <a:spcPts val="1200"/>
              </a:spcBef>
              <a:spcAft>
                <a:spcPts val="0"/>
              </a:spcAft>
            </a:pPr>
            <a:r>
              <a:rPr altLang="en-US" dirty="0" lang="zh-CN">
                <a:sym typeface="+mn-ea"/>
              </a:rPr>
              <a:t>第二级</a:t>
            </a:r>
            <a:endParaRPr altLang="en-US" dirty="0" lang="zh-CN">
              <a:sym typeface="+mn-ea"/>
            </a:endParaRPr>
          </a:p>
          <a:p>
            <a:pPr lvl="2">
              <a:spcBef>
                <a:spcPts val="1200"/>
              </a:spcBef>
              <a:spcAft>
                <a:spcPts val="0"/>
              </a:spcAft>
            </a:pPr>
            <a:r>
              <a:rPr altLang="en-US" dirty="0" lang="zh-CN">
                <a:sym typeface="+mn-ea"/>
              </a:rPr>
              <a:t>第三级</a:t>
            </a:r>
            <a:endParaRPr altLang="en-US" dirty="0" lang="zh-CN">
              <a:sym typeface="+mn-ea"/>
            </a:endParaRPr>
          </a:p>
          <a:p>
            <a:pPr lvl="3">
              <a:spcBef>
                <a:spcPts val="1200"/>
              </a:spcBef>
              <a:spcAft>
                <a:spcPts val="0"/>
              </a:spcAft>
            </a:pPr>
            <a:r>
              <a:rPr altLang="en-US" dirty="0" lang="zh-CN">
                <a:sym typeface="+mn-ea"/>
              </a:rPr>
              <a:t>第四级</a:t>
            </a:r>
            <a:endParaRPr altLang="en-US" dirty="0" lang="zh-CN">
              <a:sym typeface="+mn-ea"/>
            </a:endParaRPr>
          </a:p>
          <a:p>
            <a:pPr lvl="4">
              <a:spcBef>
                <a:spcPts val="1200"/>
              </a:spcBef>
              <a:spcAft>
                <a:spcPts val="0"/>
              </a:spcAft>
            </a:pPr>
            <a:r>
              <a:rPr altLang="en-US" dirty="0" lang="zh-CN">
                <a:sym typeface="+mn-ea"/>
              </a:rPr>
              <a:t>第五级</a:t>
            </a:r>
            <a:endParaRPr altLang="en-US" dirty="0" lang="zh-CN">
              <a:sym typeface="+mn-ea"/>
            </a:endParaRPr>
          </a:p>
        </p:txBody>
      </p:sp>
      <p:sp>
        <p:nvSpPr>
          <p:cNvPr id="1048662" name="标题占位符 2"/>
          <p:cNvSpPr>
            <a:spLocks noGrp="1"/>
          </p:cNvSpPr>
          <p:nvPr>
            <p:ph type="title"/>
            <p:custDataLst>
              <p:tags r:id="rId19"/>
            </p:custDataLst>
          </p:nvPr>
        </p:nvSpPr>
        <p:spPr>
          <a:xfrm>
            <a:off x="608399" y="365126"/>
            <a:ext cx="10969199" cy="884004"/>
          </a:xfrm>
          <a:prstGeom prst="rect"/>
          <a:noFill/>
        </p:spPr>
        <p:txBody>
          <a:bodyPr anchor="ctr" bIns="45720" lIns="91440" rIns="91440" rtlCol="0" tIns="45720" vert="horz" wrap="square">
            <a:normAutofit/>
          </a:bodyPr>
          <a:p>
            <a:pPr algn="ctr" fontAlgn="auto" lvl="0" marL="0" marR="0">
              <a:lnSpc>
                <a:spcPct val="100000"/>
              </a:lnSpc>
              <a:buClrTx/>
              <a:buSzTx/>
              <a:buFontTx/>
            </a:pPr>
            <a:r>
              <a:rPr altLang="en-US" dirty="0" lang="zh-CN"/>
              <a:t>单击此处编辑母版标题样式</a:t>
            </a:r>
            <a:endParaRPr altLang="en-US" dirty="0" lang="zh-CN"/>
          </a:p>
        </p:txBody>
      </p:sp>
      <p:sp>
        <p:nvSpPr>
          <p:cNvPr id="1048664" name="KSO_TEMPLATE" hidden="1"/>
          <p:cNvSpPr/>
          <p:nvPr userDrawn="1">
            <p:custDataLst>
              <p:tags r:id="rId20"/>
            </p:custDataLst>
          </p:nvPr>
        </p:nvSpPr>
        <p:spPr>
          <a:xfrm>
            <a:off x="0" y="0"/>
            <a:ext cx="0" cy="0"/>
          </a:xfrm>
          <a:prstGeom prst="rect"/>
          <a:solidFill>
            <a:schemeClr val="bg1"/>
          </a:solidFill>
          <a:ln>
            <a:solidFill>
              <a:srgbClr val="DC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500649" r:id="rId1"/>
    <p:sldLayoutId id="2147500650" r:id="rId2"/>
    <p:sldLayoutId id="2147500651" r:id="rId3"/>
    <p:sldLayoutId id="2147500652" r:id="rId4"/>
    <p:sldLayoutId id="2147500653" r:id="rId5"/>
    <p:sldLayoutId id="2147500654" r:id="rId6"/>
    <p:sldLayoutId id="2147500655" r:id="rId7"/>
    <p:sldLayoutId id="2147500656" r:id="rId8"/>
    <p:sldLayoutId id="2147500657" r:id="rId9"/>
    <p:sldLayoutId id="2147500658" r:id="rId10"/>
    <p:sldLayoutId id="214750065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altLang="en-US" baseline="0" b="1" cap="none" dirty="0" sz="3200" i="0" kern="1200" kumimoji="0" lang="zh-CN" normalizeH="0" spc="0" strike="noStrike" u="none" smtClean="0">
          <a:solidFill>
            <a:schemeClr val="tx1"/>
          </a:solidFill>
          <a:effectLst>
            <a:innerShdw dir="16200000" dist="12700">
              <a:schemeClr val="bg1">
                <a:alpha val="70000"/>
              </a:schemeClr>
            </a:innerShdw>
          </a:effectLst>
          <a:latin typeface="+mj-ea"/>
          <a:ea typeface="+mj-ea"/>
          <a:cs typeface="MiSans" panose="00000500000000000000" charset="-122"/>
        </a:defRPr>
      </a:lvl1pPr>
    </p:titleStyle>
    <p:bodyStyle>
      <a:lvl1pPr algn="l" defTabSz="914400" eaLnBrk="1" hangingPunct="1" indent="-228600" latinLnBrk="0" marL="228600" rtl="0">
        <a:lnSpc>
          <a:spcPct val="90000"/>
        </a:lnSpc>
        <a:spcBef>
          <a:spcPts val="1000"/>
        </a:spcBef>
        <a:buFont typeface="Arial" panose="02080604020202020204" pitchFamily="34" charset="0"/>
        <a:buChar char="•"/>
        <a:defRPr altLang="en-US" baseline="0" b="0" cap="none" dirty="0" sz="1800" i="0" kern="1200" kumimoji="0" lang="zh-CN" noProof="1" normalizeH="0" spc="150" strike="noStrike" u="none" smtClean="0">
          <a:ln>
            <a:noFill/>
            <a:prstDash val="sysDot"/>
          </a:ln>
          <a:solidFill>
            <a:schemeClr val="tx1"/>
          </a:solidFill>
          <a:latin typeface="+mn-ea"/>
          <a:ea typeface="+mn-ea"/>
          <a:cs typeface="MiSans" panose="00000500000000000000" charset="-122"/>
          <a:sym typeface="+mn-ea"/>
        </a:defRPr>
      </a:lvl1pPr>
      <a:lvl2pPr algn="l" defTabSz="914400" eaLnBrk="1" fontAlgn="auto" hangingPunct="1" indent="-228600" latinLnBrk="0" marL="6858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2pPr>
      <a:lvl3pPr algn="l" defTabSz="914400" eaLnBrk="1" fontAlgn="auto" hangingPunct="1" indent="-228600" latinLnBrk="0" marL="11430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3pPr>
      <a:lvl4pPr algn="l" defTabSz="914400" eaLnBrk="1" fontAlgn="auto" hangingPunct="1" indent="-228600" latinLnBrk="0" marL="16002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smtClean="0">
          <a:solidFill>
            <a:schemeClr val="tx1">
              <a:lumMod val="85000"/>
            </a:schemeClr>
          </a:solidFill>
          <a:latin typeface="+mn-ea"/>
          <a:ea typeface="+mn-ea"/>
          <a:cs typeface="MiSans" panose="00000500000000000000" charset="-122"/>
          <a:sym typeface="+mn-ea"/>
        </a:defRPr>
      </a:lvl4pPr>
      <a:lvl5pPr algn="l" defTabSz="914400" eaLnBrk="1" fontAlgn="auto" hangingPunct="1" indent="-228600" latinLnBrk="0" marL="2057400" marR="0" rtl="0">
        <a:lnSpc>
          <a:spcPct val="120000"/>
        </a:lnSpc>
        <a:spcBef>
          <a:spcPts val="1200"/>
        </a:spcBef>
        <a:spcAft>
          <a:spcPts val="0"/>
        </a:spcAft>
        <a:buClrTx/>
        <a:buSzTx/>
        <a:buFont typeface="Arial" panose="02080604020202020204" pitchFamily="34" charset="0"/>
        <a:buChar char="•"/>
        <a:tabLst>
          <a:tab algn="l" pos="1609725"/>
        </a:tabLst>
        <a:defRPr altLang="en-US" baseline="0" b="0" cap="none" dirty="0" sz="1600" i="0" kern="1200" kumimoji="0" lang="zh-CN" noProof="1" normalizeH="0" spc="150" strike="noStrike" u="none">
          <a:solidFill>
            <a:schemeClr val="tx1">
              <a:lumMod val="85000"/>
            </a:schemeClr>
          </a:solidFill>
          <a:latin typeface="+mn-ea"/>
          <a:ea typeface="+mn-ea"/>
          <a:cs typeface="MiSans" panose="00000500000000000000" charset="-122"/>
          <a:sym typeface="+mn-ea"/>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4.xml"/><Relationship Id="rId2" Type="http://schemas.openxmlformats.org/officeDocument/2006/relationships/tags" Target="../tags/tag85.xml"/><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tags" Target="../tags/tag97.xml"/><Relationship Id="rId11" Type="http://schemas.openxmlformats.org/officeDocument/2006/relationships/tags" Target="../tags/tag98.xml"/><Relationship Id="rId12" Type="http://schemas.openxmlformats.org/officeDocument/2006/relationships/tags" Target="../tags/tag99.xml"/><Relationship Id="rId13" Type="http://schemas.openxmlformats.org/officeDocument/2006/relationships/tags" Target="../tags/tag100.xml"/><Relationship Id="rId14" Type="http://schemas.openxmlformats.org/officeDocument/2006/relationships/tags" Target="../tags/tag101.xml"/><Relationship Id="rId15" Type="http://schemas.openxmlformats.org/officeDocument/2006/relationships/tags" Target="../tags/tag102.xml"/><Relationship Id="rId16" Type="http://schemas.openxmlformats.org/officeDocument/2006/relationships/tags" Target="../tags/tag103.xml"/><Relationship Id="rId17" Type="http://schemas.openxmlformats.org/officeDocument/2006/relationships/tags" Target="../tags/tag104.xml"/><Relationship Id="rId18" Type="http://schemas.openxmlformats.org/officeDocument/2006/relationships/tags" Target="../tags/tag105.xml"/><Relationship Id="rId19" Type="http://schemas.openxmlformats.org/officeDocument/2006/relationships/tags" Target="../tags/tag106.xml"/><Relationship Id="rId20" Type="http://schemas.openxmlformats.org/officeDocument/2006/relationships/tags" Target="../tags/tag107.xml"/><Relationship Id="rId21" Type="http://schemas.openxmlformats.org/officeDocument/2006/relationships/slideLayout" Target="../slideLayouts/slideLayout14.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08.xml"/><Relationship Id="rId2" Type="http://schemas.openxmlformats.org/officeDocument/2006/relationships/tags" Target="../tags/tag109.xml"/><Relationship Id="rId3" Type="http://schemas.openxmlformats.org/officeDocument/2006/relationships/tags" Target="../tags/tag110.xml"/><Relationship Id="rId4" Type="http://schemas.openxmlformats.org/officeDocument/2006/relationships/slideLayout" Target="../slideLayouts/slideLayout15.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11.xml"/><Relationship Id="rId2" Type="http://schemas.openxmlformats.org/officeDocument/2006/relationships/tags" Target="../tags/tag112.xml"/><Relationship Id="rId3" Type="http://schemas.openxmlformats.org/officeDocument/2006/relationships/tags" Target="../tags/tag113.xml"/><Relationship Id="rId4" Type="http://schemas.openxmlformats.org/officeDocument/2006/relationships/slideLayout" Target="../slideLayouts/slideLayout15.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tags" Target="../tags/tag114.x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tags" Target="../tags/tag117.xml"/><Relationship Id="rId5"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18.xml"/><Relationship Id="rId2" Type="http://schemas.openxmlformats.org/officeDocument/2006/relationships/tags" Target="../tags/tag119.xml"/><Relationship Id="rId3" Type="http://schemas.openxmlformats.org/officeDocument/2006/relationships/tags" Target="../tags/tag120.xml"/><Relationship Id="rId4" Type="http://schemas.openxmlformats.org/officeDocument/2006/relationships/tags" Target="../tags/tag121.xml"/><Relationship Id="rId5" Type="http://schemas.openxmlformats.org/officeDocument/2006/relationships/tags" Target="../tags/tag122.xml"/><Relationship Id="rId6" Type="http://schemas.openxmlformats.org/officeDocument/2006/relationships/tags" Target="../tags/tag123.xml"/><Relationship Id="rId7" Type="http://schemas.openxmlformats.org/officeDocument/2006/relationships/tags" Target="../tags/tag124.xml"/><Relationship Id="rId8" Type="http://schemas.openxmlformats.org/officeDocument/2006/relationships/tags" Target="../tags/tag125.xml"/><Relationship Id="rId9" Type="http://schemas.openxmlformats.org/officeDocument/2006/relationships/tags" Target="../tags/tag126.xml"/><Relationship Id="rId10" Type="http://schemas.openxmlformats.org/officeDocument/2006/relationships/tags" Target="../tags/tag127.xml"/><Relationship Id="rId11" Type="http://schemas.openxmlformats.org/officeDocument/2006/relationships/tags" Target="../tags/tag128.xml"/><Relationship Id="rId12" Type="http://schemas.openxmlformats.org/officeDocument/2006/relationships/tags" Target="../tags/tag129.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30.xml"/><Relationship Id="rId2" Type="http://schemas.openxmlformats.org/officeDocument/2006/relationships/tags" Target="../tags/tag131.xml"/><Relationship Id="rId3" Type="http://schemas.openxmlformats.org/officeDocument/2006/relationships/tags" Target="../tags/tag132.xml"/><Relationship Id="rId4" Type="http://schemas.openxmlformats.org/officeDocument/2006/relationships/tags" Target="../tags/tag133.xml"/><Relationship Id="rId5" Type="http://schemas.openxmlformats.org/officeDocument/2006/relationships/tags" Target="../tags/tag134.xml"/><Relationship Id="rId6" Type="http://schemas.openxmlformats.org/officeDocument/2006/relationships/tags" Target="../tags/tag135.xml"/><Relationship Id="rId7" Type="http://schemas.openxmlformats.org/officeDocument/2006/relationships/tags" Target="../tags/tag136.xml"/><Relationship Id="rId8" Type="http://schemas.openxmlformats.org/officeDocument/2006/relationships/tags" Target="../tags/tag137.xml"/><Relationship Id="rId9" Type="http://schemas.openxmlformats.org/officeDocument/2006/relationships/tags" Target="../tags/tag138.xml"/><Relationship Id="rId10" Type="http://schemas.openxmlformats.org/officeDocument/2006/relationships/tags" Target="../tags/tag139.xml"/><Relationship Id="rId11" Type="http://schemas.openxmlformats.org/officeDocument/2006/relationships/tags" Target="../tags/tag140.xml"/><Relationship Id="rId12" Type="http://schemas.openxmlformats.org/officeDocument/2006/relationships/tags" Target="../tags/tag141.xml"/><Relationship Id="rId13" Type="http://schemas.openxmlformats.org/officeDocument/2006/relationships/tags" Target="../tags/tag142.xml"/><Relationship Id="rId14" Type="http://schemas.openxmlformats.org/officeDocument/2006/relationships/tags" Target="../tags/tag143.xml"/><Relationship Id="rId15" Type="http://schemas.openxmlformats.org/officeDocument/2006/relationships/tags" Target="../tags/tag144.xml"/><Relationship Id="rId16" Type="http://schemas.openxmlformats.org/officeDocument/2006/relationships/tags" Target="../tags/tag145.xml"/><Relationship Id="rId17"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slideLayout" Target="../slideLayouts/slideLayout15.xml"/><Relationship Id="rId5"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tags" Target="../tags/tag149.xml"/><Relationship Id="rId2" Type="http://schemas.openxmlformats.org/officeDocument/2006/relationships/tags" Target="../tags/tag150.xml"/><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tags" Target="../tags/tag154.xml"/><Relationship Id="rId7" Type="http://schemas.openxmlformats.org/officeDocument/2006/relationships/tags" Target="../tags/tag155.xml"/><Relationship Id="rId8" Type="http://schemas.openxmlformats.org/officeDocument/2006/relationships/tags" Target="../tags/tag156.xml"/><Relationship Id="rId9" Type="http://schemas.openxmlformats.org/officeDocument/2006/relationships/tags" Target="../tags/tag157.xml"/><Relationship Id="rId10" Type="http://schemas.openxmlformats.org/officeDocument/2006/relationships/tags" Target="../tags/tag158.xml"/><Relationship Id="rId11" Type="http://schemas.openxmlformats.org/officeDocument/2006/relationships/tags" Target="../tags/tag159.xml"/><Relationship Id="rId12" Type="http://schemas.openxmlformats.org/officeDocument/2006/relationships/tags" Target="../tags/tag160.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61.xml"/><Relationship Id="rId2" Type="http://schemas.openxmlformats.org/officeDocument/2006/relationships/tags" Target="../tags/tag162.xml"/><Relationship Id="rId3" Type="http://schemas.openxmlformats.org/officeDocument/2006/relationships/tags" Target="../tags/tag163.xml"/><Relationship Id="rId4" Type="http://schemas.openxmlformats.org/officeDocument/2006/relationships/tags" Target="../tags/tag164.xml"/><Relationship Id="rId5" Type="http://schemas.openxmlformats.org/officeDocument/2006/relationships/tags" Target="../tags/tag165.xml"/><Relationship Id="rId6" Type="http://schemas.openxmlformats.org/officeDocument/2006/relationships/tags" Target="../tags/tag166.xml"/><Relationship Id="rId7" Type="http://schemas.openxmlformats.org/officeDocument/2006/relationships/tags" Target="../tags/tag167.xml"/><Relationship Id="rId8" Type="http://schemas.openxmlformats.org/officeDocument/2006/relationships/tags" Target="../tags/tag168.xml"/><Relationship Id="rId9" Type="http://schemas.openxmlformats.org/officeDocument/2006/relationships/tags" Target="../tags/tag169.xml"/><Relationship Id="rId10" Type="http://schemas.openxmlformats.org/officeDocument/2006/relationships/tags" Target="../tags/tag170.xml"/><Relationship Id="rId11" Type="http://schemas.openxmlformats.org/officeDocument/2006/relationships/tags" Target="../tags/tag171.xml"/><Relationship Id="rId12" Type="http://schemas.openxmlformats.org/officeDocument/2006/relationships/tags" Target="../tags/tag172.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173.xml"/><Relationship Id="rId2" Type="http://schemas.openxmlformats.org/officeDocument/2006/relationships/tags" Target="../tags/tag174.xml"/><Relationship Id="rId3" Type="http://schemas.openxmlformats.org/officeDocument/2006/relationships/tags" Target="../tags/tag175.xml"/><Relationship Id="rId4" Type="http://schemas.openxmlformats.org/officeDocument/2006/relationships/tags" Target="../tags/tag176.xml"/><Relationship Id="rId5" Type="http://schemas.openxmlformats.org/officeDocument/2006/relationships/tags" Target="../tags/tag177.xml"/><Relationship Id="rId6" Type="http://schemas.openxmlformats.org/officeDocument/2006/relationships/tags" Target="../tags/tag178.xml"/><Relationship Id="rId7" Type="http://schemas.openxmlformats.org/officeDocument/2006/relationships/tags" Target="../tags/tag179.xml"/><Relationship Id="rId8" Type="http://schemas.openxmlformats.org/officeDocument/2006/relationships/tags" Target="../tags/tag180.xml"/><Relationship Id="rId9" Type="http://schemas.openxmlformats.org/officeDocument/2006/relationships/tags" Target="../tags/tag181.xml"/><Relationship Id="rId10" Type="http://schemas.openxmlformats.org/officeDocument/2006/relationships/tags" Target="../tags/tag182.xml"/><Relationship Id="rId11" Type="http://schemas.openxmlformats.org/officeDocument/2006/relationships/tags" Target="../tags/tag183.xml"/><Relationship Id="rId12" Type="http://schemas.openxmlformats.org/officeDocument/2006/relationships/tags" Target="../tags/tag184.xml"/><Relationship Id="rId13"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185.xml"/><Relationship Id="rId2" Type="http://schemas.openxmlformats.org/officeDocument/2006/relationships/tags" Target="../tags/tag186.xml"/><Relationship Id="rId3" Type="http://schemas.openxmlformats.org/officeDocument/2006/relationships/tags" Target="../tags/tag187.xml"/><Relationship Id="rId4" Type="http://schemas.openxmlformats.org/officeDocument/2006/relationships/slideLayout" Target="../slideLayouts/slideLayout15.xml"/><Relationship Id="rId5"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tags" Target="../tags/tag188.xml"/><Relationship Id="rId2" Type="http://schemas.openxmlformats.org/officeDocument/2006/relationships/tags" Target="../tags/tag189.xml"/><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tags" Target="../tags/tag192.xml"/><Relationship Id="rId6" Type="http://schemas.openxmlformats.org/officeDocument/2006/relationships/tags" Target="../tags/tag193.xml"/><Relationship Id="rId7" Type="http://schemas.openxmlformats.org/officeDocument/2006/relationships/tags" Target="../tags/tag194.xml"/><Relationship Id="rId8" Type="http://schemas.openxmlformats.org/officeDocument/2006/relationships/tags" Target="../tags/tag195.xml"/><Relationship Id="rId9" Type="http://schemas.openxmlformats.org/officeDocument/2006/relationships/tags" Target="../tags/tag196.xml"/><Relationship Id="rId10" Type="http://schemas.openxmlformats.org/officeDocument/2006/relationships/tags" Target="../tags/tag197.xml"/><Relationship Id="rId11" Type="http://schemas.openxmlformats.org/officeDocument/2006/relationships/tags" Target="../tags/tag198.xml"/><Relationship Id="rId12" Type="http://schemas.openxmlformats.org/officeDocument/2006/relationships/tags" Target="../tags/tag199.xml"/><Relationship Id="rId13" Type="http://schemas.openxmlformats.org/officeDocument/2006/relationships/tags" Target="../tags/tag200.xml"/><Relationship Id="rId14" Type="http://schemas.openxmlformats.org/officeDocument/2006/relationships/tags" Target="../tags/tag201.xml"/><Relationship Id="rId15" Type="http://schemas.openxmlformats.org/officeDocument/2006/relationships/tags" Target="../tags/tag202.xml"/><Relationship Id="rId16" Type="http://schemas.openxmlformats.org/officeDocument/2006/relationships/tags" Target="../tags/tag203.xml"/><Relationship Id="rId17"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16.xml"/><Relationship Id="rId2" Type="http://schemas.openxmlformats.org/officeDocument/2006/relationships/tags" Target="../tags/tag217.xml"/><Relationship Id="rId3" Type="http://schemas.openxmlformats.org/officeDocument/2006/relationships/tags" Target="../tags/tag218.xml"/><Relationship Id="rId4" Type="http://schemas.openxmlformats.org/officeDocument/2006/relationships/tags" Target="../tags/tag219.xml"/><Relationship Id="rId5" Type="http://schemas.openxmlformats.org/officeDocument/2006/relationships/tags" Target="../tags/tag220.xml"/><Relationship Id="rId6" Type="http://schemas.openxmlformats.org/officeDocument/2006/relationships/tags" Target="../tags/tag221.xml"/><Relationship Id="rId7" Type="http://schemas.openxmlformats.org/officeDocument/2006/relationships/tags" Target="../tags/tag222.xml"/><Relationship Id="rId8" Type="http://schemas.openxmlformats.org/officeDocument/2006/relationships/tags" Target="../tags/tag223.xml"/><Relationship Id="rId9" Type="http://schemas.openxmlformats.org/officeDocument/2006/relationships/tags" Target="../tags/tag224.xml"/><Relationship Id="rId10" Type="http://schemas.openxmlformats.org/officeDocument/2006/relationships/tags" Target="../tags/tag225.xml"/><Relationship Id="rId11" Type="http://schemas.openxmlformats.org/officeDocument/2006/relationships/tags" Target="../tags/tag226.xml"/><Relationship Id="rId12" Type="http://schemas.openxmlformats.org/officeDocument/2006/relationships/tags" Target="../tags/tag227.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28.xml"/><Relationship Id="rId2" Type="http://schemas.openxmlformats.org/officeDocument/2006/relationships/tags" Target="../tags/tag229.xml"/><Relationship Id="rId3" Type="http://schemas.openxmlformats.org/officeDocument/2006/relationships/tags" Target="../tags/tag230.xml"/><Relationship Id="rId4" Type="http://schemas.openxmlformats.org/officeDocument/2006/relationships/slideLayout" Target="../slideLayouts/slideLayout15.xml"/><Relationship Id="rId5" Type="http://schemas.openxmlformats.org/officeDocument/2006/relationships/notesSlide" Target="../notesSlides/notesSlide7.xml"/></Relationships>
</file>

<file path=ppt/slides/_rels/slide17.xml.rels><?xml version='1.0' encoding='UTF-8' standalone='yes'?>
<Relationships xmlns="http://schemas.openxmlformats.org/package/2006/relationships"><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35.xml"/><Relationship Id="rId2" Type="http://schemas.openxmlformats.org/officeDocument/2006/relationships/tags" Target="../tags/tag236.xml"/><Relationship Id="rId3" Type="http://schemas.openxmlformats.org/officeDocument/2006/relationships/tags" Target="../tags/tag237.xml"/><Relationship Id="rId4" Type="http://schemas.openxmlformats.org/officeDocument/2006/relationships/tags" Target="../tags/tag238.xml"/><Relationship Id="rId5" Type="http://schemas.openxmlformats.org/officeDocument/2006/relationships/tags" Target="../tags/tag239.xml"/><Relationship Id="rId6" Type="http://schemas.openxmlformats.org/officeDocument/2006/relationships/tags" Target="../tags/tag240.xml"/><Relationship Id="rId7" Type="http://schemas.openxmlformats.org/officeDocument/2006/relationships/tags" Target="../tags/tag241.xml"/><Relationship Id="rId8" Type="http://schemas.openxmlformats.org/officeDocument/2006/relationships/tags" Target="../tags/tag242.xml"/><Relationship Id="rId9" Type="http://schemas.openxmlformats.org/officeDocument/2006/relationships/tags" Target="../tags/tag243.xml"/><Relationship Id="rId10" Type="http://schemas.openxmlformats.org/officeDocument/2006/relationships/tags" Target="../tags/tag244.xml"/><Relationship Id="rId11" Type="http://schemas.openxmlformats.org/officeDocument/2006/relationships/tags" Target="../tags/tag245.xml"/><Relationship Id="rId12" Type="http://schemas.openxmlformats.org/officeDocument/2006/relationships/tags" Target="../tags/tag246.xml"/><Relationship Id="rId13" Type="http://schemas.openxmlformats.org/officeDocument/2006/relationships/tags" Target="../tags/tag247.xml"/><Relationship Id="rId14" Type="http://schemas.openxmlformats.org/officeDocument/2006/relationships/tags" Target="../tags/tag248.xml"/><Relationship Id="rId15" Type="http://schemas.openxmlformats.org/officeDocument/2006/relationships/tags" Target="../tags/tag249.xml"/><Relationship Id="rId16"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50.xml"/><Relationship Id="rId2" Type="http://schemas.openxmlformats.org/officeDocument/2006/relationships/tags" Target="../tags/tag251.xml"/><Relationship Id="rId3" Type="http://schemas.openxmlformats.org/officeDocument/2006/relationships/tags" Target="../tags/tag252.xml"/><Relationship Id="rId4" Type="http://schemas.openxmlformats.org/officeDocument/2006/relationships/tags" Target="../tags/tag253.xml"/><Relationship Id="rId5" Type="http://schemas.openxmlformats.org/officeDocument/2006/relationships/tags" Target="../tags/tag254.xml"/><Relationship Id="rId6" Type="http://schemas.openxmlformats.org/officeDocument/2006/relationships/tags" Target="../tags/tag255.xml"/><Relationship Id="rId7" Type="http://schemas.openxmlformats.org/officeDocument/2006/relationships/tags" Target="../tags/tag256.xml"/><Relationship Id="rId8" Type="http://schemas.openxmlformats.org/officeDocument/2006/relationships/tags" Target="../tags/tag257.xml"/><Relationship Id="rId9"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258.xml"/><Relationship Id="rId2" Type="http://schemas.openxmlformats.org/officeDocument/2006/relationships/tags" Target="../tags/tag259.xml"/><Relationship Id="rId3" Type="http://schemas.openxmlformats.org/officeDocument/2006/relationships/tags" Target="../tags/tag260.xml"/><Relationship Id="rId4" Type="http://schemas.openxmlformats.org/officeDocument/2006/relationships/slideLayout" Target="../slideLayouts/slideLayout15.xml"/><Relationship Id="rId5" Type="http://schemas.openxmlformats.org/officeDocument/2006/relationships/notesSlide" Target="../notesSlides/notesSlide8.xml"/></Relationships>
</file>

<file path=ppt/slides/_rels/slide21.xml.rels><?xml version='1.0' encoding='UTF-8' standalone='yes'?>
<Relationships xmlns="http://schemas.openxmlformats.org/package/2006/relationships"><Relationship Id="rId1" Type="http://schemas.openxmlformats.org/officeDocument/2006/relationships/tags" Target="../tags/tag261.xml"/><Relationship Id="rId2" Type="http://schemas.openxmlformats.org/officeDocument/2006/relationships/tags" Target="../tags/tag262.xml"/><Relationship Id="rId3" Type="http://schemas.openxmlformats.org/officeDocument/2006/relationships/tags" Target="../tags/tag263.xml"/><Relationship Id="rId4" Type="http://schemas.openxmlformats.org/officeDocument/2006/relationships/tags" Target="../tags/tag264.xml"/><Relationship Id="rId5" Type="http://schemas.openxmlformats.org/officeDocument/2006/relationships/tags" Target="../tags/tag265.xml"/><Relationship Id="rId6" Type="http://schemas.openxmlformats.org/officeDocument/2006/relationships/tags" Target="../tags/tag266.xml"/><Relationship Id="rId7" Type="http://schemas.openxmlformats.org/officeDocument/2006/relationships/tags" Target="../tags/tag267.xml"/><Relationship Id="rId8" Type="http://schemas.openxmlformats.org/officeDocument/2006/relationships/tags" Target="../tags/tag268.xml"/><Relationship Id="rId9" Type="http://schemas.openxmlformats.org/officeDocument/2006/relationships/tags" Target="../tags/tag269.xml"/><Relationship Id="rId10" Type="http://schemas.openxmlformats.org/officeDocument/2006/relationships/tags" Target="../tags/tag270.xml"/><Relationship Id="rId11" Type="http://schemas.openxmlformats.org/officeDocument/2006/relationships/tags" Target="../tags/tag271.xml"/><Relationship Id="rId12" Type="http://schemas.openxmlformats.org/officeDocument/2006/relationships/tags" Target="../tags/tag272.xml"/><Relationship Id="rId13" Type="http://schemas.openxmlformats.org/officeDocument/2006/relationships/tags" Target="../tags/tag273.xml"/><Relationship Id="rId14" Type="http://schemas.openxmlformats.org/officeDocument/2006/relationships/tags" Target="../tags/tag274.xml"/><Relationship Id="rId15" Type="http://schemas.openxmlformats.org/officeDocument/2006/relationships/tags" Target="../tags/tag275.xml"/><Relationship Id="rId16"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tags" Target="../tags/tag288.xml"/><Relationship Id="rId14" Type="http://schemas.openxmlformats.org/officeDocument/2006/relationships/tags" Target="../tags/tag289.xml"/><Relationship Id="rId15" Type="http://schemas.openxmlformats.org/officeDocument/2006/relationships/tags" Target="../tags/tag290.xml"/><Relationship Id="rId16" Type="http://schemas.openxmlformats.org/officeDocument/2006/relationships/tags" Target="../tags/tag291.xml"/><Relationship Id="rId17" Type="http://schemas.openxmlformats.org/officeDocument/2006/relationships/tags" Target="../tags/tag292.xml"/><Relationship Id="rId18" Type="http://schemas.openxmlformats.org/officeDocument/2006/relationships/tags" Target="../tags/tag293.xml"/><Relationship Id="rId19" Type="http://schemas.openxmlformats.org/officeDocument/2006/relationships/tags" Target="../tags/tag294.xml"/><Relationship Id="rId20" Type="http://schemas.openxmlformats.org/officeDocument/2006/relationships/tags" Target="../tags/tag295.xml"/><Relationship Id="rId2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296.xml"/><Relationship Id="rId2" Type="http://schemas.openxmlformats.org/officeDocument/2006/relationships/tags" Target="../tags/tag297.xml"/><Relationship Id="rId3" Type="http://schemas.openxmlformats.org/officeDocument/2006/relationships/tags" Target="../tags/tag298.xml"/><Relationship Id="rId4" Type="http://schemas.openxmlformats.org/officeDocument/2006/relationships/tags" Target="../tags/tag299.xml"/><Relationship Id="rId5" Type="http://schemas.openxmlformats.org/officeDocument/2006/relationships/tags" Target="../tags/tag300.xml"/><Relationship Id="rId6" Type="http://schemas.openxmlformats.org/officeDocument/2006/relationships/tags" Target="../tags/tag301.xml"/><Relationship Id="rId7" Type="http://schemas.openxmlformats.org/officeDocument/2006/relationships/tags" Target="../tags/tag302.xml"/><Relationship Id="rId8" Type="http://schemas.openxmlformats.org/officeDocument/2006/relationships/tags" Target="../tags/tag303.xml"/><Relationship Id="rId9" Type="http://schemas.openxmlformats.org/officeDocument/2006/relationships/tags" Target="../tags/tag304.xml"/><Relationship Id="rId10" Type="http://schemas.openxmlformats.org/officeDocument/2006/relationships/tags" Target="../tags/tag305.xml"/><Relationship Id="rId11" Type="http://schemas.openxmlformats.org/officeDocument/2006/relationships/tags" Target="../tags/tag306.xml"/><Relationship Id="rId12" Type="http://schemas.openxmlformats.org/officeDocument/2006/relationships/tags" Target="../tags/tag307.xml"/><Relationship Id="rId13" Type="http://schemas.openxmlformats.org/officeDocument/2006/relationships/tags" Target="../tags/tag308.xml"/><Relationship Id="rId14" Type="http://schemas.openxmlformats.org/officeDocument/2006/relationships/tags" Target="../tags/tag309.xml"/><Relationship Id="rId15" Type="http://schemas.openxmlformats.org/officeDocument/2006/relationships/tags" Target="../tags/tag310.xml"/><Relationship Id="rId16" Type="http://schemas.openxmlformats.org/officeDocument/2006/relationships/tags" Target="../tags/tag311.xml"/><Relationship Id="rId17" Type="http://schemas.openxmlformats.org/officeDocument/2006/relationships/tags" Target="../tags/tag312.xml"/><Relationship Id="rId18" Type="http://schemas.openxmlformats.org/officeDocument/2006/relationships/tags" Target="../tags/tag313.xml"/><Relationship Id="rId19" Type="http://schemas.openxmlformats.org/officeDocument/2006/relationships/tags" Target="../tags/tag314.xml"/><Relationship Id="rId20" Type="http://schemas.openxmlformats.org/officeDocument/2006/relationships/tags" Target="../tags/tag315.xml"/><Relationship Id="rId21" Type="http://schemas.openxmlformats.org/officeDocument/2006/relationships/tags" Target="../tags/tag316.xml"/><Relationship Id="rId22" Type="http://schemas.openxmlformats.org/officeDocument/2006/relationships/tags" Target="../tags/tag317.xml"/><Relationship Id="rId23" Type="http://schemas.openxmlformats.org/officeDocument/2006/relationships/tags" Target="../tags/tag318.xml"/><Relationship Id="rId24" Type="http://schemas.openxmlformats.org/officeDocument/2006/relationships/tags" Target="../tags/tag319.xml"/><Relationship Id="rId25" Type="http://schemas.openxmlformats.org/officeDocument/2006/relationships/tags" Target="../tags/tag320.xml"/><Relationship Id="rId26" Type="http://schemas.openxmlformats.org/officeDocument/2006/relationships/tags" Target="../tags/tag321.xml"/><Relationship Id="rId27" Type="http://schemas.openxmlformats.org/officeDocument/2006/relationships/tags" Target="../tags/tag322.xml"/><Relationship Id="rId28" Type="http://schemas.openxmlformats.org/officeDocument/2006/relationships/tags" Target="../tags/tag323.xml"/><Relationship Id="rId29" Type="http://schemas.openxmlformats.org/officeDocument/2006/relationships/tags" Target="../tags/tag324.xml"/><Relationship Id="rId30"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25.xml"/><Relationship Id="rId2" Type="http://schemas.openxmlformats.org/officeDocument/2006/relationships/tags" Target="../tags/tag326.xml"/><Relationship Id="rId3" Type="http://schemas.openxmlformats.org/officeDocument/2006/relationships/tags" Target="../tags/tag327.xml"/><Relationship Id="rId4" Type="http://schemas.openxmlformats.org/officeDocument/2006/relationships/tags" Target="../tags/tag328.xml"/><Relationship Id="rId5" Type="http://schemas.openxmlformats.org/officeDocument/2006/relationships/tags" Target="../tags/tag329.xml"/><Relationship Id="rId6" Type="http://schemas.openxmlformats.org/officeDocument/2006/relationships/tags" Target="../tags/tag330.xml"/><Relationship Id="rId7" Type="http://schemas.openxmlformats.org/officeDocument/2006/relationships/tags" Target="../tags/tag331.xml"/><Relationship Id="rId8" Type="http://schemas.openxmlformats.org/officeDocument/2006/relationships/tags" Target="../tags/tag332.xml"/><Relationship Id="rId9" Type="http://schemas.openxmlformats.org/officeDocument/2006/relationships/tags" Target="../tags/tag333.xml"/><Relationship Id="rId10" Type="http://schemas.openxmlformats.org/officeDocument/2006/relationships/tags" Target="../tags/tag334.xml"/><Relationship Id="rId11" Type="http://schemas.openxmlformats.org/officeDocument/2006/relationships/tags" Target="../tags/tag335.xml"/><Relationship Id="rId12" Type="http://schemas.openxmlformats.org/officeDocument/2006/relationships/tags" Target="../tags/tag336.xml"/><Relationship Id="rId13"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tags" Target="../tags/tag337.xml"/><Relationship Id="rId2" Type="http://schemas.openxmlformats.org/officeDocument/2006/relationships/tags" Target="../tags/tag338.xml"/><Relationship Id="rId3" Type="http://schemas.openxmlformats.org/officeDocument/2006/relationships/tags" Target="../tags/tag339.xml"/><Relationship Id="rId4" Type="http://schemas.openxmlformats.org/officeDocument/2006/relationships/slideLayout" Target="../slideLayouts/slideLayout22.xml"/><Relationship Id="rId5"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标题 3"/>
          <p:cNvSpPr>
            <a:spLocks noGrp="1"/>
          </p:cNvSpPr>
          <p:nvPr>
            <p:ph type="title" idx="4"/>
            <p:custDataLst>
              <p:tags r:id="rId1"/>
            </p:custDataLst>
          </p:nvPr>
        </p:nvSpPr>
        <p:spPr>
          <a:xfrm>
            <a:off x="1163955" y="2496185"/>
            <a:ext cx="7683500" cy="1132205"/>
          </a:xfrm>
        </p:spPr>
        <p:txBody>
          <a:bodyPr>
            <a:normAutofit fontScale="90000"/>
          </a:bodyPr>
          <a:p>
            <a:r>
              <a:rPr altLang="en-US" dirty="0" lang="zh-CN"/>
              <a:t>企业管理中的决策模型与决策图</a:t>
            </a:r>
            <a:endParaRPr altLang="en-US" dirty="0" lang="zh-CN"/>
          </a:p>
        </p:txBody>
      </p:sp>
      <p:sp>
        <p:nvSpPr>
          <p:cNvPr id="1048650" name="文本占位符 4"/>
          <p:cNvSpPr>
            <a:spLocks noGrp="1"/>
          </p:cNvSpPr>
          <p:nvPr>
            <p:ph type="body" idx="3"/>
            <p:custDataLst>
              <p:tags r:id="rId2"/>
            </p:custDataLst>
          </p:nvPr>
        </p:nvSpPr>
        <p:spPr>
          <a:xfrm>
            <a:off x="1163955" y="1983740"/>
            <a:ext cx="7683500" cy="512445"/>
          </a:xfrm>
        </p:spPr>
        <p:txBody>
          <a:bodyPr>
            <a:normAutofit fontScale="92857" lnSpcReduction="20000"/>
          </a:bodyPr>
          <a:p>
            <a:r>
              <a:rPr altLang="en-US" lang="zh-CN"/>
              <a:t>添加文档副标题</a:t>
            </a:r>
            <a:endParaRPr altLang="en-US" lang="zh-CN"/>
          </a:p>
        </p:txBody>
      </p:sp>
      <p:sp>
        <p:nvSpPr>
          <p:cNvPr id="1048652" name="文本占位符 5"/>
          <p:cNvSpPr>
            <a:spLocks noGrp="1"/>
          </p:cNvSpPr>
          <p:nvPr>
            <p:ph type="body" idx="2"/>
            <p:custDataLst>
              <p:tags r:id="rId3"/>
            </p:custDataLst>
          </p:nvPr>
        </p:nvSpPr>
        <p:spPr>
          <a:xfrm>
            <a:off x="1163955" y="4164965"/>
            <a:ext cx="7683500" cy="427355"/>
          </a:xfrm>
        </p:spPr>
        <p:txBody>
          <a:bodyPr/>
          <a:p>
            <a:r>
              <a:rPr altLang="en-US" lang="zh-CN"/>
              <a:t>汇报人：xxx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2" name="文本占位符 4"/>
          <p:cNvSpPr>
            <a:spLocks noGrp="1"/>
          </p:cNvSpPr>
          <p:nvPr>
            <p:ph type="body" idx="2"/>
            <p:custDataLst>
              <p:tags r:id="rId1"/>
            </p:custDataLst>
          </p:nvPr>
        </p:nvSpPr>
        <p:spPr>
          <a:xfrm>
            <a:off x="689610" y="4238625"/>
            <a:ext cx="4030345" cy="878840"/>
          </a:xfrm>
        </p:spPr>
        <p:txBody>
          <a:bodyPr>
            <a:normAutofit fontScale="88636" lnSpcReduction="20000"/>
          </a:bodyPr>
          <a:p>
            <a:r>
              <a:rPr altLang="en-US" lang="zh-CN"/>
              <a:t>CONTENTS</a:t>
            </a:r>
            <a:endParaRPr altLang="en-US" lang="zh-CN"/>
          </a:p>
        </p:txBody>
      </p:sp>
      <p:sp>
        <p:nvSpPr>
          <p:cNvPr id="1048794" name="标题 5"/>
          <p:cNvSpPr>
            <a:spLocks noGrp="1"/>
          </p:cNvSpPr>
          <p:nvPr>
            <p:ph type="title" idx="1"/>
            <p:custDataLst>
              <p:tags r:id="rId2"/>
            </p:custDataLst>
          </p:nvPr>
        </p:nvSpPr>
        <p:spPr>
          <a:xfrm>
            <a:off x="681355" y="5132705"/>
            <a:ext cx="4038600" cy="878840"/>
          </a:xfrm>
        </p:spPr>
        <p:txBody>
          <a:bodyPr>
            <a:normAutofit fontScale="90000"/>
          </a:bodyPr>
          <a:p>
            <a:r>
              <a:rPr altLang="en-US" lang="zh-CN"/>
              <a:t>目录</a:t>
            </a:r>
            <a:endParaRPr altLang="en-US" lang="zh-CN"/>
          </a:p>
        </p:txBody>
      </p:sp>
      <p:cxnSp>
        <p:nvCxnSpPr>
          <p:cNvPr id="3145747" name="直接连接符 36"/>
          <p:cNvCxnSpPr>
            <a:cxnSpLocks/>
          </p:cNvCxnSpPr>
          <p:nvPr>
            <p:custDataLst>
              <p:tags r:id="rId3"/>
            </p:custDataLst>
          </p:nvPr>
        </p:nvCxnSpPr>
        <p:spPr>
          <a:xfrm>
            <a:off x="2739691" y="1844664"/>
            <a:ext cx="549021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49" name="直接连接符 37"/>
          <p:cNvCxnSpPr>
            <a:cxnSpLocks/>
          </p:cNvCxnSpPr>
          <p:nvPr>
            <p:custDataLst>
              <p:tags r:id="rId4"/>
            </p:custDataLst>
          </p:nvPr>
        </p:nvCxnSpPr>
        <p:spPr>
          <a:xfrm>
            <a:off x="3462902" y="2562731"/>
            <a:ext cx="535368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1" name="直接连接符 38"/>
          <p:cNvCxnSpPr>
            <a:cxnSpLocks/>
          </p:cNvCxnSpPr>
          <p:nvPr>
            <p:custDataLst>
              <p:tags r:id="rId5"/>
            </p:custDataLst>
          </p:nvPr>
        </p:nvCxnSpPr>
        <p:spPr>
          <a:xfrm>
            <a:off x="4264218" y="3259843"/>
            <a:ext cx="504761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796" name="序号"/>
          <p:cNvSpPr txBox="1"/>
          <p:nvPr>
            <p:custDataLst>
              <p:tags r:id="rId6"/>
            </p:custDataLst>
          </p:nvPr>
        </p:nvSpPr>
        <p:spPr>
          <a:xfrm>
            <a:off x="3294380" y="123825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01.</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798" name="标题"/>
          <p:cNvSpPr txBox="1"/>
          <p:nvPr>
            <p:custDataLst>
              <p:tags r:id="rId7"/>
            </p:custDataLst>
          </p:nvPr>
        </p:nvSpPr>
        <p:spPr>
          <a:xfrm>
            <a:off x="4018280" y="1265555"/>
            <a:ext cx="7150735" cy="439420"/>
          </a:xfrm>
          <a:prstGeom prst="rect"/>
          <a:noFill/>
        </p:spPr>
        <p:txBody>
          <a:bodyPr anchor="b" anchorCtr="0" bIns="0" lIns="0" rIns="0" rtlCol="0" tIns="0" wrap="square">
            <a:normAutofit/>
          </a:bodyPr>
          <a:p>
            <a:r>
              <a:rPr altLang="en-US" dirty="0" sz="1900" lang="zh-CN">
                <a:effectLst/>
                <a:latin typeface="+mj-ea"/>
                <a:ea typeface="+mj-ea"/>
                <a:cs typeface="MiSans" panose="00000500000000000000" charset="-122"/>
              </a:rPr>
              <a:t>单击此处添加文本</a:t>
            </a:r>
            <a:endParaRPr altLang="en-US" dirty="0" sz="1900" lang="zh-CN">
              <a:effectLst/>
              <a:latin typeface="+mj-ea"/>
              <a:ea typeface="+mj-ea"/>
              <a:cs typeface="MiSans" panose="00000500000000000000" charset="-122"/>
            </a:endParaRPr>
          </a:p>
        </p:txBody>
      </p:sp>
      <p:sp>
        <p:nvSpPr>
          <p:cNvPr id="1048800" name="序号"/>
          <p:cNvSpPr txBox="1"/>
          <p:nvPr>
            <p:custDataLst>
              <p:tags r:id="rId8"/>
            </p:custDataLst>
          </p:nvPr>
        </p:nvSpPr>
        <p:spPr>
          <a:xfrm>
            <a:off x="3785870" y="196088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02.</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2" name="标题"/>
          <p:cNvSpPr txBox="1"/>
          <p:nvPr>
            <p:custDataLst>
              <p:tags r:id="rId9"/>
            </p:custDataLst>
          </p:nvPr>
        </p:nvSpPr>
        <p:spPr>
          <a:xfrm>
            <a:off x="4591050" y="1988185"/>
            <a:ext cx="6578600" cy="439420"/>
          </a:xfrm>
          <a:prstGeom prst="rect"/>
          <a:noFill/>
        </p:spPr>
        <p:txBody>
          <a:bodyPr anchor="b" anchorCtr="0" bIns="0" lIns="0" rIns="0" rtlCol="0" tIns="0" wrap="square">
            <a:normAutofit/>
          </a:bodyPr>
          <a:p>
            <a:r>
              <a:rPr altLang="en-US" dirty="0" sz="1900" lang="zh-CN">
                <a:effectLst/>
                <a:latin typeface="+mj-ea"/>
                <a:ea typeface="+mj-ea"/>
                <a:cs typeface="MiSans" panose="00000500000000000000" charset="-122"/>
              </a:rPr>
              <a:t>决策模型概述</a:t>
            </a:r>
            <a:endParaRPr altLang="en-US" dirty="0" sz="1900" lang="zh-CN">
              <a:effectLst/>
              <a:latin typeface="+mj-ea"/>
              <a:ea typeface="+mj-ea"/>
              <a:cs typeface="MiSans" panose="00000500000000000000" charset="-122"/>
            </a:endParaRPr>
          </a:p>
        </p:txBody>
      </p:sp>
      <p:sp>
        <p:nvSpPr>
          <p:cNvPr id="1048804" name="序号"/>
          <p:cNvSpPr txBox="1"/>
          <p:nvPr>
            <p:custDataLst>
              <p:tags r:id="rId10"/>
            </p:custDataLst>
          </p:nvPr>
        </p:nvSpPr>
        <p:spPr>
          <a:xfrm>
            <a:off x="4368165" y="263969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03.</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06" name="标题"/>
          <p:cNvSpPr txBox="1"/>
          <p:nvPr>
            <p:custDataLst>
              <p:tags r:id="rId11"/>
            </p:custDataLst>
          </p:nvPr>
        </p:nvSpPr>
        <p:spPr>
          <a:xfrm>
            <a:off x="5163185" y="2672080"/>
            <a:ext cx="6005830" cy="439420"/>
          </a:xfrm>
          <a:prstGeom prst="rect"/>
          <a:noFill/>
        </p:spPr>
        <p:txBody>
          <a:bodyPr anchor="b" anchorCtr="0" bIns="0" lIns="0" rIns="0" rtlCol="0" tIns="0" wrap="square">
            <a:normAutofit/>
          </a:bodyPr>
          <a:p>
            <a:r>
              <a:rPr altLang="en-US" dirty="0" sz="1900" lang="zh-CN">
                <a:effectLst/>
                <a:latin typeface="+mj-ea"/>
                <a:ea typeface="+mj-ea"/>
                <a:cs typeface="MiSans" panose="00000500000000000000" charset="-122"/>
              </a:rPr>
              <a:t>决策图概述</a:t>
            </a:r>
            <a:endParaRPr altLang="en-US" dirty="0" sz="1900" lang="zh-CN">
              <a:effectLst/>
              <a:latin typeface="+mj-ea"/>
              <a:ea typeface="+mj-ea"/>
              <a:cs typeface="MiSans" panose="00000500000000000000" charset="-122"/>
            </a:endParaRPr>
          </a:p>
        </p:txBody>
      </p:sp>
      <p:cxnSp>
        <p:nvCxnSpPr>
          <p:cNvPr id="3145753" name="直接连接符 9"/>
          <p:cNvCxnSpPr>
            <a:cxnSpLocks/>
          </p:cNvCxnSpPr>
          <p:nvPr>
            <p:custDataLst>
              <p:tags r:id="rId12"/>
            </p:custDataLst>
          </p:nvPr>
        </p:nvCxnSpPr>
        <p:spPr>
          <a:xfrm>
            <a:off x="4432601" y="4007474"/>
            <a:ext cx="5481320"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145755" name="直接连接符 10"/>
          <p:cNvCxnSpPr>
            <a:cxnSpLocks/>
          </p:cNvCxnSpPr>
          <p:nvPr>
            <p:custDataLst>
              <p:tags r:id="rId13"/>
            </p:custDataLst>
          </p:nvPr>
        </p:nvCxnSpPr>
        <p:spPr>
          <a:xfrm>
            <a:off x="5155812" y="4725541"/>
            <a:ext cx="5337175" cy="0"/>
          </a:xfrm>
          <a:prstGeom prst="line"/>
          <a:ln>
            <a:gradFill flip="none" rotWithShape="1">
              <a:gsLst>
                <a:gs pos="0">
                  <a:schemeClr val="tx2">
                    <a:lumMod val="20000"/>
                    <a:lumOff val="80000"/>
                    <a:alpha val="0"/>
                  </a:schemeClr>
                </a:gs>
                <a:gs pos="100000">
                  <a:schemeClr val="accent1">
                    <a:alpha val="5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48808" name="序号"/>
          <p:cNvSpPr txBox="1"/>
          <p:nvPr>
            <p:custDataLst>
              <p:tags r:id="rId14"/>
            </p:custDataLst>
          </p:nvPr>
        </p:nvSpPr>
        <p:spPr>
          <a:xfrm>
            <a:off x="4942840" y="336550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04.</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0" name="标题"/>
          <p:cNvSpPr txBox="1"/>
          <p:nvPr>
            <p:custDataLst>
              <p:tags r:id="rId15"/>
            </p:custDataLst>
          </p:nvPr>
        </p:nvSpPr>
        <p:spPr>
          <a:xfrm>
            <a:off x="5666740" y="3392805"/>
            <a:ext cx="5502910" cy="439420"/>
          </a:xfrm>
          <a:prstGeom prst="rect"/>
          <a:noFill/>
        </p:spPr>
        <p:txBody>
          <a:bodyPr anchor="b" anchorCtr="0" bIns="0" lIns="0" rIns="0" rtlCol="0" tIns="0" wrap="square">
            <a:normAutofit/>
          </a:bodyPr>
          <a:p>
            <a:r>
              <a:rPr altLang="en-US" dirty="0" sz="1900" lang="zh-CN">
                <a:effectLst/>
                <a:latin typeface="+mj-ea"/>
                <a:ea typeface="+mj-ea"/>
                <a:cs typeface="MiSans" panose="00000500000000000000" charset="-122"/>
              </a:rPr>
              <a:t>决策模型与决策图的结合</a:t>
            </a:r>
            <a:endParaRPr altLang="en-US" dirty="0" sz="1900" lang="zh-CN">
              <a:effectLst/>
              <a:latin typeface="+mj-ea"/>
              <a:ea typeface="+mj-ea"/>
              <a:cs typeface="MiSans" panose="00000500000000000000" charset="-122"/>
            </a:endParaRPr>
          </a:p>
        </p:txBody>
      </p:sp>
      <p:sp>
        <p:nvSpPr>
          <p:cNvPr id="1048812" name="序号"/>
          <p:cNvSpPr txBox="1"/>
          <p:nvPr>
            <p:custDataLst>
              <p:tags r:id="rId16"/>
            </p:custDataLst>
          </p:nvPr>
        </p:nvSpPr>
        <p:spPr>
          <a:xfrm>
            <a:off x="5478780" y="4123690"/>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05.</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4" name="标题"/>
          <p:cNvSpPr txBox="1"/>
          <p:nvPr>
            <p:custDataLst>
              <p:tags r:id="rId17"/>
            </p:custDataLst>
          </p:nvPr>
        </p:nvSpPr>
        <p:spPr>
          <a:xfrm>
            <a:off x="6283960" y="4150995"/>
            <a:ext cx="4886325" cy="439420"/>
          </a:xfrm>
          <a:prstGeom prst="rect"/>
          <a:noFill/>
        </p:spPr>
        <p:txBody>
          <a:bodyPr anchor="b" anchorCtr="0" bIns="0" lIns="0" rIns="0" rtlCol="0" tIns="0" wrap="square">
            <a:normAutofit fontScale="88333"/>
          </a:bodyPr>
          <a:p>
            <a:r>
              <a:rPr altLang="en-US" dirty="0" sz="2400" lang="zh-CN">
                <a:effectLst/>
                <a:latin typeface="+mj-ea"/>
                <a:ea typeface="+mj-ea"/>
                <a:cs typeface="MiSans" panose="00000500000000000000" charset="-122"/>
              </a:rPr>
              <a:t>企业管理中的决策模型与决策图应用案例</a:t>
            </a:r>
            <a:endParaRPr altLang="en-US" dirty="0" sz="2400" lang="zh-CN">
              <a:effectLst/>
              <a:latin typeface="+mj-ea"/>
              <a:ea typeface="+mj-ea"/>
              <a:cs typeface="MiSans" panose="00000500000000000000" charset="-122"/>
            </a:endParaRPr>
          </a:p>
        </p:txBody>
      </p:sp>
      <p:sp>
        <p:nvSpPr>
          <p:cNvPr id="1048816" name="序号"/>
          <p:cNvSpPr txBox="1"/>
          <p:nvPr>
            <p:custDataLst>
              <p:tags r:id="rId18"/>
            </p:custDataLst>
          </p:nvPr>
        </p:nvSpPr>
        <p:spPr>
          <a:xfrm>
            <a:off x="6061075" y="4802505"/>
            <a:ext cx="625475" cy="481965"/>
          </a:xfrm>
          <a:prstGeom prst="rect"/>
          <a:noFill/>
        </p:spPr>
        <p:txBody>
          <a:bodyPr anchor="b" anchorCtr="0" bIns="0" lIns="0" rIns="0" rtlCol="0" tIns="0" wrap="square">
            <a:normAutofit fontScale="78571" lnSpcReduction="20000"/>
          </a:bodyPr>
          <a:p>
            <a:pPr algn="l">
              <a:lnSpc>
                <a:spcPct val="130000"/>
              </a:lnSpc>
              <a:buClrTx/>
              <a:buSzTx/>
              <a:buFontTx/>
            </a:pPr>
            <a:r>
              <a:rPr altLang="zh-CN" dirty="0" sz="2800" lang="en-US">
                <a:ln>
                  <a:solidFill>
                    <a:schemeClr val="accent1"/>
                  </a:solidFill>
                </a:ln>
                <a:noFill/>
                <a:latin typeface="MiSans Heavy" panose="00000A00000000000000" charset="-122"/>
                <a:cs typeface="MiSans" panose="00000500000000000000" charset="-122"/>
              </a:rPr>
              <a:t>06.</a:t>
            </a:r>
            <a:endParaRPr altLang="zh-CN" dirty="0" sz="2800" lang="en-US">
              <a:ln>
                <a:solidFill>
                  <a:schemeClr val="accent1"/>
                </a:solidFill>
              </a:ln>
              <a:noFill/>
              <a:latin typeface="MiSans Heavy" panose="00000A00000000000000" charset="-122"/>
              <a:cs typeface="MiSans" panose="00000500000000000000" charset="-122"/>
            </a:endParaRPr>
          </a:p>
        </p:txBody>
      </p:sp>
      <p:sp>
        <p:nvSpPr>
          <p:cNvPr id="1048818" name="标题"/>
          <p:cNvSpPr txBox="1"/>
          <p:nvPr>
            <p:custDataLst>
              <p:tags r:id="rId19"/>
            </p:custDataLst>
          </p:nvPr>
        </p:nvSpPr>
        <p:spPr>
          <a:xfrm>
            <a:off x="6856095" y="4834890"/>
            <a:ext cx="4313555" cy="439420"/>
          </a:xfrm>
          <a:prstGeom prst="rect"/>
          <a:noFill/>
        </p:spPr>
        <p:txBody>
          <a:bodyPr anchor="b" anchorCtr="0" bIns="0" lIns="0" rIns="0" rtlCol="0" tIns="0" wrap="square">
            <a:normAutofit/>
          </a:bodyPr>
          <a:p>
            <a:r>
              <a:rPr altLang="en-US" dirty="0" sz="1900" lang="zh-CN">
                <a:effectLst/>
                <a:latin typeface="+mj-ea"/>
                <a:ea typeface="+mj-ea"/>
                <a:cs typeface="MiSans" panose="00000500000000000000" charset="-122"/>
              </a:rPr>
              <a:t>如何提高企业管理中的决策效率</a:t>
            </a:r>
            <a:endParaRPr altLang="en-US" dirty="0" sz="1900" lang="zh-CN">
              <a:effectLst/>
              <a:latin typeface="+mj-ea"/>
              <a:ea typeface="+mj-ea"/>
              <a:cs typeface="MiSans" panose="00000500000000000000" charset="-122"/>
            </a:endParaRPr>
          </a:p>
        </p:txBody>
      </p:sp>
    </p:spTree>
    <p:custDataLst>
      <p:tags r:id="rId20"/>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56" name="标题 1"/>
          <p:cNvSpPr>
            <a:spLocks noGrp="1"/>
          </p:cNvSpPr>
          <p:nvPr>
            <p:ph type="title" idx="2"/>
            <p:custDataLst>
              <p:tags r:id="rId1"/>
            </p:custDataLst>
          </p:nvPr>
        </p:nvSpPr>
        <p:spPr>
          <a:xfrm>
            <a:off x="1336040" y="1631315"/>
            <a:ext cx="5967095" cy="3479165"/>
          </a:xfrm>
        </p:spPr>
        <p:txBody>
          <a:bodyPr/>
          <a:p>
            <a:r>
              <a:rPr altLang="en-US" lang="zh-CN"/>
              <a:t>添加章节标题</a:t>
            </a:r>
            <a:endParaRPr altLang="en-US" lang="zh-CN"/>
          </a:p>
        </p:txBody>
      </p:sp>
      <p:sp>
        <p:nvSpPr>
          <p:cNvPr id="1048858" name="文本占位符 3"/>
          <p:cNvSpPr>
            <a:spLocks noGrp="1"/>
          </p:cNvSpPr>
          <p:nvPr>
            <p:ph type="body" idx="1"/>
            <p:custDataLst>
              <p:tags r:id="rId2"/>
            </p:custDataLst>
          </p:nvPr>
        </p:nvSpPr>
        <p:spPr>
          <a:xfrm>
            <a:off x="6690995" y="1631315"/>
            <a:ext cx="3646805" cy="3479165"/>
          </a:xfrm>
        </p:spPr>
        <p:txBody>
          <a:bodyPr/>
          <a:p>
            <a:r>
              <a:rPr altLang="en-US" dirty="0" lang="zh-CN"/>
              <a:t>01</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892" name="标题 1"/>
          <p:cNvSpPr>
            <a:spLocks noGrp="1"/>
          </p:cNvSpPr>
          <p:nvPr>
            <p:ph type="title" idx="2"/>
            <p:custDataLst>
              <p:tags r:id="rId1"/>
            </p:custDataLst>
          </p:nvPr>
        </p:nvSpPr>
        <p:spPr>
          <a:xfrm>
            <a:off x="1336040" y="1631315"/>
            <a:ext cx="5967095" cy="3479165"/>
          </a:xfrm>
        </p:spPr>
        <p:txBody>
          <a:bodyPr/>
          <a:p>
            <a:r>
              <a:rPr altLang="en-US" lang="zh-CN"/>
              <a:t>决策模型概述</a:t>
            </a:r>
            <a:endParaRPr altLang="en-US" lang="zh-CN"/>
          </a:p>
        </p:txBody>
      </p:sp>
      <p:sp>
        <p:nvSpPr>
          <p:cNvPr id="1048894" name="文本占位符 3"/>
          <p:cNvSpPr>
            <a:spLocks noGrp="1"/>
          </p:cNvSpPr>
          <p:nvPr>
            <p:ph type="body" idx="1"/>
            <p:custDataLst>
              <p:tags r:id="rId2"/>
            </p:custDataLst>
          </p:nvPr>
        </p:nvSpPr>
        <p:spPr>
          <a:xfrm>
            <a:off x="6690995" y="1631315"/>
            <a:ext cx="3646805" cy="3479165"/>
          </a:xfrm>
        </p:spPr>
        <p:txBody>
          <a:bodyPr/>
          <a:p>
            <a:r>
              <a:rPr altLang="en-US" dirty="0" lang="zh-CN"/>
              <a:t>02</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56" name="标题 2"/>
          <p:cNvSpPr>
            <a:spLocks noGrp="1"/>
          </p:cNvSpPr>
          <p:nvPr>
            <p:ph type="title" idx="2"/>
          </p:nvPr>
        </p:nvSpPr>
        <p:spPr/>
        <p:txBody>
          <a:bodyPr>
            <a:normAutofit fontScale="90000"/>
          </a:bodyPr>
          <a:p>
            <a:r>
              <a:rPr altLang="en-US" lang="zh-CN"/>
              <a:t>决策模型的定义</a:t>
            </a:r>
            <a:endParaRPr altLang="en-US" lang="zh-CN"/>
          </a:p>
        </p:txBody>
      </p:sp>
      <p:sp>
        <p:nvSpPr>
          <p:cNvPr id="1048958" name="矩形 31"/>
          <p:cNvSpPr/>
          <p:nvPr>
            <p:custDataLst>
              <p:tags r:id="rId1"/>
            </p:custDataLst>
          </p:nvPr>
        </p:nvSpPr>
        <p:spPr>
          <a:xfrm>
            <a:off x="2664804" y="1452880"/>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决策模型是一种描述决策过程的方法</a:t>
            </a:r>
            <a:endParaRPr altLang="en-US" dirty="0" sz="1200" lang="zh-CN" spc="150">
              <a:solidFill>
                <a:schemeClr val="tx1">
                  <a:lumMod val="65000"/>
                  <a:lumOff val="35000"/>
                </a:schemeClr>
              </a:solidFill>
              <a:latin typeface="+mn-ea"/>
              <a:sym typeface="+mn-ea"/>
            </a:endParaRPr>
          </a:p>
        </p:txBody>
      </p:sp>
      <p:sp>
        <p:nvSpPr>
          <p:cNvPr id="1048960" name="矩形 4"/>
          <p:cNvSpPr/>
          <p:nvPr>
            <p:custDataLst>
              <p:tags r:id="rId2"/>
            </p:custDataLst>
          </p:nvPr>
        </p:nvSpPr>
        <p:spPr>
          <a:xfrm>
            <a:off x="2664804" y="2692567"/>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它可以帮助决策者更好地理解和分析问题</a:t>
            </a:r>
            <a:endParaRPr altLang="en-US" dirty="0" sz="1200" lang="zh-CN" spc="150">
              <a:solidFill>
                <a:schemeClr val="tx1">
                  <a:lumMod val="65000"/>
                  <a:lumOff val="35000"/>
                </a:schemeClr>
              </a:solidFill>
              <a:latin typeface="+mn-ea"/>
              <a:sym typeface="+mn-ea"/>
            </a:endParaRPr>
          </a:p>
        </p:txBody>
      </p:sp>
      <p:sp>
        <p:nvSpPr>
          <p:cNvPr id="1048962" name="矩形 5"/>
          <p:cNvSpPr/>
          <p:nvPr>
            <p:custDataLst>
              <p:tags r:id="rId3"/>
            </p:custDataLst>
          </p:nvPr>
        </p:nvSpPr>
        <p:spPr>
          <a:xfrm>
            <a:off x="2664804" y="3932254"/>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决策模型可以包括各种要素，如目标、方案、准则等</a:t>
            </a:r>
            <a:endParaRPr altLang="en-US" dirty="0" sz="1200" lang="zh-CN" spc="150">
              <a:solidFill>
                <a:schemeClr val="tx1">
                  <a:lumMod val="65000"/>
                  <a:lumOff val="35000"/>
                </a:schemeClr>
              </a:solidFill>
              <a:latin typeface="+mn-ea"/>
              <a:sym typeface="+mn-ea"/>
            </a:endParaRPr>
          </a:p>
        </p:txBody>
      </p:sp>
      <p:sp>
        <p:nvSpPr>
          <p:cNvPr id="1048964" name="矩形 7"/>
          <p:cNvSpPr/>
          <p:nvPr>
            <p:custDataLst>
              <p:tags r:id="rId4"/>
            </p:custDataLst>
          </p:nvPr>
        </p:nvSpPr>
        <p:spPr>
          <a:xfrm>
            <a:off x="2664804" y="5171941"/>
            <a:ext cx="6857049" cy="1057410"/>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通过建立决策模型，可以更加系统地制定决策方案</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998" name="标题 2"/>
          <p:cNvSpPr>
            <a:spLocks noGrp="1"/>
          </p:cNvSpPr>
          <p:nvPr>
            <p:ph type="title" idx="2"/>
          </p:nvPr>
        </p:nvSpPr>
        <p:spPr/>
        <p:txBody>
          <a:bodyPr>
            <a:normAutofit fontScale="90000"/>
          </a:bodyPr>
          <a:p>
            <a:r>
              <a:rPr altLang="en-US" lang="zh-CN"/>
              <a:t>决策模型的重要性</a:t>
            </a:r>
            <a:endParaRPr altLang="en-US" lang="zh-CN"/>
          </a:p>
        </p:txBody>
      </p:sp>
      <p:sp>
        <p:nvSpPr>
          <p:cNvPr id="1049000"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2"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4"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帮助企业做出更明智的决策</a:t>
            </a:r>
            <a:endParaRPr altLang="en-US" dirty="0" sz="2000" lang="zh-CN" spc="150">
              <a:solidFill>
                <a:schemeClr val="tx1">
                  <a:lumMod val="85000"/>
                  <a:lumOff val="15000"/>
                </a:schemeClr>
              </a:solidFill>
              <a:latin typeface="+mn-ea"/>
              <a:sym typeface="+mn-ea"/>
            </a:endParaRPr>
          </a:p>
        </p:txBody>
      </p:sp>
      <p:sp>
        <p:nvSpPr>
          <p:cNvPr id="1049006"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8"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0"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提高决策效率和准确性</a:t>
            </a:r>
            <a:endParaRPr altLang="en-US" dirty="0" sz="2000" lang="zh-CN" spc="150">
              <a:solidFill>
                <a:schemeClr val="tx1">
                  <a:lumMod val="85000"/>
                  <a:lumOff val="15000"/>
                </a:schemeClr>
              </a:solidFill>
              <a:latin typeface="+mn-ea"/>
              <a:sym typeface="+mn-ea"/>
            </a:endParaRPr>
          </a:p>
        </p:txBody>
      </p:sp>
      <p:sp>
        <p:nvSpPr>
          <p:cNvPr id="1049012"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4"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16"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降低决策风险和不确定性</a:t>
            </a:r>
            <a:endParaRPr altLang="en-US" dirty="0" sz="2000" lang="zh-CN" spc="150">
              <a:solidFill>
                <a:schemeClr val="tx1">
                  <a:lumMod val="85000"/>
                  <a:lumOff val="15000"/>
                </a:schemeClr>
              </a:solidFill>
              <a:latin typeface="+mn-ea"/>
              <a:sym typeface="+mn-ea"/>
            </a:endParaRPr>
          </a:p>
        </p:txBody>
      </p:sp>
      <p:sp>
        <p:nvSpPr>
          <p:cNvPr id="1049018"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0"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2"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促进企业可持续发展和竞争力提升</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056" name="标题 2"/>
          <p:cNvSpPr>
            <a:spLocks noGrp="1"/>
          </p:cNvSpPr>
          <p:nvPr>
            <p:ph type="title" idx="2"/>
          </p:nvPr>
        </p:nvSpPr>
        <p:spPr/>
        <p:txBody>
          <a:bodyPr>
            <a:normAutofit fontScale="90000"/>
          </a:bodyPr>
          <a:p>
            <a:r>
              <a:rPr altLang="en-US" lang="zh-CN"/>
              <a:t>决策模型的分类</a:t>
            </a:r>
            <a:endParaRPr altLang="en-US" lang="zh-CN"/>
          </a:p>
        </p:txBody>
      </p:sp>
      <p:sp>
        <p:nvSpPr>
          <p:cNvPr id="1049058"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0"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2"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4" name="文本框 27"/>
          <p:cNvSpPr txBox="1"/>
          <p:nvPr>
            <p:custDataLst>
              <p:tags r:id="rId4"/>
            </p:custDataLst>
          </p:nvPr>
        </p:nvSpPr>
        <p:spPr>
          <a:xfrm>
            <a:off x="2080279" y="4177112"/>
            <a:ext cx="8330834" cy="763754"/>
          </a:xfrm>
          <a:prstGeom prst="rect"/>
          <a:noFill/>
        </p:spPr>
        <p:txBody>
          <a:bodyPr anchor="ctr" anchorCtr="0" bIns="107950" rtlCol="0" tIns="0" wrap="square">
            <a:normAutofit fontScale="95556"/>
          </a:bodyPr>
          <a:p>
            <a:pPr>
              <a:lnSpc>
                <a:spcPct val="150000"/>
              </a:lnSpc>
            </a:pPr>
            <a:r>
              <a:rPr altLang="zh-CN" dirty="0" lang="en-US">
                <a:solidFill>
                  <a:schemeClr val="dk1">
                    <a:lumMod val="80000"/>
                    <a:lumOff val="20000"/>
                  </a:schemeClr>
                </a:solidFill>
                <a:latin typeface="+mn-ea"/>
                <a:sym typeface="+mn-ea"/>
              </a:rPr>
              <a:t>混合决策模型：结合定量和定性方法的决策模型，如灰色预测模型、模糊决策树等</a:t>
            </a:r>
            <a:endParaRPr altLang="zh-CN" dirty="0" lang="en-US">
              <a:solidFill>
                <a:schemeClr val="dk1">
                  <a:lumMod val="80000"/>
                  <a:lumOff val="20000"/>
                </a:schemeClr>
              </a:solidFill>
              <a:latin typeface="+mn-ea"/>
              <a:sym typeface="+mn-ea"/>
            </a:endParaRPr>
          </a:p>
        </p:txBody>
      </p:sp>
      <p:sp>
        <p:nvSpPr>
          <p:cNvPr id="1049066"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68"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0"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2"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sz="1600" lang="zh-CN">
                <a:solidFill>
                  <a:schemeClr val="dk1">
                    <a:lumMod val="80000"/>
                    <a:lumOff val="20000"/>
                  </a:schemeClr>
                </a:solidFill>
                <a:latin typeface="+mn-ea"/>
                <a:sym typeface="+mn-ea"/>
              </a:rPr>
              <a:t>定量决策模型：基于数学、统计学等学科的决策模型，如线性规划、回归分析等</a:t>
            </a:r>
            <a:endParaRPr altLang="en-US" dirty="0" sz="1600" lang="zh-CN">
              <a:solidFill>
                <a:schemeClr val="dk1">
                  <a:lumMod val="80000"/>
                  <a:lumOff val="20000"/>
                </a:schemeClr>
              </a:solidFill>
              <a:latin typeface="+mn-ea"/>
              <a:sym typeface="+mn-ea"/>
            </a:endParaRPr>
          </a:p>
        </p:txBody>
      </p:sp>
      <p:sp>
        <p:nvSpPr>
          <p:cNvPr id="1049074"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6"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78"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0" name="文本框 8"/>
          <p:cNvSpPr txBox="1"/>
          <p:nvPr>
            <p:custDataLst>
              <p:tags r:id="rId12"/>
            </p:custDataLst>
          </p:nvPr>
        </p:nvSpPr>
        <p:spPr>
          <a:xfrm>
            <a:off x="2080279" y="2891389"/>
            <a:ext cx="8330834" cy="763754"/>
          </a:xfrm>
          <a:prstGeom prst="rect"/>
          <a:noFill/>
        </p:spPr>
        <p:txBody>
          <a:bodyPr anchor="ctr" anchorCtr="0" bIns="107950" rtlCol="0" tIns="0" wrap="square">
            <a:normAutofit fontScale="90000"/>
          </a:bodyPr>
          <a:p>
            <a:pPr>
              <a:lnSpc>
                <a:spcPct val="150000"/>
              </a:lnSpc>
            </a:pPr>
            <a:r>
              <a:rPr altLang="en-US" dirty="0" lang="zh-CN">
                <a:solidFill>
                  <a:schemeClr val="dk1">
                    <a:lumMod val="80000"/>
                    <a:lumOff val="20000"/>
                  </a:schemeClr>
                </a:solidFill>
                <a:latin typeface="+mn-ea"/>
                <a:sym typeface="+mn-ea"/>
              </a:rPr>
              <a:t>定性决策模型：基于专家判断、经验等非数学方法的决策模型，如SWOT分析、五力模型等</a:t>
            </a:r>
            <a:endParaRPr altLang="en-US" dirty="0" lang="zh-CN">
              <a:solidFill>
                <a:schemeClr val="dk1">
                  <a:lumMod val="80000"/>
                  <a:lumOff val="20000"/>
                </a:schemeClr>
              </a:solidFill>
              <a:latin typeface="+mn-ea"/>
              <a:sym typeface="+mn-ea"/>
            </a:endParaRPr>
          </a:p>
        </p:txBody>
      </p:sp>
      <p:sp>
        <p:nvSpPr>
          <p:cNvPr id="1049082"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4"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6"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88"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sz="1600" lang="en-US">
                <a:solidFill>
                  <a:schemeClr val="dk1">
                    <a:lumMod val="80000"/>
                    <a:lumOff val="20000"/>
                  </a:schemeClr>
                </a:solidFill>
                <a:latin typeface="+mn-ea"/>
                <a:sym typeface="+mn-ea"/>
              </a:rPr>
              <a:t>智能决策模型：基于人工智能技术的决策模型，如神经网络、支持向量机等</a:t>
            </a:r>
            <a:endParaRPr altLang="zh-CN" dirty="0" sz="160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22" name="标题 1"/>
          <p:cNvSpPr>
            <a:spLocks noGrp="1"/>
          </p:cNvSpPr>
          <p:nvPr>
            <p:ph type="title" idx="2"/>
            <p:custDataLst>
              <p:tags r:id="rId1"/>
            </p:custDataLst>
          </p:nvPr>
        </p:nvSpPr>
        <p:spPr>
          <a:xfrm>
            <a:off x="1336040" y="1631315"/>
            <a:ext cx="5967095" cy="3479165"/>
          </a:xfrm>
        </p:spPr>
        <p:txBody>
          <a:bodyPr/>
          <a:p>
            <a:r>
              <a:rPr altLang="en-US" lang="zh-CN"/>
              <a:t>决策图概述</a:t>
            </a:r>
            <a:endParaRPr altLang="en-US" lang="zh-CN"/>
          </a:p>
        </p:txBody>
      </p:sp>
      <p:sp>
        <p:nvSpPr>
          <p:cNvPr id="1049124" name="文本占位符 3"/>
          <p:cNvSpPr>
            <a:spLocks noGrp="1"/>
          </p:cNvSpPr>
          <p:nvPr>
            <p:ph type="body" idx="1"/>
            <p:custDataLst>
              <p:tags r:id="rId2"/>
            </p:custDataLst>
          </p:nvPr>
        </p:nvSpPr>
        <p:spPr>
          <a:xfrm>
            <a:off x="6690995" y="1631315"/>
            <a:ext cx="3646805" cy="3479165"/>
          </a:xfrm>
        </p:spPr>
        <p:txBody>
          <a:bodyPr/>
          <a:p>
            <a:r>
              <a:rPr altLang="en-US" dirty="0" lang="zh-CN"/>
              <a:t>03</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186" name="标题 2"/>
          <p:cNvSpPr>
            <a:spLocks noGrp="1"/>
          </p:cNvSpPr>
          <p:nvPr>
            <p:ph type="title" idx="2"/>
          </p:nvPr>
        </p:nvSpPr>
        <p:spPr/>
        <p:txBody>
          <a:bodyPr>
            <a:normAutofit fontScale="90000"/>
          </a:bodyPr>
          <a:p>
            <a:r>
              <a:rPr altLang="en-US" lang="zh-CN"/>
              <a:t>决策图的定义</a:t>
            </a:r>
            <a:endParaRPr altLang="en-US" lang="zh-CN"/>
          </a:p>
        </p:txBody>
      </p:sp>
      <p:sp>
        <p:nvSpPr>
          <p:cNvPr id="1049188"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0"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2"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决策图是一种图形化工具</a:t>
            </a:r>
            <a:endParaRPr altLang="en-US" dirty="0" sz="2000" lang="zh-CN" spc="150">
              <a:solidFill>
                <a:schemeClr val="tx1">
                  <a:lumMod val="85000"/>
                  <a:lumOff val="15000"/>
                </a:schemeClr>
              </a:solidFill>
              <a:latin typeface="+mn-ea"/>
              <a:sym typeface="+mn-ea"/>
            </a:endParaRPr>
          </a:p>
        </p:txBody>
      </p:sp>
      <p:sp>
        <p:nvSpPr>
          <p:cNvPr id="1049194"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6"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8"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用于描述决策问题的逻辑和结构</a:t>
            </a:r>
            <a:endParaRPr altLang="en-US" dirty="0" sz="2000" lang="zh-CN" spc="150">
              <a:solidFill>
                <a:schemeClr val="tx1">
                  <a:lumMod val="85000"/>
                  <a:lumOff val="15000"/>
                </a:schemeClr>
              </a:solidFill>
              <a:latin typeface="+mn-ea"/>
              <a:sym typeface="+mn-ea"/>
            </a:endParaRPr>
          </a:p>
        </p:txBody>
      </p:sp>
      <p:sp>
        <p:nvSpPr>
          <p:cNvPr id="1049200"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2"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4"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由节点和边组成，节点表示决策变量或结果，边表示决策规则或概率</a:t>
            </a:r>
            <a:endParaRPr altLang="en-US" dirty="0" sz="2000" lang="zh-CN" spc="150">
              <a:solidFill>
                <a:schemeClr val="tx1">
                  <a:lumMod val="85000"/>
                  <a:lumOff val="15000"/>
                </a:schemeClr>
              </a:solidFill>
              <a:latin typeface="+mn-ea"/>
              <a:sym typeface="+mn-ea"/>
            </a:endParaRPr>
          </a:p>
        </p:txBody>
      </p:sp>
      <p:sp>
        <p:nvSpPr>
          <p:cNvPr id="1049206"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08"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0"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帮助决策者清晰地理解决策问题的本质和结构，从而做出更明智的决策</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244" name="标题 2"/>
          <p:cNvSpPr>
            <a:spLocks noGrp="1"/>
          </p:cNvSpPr>
          <p:nvPr>
            <p:ph type="title" idx="2"/>
          </p:nvPr>
        </p:nvSpPr>
        <p:spPr/>
        <p:txBody>
          <a:bodyPr>
            <a:normAutofit fontScale="90000"/>
          </a:bodyPr>
          <a:p>
            <a:r>
              <a:rPr altLang="en-US" lang="zh-CN"/>
              <a:t>决策图的作用</a:t>
            </a:r>
            <a:endParaRPr altLang="en-US" lang="zh-CN"/>
          </a:p>
        </p:txBody>
      </p:sp>
      <p:sp>
        <p:nvSpPr>
          <p:cNvPr id="1049246"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8"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明确决策目标：通过绘制决策图，可以清晰地展示决策的目标和范围，有助于团队成员明确共同的目标。</a:t>
            </a:r>
            <a:endParaRPr altLang="en-US" dirty="0" lang="zh-CN" spc="150">
              <a:solidFill>
                <a:schemeClr val="tx1">
                  <a:lumMod val="75000"/>
                  <a:lumOff val="25000"/>
                </a:schemeClr>
              </a:solidFill>
              <a:latin typeface="+mn-ea"/>
              <a:sym typeface="+mn-ea"/>
            </a:endParaRPr>
          </a:p>
        </p:txBody>
      </p:sp>
      <p:sp>
        <p:nvSpPr>
          <p:cNvPr id="1049250"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52"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4"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fontScale="80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梳理决策因素：决策图可以清晰地展示决策过程中需要考虑的各种因素，包括内部和外部的因素，有助于全面梳理决策因素。</a:t>
            </a:r>
            <a:endParaRPr altLang="en-US" dirty="0" sz="2000" lang="zh-CN" spc="150">
              <a:solidFill>
                <a:schemeClr val="tx1">
                  <a:lumMod val="75000"/>
                  <a:lumOff val="25000"/>
                </a:schemeClr>
              </a:solidFill>
              <a:latin typeface="+mn-ea"/>
              <a:sym typeface="+mn-ea"/>
            </a:endParaRPr>
          </a:p>
        </p:txBody>
      </p:sp>
      <p:sp>
        <p:nvSpPr>
          <p:cNvPr id="1049256"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58"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60"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fontScale="88889"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评估决策选项：通过在决策图中列出各种可能的决策选项，可以评估每个选项的优缺点，有助于选择最佳的决策方案。</a:t>
            </a:r>
            <a:endParaRPr altLang="en-US" dirty="0" lang="zh-CN" spc="150">
              <a:solidFill>
                <a:schemeClr val="tx1">
                  <a:lumMod val="75000"/>
                  <a:lumOff val="25000"/>
                </a:schemeClr>
              </a:solidFill>
              <a:latin typeface="+mn-ea"/>
              <a:sym typeface="+mn-ea"/>
            </a:endParaRPr>
          </a:p>
        </p:txBody>
      </p:sp>
      <p:sp>
        <p:nvSpPr>
          <p:cNvPr id="1049262"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64"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66"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提高决策效率：决策图可以直观地展示决策过程，有助于团队成员快速理解并达成共识，从而提高决策效率。</a:t>
            </a:r>
            <a:endParaRPr altLang="en-US" dirty="0" lang="zh-CN" spc="150">
              <a:solidFill>
                <a:schemeClr val="tx1">
                  <a:lumMod val="75000"/>
                  <a:lumOff val="25000"/>
                </a:schemeClr>
              </a:solidFill>
              <a:latin typeface="+mn-ea"/>
              <a:sym typeface="+mn-ea"/>
            </a:endParaRPr>
          </a:p>
        </p:txBody>
      </p:sp>
      <p:sp>
        <p:nvSpPr>
          <p:cNvPr id="1049268"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02" name="标题 2"/>
          <p:cNvSpPr>
            <a:spLocks noGrp="1"/>
          </p:cNvSpPr>
          <p:nvPr>
            <p:ph type="title" idx="2"/>
          </p:nvPr>
        </p:nvSpPr>
        <p:spPr/>
        <p:txBody>
          <a:bodyPr>
            <a:normAutofit fontScale="90000"/>
          </a:bodyPr>
          <a:p>
            <a:r>
              <a:rPr altLang="en-US" lang="zh-CN"/>
              <a:t>决策图的构成要素</a:t>
            </a:r>
            <a:endParaRPr altLang="en-US" lang="zh-CN"/>
          </a:p>
        </p:txBody>
      </p:sp>
      <p:sp>
        <p:nvSpPr>
          <p:cNvPr id="1049304"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06"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08" name="TextBox 2"/>
          <p:cNvSpPr txBox="1"/>
          <p:nvPr>
            <p:custDataLst>
              <p:tags r:id="rId3"/>
            </p:custDataLst>
          </p:nvPr>
        </p:nvSpPr>
        <p:spPr>
          <a:xfrm>
            <a:off x="763308" y="3108637"/>
            <a:ext cx="2278909" cy="1840200"/>
          </a:xfrm>
          <a:prstGeom prst="rect"/>
          <a:noFill/>
        </p:spPr>
        <p:txBody>
          <a:bodyPr rtlCol="0" wrap="square">
            <a:normAutofit fontScale="95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决策节点：表示决策点，是决策图中的重要组成部分</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10"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12"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14" name="TextBox 2"/>
          <p:cNvSpPr txBox="1"/>
          <p:nvPr>
            <p:custDataLst>
              <p:tags r:id="rId6"/>
            </p:custDataLst>
          </p:nvPr>
        </p:nvSpPr>
        <p:spPr>
          <a:xfrm>
            <a:off x="356120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方案分支：表示决策方案，是决策图的分支</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16"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18"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20" name="TextBox 2"/>
          <p:cNvSpPr txBox="1"/>
          <p:nvPr>
            <p:custDataLst>
              <p:tags r:id="rId9"/>
            </p:custDataLst>
          </p:nvPr>
        </p:nvSpPr>
        <p:spPr>
          <a:xfrm>
            <a:off x="6355905"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自然状态：表示决策结果，是决策图中的终点</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49322"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49324"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49326" name="TextBox 2"/>
          <p:cNvSpPr txBox="1"/>
          <p:nvPr>
            <p:custDataLst>
              <p:tags r:id="rId12"/>
            </p:custDataLst>
          </p:nvPr>
        </p:nvSpPr>
        <p:spPr>
          <a:xfrm>
            <a:off x="9144231" y="3108637"/>
            <a:ext cx="2278909" cy="1840200"/>
          </a:xfrm>
          <a:prstGeom prst="rect"/>
          <a:noFill/>
        </p:spPr>
        <p:txBody>
          <a:bodyPr rtlCol="0" wrap="square">
            <a:normAutofit fontScale="95000" lnSpcReduction="2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概率分支：表示不同方案可能出现的概率，是决策图中的概率分支</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360" name="标题 1"/>
          <p:cNvSpPr>
            <a:spLocks noGrp="1"/>
          </p:cNvSpPr>
          <p:nvPr>
            <p:ph type="title" idx="2"/>
            <p:custDataLst>
              <p:tags r:id="rId1"/>
            </p:custDataLst>
          </p:nvPr>
        </p:nvSpPr>
        <p:spPr>
          <a:xfrm>
            <a:off x="1336040" y="1631315"/>
            <a:ext cx="5967095" cy="3479165"/>
          </a:xfrm>
        </p:spPr>
        <p:txBody>
          <a:bodyPr/>
          <a:p>
            <a:r>
              <a:rPr altLang="en-US" lang="zh-CN"/>
              <a:t>决策模型与决策图的结合</a:t>
            </a:r>
            <a:endParaRPr altLang="en-US" lang="zh-CN"/>
          </a:p>
        </p:txBody>
      </p:sp>
      <p:sp>
        <p:nvSpPr>
          <p:cNvPr id="1049362" name="文本占位符 3"/>
          <p:cNvSpPr>
            <a:spLocks noGrp="1"/>
          </p:cNvSpPr>
          <p:nvPr>
            <p:ph type="body" idx="1"/>
            <p:custDataLst>
              <p:tags r:id="rId2"/>
            </p:custDataLst>
          </p:nvPr>
        </p:nvSpPr>
        <p:spPr>
          <a:xfrm>
            <a:off x="6690995" y="1631315"/>
            <a:ext cx="3646805" cy="3479165"/>
          </a:xfrm>
        </p:spPr>
        <p:txBody>
          <a:bodyPr/>
          <a:p>
            <a:r>
              <a:rPr altLang="en-US" dirty="0" lang="zh-CN"/>
              <a:t>04</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24" name="标题 2"/>
          <p:cNvSpPr>
            <a:spLocks noGrp="1"/>
          </p:cNvSpPr>
          <p:nvPr>
            <p:ph type="title" idx="2"/>
          </p:nvPr>
        </p:nvSpPr>
        <p:spPr/>
        <p:txBody>
          <a:bodyPr>
            <a:normAutofit fontScale="90000"/>
          </a:bodyPr>
          <a:p>
            <a:r>
              <a:rPr altLang="en-US" lang="zh-CN"/>
              <a:t>决策模型在决策图中的应用</a:t>
            </a:r>
            <a:endParaRPr altLang="en-US" lang="zh-CN"/>
          </a:p>
        </p:txBody>
      </p:sp>
      <p:sp>
        <p:nvSpPr>
          <p:cNvPr id="1049426" name="对角圆角矩形 15"/>
          <p:cNvSpPr/>
          <p:nvPr>
            <p:custDataLst>
              <p:tags r:id="rId1"/>
            </p:custDataLst>
          </p:nvPr>
        </p:nvSpPr>
        <p:spPr>
          <a:xfrm>
            <a:off x="1482735" y="4166107"/>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28" name="对角圆角矩形 16"/>
          <p:cNvSpPr/>
          <p:nvPr>
            <p:custDataLst>
              <p:tags r:id="rId2"/>
            </p:custDataLst>
          </p:nvPr>
        </p:nvSpPr>
        <p:spPr>
          <a:xfrm>
            <a:off x="1482735" y="4024975"/>
            <a:ext cx="561165" cy="535473"/>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0" name="直角三角形 17"/>
          <p:cNvSpPr/>
          <p:nvPr>
            <p:custDataLst>
              <p:tags r:id="rId3"/>
            </p:custDataLst>
          </p:nvPr>
        </p:nvSpPr>
        <p:spPr>
          <a:xfrm>
            <a:off x="2044025" y="4025622"/>
            <a:ext cx="84549" cy="140914"/>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2" name="文本框 27"/>
          <p:cNvSpPr txBox="1"/>
          <p:nvPr>
            <p:custDataLst>
              <p:tags r:id="rId4"/>
            </p:custDataLst>
          </p:nvPr>
        </p:nvSpPr>
        <p:spPr>
          <a:xfrm>
            <a:off x="2080279" y="4177112"/>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决策模型与决策图的结合方式</a:t>
            </a:r>
            <a:endParaRPr altLang="zh-CN" dirty="0" lang="en-US">
              <a:solidFill>
                <a:schemeClr val="dk1">
                  <a:lumMod val="80000"/>
                  <a:lumOff val="20000"/>
                </a:schemeClr>
              </a:solidFill>
              <a:latin typeface="+mn-ea"/>
              <a:sym typeface="+mn-ea"/>
            </a:endParaRPr>
          </a:p>
        </p:txBody>
      </p:sp>
      <p:sp>
        <p:nvSpPr>
          <p:cNvPr id="1049434" name="对角圆角矩形 52"/>
          <p:cNvSpPr/>
          <p:nvPr>
            <p:custDataLst>
              <p:tags r:id="rId5"/>
            </p:custDataLst>
          </p:nvPr>
        </p:nvSpPr>
        <p:spPr>
          <a:xfrm>
            <a:off x="1482735" y="1594659"/>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6" name="对角圆角矩形 53"/>
          <p:cNvSpPr/>
          <p:nvPr>
            <p:custDataLst>
              <p:tags r:id="rId6"/>
            </p:custDataLst>
          </p:nvPr>
        </p:nvSpPr>
        <p:spPr>
          <a:xfrm>
            <a:off x="1482735" y="1452880"/>
            <a:ext cx="561165" cy="535473"/>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38" name="直角三角形 54"/>
          <p:cNvSpPr/>
          <p:nvPr>
            <p:custDataLst>
              <p:tags r:id="rId7"/>
            </p:custDataLst>
          </p:nvPr>
        </p:nvSpPr>
        <p:spPr>
          <a:xfrm>
            <a:off x="2044025" y="1453527"/>
            <a:ext cx="84549" cy="140914"/>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0" name="文本框 56"/>
          <p:cNvSpPr txBox="1"/>
          <p:nvPr>
            <p:custDataLst>
              <p:tags r:id="rId8"/>
            </p:custDataLst>
          </p:nvPr>
        </p:nvSpPr>
        <p:spPr>
          <a:xfrm>
            <a:off x="2080279" y="1597896"/>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决策模型的定义和分类</a:t>
            </a:r>
            <a:endParaRPr altLang="en-US" dirty="0" lang="zh-CN">
              <a:solidFill>
                <a:schemeClr val="dk1">
                  <a:lumMod val="80000"/>
                  <a:lumOff val="20000"/>
                </a:schemeClr>
              </a:solidFill>
              <a:latin typeface="+mn-ea"/>
              <a:sym typeface="+mn-ea"/>
            </a:endParaRPr>
          </a:p>
        </p:txBody>
      </p:sp>
      <p:sp>
        <p:nvSpPr>
          <p:cNvPr id="1049442" name="对角圆角矩形 5"/>
          <p:cNvSpPr/>
          <p:nvPr>
            <p:custDataLst>
              <p:tags r:id="rId9"/>
            </p:custDataLst>
          </p:nvPr>
        </p:nvSpPr>
        <p:spPr>
          <a:xfrm>
            <a:off x="1482735" y="2880383"/>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4" name="对角圆角矩形 6"/>
          <p:cNvSpPr/>
          <p:nvPr>
            <p:custDataLst>
              <p:tags r:id="rId10"/>
            </p:custDataLst>
          </p:nvPr>
        </p:nvSpPr>
        <p:spPr>
          <a:xfrm>
            <a:off x="1482735" y="2738604"/>
            <a:ext cx="561165" cy="535473"/>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6" name="直角三角形 7"/>
          <p:cNvSpPr/>
          <p:nvPr>
            <p:custDataLst>
              <p:tags r:id="rId11"/>
            </p:custDataLst>
          </p:nvPr>
        </p:nvSpPr>
        <p:spPr>
          <a:xfrm>
            <a:off x="2044025" y="2739899"/>
            <a:ext cx="84549" cy="140914"/>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48" name="文本框 8"/>
          <p:cNvSpPr txBox="1"/>
          <p:nvPr>
            <p:custDataLst>
              <p:tags r:id="rId12"/>
            </p:custDataLst>
          </p:nvPr>
        </p:nvSpPr>
        <p:spPr>
          <a:xfrm>
            <a:off x="2080279" y="2891389"/>
            <a:ext cx="8330834" cy="763754"/>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决策图的基本结构和特点</a:t>
            </a:r>
            <a:endParaRPr altLang="en-US" dirty="0" lang="zh-CN">
              <a:solidFill>
                <a:schemeClr val="dk1">
                  <a:lumMod val="80000"/>
                  <a:lumOff val="20000"/>
                </a:schemeClr>
              </a:solidFill>
              <a:latin typeface="+mn-ea"/>
              <a:sym typeface="+mn-ea"/>
            </a:endParaRPr>
          </a:p>
        </p:txBody>
      </p:sp>
      <p:sp>
        <p:nvSpPr>
          <p:cNvPr id="1049450" name="对角圆角矩形 9"/>
          <p:cNvSpPr/>
          <p:nvPr>
            <p:custDataLst>
              <p:tags r:id="rId13"/>
            </p:custDataLst>
          </p:nvPr>
        </p:nvSpPr>
        <p:spPr>
          <a:xfrm>
            <a:off x="1482735" y="5452478"/>
            <a:ext cx="9220330" cy="777140"/>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2" name="对角圆角矩形 10"/>
          <p:cNvSpPr/>
          <p:nvPr>
            <p:custDataLst>
              <p:tags r:id="rId14"/>
            </p:custDataLst>
          </p:nvPr>
        </p:nvSpPr>
        <p:spPr>
          <a:xfrm>
            <a:off x="1482735" y="5310699"/>
            <a:ext cx="561165" cy="535473"/>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4" name="直角三角形 11"/>
          <p:cNvSpPr/>
          <p:nvPr>
            <p:custDataLst>
              <p:tags r:id="rId15"/>
            </p:custDataLst>
          </p:nvPr>
        </p:nvSpPr>
        <p:spPr>
          <a:xfrm>
            <a:off x="2044025" y="5311346"/>
            <a:ext cx="84549" cy="140914"/>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456" name="文本框 12"/>
          <p:cNvSpPr txBox="1"/>
          <p:nvPr>
            <p:custDataLst>
              <p:tags r:id="rId16"/>
            </p:custDataLst>
          </p:nvPr>
        </p:nvSpPr>
        <p:spPr>
          <a:xfrm>
            <a:off x="2080279" y="5462836"/>
            <a:ext cx="8330834" cy="763754"/>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决策模型在决策图中的应用案例</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490" name="标题 2"/>
          <p:cNvSpPr>
            <a:spLocks noGrp="1"/>
          </p:cNvSpPr>
          <p:nvPr>
            <p:ph type="title" idx="2"/>
          </p:nvPr>
        </p:nvSpPr>
        <p:spPr/>
        <p:txBody>
          <a:bodyPr>
            <a:normAutofit fontScale="90000"/>
          </a:bodyPr>
          <a:p>
            <a:r>
              <a:rPr altLang="en-US" lang="zh-CN"/>
              <a:t>决策图在决策模型中的作用</a:t>
            </a:r>
            <a:endParaRPr altLang="en-US" lang="zh-CN"/>
          </a:p>
        </p:txBody>
      </p:sp>
      <p:sp>
        <p:nvSpPr>
          <p:cNvPr id="1049492" name="矩形 3"/>
          <p:cNvSpPr/>
          <p:nvPr>
            <p:custDataLst>
              <p:tags r:id="rId1"/>
            </p:custDataLst>
          </p:nvPr>
        </p:nvSpPr>
        <p:spPr>
          <a:xfrm>
            <a:off x="1595450" y="1452880"/>
            <a:ext cx="9524963" cy="1047243"/>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94" name="矩形 13"/>
          <p:cNvSpPr/>
          <p:nvPr>
            <p:custDataLst>
              <p:tags r:id="rId2"/>
            </p:custDataLst>
          </p:nvPr>
        </p:nvSpPr>
        <p:spPr>
          <a:xfrm>
            <a:off x="1065297" y="1452880"/>
            <a:ext cx="258314" cy="1047243"/>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6" name="文本框 4"/>
          <p:cNvSpPr txBox="1"/>
          <p:nvPr>
            <p:custDataLst>
              <p:tags r:id="rId3"/>
            </p:custDataLst>
          </p:nvPr>
        </p:nvSpPr>
        <p:spPr>
          <a:xfrm>
            <a:off x="1868172" y="1543363"/>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决策图能够清晰地展示决策过程</a:t>
            </a:r>
            <a:endParaRPr altLang="en-US" dirty="0" sz="2000" lang="zh-CN" spc="150">
              <a:solidFill>
                <a:schemeClr val="tx1">
                  <a:lumMod val="85000"/>
                  <a:lumOff val="15000"/>
                </a:schemeClr>
              </a:solidFill>
              <a:latin typeface="+mn-ea"/>
              <a:sym typeface="+mn-ea"/>
            </a:endParaRPr>
          </a:p>
        </p:txBody>
      </p:sp>
      <p:sp>
        <p:nvSpPr>
          <p:cNvPr id="1049498" name="矩形 39"/>
          <p:cNvSpPr/>
          <p:nvPr>
            <p:custDataLst>
              <p:tags r:id="rId4"/>
            </p:custDataLst>
          </p:nvPr>
        </p:nvSpPr>
        <p:spPr>
          <a:xfrm>
            <a:off x="1595450" y="2696062"/>
            <a:ext cx="9524963" cy="1047243"/>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0" name="矩形 5"/>
          <p:cNvSpPr/>
          <p:nvPr>
            <p:custDataLst>
              <p:tags r:id="rId5"/>
            </p:custDataLst>
          </p:nvPr>
        </p:nvSpPr>
        <p:spPr>
          <a:xfrm>
            <a:off x="1065297" y="2696062"/>
            <a:ext cx="258314" cy="1047243"/>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2" name="文本框 41"/>
          <p:cNvSpPr txBox="1"/>
          <p:nvPr>
            <p:custDataLst>
              <p:tags r:id="rId6"/>
            </p:custDataLst>
          </p:nvPr>
        </p:nvSpPr>
        <p:spPr>
          <a:xfrm>
            <a:off x="1868172" y="2786545"/>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决策图有助于理解和评估决策的合理性</a:t>
            </a:r>
            <a:endParaRPr altLang="en-US" dirty="0" sz="2000" lang="zh-CN" spc="150">
              <a:solidFill>
                <a:schemeClr val="tx1">
                  <a:lumMod val="85000"/>
                  <a:lumOff val="15000"/>
                </a:schemeClr>
              </a:solidFill>
              <a:latin typeface="+mn-ea"/>
              <a:sym typeface="+mn-ea"/>
            </a:endParaRPr>
          </a:p>
        </p:txBody>
      </p:sp>
      <p:sp>
        <p:nvSpPr>
          <p:cNvPr id="1049504" name="矩形 12"/>
          <p:cNvSpPr/>
          <p:nvPr>
            <p:custDataLst>
              <p:tags r:id="rId7"/>
            </p:custDataLst>
          </p:nvPr>
        </p:nvSpPr>
        <p:spPr>
          <a:xfrm>
            <a:off x="1595450" y="3939244"/>
            <a:ext cx="9524963" cy="1047243"/>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6" name="矩形 17"/>
          <p:cNvSpPr/>
          <p:nvPr>
            <p:custDataLst>
              <p:tags r:id="rId8"/>
            </p:custDataLst>
          </p:nvPr>
        </p:nvSpPr>
        <p:spPr>
          <a:xfrm>
            <a:off x="1065297" y="3939244"/>
            <a:ext cx="258314" cy="1047243"/>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8" name="文本框 19"/>
          <p:cNvSpPr txBox="1"/>
          <p:nvPr>
            <p:custDataLst>
              <p:tags r:id="rId9"/>
            </p:custDataLst>
          </p:nvPr>
        </p:nvSpPr>
        <p:spPr>
          <a:xfrm>
            <a:off x="1868172" y="4029727"/>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决策图有助于发现潜在的问题和风险</a:t>
            </a:r>
            <a:endParaRPr altLang="en-US" dirty="0" sz="2000" lang="zh-CN" spc="150">
              <a:solidFill>
                <a:schemeClr val="tx1">
                  <a:lumMod val="85000"/>
                  <a:lumOff val="15000"/>
                </a:schemeClr>
              </a:solidFill>
              <a:latin typeface="+mn-ea"/>
              <a:sym typeface="+mn-ea"/>
            </a:endParaRPr>
          </a:p>
        </p:txBody>
      </p:sp>
      <p:sp>
        <p:nvSpPr>
          <p:cNvPr id="1049510" name="矩形 49"/>
          <p:cNvSpPr/>
          <p:nvPr>
            <p:custDataLst>
              <p:tags r:id="rId10"/>
            </p:custDataLst>
          </p:nvPr>
        </p:nvSpPr>
        <p:spPr>
          <a:xfrm>
            <a:off x="1595450" y="5181789"/>
            <a:ext cx="9524963" cy="1047243"/>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2" name="矩形 26"/>
          <p:cNvSpPr/>
          <p:nvPr>
            <p:custDataLst>
              <p:tags r:id="rId11"/>
            </p:custDataLst>
          </p:nvPr>
        </p:nvSpPr>
        <p:spPr>
          <a:xfrm>
            <a:off x="1065297" y="5181789"/>
            <a:ext cx="258314" cy="1047243"/>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14" name="文本框 27"/>
          <p:cNvSpPr txBox="1"/>
          <p:nvPr>
            <p:custDataLst>
              <p:tags r:id="rId12"/>
            </p:custDataLst>
          </p:nvPr>
        </p:nvSpPr>
        <p:spPr>
          <a:xfrm>
            <a:off x="1868172" y="5272272"/>
            <a:ext cx="9113714" cy="866330"/>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决策图有助于提高决策效率和准确性</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548" name="标题 2"/>
          <p:cNvSpPr>
            <a:spLocks noGrp="1"/>
          </p:cNvSpPr>
          <p:nvPr>
            <p:ph type="title" idx="2"/>
          </p:nvPr>
        </p:nvSpPr>
        <p:spPr/>
        <p:txBody>
          <a:bodyPr>
            <a:normAutofit fontScale="90000"/>
          </a:bodyPr>
          <a:p>
            <a:r>
              <a:rPr altLang="en-US" lang="zh-CN"/>
              <a:t>结合决策模型与决策图的优点</a:t>
            </a:r>
            <a:endParaRPr altLang="en-US" lang="zh-CN"/>
          </a:p>
        </p:txBody>
      </p:sp>
      <p:sp>
        <p:nvSpPr>
          <p:cNvPr id="1049550" name="任意多边形 20"/>
          <p:cNvSpPr/>
          <p:nvPr>
            <p:custDataLst>
              <p:tags r:id="rId1"/>
            </p:custDataLst>
          </p:nvPr>
        </p:nvSpPr>
        <p:spPr>
          <a:xfrm rot="2700000">
            <a:off x="1706536"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52" name="文本框 24"/>
          <p:cNvSpPr txBox="1"/>
          <p:nvPr>
            <p:custDataLst>
              <p:tags r:id="rId2"/>
            </p:custDataLst>
          </p:nvPr>
        </p:nvSpPr>
        <p:spPr bwMode="auto">
          <a:xfrm>
            <a:off x="1350821" y="3188537"/>
            <a:ext cx="1993646" cy="3040715"/>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提高决策效率：结合决策模型和决策图可以更直观地展示决策过程，减少决策时间，提高决策效率。</a:t>
            </a:r>
            <a:endParaRPr altLang="en-US" dirty="0" lang="zh-CN" spc="150">
              <a:solidFill>
                <a:schemeClr val="tx1">
                  <a:lumMod val="75000"/>
                  <a:lumOff val="25000"/>
                </a:schemeClr>
              </a:solidFill>
              <a:latin typeface="+mn-ea"/>
              <a:sym typeface="+mn-ea"/>
            </a:endParaRPr>
          </a:p>
        </p:txBody>
      </p:sp>
      <p:sp>
        <p:nvSpPr>
          <p:cNvPr id="1049554" name="矩形 42"/>
          <p:cNvSpPr/>
          <p:nvPr>
            <p:custDataLst>
              <p:tags r:id="rId3"/>
            </p:custDataLst>
          </p:nvPr>
        </p:nvSpPr>
        <p:spPr>
          <a:xfrm>
            <a:off x="1482832" y="2811361"/>
            <a:ext cx="1729282" cy="122460"/>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56" name="任意多边形 18"/>
          <p:cNvSpPr/>
          <p:nvPr>
            <p:custDataLst>
              <p:tags r:id="rId4"/>
            </p:custDataLst>
          </p:nvPr>
        </p:nvSpPr>
        <p:spPr>
          <a:xfrm rot="5400000">
            <a:off x="420369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58" name="文本框 27"/>
          <p:cNvSpPr txBox="1"/>
          <p:nvPr>
            <p:custDataLst>
              <p:tags r:id="rId5"/>
            </p:custDataLst>
          </p:nvPr>
        </p:nvSpPr>
        <p:spPr bwMode="auto">
          <a:xfrm>
            <a:off x="3847331" y="3188537"/>
            <a:ext cx="1993646" cy="3040715"/>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增强决策准确性：通过模型和图的结合，可以更全面地考虑各种因素，减少决策中的误差，提高决策准确性。</a:t>
            </a:r>
            <a:endParaRPr altLang="en-US" dirty="0" lang="zh-CN" spc="150">
              <a:solidFill>
                <a:schemeClr val="tx1">
                  <a:lumMod val="75000"/>
                  <a:lumOff val="25000"/>
                </a:schemeClr>
              </a:solidFill>
              <a:latin typeface="+mn-ea"/>
              <a:sym typeface="+mn-ea"/>
            </a:endParaRPr>
          </a:p>
        </p:txBody>
      </p:sp>
      <p:sp>
        <p:nvSpPr>
          <p:cNvPr id="1049560" name="矩形 43"/>
          <p:cNvSpPr/>
          <p:nvPr>
            <p:custDataLst>
              <p:tags r:id="rId6"/>
            </p:custDataLst>
          </p:nvPr>
        </p:nvSpPr>
        <p:spPr>
          <a:xfrm>
            <a:off x="3979993" y="2811361"/>
            <a:ext cx="1729282" cy="122460"/>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62" name="任意多边形 21"/>
          <p:cNvSpPr/>
          <p:nvPr>
            <p:custDataLst>
              <p:tags r:id="rId7"/>
            </p:custDataLst>
          </p:nvPr>
        </p:nvSpPr>
        <p:spPr>
          <a:xfrm rot="18900000" flipH="1">
            <a:off x="6700207"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64" name="文本框 30"/>
          <p:cNvSpPr txBox="1"/>
          <p:nvPr>
            <p:custDataLst>
              <p:tags r:id="rId8"/>
            </p:custDataLst>
          </p:nvPr>
        </p:nvSpPr>
        <p:spPr bwMode="auto">
          <a:xfrm>
            <a:off x="6344492" y="3188537"/>
            <a:ext cx="1993646" cy="3040715"/>
          </a:xfrm>
          <a:prstGeom prst="rect"/>
          <a:noFill/>
        </p:spPr>
        <p:txBody>
          <a:bodyPr anchor="t" anchorCtr="0" bIns="45720" lIns="91440" rIns="91440" rtlCol="0" tIns="45720" vert="horz" wrap="square">
            <a:normAutofit fontScale="94444" lnSpcReduction="10000"/>
          </a:bodyPr>
          <a:p>
            <a:pPr algn="ctr" lvl="0">
              <a:lnSpc>
                <a:spcPct val="130000"/>
              </a:lnSpc>
              <a:spcBef>
                <a:spcPts val="0"/>
              </a:spcBef>
              <a:spcAft>
                <a:spcPts val="0"/>
              </a:spcAft>
              <a:buClrTx/>
              <a:buSzTx/>
              <a:buFontTx/>
            </a:pPr>
            <a:r>
              <a:rPr altLang="en-US" dirty="0" lang="zh-CN" spc="150">
                <a:solidFill>
                  <a:schemeClr val="tx1">
                    <a:lumMod val="75000"/>
                    <a:lumOff val="25000"/>
                  </a:schemeClr>
                </a:solidFill>
                <a:latin typeface="+mn-ea"/>
                <a:sym typeface="+mn-ea"/>
              </a:rPr>
              <a:t>促进团队协作：模型和图的结合可以使团队成员更好地理解决策过程，促进团队协作，提高整体工作效率。</a:t>
            </a:r>
            <a:endParaRPr altLang="en-US" dirty="0" lang="zh-CN" spc="150">
              <a:solidFill>
                <a:schemeClr val="tx1">
                  <a:lumMod val="75000"/>
                  <a:lumOff val="25000"/>
                </a:schemeClr>
              </a:solidFill>
              <a:latin typeface="+mn-ea"/>
              <a:sym typeface="+mn-ea"/>
            </a:endParaRPr>
          </a:p>
        </p:txBody>
      </p:sp>
      <p:sp>
        <p:nvSpPr>
          <p:cNvPr id="1049566" name="矩形 44"/>
          <p:cNvSpPr/>
          <p:nvPr>
            <p:custDataLst>
              <p:tags r:id="rId9"/>
            </p:custDataLst>
          </p:nvPr>
        </p:nvSpPr>
        <p:spPr>
          <a:xfrm>
            <a:off x="6475853" y="2811361"/>
            <a:ext cx="1729282" cy="122460"/>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568" name="任意多边形 22"/>
          <p:cNvSpPr/>
          <p:nvPr>
            <p:custDataLst>
              <p:tags r:id="rId10"/>
            </p:custDataLst>
          </p:nvPr>
        </p:nvSpPr>
        <p:spPr>
          <a:xfrm rot="2700000" flipH="1" flipV="1">
            <a:off x="9196718" y="1452880"/>
            <a:ext cx="1281747" cy="1283973"/>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570" name="文本框 33"/>
          <p:cNvSpPr txBox="1"/>
          <p:nvPr>
            <p:custDataLst>
              <p:tags r:id="rId11"/>
            </p:custDataLst>
          </p:nvPr>
        </p:nvSpPr>
        <p:spPr bwMode="auto">
          <a:xfrm>
            <a:off x="8841002" y="3188537"/>
            <a:ext cx="1993646" cy="3040715"/>
          </a:xfrm>
          <a:prstGeom prst="rect"/>
          <a:noFill/>
        </p:spPr>
        <p:txBody>
          <a:bodyPr anchor="t" anchorCtr="0" bIns="45720" lIns="91440" rIns="91440" rtlCol="0" tIns="45720" vert="horz" wrap="square">
            <a:normAutofit fontScale="85000" lnSpcReduction="10000"/>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方便沟通与交流：模型和图的形式可以更直观地展示决策思路，方便与团队成员和其他相关人员进行沟通与交流。</a:t>
            </a:r>
            <a:endParaRPr altLang="en-US" dirty="0" sz="2000" lang="zh-CN" spc="150">
              <a:solidFill>
                <a:schemeClr val="tx1">
                  <a:lumMod val="75000"/>
                  <a:lumOff val="25000"/>
                </a:schemeClr>
              </a:solidFill>
              <a:latin typeface="+mn-ea"/>
              <a:sym typeface="+mn-ea"/>
            </a:endParaRPr>
          </a:p>
        </p:txBody>
      </p:sp>
      <p:sp>
        <p:nvSpPr>
          <p:cNvPr id="1049572" name="矩形 45"/>
          <p:cNvSpPr/>
          <p:nvPr>
            <p:custDataLst>
              <p:tags r:id="rId12"/>
            </p:custDataLst>
          </p:nvPr>
        </p:nvSpPr>
        <p:spPr>
          <a:xfrm>
            <a:off x="8973014" y="2811361"/>
            <a:ext cx="1729282" cy="122460"/>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06" name="标题 1"/>
          <p:cNvSpPr>
            <a:spLocks noGrp="1"/>
          </p:cNvSpPr>
          <p:nvPr>
            <p:ph type="title" idx="2"/>
            <p:custDataLst>
              <p:tags r:id="rId1"/>
            </p:custDataLst>
          </p:nvPr>
        </p:nvSpPr>
        <p:spPr>
          <a:xfrm>
            <a:off x="1336040" y="1631315"/>
            <a:ext cx="5967095" cy="3479165"/>
          </a:xfrm>
        </p:spPr>
        <p:txBody>
          <a:bodyPr/>
          <a:p>
            <a:r>
              <a:rPr altLang="en-US" lang="zh-CN"/>
              <a:t>企业管理中的决策模型与决策图应用案例</a:t>
            </a:r>
            <a:endParaRPr altLang="en-US" lang="zh-CN"/>
          </a:p>
        </p:txBody>
      </p:sp>
      <p:sp>
        <p:nvSpPr>
          <p:cNvPr id="1049608" name="文本占位符 3"/>
          <p:cNvSpPr>
            <a:spLocks noGrp="1"/>
          </p:cNvSpPr>
          <p:nvPr>
            <p:ph type="body" idx="1"/>
            <p:custDataLst>
              <p:tags r:id="rId2"/>
            </p:custDataLst>
          </p:nvPr>
        </p:nvSpPr>
        <p:spPr>
          <a:xfrm>
            <a:off x="6690995" y="1631315"/>
            <a:ext cx="3646805" cy="3479165"/>
          </a:xfrm>
        </p:spPr>
        <p:txBody>
          <a:bodyPr/>
          <a:p>
            <a:r>
              <a:rPr altLang="en-US" dirty="0" lang="zh-CN"/>
              <a:t>05</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670" name="标题 2"/>
          <p:cNvSpPr>
            <a:spLocks noGrp="1"/>
          </p:cNvSpPr>
          <p:nvPr>
            <p:ph type="title" idx="2"/>
          </p:nvPr>
        </p:nvSpPr>
        <p:spPr/>
        <p:txBody>
          <a:bodyPr>
            <a:normAutofit fontScale="90000"/>
          </a:bodyPr>
          <a:p>
            <a:r>
              <a:rPr altLang="en-US" lang="zh-CN"/>
              <a:t>案例一：市场定位决策</a:t>
            </a:r>
            <a:endParaRPr altLang="en-US" lang="zh-CN"/>
          </a:p>
        </p:txBody>
      </p:sp>
      <p:sp>
        <p:nvSpPr>
          <p:cNvPr id="1049672" name="正文"/>
          <p:cNvSpPr txBox="1"/>
          <p:nvPr>
            <p:custDataLst>
              <p:tags r:id="rId1"/>
            </p:custDataLst>
          </p:nvPr>
        </p:nvSpPr>
        <p:spPr>
          <a:xfrm>
            <a:off x="2408334" y="1452880"/>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案例背景：某公司想要进入新的市场领域，需要进行市场定位决策。</a:t>
            </a:r>
            <a:endParaRPr altLang="en-US" dirty="0" sz="1200" lang="zh-CN" spc="150">
              <a:solidFill>
                <a:schemeClr val="tx1">
                  <a:lumMod val="65000"/>
                  <a:lumOff val="35000"/>
                </a:schemeClr>
              </a:solidFill>
              <a:latin typeface="+mn-ea"/>
              <a:sym typeface="+mn-ea"/>
            </a:endParaRPr>
          </a:p>
        </p:txBody>
      </p:sp>
      <p:sp>
        <p:nvSpPr>
          <p:cNvPr id="1049674" name="正文"/>
          <p:cNvSpPr txBox="1"/>
          <p:nvPr>
            <p:custDataLst>
              <p:tags r:id="rId2"/>
            </p:custDataLst>
          </p:nvPr>
        </p:nvSpPr>
        <p:spPr>
          <a:xfrm>
            <a:off x="2408334" y="2720311"/>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决策模型与决策图应用：该公司运用了SWOT分析、五力模型等决策模型，以及决策树、流程图等决策图，对市场进行了深入的分析和评估。</a:t>
            </a:r>
            <a:endParaRPr altLang="en-US" dirty="0" sz="1200" lang="zh-CN" spc="150">
              <a:solidFill>
                <a:schemeClr val="tx1">
                  <a:lumMod val="65000"/>
                  <a:lumOff val="35000"/>
                </a:schemeClr>
              </a:solidFill>
              <a:latin typeface="+mn-ea"/>
              <a:sym typeface="+mn-ea"/>
            </a:endParaRPr>
          </a:p>
        </p:txBody>
      </p:sp>
      <p:sp>
        <p:nvSpPr>
          <p:cNvPr id="1049676" name="正文"/>
          <p:cNvSpPr txBox="1"/>
          <p:nvPr>
            <p:custDataLst>
              <p:tags r:id="rId3"/>
            </p:custDataLst>
          </p:nvPr>
        </p:nvSpPr>
        <p:spPr>
          <a:xfrm>
            <a:off x="2408334" y="3987743"/>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决策过程：该公司首先进行了市场调研，了解了市场需求、竞争情况等因素，然后运用决策模型和决策图对不同的市场定位方案进行了评估和比较，最终选择了最适合自己的市场定位方案。</a:t>
            </a:r>
            <a:endParaRPr altLang="en-US" dirty="0" sz="1200" lang="zh-CN" spc="150">
              <a:solidFill>
                <a:schemeClr val="tx1">
                  <a:lumMod val="65000"/>
                  <a:lumOff val="35000"/>
                </a:schemeClr>
              </a:solidFill>
              <a:latin typeface="+mn-ea"/>
              <a:sym typeface="+mn-ea"/>
            </a:endParaRPr>
          </a:p>
        </p:txBody>
      </p:sp>
      <p:sp>
        <p:nvSpPr>
          <p:cNvPr id="1049678" name="正文"/>
          <p:cNvSpPr txBox="1"/>
          <p:nvPr>
            <p:custDataLst>
              <p:tags r:id="rId4"/>
            </p:custDataLst>
          </p:nvPr>
        </p:nvSpPr>
        <p:spPr>
          <a:xfrm>
            <a:off x="2408334" y="5255174"/>
            <a:ext cx="7368981" cy="974176"/>
          </a:xfrm>
          <a:prstGeom prst="rect"/>
          <a:noFill/>
        </p:spPr>
        <p:txBody>
          <a:bodyPr anchor="t" anchorCtr="0" bIns="0" lIns="0" rIns="0" rtlCol="0" tIns="0" wrap="square">
            <a:normAutofit/>
          </a:bodyPr>
          <a:p>
            <a:pPr algn="just"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实施效果：该公司成功地进入了新的市场领域，并且取得了良好的业绩和市场反馈。</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12" name="标题 2"/>
          <p:cNvSpPr>
            <a:spLocks noGrp="1"/>
          </p:cNvSpPr>
          <p:nvPr>
            <p:ph type="title" idx="2"/>
          </p:nvPr>
        </p:nvSpPr>
        <p:spPr/>
        <p:txBody>
          <a:bodyPr>
            <a:normAutofit fontScale="90000"/>
          </a:bodyPr>
          <a:p>
            <a:r>
              <a:rPr altLang="en-US" lang="zh-CN"/>
              <a:t>案例二：产品定价决策</a:t>
            </a:r>
            <a:endParaRPr altLang="en-US" lang="zh-CN"/>
          </a:p>
        </p:txBody>
      </p:sp>
      <p:cxnSp>
        <p:nvCxnSpPr>
          <p:cNvPr id="3145853" name="直接连接符 5"/>
          <p:cNvCxnSpPr>
            <a:cxnSpLocks/>
          </p:cNvCxnSpPr>
          <p:nvPr>
            <p:custDataLst>
              <p:tags r:id="rId1"/>
            </p:custDataLst>
          </p:nvPr>
        </p:nvCxnSpPr>
        <p:spPr>
          <a:xfrm>
            <a:off x="2576295" y="2568542"/>
            <a:ext cx="7127472" cy="0"/>
          </a:xfrm>
          <a:prstGeom prst="line"/>
          <a:ln w="12700">
            <a:solidFill>
              <a:schemeClr val="accent1">
                <a:alpha val="32000"/>
              </a:schemeClr>
            </a:solidFill>
          </a:ln>
        </p:spPr>
        <p:style>
          <a:lnRef idx="1">
            <a:schemeClr val="accent1"/>
          </a:lnRef>
          <a:fillRef idx="0">
            <a:schemeClr val="accent1"/>
          </a:fillRef>
          <a:effectRef idx="0">
            <a:schemeClr val="accent1"/>
          </a:effectRef>
          <a:fontRef idx="minor">
            <a:schemeClr val="tx1"/>
          </a:fontRef>
        </p:style>
      </p:cxnSp>
      <p:cxnSp>
        <p:nvCxnSpPr>
          <p:cNvPr id="3145855" name="直接连接符 17"/>
          <p:cNvCxnSpPr>
            <a:cxnSpLocks/>
          </p:cNvCxnSpPr>
          <p:nvPr>
            <p:custDataLst>
              <p:tags r:id="rId2"/>
            </p:custDataLst>
          </p:nvPr>
        </p:nvCxnSpPr>
        <p:spPr>
          <a:xfrm>
            <a:off x="2576295" y="3867710"/>
            <a:ext cx="7127472" cy="0"/>
          </a:xfrm>
          <a:prstGeom prst="line"/>
          <a:ln w="12700">
            <a:solidFill>
              <a:schemeClr val="accent1">
                <a:alpha val="32000"/>
              </a:schemeClr>
            </a:solidFill>
          </a:ln>
        </p:spPr>
        <p:style>
          <a:lnRef idx="1">
            <a:schemeClr val="accent1"/>
          </a:lnRef>
          <a:fillRef idx="0">
            <a:schemeClr val="accent1"/>
          </a:fillRef>
          <a:effectRef idx="0">
            <a:schemeClr val="accent1"/>
          </a:effectRef>
          <a:fontRef idx="minor">
            <a:schemeClr val="tx1"/>
          </a:fontRef>
        </p:style>
      </p:cxnSp>
      <p:cxnSp>
        <p:nvCxnSpPr>
          <p:cNvPr id="3145857" name="直接连接符 18"/>
          <p:cNvCxnSpPr>
            <a:cxnSpLocks/>
          </p:cNvCxnSpPr>
          <p:nvPr>
            <p:custDataLst>
              <p:tags r:id="rId3"/>
            </p:custDataLst>
          </p:nvPr>
        </p:nvCxnSpPr>
        <p:spPr>
          <a:xfrm>
            <a:off x="2576295" y="5166878"/>
            <a:ext cx="7127472" cy="0"/>
          </a:xfrm>
          <a:prstGeom prst="line"/>
          <a:ln w="12700">
            <a:solidFill>
              <a:schemeClr val="accent1">
                <a:alpha val="32000"/>
              </a:schemeClr>
            </a:solidFill>
          </a:ln>
        </p:spPr>
        <p:style>
          <a:lnRef idx="1">
            <a:schemeClr val="accent1"/>
          </a:lnRef>
          <a:fillRef idx="0">
            <a:schemeClr val="accent1"/>
          </a:fillRef>
          <a:effectRef idx="0">
            <a:schemeClr val="accent1"/>
          </a:effectRef>
          <a:fontRef idx="minor">
            <a:schemeClr val="tx1"/>
          </a:fontRef>
        </p:style>
      </p:cxnSp>
      <p:sp>
        <p:nvSpPr>
          <p:cNvPr id="1049714" name="标题"/>
          <p:cNvSpPr txBox="1"/>
          <p:nvPr>
            <p:custDataLst>
              <p:tags r:id="rId4"/>
            </p:custDataLst>
          </p:nvPr>
        </p:nvSpPr>
        <p:spPr>
          <a:xfrm>
            <a:off x="3019103" y="1452880"/>
            <a:ext cx="6487196" cy="310497"/>
          </a:xfrm>
          <a:prstGeom prst="rect"/>
          <a:noFill/>
        </p:spPr>
        <p:txBody>
          <a:bodyPr anchor="b" anchorCtr="0" bIns="0" lIns="0" rIns="0" rtlCol="0" tIns="0" wrap="square">
            <a:normAutofit fontScale="90000" lnSpcReduction="10000"/>
          </a:bodyPr>
          <a:p>
            <a:pPr algn="just"/>
            <a:r>
              <a:rPr altLang="en-US" b="1" dirty="0" sz="1000" lang="zh-CN" spc="300">
                <a:solidFill>
                  <a:schemeClr val="accent1"/>
                </a:solidFill>
                <a:effectLst/>
                <a:latin typeface="+mj-ea"/>
                <a:ea typeface="+mj-ea"/>
                <a:cs typeface="微软雅黑" panose="020B0503020204020204" charset="-122"/>
              </a:rPr>
              <a:t>背景介绍：产品定价是企业经营中的重要决策之一，需要考虑市场需求、竞争状况、成本等多个因素。 </a:t>
            </a:r>
            <a:endParaRPr altLang="en-US" b="1" dirty="0" sz="1000" lang="zh-CN" spc="300">
              <a:solidFill>
                <a:schemeClr val="accent1"/>
              </a:solidFill>
              <a:effectLst/>
              <a:latin typeface="+mj-ea"/>
              <a:ea typeface="+mj-ea"/>
              <a:cs typeface="微软雅黑" panose="020B0503020204020204" charset="-122"/>
            </a:endParaRPr>
          </a:p>
        </p:txBody>
      </p:sp>
      <p:sp>
        <p:nvSpPr>
          <p:cNvPr id="1049716" name="正文"/>
          <p:cNvSpPr txBox="1"/>
          <p:nvPr>
            <p:custDataLst>
              <p:tags r:id="rId5"/>
            </p:custDataLst>
          </p:nvPr>
        </p:nvSpPr>
        <p:spPr>
          <a:xfrm>
            <a:off x="2481883" y="1857125"/>
            <a:ext cx="7024416" cy="474722"/>
          </a:xfrm>
          <a:prstGeom prst="rect"/>
          <a:noFill/>
        </p:spPr>
        <p:txBody>
          <a:bodyPr anchor="t" anchorCtr="0" bIns="0" lIns="0" rIns="0" rtlCol="0" tIns="0" wrap="square">
            <a:normAutofit fontScale="83333" lnSpcReduction="10000"/>
          </a:bodyPr>
          <a:p>
            <a:pPr algn="just" fontAlgn="auto" indent="0" marL="514985">
              <a:lnSpc>
                <a:spcPct val="130000"/>
              </a:lnSpc>
              <a:spcAft>
                <a:spcPts val="1000"/>
              </a:spcAft>
              <a:buClrTx/>
              <a:buSzTx/>
              <a:buFontTx/>
            </a:pPr>
            <a:r>
              <a:rPr altLang="en-US" sz="1200" lang="zh-CN" spc="150">
                <a:solidFill>
                  <a:schemeClr val="tx1">
                    <a:lumMod val="85000"/>
                    <a:lumOff val="15000"/>
                  </a:schemeClr>
                </a:solidFill>
                <a:latin typeface="+mn-ea"/>
                <a:cs typeface="思源黑体 CN Regular" panose="020B0500000000000000" charset="-122"/>
                <a:sym typeface="+mn-ea"/>
              </a:rPr>
              <a:t>单击此处输入你的正文，文字是您思想的提炼，为了最终演示发布的良好效果，请尽量言简意赅的阐述观点；根据需要可酌情增减文字</a:t>
            </a:r>
            <a:endParaRPr altLang="en-US" sz="1200" lang="zh-CN" spc="150">
              <a:solidFill>
                <a:schemeClr val="tx1">
                  <a:lumMod val="85000"/>
                  <a:lumOff val="15000"/>
                </a:schemeClr>
              </a:solidFill>
              <a:latin typeface="+mn-ea"/>
              <a:cs typeface="思源黑体 CN Regular" panose="020B0500000000000000" charset="-122"/>
              <a:sym typeface="+mn-ea"/>
            </a:endParaRPr>
          </a:p>
        </p:txBody>
      </p:sp>
      <p:sp>
        <p:nvSpPr>
          <p:cNvPr id="1049718" name="文本框 53"/>
          <p:cNvSpPr txBox="1"/>
          <p:nvPr>
            <p:custDataLst>
              <p:tags r:id="rId6"/>
            </p:custDataLst>
          </p:nvPr>
        </p:nvSpPr>
        <p:spPr>
          <a:xfrm>
            <a:off x="2483213" y="1512719"/>
            <a:ext cx="535225" cy="309832"/>
          </a:xfrm>
          <a:prstGeom prst="rect"/>
          <a:noFill/>
          <a:ln>
            <a:noFill/>
          </a:ln>
        </p:spPr>
        <p:txBody>
          <a:bodyPr anchor="b" anchorCtr="0" rtlCol="0" wrap="square">
            <a:normAutofit fontScale="64444" lnSpcReduction="10000"/>
          </a:bodyPr>
          <a:p>
            <a:pPr algn="ctr"/>
            <a:r>
              <a:rPr altLang="zh-CN" b="1" lang="en-US">
                <a:solidFill>
                  <a:schemeClr val="accent1"/>
                </a:solidFill>
                <a:latin typeface="+mj-ea"/>
                <a:ea typeface="+mj-ea"/>
              </a:rPr>
              <a:t>01</a:t>
            </a:r>
            <a:endParaRPr altLang="zh-CN" b="1" lang="en-US">
              <a:solidFill>
                <a:schemeClr val="accent1"/>
              </a:solidFill>
              <a:latin typeface="+mj-ea"/>
              <a:ea typeface="+mj-ea"/>
            </a:endParaRPr>
          </a:p>
        </p:txBody>
      </p:sp>
      <p:sp>
        <p:nvSpPr>
          <p:cNvPr id="1049720" name="标题"/>
          <p:cNvSpPr txBox="1"/>
          <p:nvPr>
            <p:custDataLst>
              <p:tags r:id="rId7"/>
            </p:custDataLst>
          </p:nvPr>
        </p:nvSpPr>
        <p:spPr>
          <a:xfrm>
            <a:off x="3019768" y="2765345"/>
            <a:ext cx="6487196" cy="310497"/>
          </a:xfrm>
          <a:prstGeom prst="rect"/>
          <a:noFill/>
        </p:spPr>
        <p:txBody>
          <a:bodyPr anchor="ctr" anchorCtr="0" bIns="0" lIns="0" rIns="0" rtlCol="0" tIns="0" wrap="square">
            <a:normAutofit fontScale="90000" lnSpcReduction="10000"/>
          </a:bodyPr>
          <a:p>
            <a:pPr algn="just"/>
            <a:r>
              <a:rPr altLang="en-US" b="1" dirty="0" sz="1000" lang="zh-CN" spc="300">
                <a:solidFill>
                  <a:schemeClr val="accent2"/>
                </a:solidFill>
                <a:effectLst/>
                <a:latin typeface="+mj-ea"/>
                <a:ea typeface="+mj-ea"/>
                <a:cs typeface="微软雅黑" panose="020B0503020204020204" charset="-122"/>
              </a:rPr>
              <a:t>决策模型与决策图应用：通过建立产品定价决策模型和决策图，企业可以更加清晰地了解市场需求和竞争状况，从而制定更加科学合理的定价策略。 </a:t>
            </a:r>
            <a:endParaRPr altLang="en-US" b="1" dirty="0" sz="1000" lang="zh-CN" spc="300">
              <a:solidFill>
                <a:schemeClr val="accent2"/>
              </a:solidFill>
              <a:effectLst/>
              <a:latin typeface="+mj-ea"/>
              <a:ea typeface="+mj-ea"/>
              <a:cs typeface="微软雅黑" panose="020B0503020204020204" charset="-122"/>
            </a:endParaRPr>
          </a:p>
        </p:txBody>
      </p:sp>
      <p:sp>
        <p:nvSpPr>
          <p:cNvPr id="1049722" name="正文"/>
          <p:cNvSpPr txBox="1"/>
          <p:nvPr>
            <p:custDataLst>
              <p:tags r:id="rId8"/>
            </p:custDataLst>
          </p:nvPr>
        </p:nvSpPr>
        <p:spPr>
          <a:xfrm>
            <a:off x="2482548" y="3156293"/>
            <a:ext cx="7024416" cy="474722"/>
          </a:xfrm>
          <a:prstGeom prst="rect"/>
          <a:noFill/>
        </p:spPr>
        <p:txBody>
          <a:bodyPr anchor="t" anchorCtr="0" bIns="0" lIns="0" rIns="0" rtlCol="0" tIns="0" wrap="square">
            <a:normAutofit fontScale="83333" lnSpcReduction="10000"/>
          </a:bodyPr>
          <a:p>
            <a:pPr algn="just" fontAlgn="auto" indent="0" marL="514985">
              <a:lnSpc>
                <a:spcPct val="130000"/>
              </a:lnSpc>
              <a:spcAft>
                <a:spcPts val="1000"/>
              </a:spcAft>
              <a:buClrTx/>
              <a:buSzTx/>
              <a:buFontTx/>
            </a:pPr>
            <a:r>
              <a:rPr altLang="en-US" sz="1200" lang="zh-CN" spc="150">
                <a:solidFill>
                  <a:schemeClr val="tx1">
                    <a:lumMod val="85000"/>
                    <a:lumOff val="15000"/>
                  </a:schemeClr>
                </a:solidFill>
                <a:latin typeface="+mn-ea"/>
                <a:cs typeface="思源黑体 CN Regular" panose="020B0500000000000000" charset="-122"/>
                <a:sym typeface="+mn-ea"/>
              </a:rPr>
              <a:t>单击此处输入你的正文，文字是您思想的提炼，为了最终演示发布的良好效果，请尽量言简意赅的阐述观点；根据需要可酌情增减文字</a:t>
            </a:r>
            <a:endParaRPr altLang="en-US" sz="1200" lang="zh-CN" spc="150">
              <a:solidFill>
                <a:schemeClr val="tx1">
                  <a:lumMod val="85000"/>
                  <a:lumOff val="15000"/>
                </a:schemeClr>
              </a:solidFill>
              <a:latin typeface="+mn-ea"/>
              <a:cs typeface="思源黑体 CN Regular" panose="020B0500000000000000" charset="-122"/>
              <a:sym typeface="+mn-ea"/>
            </a:endParaRPr>
          </a:p>
        </p:txBody>
      </p:sp>
      <p:sp>
        <p:nvSpPr>
          <p:cNvPr id="1049724" name="文本框 41"/>
          <p:cNvSpPr txBox="1"/>
          <p:nvPr>
            <p:custDataLst>
              <p:tags r:id="rId9"/>
            </p:custDataLst>
          </p:nvPr>
        </p:nvSpPr>
        <p:spPr>
          <a:xfrm>
            <a:off x="2483877" y="2811887"/>
            <a:ext cx="535225" cy="309832"/>
          </a:xfrm>
          <a:prstGeom prst="rect"/>
          <a:noFill/>
          <a:ln>
            <a:noFill/>
          </a:ln>
        </p:spPr>
        <p:txBody>
          <a:bodyPr anchor="ctr" anchorCtr="0" rtlCol="0" wrap="square">
            <a:normAutofit fontScale="64444" lnSpcReduction="10000"/>
          </a:bodyPr>
          <a:p>
            <a:pPr algn="ctr"/>
            <a:r>
              <a:rPr altLang="zh-CN" b="1" lang="en-US">
                <a:solidFill>
                  <a:schemeClr val="accent2"/>
                </a:solidFill>
                <a:latin typeface="+mj-ea"/>
                <a:ea typeface="+mj-ea"/>
              </a:rPr>
              <a:t>02</a:t>
            </a:r>
            <a:endParaRPr altLang="zh-CN" b="1" lang="en-US">
              <a:solidFill>
                <a:schemeClr val="accent2"/>
              </a:solidFill>
              <a:latin typeface="+mj-ea"/>
              <a:ea typeface="+mj-ea"/>
            </a:endParaRPr>
          </a:p>
        </p:txBody>
      </p:sp>
      <p:sp>
        <p:nvSpPr>
          <p:cNvPr id="1049726" name="标题"/>
          <p:cNvSpPr txBox="1"/>
          <p:nvPr>
            <p:custDataLst>
              <p:tags r:id="rId10"/>
            </p:custDataLst>
          </p:nvPr>
        </p:nvSpPr>
        <p:spPr>
          <a:xfrm>
            <a:off x="3021097" y="4071162"/>
            <a:ext cx="6487196" cy="310497"/>
          </a:xfrm>
          <a:prstGeom prst="rect"/>
          <a:noFill/>
        </p:spPr>
        <p:txBody>
          <a:bodyPr anchor="ctr" anchorCtr="0" bIns="0" lIns="0" rIns="0" rtlCol="0" tIns="0" wrap="square">
            <a:normAutofit fontScale="90000" lnSpcReduction="10000"/>
          </a:bodyPr>
          <a:p>
            <a:pPr algn="just"/>
            <a:r>
              <a:rPr altLang="en-US" b="1" dirty="0" sz="1000" lang="zh-CN" spc="300">
                <a:solidFill>
                  <a:schemeClr val="accent1"/>
                </a:solidFill>
                <a:effectLst/>
                <a:latin typeface="+mj-ea"/>
                <a:ea typeface="+mj-ea"/>
                <a:cs typeface="微软雅黑" panose="020B0503020204020204" charset="-122"/>
              </a:rPr>
              <a:t>案例分析：以某企业为例，通过建立产品定价决策模型和决策图，企业成功地提高了产品的市场竞争力，并实现了更高的销售额和利润。 </a:t>
            </a:r>
            <a:endParaRPr altLang="en-US" b="1" dirty="0" sz="1000" lang="zh-CN" spc="300">
              <a:solidFill>
                <a:schemeClr val="accent1"/>
              </a:solidFill>
              <a:effectLst/>
              <a:latin typeface="+mj-ea"/>
              <a:ea typeface="+mj-ea"/>
              <a:cs typeface="微软雅黑" panose="020B0503020204020204" charset="-122"/>
            </a:endParaRPr>
          </a:p>
        </p:txBody>
      </p:sp>
      <p:sp>
        <p:nvSpPr>
          <p:cNvPr id="1049728" name="正文"/>
          <p:cNvSpPr txBox="1"/>
          <p:nvPr>
            <p:custDataLst>
              <p:tags r:id="rId11"/>
            </p:custDataLst>
          </p:nvPr>
        </p:nvSpPr>
        <p:spPr>
          <a:xfrm>
            <a:off x="2483877" y="4455461"/>
            <a:ext cx="7024416" cy="474722"/>
          </a:xfrm>
          <a:prstGeom prst="rect"/>
          <a:noFill/>
        </p:spPr>
        <p:txBody>
          <a:bodyPr anchor="t" anchorCtr="0" bIns="0" lIns="0" rIns="0" rtlCol="0" tIns="0" wrap="square">
            <a:normAutofit fontScale="83333" lnSpcReduction="10000"/>
          </a:bodyPr>
          <a:p>
            <a:pPr algn="just" fontAlgn="auto" indent="0" marL="514985">
              <a:lnSpc>
                <a:spcPct val="130000"/>
              </a:lnSpc>
              <a:spcAft>
                <a:spcPts val="1000"/>
              </a:spcAft>
              <a:buClrTx/>
              <a:buSzTx/>
              <a:buFontTx/>
            </a:pPr>
            <a:r>
              <a:rPr altLang="en-US" dirty="0" sz="1200" lang="zh-CN" spc="150">
                <a:solidFill>
                  <a:schemeClr val="tx1">
                    <a:lumMod val="85000"/>
                    <a:lumOff val="15000"/>
                  </a:schemeClr>
                </a:solidFill>
                <a:latin typeface="+mn-ea"/>
                <a:cs typeface="思源黑体 CN Regular" panose="020B0500000000000000" charset="-122"/>
                <a:sym typeface="+mn-ea"/>
              </a:rPr>
              <a:t>单击此处输入你的正文，文字是您思想的提炼，为了最终演示发布的良好效果，请尽量言简意赅的阐述观点；根据需要可酌情增减文字</a:t>
            </a:r>
            <a:endParaRPr altLang="en-US" dirty="0" sz="1200" lang="zh-CN" spc="150">
              <a:solidFill>
                <a:schemeClr val="tx1">
                  <a:lumMod val="85000"/>
                  <a:lumOff val="15000"/>
                </a:schemeClr>
              </a:solidFill>
              <a:latin typeface="+mn-ea"/>
              <a:cs typeface="思源黑体 CN Regular" panose="020B0500000000000000" charset="-122"/>
              <a:sym typeface="+mn-ea"/>
            </a:endParaRPr>
          </a:p>
        </p:txBody>
      </p:sp>
      <p:sp>
        <p:nvSpPr>
          <p:cNvPr id="1049730" name="文本框 52"/>
          <p:cNvSpPr txBox="1"/>
          <p:nvPr>
            <p:custDataLst>
              <p:tags r:id="rId12"/>
            </p:custDataLst>
          </p:nvPr>
        </p:nvSpPr>
        <p:spPr>
          <a:xfrm>
            <a:off x="2485207" y="4111055"/>
            <a:ext cx="535225" cy="309832"/>
          </a:xfrm>
          <a:prstGeom prst="rect"/>
          <a:noFill/>
          <a:ln>
            <a:noFill/>
          </a:ln>
        </p:spPr>
        <p:txBody>
          <a:bodyPr anchor="ctr" anchorCtr="0" rtlCol="0" wrap="square">
            <a:normAutofit fontScale="64444" lnSpcReduction="10000"/>
          </a:bodyPr>
          <a:p>
            <a:pPr algn="ctr"/>
            <a:r>
              <a:rPr altLang="zh-CN" b="1" lang="en-US">
                <a:solidFill>
                  <a:schemeClr val="accent1"/>
                </a:solidFill>
                <a:latin typeface="+mj-ea"/>
                <a:ea typeface="+mj-ea"/>
              </a:rPr>
              <a:t>03</a:t>
            </a:r>
            <a:endParaRPr altLang="zh-CN" b="1" lang="en-US">
              <a:solidFill>
                <a:schemeClr val="accent1"/>
              </a:solidFill>
              <a:latin typeface="+mj-ea"/>
              <a:ea typeface="+mj-ea"/>
            </a:endParaRPr>
          </a:p>
        </p:txBody>
      </p:sp>
      <p:sp>
        <p:nvSpPr>
          <p:cNvPr id="1049732" name="标题"/>
          <p:cNvSpPr txBox="1"/>
          <p:nvPr>
            <p:custDataLst>
              <p:tags r:id="rId13"/>
            </p:custDataLst>
          </p:nvPr>
        </p:nvSpPr>
        <p:spPr>
          <a:xfrm>
            <a:off x="3020433" y="5370330"/>
            <a:ext cx="6487196" cy="310497"/>
          </a:xfrm>
          <a:prstGeom prst="rect"/>
          <a:noFill/>
        </p:spPr>
        <p:txBody>
          <a:bodyPr anchor="ctr" anchorCtr="0" bIns="0" lIns="0" rIns="0" rtlCol="0" tIns="0" wrap="square">
            <a:normAutofit fontScale="80000"/>
          </a:bodyPr>
          <a:p>
            <a:pPr algn="just"/>
            <a:r>
              <a:rPr altLang="en-US" b="1" dirty="0" sz="1000" lang="zh-CN" spc="300">
                <a:solidFill>
                  <a:schemeClr val="accent2"/>
                </a:solidFill>
                <a:effectLst/>
                <a:latin typeface="+mj-ea"/>
                <a:ea typeface="+mj-ea"/>
                <a:cs typeface="微软雅黑" panose="020B0503020204020204" charset="-122"/>
              </a:rPr>
              <a:t>总结与启示：产品定价决策是企业经营中的重要决策之一，通过建立科学的决策模型和决策图，企业可以更加科学合理地制定定价策略，提高市场竞争力，实现更高的销售额和利润。</a:t>
            </a:r>
            <a:endParaRPr altLang="en-US" b="1" dirty="0" sz="1000" lang="zh-CN" spc="300">
              <a:solidFill>
                <a:schemeClr val="accent2"/>
              </a:solidFill>
              <a:effectLst/>
              <a:latin typeface="+mj-ea"/>
              <a:ea typeface="+mj-ea"/>
              <a:cs typeface="微软雅黑" panose="020B0503020204020204" charset="-122"/>
            </a:endParaRPr>
          </a:p>
        </p:txBody>
      </p:sp>
      <p:sp>
        <p:nvSpPr>
          <p:cNvPr id="1049734" name="正文"/>
          <p:cNvSpPr txBox="1"/>
          <p:nvPr>
            <p:custDataLst>
              <p:tags r:id="rId14"/>
            </p:custDataLst>
          </p:nvPr>
        </p:nvSpPr>
        <p:spPr>
          <a:xfrm>
            <a:off x="2483213" y="5754629"/>
            <a:ext cx="7024416" cy="474722"/>
          </a:xfrm>
          <a:prstGeom prst="rect"/>
          <a:noFill/>
        </p:spPr>
        <p:txBody>
          <a:bodyPr anchor="t" anchorCtr="0" bIns="0" lIns="0" rIns="0" rtlCol="0" tIns="0" wrap="square">
            <a:normAutofit fontScale="83333" lnSpcReduction="10000"/>
          </a:bodyPr>
          <a:p>
            <a:pPr algn="just" fontAlgn="auto" indent="0" marL="514985">
              <a:lnSpc>
                <a:spcPct val="130000"/>
              </a:lnSpc>
              <a:spcAft>
                <a:spcPts val="1000"/>
              </a:spcAft>
              <a:buClrTx/>
              <a:buSzTx/>
              <a:buFontTx/>
            </a:pPr>
            <a:r>
              <a:rPr altLang="en-US" dirty="0" sz="1200" lang="zh-CN" spc="150">
                <a:solidFill>
                  <a:schemeClr val="tx1">
                    <a:lumMod val="85000"/>
                    <a:lumOff val="15000"/>
                  </a:schemeClr>
                </a:solidFill>
                <a:latin typeface="+mn-ea"/>
                <a:cs typeface="思源黑体 CN Regular" panose="020B0500000000000000" charset="-122"/>
                <a:sym typeface="+mn-ea"/>
              </a:rPr>
              <a:t>单击此处输入你的正文，文字是您思想的提炼，为了最终演示发布的良好效果，请尽量言简意赅的阐述观点；根据需要可酌情增减文字</a:t>
            </a:r>
            <a:endParaRPr altLang="en-US" dirty="0" sz="1200" lang="zh-CN" spc="150">
              <a:solidFill>
                <a:schemeClr val="tx1">
                  <a:lumMod val="85000"/>
                  <a:lumOff val="15000"/>
                </a:schemeClr>
              </a:solidFill>
              <a:latin typeface="+mn-ea"/>
              <a:cs typeface="思源黑体 CN Regular" panose="020B0500000000000000" charset="-122"/>
              <a:sym typeface="+mn-ea"/>
            </a:endParaRPr>
          </a:p>
        </p:txBody>
      </p:sp>
      <p:sp>
        <p:nvSpPr>
          <p:cNvPr id="1049736" name="文本框 57"/>
          <p:cNvSpPr txBox="1"/>
          <p:nvPr>
            <p:custDataLst>
              <p:tags r:id="rId15"/>
            </p:custDataLst>
          </p:nvPr>
        </p:nvSpPr>
        <p:spPr>
          <a:xfrm>
            <a:off x="2484542" y="5410223"/>
            <a:ext cx="535225" cy="309832"/>
          </a:xfrm>
          <a:prstGeom prst="rect"/>
          <a:noFill/>
          <a:ln>
            <a:noFill/>
          </a:ln>
        </p:spPr>
        <p:txBody>
          <a:bodyPr anchor="ctr" anchorCtr="0" rtlCol="0" wrap="square">
            <a:normAutofit fontScale="64444" lnSpcReduction="10000"/>
          </a:bodyPr>
          <a:p>
            <a:pPr algn="ctr"/>
            <a:r>
              <a:rPr altLang="zh-CN" b="1" lang="en-US">
                <a:solidFill>
                  <a:schemeClr val="accent2"/>
                </a:solidFill>
                <a:latin typeface="+mj-ea"/>
                <a:ea typeface="+mj-ea"/>
              </a:rPr>
              <a:t>04</a:t>
            </a:r>
            <a:endParaRPr altLang="zh-CN" b="1" lang="en-US">
              <a:solidFill>
                <a:schemeClr val="accent2"/>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770" name="标题 2"/>
          <p:cNvSpPr>
            <a:spLocks noGrp="1"/>
          </p:cNvSpPr>
          <p:nvPr>
            <p:ph type="title" idx="2"/>
          </p:nvPr>
        </p:nvSpPr>
        <p:spPr/>
        <p:txBody>
          <a:bodyPr>
            <a:normAutofit fontScale="90000"/>
          </a:bodyPr>
          <a:p>
            <a:r>
              <a:rPr altLang="en-US" lang="zh-CN"/>
              <a:t>案例三：生产计划决策</a:t>
            </a:r>
            <a:endParaRPr altLang="en-US" lang="zh-CN"/>
          </a:p>
        </p:txBody>
      </p:sp>
      <p:sp>
        <p:nvSpPr>
          <p:cNvPr id="1049772" name="正文"/>
          <p:cNvSpPr txBox="1"/>
          <p:nvPr>
            <p:custDataLst>
              <p:tags r:id="rId1"/>
            </p:custDataLst>
          </p:nvPr>
        </p:nvSpPr>
        <p:spPr>
          <a:xfrm>
            <a:off x="3510593" y="1973279"/>
            <a:ext cx="5164464" cy="630407"/>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单击此处输入你的智能图形项正文，请尽量言简意赅的阐述观点，以便观者可以准确理解您所传达的信息。</a:t>
            </a:r>
            <a:endParaRPr altLang="en-US" dirty="0" sz="1200" lang="zh-CN" spc="150">
              <a:solidFill>
                <a:schemeClr val="tx1">
                  <a:lumMod val="65000"/>
                  <a:lumOff val="35000"/>
                </a:schemeClr>
              </a:solidFill>
              <a:latin typeface="+mn-ea"/>
              <a:sym typeface="+mn-ea"/>
            </a:endParaRPr>
          </a:p>
        </p:txBody>
      </p:sp>
      <p:sp>
        <p:nvSpPr>
          <p:cNvPr id="1049774" name="标题"/>
          <p:cNvSpPr txBox="1"/>
          <p:nvPr>
            <p:custDataLst>
              <p:tags r:id="rId2"/>
            </p:custDataLst>
          </p:nvPr>
        </p:nvSpPr>
        <p:spPr>
          <a:xfrm>
            <a:off x="3510593" y="1452880"/>
            <a:ext cx="5164464" cy="518423"/>
          </a:xfrm>
          <a:prstGeom prst="rect"/>
          <a:noFill/>
        </p:spPr>
        <p:txBody>
          <a:bodyPr anchor="b" bIns="0" lIns="0" rIns="0" rtlCol="0" tIns="0" wrap="square">
            <a:normAutofit/>
          </a:bodyPr>
          <a:p>
            <a:pPr algn="l" indent="-342900" lvl="0" marL="342900">
              <a:buClr>
                <a:schemeClr val="accent1"/>
              </a:buClr>
              <a:buSzPct val="70000"/>
              <a:buFont typeface="Wingdings" panose="05000000000000000000" charset="0"/>
              <a:buChar char="l"/>
            </a:pPr>
            <a:r>
              <a:rPr altLang="en-US" b="1" dirty="0" sz="1000" lang="zh-CN" spc="300">
                <a:solidFill>
                  <a:schemeClr val="accent1"/>
                </a:solidFill>
                <a:latin typeface="+mj-ea"/>
                <a:ea typeface="+mj-ea"/>
                <a:sym typeface="+mn-ea"/>
              </a:rPr>
              <a:t>背景介绍：某制造企业面临生产计划制定的问题，需要选择合适的决策模型与决策图来辅助决策。 </a:t>
            </a:r>
            <a:endParaRPr altLang="en-US" b="1" dirty="0" sz="1000" lang="zh-CN" spc="300">
              <a:solidFill>
                <a:schemeClr val="accent1"/>
              </a:solidFill>
              <a:latin typeface="+mj-ea"/>
              <a:ea typeface="+mj-ea"/>
              <a:sym typeface="+mn-ea"/>
            </a:endParaRPr>
          </a:p>
        </p:txBody>
      </p:sp>
      <p:sp>
        <p:nvSpPr>
          <p:cNvPr id="1049776" name="正文"/>
          <p:cNvSpPr txBox="1"/>
          <p:nvPr>
            <p:custDataLst>
              <p:tags r:id="rId3"/>
            </p:custDataLst>
          </p:nvPr>
        </p:nvSpPr>
        <p:spPr>
          <a:xfrm>
            <a:off x="3510593" y="3182053"/>
            <a:ext cx="5164464" cy="630407"/>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单击此处输入你的智能图形项正文，请尽量言简意赅的阐述观点，以便观者可以准确理解您所传达的信息。</a:t>
            </a:r>
            <a:endParaRPr altLang="en-US" dirty="0" sz="1200" lang="zh-CN" spc="150">
              <a:solidFill>
                <a:schemeClr val="tx1">
                  <a:lumMod val="65000"/>
                  <a:lumOff val="35000"/>
                </a:schemeClr>
              </a:solidFill>
              <a:latin typeface="+mn-ea"/>
              <a:sym typeface="+mn-ea"/>
            </a:endParaRPr>
          </a:p>
        </p:txBody>
      </p:sp>
      <p:sp>
        <p:nvSpPr>
          <p:cNvPr id="1049778" name="标题"/>
          <p:cNvSpPr txBox="1"/>
          <p:nvPr>
            <p:custDataLst>
              <p:tags r:id="rId4"/>
            </p:custDataLst>
          </p:nvPr>
        </p:nvSpPr>
        <p:spPr>
          <a:xfrm>
            <a:off x="3510593" y="2661654"/>
            <a:ext cx="5164464" cy="518423"/>
          </a:xfrm>
          <a:prstGeom prst="rect"/>
          <a:noFill/>
        </p:spPr>
        <p:txBody>
          <a:bodyPr anchor="b" bIns="0" lIns="0" rIns="0" rtlCol="0" tIns="0" wrap="square">
            <a:normAutofit fontScale="45000" lnSpcReduction="10000"/>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决策模型与决策图应用：该企业采用了基于时间序列分析的决策模型和决策图，对历史生产数据进行分析，预测未来市场需求，并制定相应的生产计划。 </a:t>
            </a:r>
            <a:endParaRPr altLang="en-US" b="1" dirty="0" sz="2000" lang="zh-CN" spc="300">
              <a:solidFill>
                <a:schemeClr val="accent1"/>
              </a:solidFill>
              <a:latin typeface="+mj-ea"/>
              <a:ea typeface="+mj-ea"/>
              <a:sym typeface="+mn-ea"/>
            </a:endParaRPr>
          </a:p>
        </p:txBody>
      </p:sp>
      <p:sp>
        <p:nvSpPr>
          <p:cNvPr id="1049780" name="正文"/>
          <p:cNvSpPr txBox="1"/>
          <p:nvPr>
            <p:custDataLst>
              <p:tags r:id="rId5"/>
            </p:custDataLst>
          </p:nvPr>
        </p:nvSpPr>
        <p:spPr>
          <a:xfrm>
            <a:off x="3510593" y="4390827"/>
            <a:ext cx="5164464" cy="630407"/>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单击此处输入你的智能图形项正文，请尽量言简意赅的阐述观点，以便观者可以准确理解您所传达的信息。</a:t>
            </a:r>
            <a:endParaRPr altLang="en-US" dirty="0" sz="1200" lang="zh-CN" spc="150">
              <a:solidFill>
                <a:schemeClr val="tx1">
                  <a:lumMod val="65000"/>
                  <a:lumOff val="35000"/>
                </a:schemeClr>
              </a:solidFill>
              <a:latin typeface="+mn-ea"/>
              <a:sym typeface="+mn-ea"/>
            </a:endParaRPr>
          </a:p>
        </p:txBody>
      </p:sp>
      <p:sp>
        <p:nvSpPr>
          <p:cNvPr id="1049782" name="标题"/>
          <p:cNvSpPr txBox="1"/>
          <p:nvPr>
            <p:custDataLst>
              <p:tags r:id="rId6"/>
            </p:custDataLst>
          </p:nvPr>
        </p:nvSpPr>
        <p:spPr>
          <a:xfrm>
            <a:off x="3510593" y="3870429"/>
            <a:ext cx="5164464" cy="518423"/>
          </a:xfrm>
          <a:prstGeom prst="rect"/>
          <a:noFill/>
        </p:spPr>
        <p:txBody>
          <a:bodyPr anchor="b" bIns="0" lIns="0" rIns="0" rtlCol="0" tIns="0" wrap="square">
            <a:normAutofit fontScale="50000"/>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实施效果：通过应用决策模型与决策图，该企业成功地提高了生产计划的准确性和效率，降低了库存成本，并提高了客户满意度。 </a:t>
            </a:r>
            <a:endParaRPr altLang="en-US" b="1" dirty="0" sz="2000" lang="zh-CN" spc="300">
              <a:solidFill>
                <a:schemeClr val="accent1"/>
              </a:solidFill>
              <a:latin typeface="+mj-ea"/>
              <a:ea typeface="+mj-ea"/>
              <a:sym typeface="+mn-ea"/>
            </a:endParaRPr>
          </a:p>
        </p:txBody>
      </p:sp>
      <p:sp>
        <p:nvSpPr>
          <p:cNvPr id="1049784" name="正文"/>
          <p:cNvSpPr txBox="1"/>
          <p:nvPr>
            <p:custDataLst>
              <p:tags r:id="rId7"/>
            </p:custDataLst>
          </p:nvPr>
        </p:nvSpPr>
        <p:spPr>
          <a:xfrm>
            <a:off x="3510593" y="5599602"/>
            <a:ext cx="5164464" cy="630407"/>
          </a:xfrm>
          <a:prstGeom prst="rect"/>
          <a:noFill/>
        </p:spPr>
        <p:txBody>
          <a:bodyPr anchor="t" anchorCtr="0" bIns="0" lIns="360045" rIns="0" rtlCol="0" tIns="0" wrap="square">
            <a:normAutofit/>
          </a:bodyPr>
          <a:p>
            <a:pPr algn="l" lvl="0">
              <a:lnSpc>
                <a:spcPct val="130000"/>
              </a:lnSpc>
              <a:buClrTx/>
              <a:buSzTx/>
              <a:buFontTx/>
            </a:pPr>
            <a:r>
              <a:rPr altLang="en-US" dirty="0" sz="1200" lang="zh-CN" spc="150">
                <a:solidFill>
                  <a:schemeClr val="tx1">
                    <a:lumMod val="65000"/>
                    <a:lumOff val="35000"/>
                  </a:schemeClr>
                </a:solidFill>
                <a:latin typeface="+mn-ea"/>
                <a:sym typeface="+mn-ea"/>
              </a:rPr>
              <a:t>单击此处输入你的智能图形项正文，请尽量言简意赅的阐述观点，以便观者可以准确理解您所传达的信息。</a:t>
            </a:r>
            <a:endParaRPr altLang="en-US" dirty="0" sz="1200" lang="zh-CN" spc="150">
              <a:solidFill>
                <a:schemeClr val="tx1">
                  <a:lumMod val="65000"/>
                  <a:lumOff val="35000"/>
                </a:schemeClr>
              </a:solidFill>
              <a:latin typeface="+mn-ea"/>
              <a:sym typeface="+mn-ea"/>
            </a:endParaRPr>
          </a:p>
        </p:txBody>
      </p:sp>
      <p:sp>
        <p:nvSpPr>
          <p:cNvPr id="1049786" name="标题"/>
          <p:cNvSpPr txBox="1"/>
          <p:nvPr>
            <p:custDataLst>
              <p:tags r:id="rId8"/>
            </p:custDataLst>
          </p:nvPr>
        </p:nvSpPr>
        <p:spPr>
          <a:xfrm>
            <a:off x="3510593" y="5079203"/>
            <a:ext cx="5164464" cy="518423"/>
          </a:xfrm>
          <a:prstGeom prst="rect"/>
          <a:noFill/>
        </p:spPr>
        <p:txBody>
          <a:bodyPr anchor="b" bIns="0" lIns="0" rIns="0" rtlCol="0" tIns="0" wrap="square">
            <a:normAutofit fontScale="50000"/>
          </a:bodyPr>
          <a:p>
            <a:pPr algn="l" indent="-342900" lvl="0" marL="342900">
              <a:buClr>
                <a:schemeClr val="accent1"/>
              </a:buClr>
              <a:buSzPct val="70000"/>
              <a:buFont typeface="Wingdings" panose="05000000000000000000" charset="0"/>
              <a:buChar char="l"/>
            </a:pPr>
            <a:r>
              <a:rPr altLang="en-US" b="1" dirty="0" sz="2000" lang="zh-CN" spc="300">
                <a:solidFill>
                  <a:schemeClr val="accent1"/>
                </a:solidFill>
                <a:latin typeface="+mj-ea"/>
                <a:ea typeface="+mj-ea"/>
                <a:sym typeface="+mn-ea"/>
              </a:rPr>
              <a:t>总结与展望：该案例展示了决策模型与决策图在生产计划制定中的应用价值，未来可以进一步拓展其应用范围，提高企业管理水平。</a:t>
            </a:r>
            <a:endParaRPr altLang="en-US" b="1" dirty="0" sz="2000" lang="zh-CN" spc="300">
              <a:solidFill>
                <a:schemeClr val="accent1"/>
              </a:solidFill>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820" name="标题 1"/>
          <p:cNvSpPr>
            <a:spLocks noGrp="1"/>
          </p:cNvSpPr>
          <p:nvPr>
            <p:ph type="title" idx="2"/>
            <p:custDataLst>
              <p:tags r:id="rId1"/>
            </p:custDataLst>
          </p:nvPr>
        </p:nvSpPr>
        <p:spPr>
          <a:xfrm>
            <a:off x="1336040" y="1631315"/>
            <a:ext cx="5967095" cy="3479165"/>
          </a:xfrm>
        </p:spPr>
        <p:txBody>
          <a:bodyPr/>
          <a:p>
            <a:r>
              <a:rPr altLang="en-US" lang="zh-CN"/>
              <a:t>如何提高企业管理中的决策效率</a:t>
            </a:r>
            <a:endParaRPr altLang="en-US" lang="zh-CN"/>
          </a:p>
        </p:txBody>
      </p:sp>
      <p:sp>
        <p:nvSpPr>
          <p:cNvPr id="1049822" name="文本占位符 3"/>
          <p:cNvSpPr>
            <a:spLocks noGrp="1"/>
          </p:cNvSpPr>
          <p:nvPr>
            <p:ph type="body" idx="1"/>
            <p:custDataLst>
              <p:tags r:id="rId2"/>
            </p:custDataLst>
          </p:nvPr>
        </p:nvSpPr>
        <p:spPr>
          <a:xfrm>
            <a:off x="6690995" y="1631315"/>
            <a:ext cx="3646805" cy="3479165"/>
          </a:xfrm>
        </p:spPr>
        <p:txBody>
          <a:bodyPr/>
          <a:p>
            <a:r>
              <a:rPr altLang="en-US" dirty="0" lang="zh-CN"/>
              <a:t>06</a:t>
            </a:r>
            <a:endParaRPr altLang="en-US" dirty="0"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884" name="标题 2"/>
          <p:cNvSpPr>
            <a:spLocks noGrp="1"/>
          </p:cNvSpPr>
          <p:nvPr>
            <p:ph type="title" idx="2"/>
          </p:nvPr>
        </p:nvSpPr>
        <p:spPr/>
        <p:txBody>
          <a:bodyPr>
            <a:normAutofit fontScale="90000"/>
          </a:bodyPr>
          <a:p>
            <a:r>
              <a:rPr altLang="en-US" lang="zh-CN"/>
              <a:t>建立科学的决策模型</a:t>
            </a:r>
            <a:endParaRPr altLang="en-US" lang="zh-CN"/>
          </a:p>
        </p:txBody>
      </p:sp>
      <p:sp>
        <p:nvSpPr>
          <p:cNvPr id="1049886" name="圆角矩形 3"/>
          <p:cNvSpPr/>
          <p:nvPr>
            <p:custDataLst>
              <p:tags r:id="rId1"/>
            </p:custDataLst>
          </p:nvPr>
        </p:nvSpPr>
        <p:spPr>
          <a:xfrm rot="16200000">
            <a:off x="5700967" y="-2391517"/>
            <a:ext cx="783715" cy="1046922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88" name="圆角矩形 4"/>
          <p:cNvSpPr/>
          <p:nvPr>
            <p:custDataLst>
              <p:tags r:id="rId2"/>
            </p:custDataLst>
          </p:nvPr>
        </p:nvSpPr>
        <p:spPr>
          <a:xfrm rot="16200000">
            <a:off x="536187" y="2773908"/>
            <a:ext cx="782425" cy="13817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90" name="圆角矩形 5"/>
          <p:cNvSpPr/>
          <p:nvPr>
            <p:custDataLst>
              <p:tags r:id="rId3"/>
            </p:custDataLst>
          </p:nvPr>
        </p:nvSpPr>
        <p:spPr>
          <a:xfrm rot="16200000">
            <a:off x="5700967" y="-3389383"/>
            <a:ext cx="783715" cy="1046847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92" name="圆角矩形 6"/>
          <p:cNvSpPr/>
          <p:nvPr>
            <p:custDataLst>
              <p:tags r:id="rId4"/>
            </p:custDataLst>
          </p:nvPr>
        </p:nvSpPr>
        <p:spPr>
          <a:xfrm rot="16200000">
            <a:off x="536187" y="1775397"/>
            <a:ext cx="782425" cy="13817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894" name="圆角矩形 11"/>
          <p:cNvSpPr/>
          <p:nvPr>
            <p:custDataLst>
              <p:tags r:id="rId5"/>
            </p:custDataLst>
          </p:nvPr>
        </p:nvSpPr>
        <p:spPr>
          <a:xfrm rot="16200000">
            <a:off x="5700967" y="-395140"/>
            <a:ext cx="783715" cy="1046922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896" name="圆角矩形 12"/>
          <p:cNvSpPr/>
          <p:nvPr>
            <p:custDataLst>
              <p:tags r:id="rId6"/>
            </p:custDataLst>
          </p:nvPr>
        </p:nvSpPr>
        <p:spPr>
          <a:xfrm rot="16200000">
            <a:off x="536187" y="4770285"/>
            <a:ext cx="782425" cy="13817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898" name="圆角矩形 9"/>
          <p:cNvSpPr/>
          <p:nvPr>
            <p:custDataLst>
              <p:tags r:id="rId7"/>
            </p:custDataLst>
          </p:nvPr>
        </p:nvSpPr>
        <p:spPr>
          <a:xfrm rot="16200000">
            <a:off x="5700967" y="-1393006"/>
            <a:ext cx="783715" cy="1046847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0" name="圆角矩形 10"/>
          <p:cNvSpPr/>
          <p:nvPr>
            <p:custDataLst>
              <p:tags r:id="rId8"/>
            </p:custDataLst>
          </p:nvPr>
        </p:nvSpPr>
        <p:spPr>
          <a:xfrm rot="16200000">
            <a:off x="536187" y="3771774"/>
            <a:ext cx="782425" cy="13817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902" name="圆角矩形 7"/>
          <p:cNvSpPr/>
          <p:nvPr>
            <p:custDataLst>
              <p:tags r:id="rId9"/>
            </p:custDataLst>
          </p:nvPr>
        </p:nvSpPr>
        <p:spPr>
          <a:xfrm rot="16200000">
            <a:off x="5700967" y="602081"/>
            <a:ext cx="783715" cy="10469228"/>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904" name="圆角矩形 8"/>
          <p:cNvSpPr/>
          <p:nvPr>
            <p:custDataLst>
              <p:tags r:id="rId10"/>
            </p:custDataLst>
          </p:nvPr>
        </p:nvSpPr>
        <p:spPr>
          <a:xfrm rot="16200000">
            <a:off x="536187" y="5767506"/>
            <a:ext cx="782425" cy="138172"/>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906" name="文本框 14"/>
          <p:cNvSpPr txBox="1"/>
          <p:nvPr>
            <p:custDataLst>
              <p:tags r:id="rId11"/>
            </p:custDataLst>
          </p:nvPr>
        </p:nvSpPr>
        <p:spPr>
          <a:xfrm>
            <a:off x="1297972" y="5446280"/>
            <a:ext cx="10028898" cy="783070"/>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应用模型：将建立的决策模型应用于实际的企业管理中，提高决策效率和准确性。</a:t>
            </a:r>
            <a:endParaRPr altLang="en-US" dirty="0" sz="2000" lang="zh-CN">
              <a:latin typeface="+mn-ea"/>
              <a:ea typeface="+mn-ea"/>
            </a:endParaRPr>
          </a:p>
        </p:txBody>
      </p:sp>
      <p:sp>
        <p:nvSpPr>
          <p:cNvPr id="1049908" name="文本框 15"/>
          <p:cNvSpPr txBox="1"/>
          <p:nvPr>
            <p:custDataLst>
              <p:tags r:id="rId12"/>
            </p:custDataLst>
          </p:nvPr>
        </p:nvSpPr>
        <p:spPr>
          <a:xfrm>
            <a:off x="1298617" y="3449257"/>
            <a:ext cx="10028898" cy="783715"/>
          </a:xfrm>
          <a:prstGeom prst="rect"/>
        </p:spPr>
        <p:txBody>
          <a:bodyPr anchor="ctr" anchorCtr="0" bIns="46800" lIns="90000" rIns="0" rtlCol="0" tIns="46800" vert="horz" wrap="square">
            <a:normAutofit fontScale="95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建立决策模型：根据收集到的信息，建立科学的决策模型，包括定量模型和定性模型。</a:t>
            </a:r>
            <a:endParaRPr altLang="en-US" dirty="0" sz="2000" lang="zh-CN">
              <a:latin typeface="+mn-ea"/>
              <a:ea typeface="+mn-ea"/>
            </a:endParaRPr>
          </a:p>
        </p:txBody>
      </p:sp>
      <p:sp>
        <p:nvSpPr>
          <p:cNvPr id="1049910" name="文本框 16"/>
          <p:cNvSpPr txBox="1"/>
          <p:nvPr>
            <p:custDataLst>
              <p:tags r:id="rId13"/>
            </p:custDataLst>
          </p:nvPr>
        </p:nvSpPr>
        <p:spPr>
          <a:xfrm>
            <a:off x="1297972" y="4448414"/>
            <a:ext cx="10028898" cy="783070"/>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评估模型：对建立的决策模型进行评估和验证，确保模型的准确性和可靠性。</a:t>
            </a:r>
            <a:endParaRPr altLang="en-US" dirty="0" sz="2000" lang="zh-CN">
              <a:latin typeface="+mn-ea"/>
              <a:ea typeface="+mn-ea"/>
            </a:endParaRPr>
          </a:p>
        </p:txBody>
      </p:sp>
      <p:sp>
        <p:nvSpPr>
          <p:cNvPr id="1049912" name="文本框 17"/>
          <p:cNvSpPr txBox="1"/>
          <p:nvPr>
            <p:custDataLst>
              <p:tags r:id="rId14"/>
            </p:custDataLst>
          </p:nvPr>
        </p:nvSpPr>
        <p:spPr>
          <a:xfrm>
            <a:off x="1298617" y="1452880"/>
            <a:ext cx="10028898" cy="783715"/>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明确决策目标：明确决策的目标和范围，避免决策过程中的盲目性和随意性。</a:t>
            </a:r>
            <a:endParaRPr altLang="en-US" dirty="0" sz="2000" lang="zh-CN">
              <a:latin typeface="+mn-ea"/>
              <a:ea typeface="+mn-ea"/>
            </a:endParaRPr>
          </a:p>
        </p:txBody>
      </p:sp>
      <p:sp>
        <p:nvSpPr>
          <p:cNvPr id="1049914" name="文本框 18"/>
          <p:cNvSpPr txBox="1"/>
          <p:nvPr>
            <p:custDataLst>
              <p:tags r:id="rId15"/>
            </p:custDataLst>
          </p:nvPr>
        </p:nvSpPr>
        <p:spPr>
          <a:xfrm>
            <a:off x="1297972" y="2452036"/>
            <a:ext cx="10028898" cy="783070"/>
          </a:xfrm>
          <a:prstGeom prst="rect"/>
        </p:spPr>
        <p:txBody>
          <a:bodyPr anchor="ctr" anchorCtr="0" bIns="46800" lIns="90000" rIns="90000" rtlCol="0" tIns="46800" vert="horz" wrap="square">
            <a:normAutofit fontScale="95000"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charset="-122"/>
                <a:cs typeface="+mj-cs"/>
              </a:defRPr>
            </a:lvl1pPr>
          </a:lstStyle>
          <a:p>
            <a:r>
              <a:rPr altLang="en-US" dirty="0" sz="2000" lang="zh-CN">
                <a:latin typeface="+mn-ea"/>
                <a:ea typeface="+mn-ea"/>
              </a:rPr>
              <a:t>收集信息：收集与决策相关的信息，包括市场、竞争对手、客户需求等方面的数据。</a:t>
            </a:r>
            <a:endParaRPr altLang="en-US" dirty="0" sz="20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9948" name="标题 2"/>
          <p:cNvSpPr>
            <a:spLocks noGrp="1"/>
          </p:cNvSpPr>
          <p:nvPr>
            <p:ph type="title" idx="2"/>
          </p:nvPr>
        </p:nvSpPr>
        <p:spPr/>
        <p:txBody>
          <a:bodyPr>
            <a:normAutofit fontScale="90000"/>
          </a:bodyPr>
          <a:p>
            <a:r>
              <a:rPr altLang="en-US" lang="zh-CN"/>
              <a:t>设计合理的决策图</a:t>
            </a:r>
            <a:endParaRPr altLang="en-US" lang="zh-CN"/>
          </a:p>
        </p:txBody>
      </p:sp>
      <p:sp>
        <p:nvSpPr>
          <p:cNvPr id="1049950" name="对角圆角矩形 15"/>
          <p:cNvSpPr/>
          <p:nvPr>
            <p:custDataLst>
              <p:tags r:id="rId1"/>
            </p:custDataLst>
          </p:nvPr>
        </p:nvSpPr>
        <p:spPr>
          <a:xfrm>
            <a:off x="1404891" y="3554170"/>
            <a:ext cx="9376609" cy="7025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2" name="对角圆角矩形 16"/>
          <p:cNvSpPr/>
          <p:nvPr>
            <p:custDataLst>
              <p:tags r:id="rId2"/>
            </p:custDataLst>
          </p:nvPr>
        </p:nvSpPr>
        <p:spPr>
          <a:xfrm>
            <a:off x="1404891" y="3426144"/>
            <a:ext cx="507306" cy="48408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4" name="直角三角形 17"/>
          <p:cNvSpPr/>
          <p:nvPr>
            <p:custDataLst>
              <p:tags r:id="rId3"/>
            </p:custDataLst>
          </p:nvPr>
        </p:nvSpPr>
        <p:spPr>
          <a:xfrm>
            <a:off x="1912538" y="3426781"/>
            <a:ext cx="76434" cy="127390"/>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56" name="文本框 27"/>
          <p:cNvSpPr txBox="1"/>
          <p:nvPr>
            <p:custDataLst>
              <p:tags r:id="rId4"/>
            </p:custDataLst>
          </p:nvPr>
        </p:nvSpPr>
        <p:spPr>
          <a:xfrm>
            <a:off x="1945659" y="3563724"/>
            <a:ext cx="8590512" cy="690451"/>
          </a:xfrm>
          <a:prstGeom prst="rect"/>
          <a:noFill/>
        </p:spPr>
        <p:txBody>
          <a:bodyPr anchor="ctr" anchorCtr="0" bIns="107950" rtlCol="0" tIns="0" wrap="square">
            <a:normAutofit fontScale="60000"/>
          </a:bodyPr>
          <a:p>
            <a:pPr>
              <a:lnSpc>
                <a:spcPct val="150000"/>
              </a:lnSpc>
            </a:pPr>
            <a:r>
              <a:rPr altLang="zh-CN" dirty="0" lang="en-US">
                <a:solidFill>
                  <a:schemeClr val="dk1">
                    <a:lumMod val="80000"/>
                    <a:lumOff val="20000"/>
                  </a:schemeClr>
                </a:solidFill>
                <a:latin typeface="+mn-ea"/>
                <a:sym typeface="+mn-ea"/>
              </a:rPr>
              <a:t>设计决策节点：根据决策因素，设计合理的决策节点，包括备选方案、评估标准、评估方法等，以便对各种方案进行比较和评估。</a:t>
            </a:r>
            <a:endParaRPr altLang="zh-CN" dirty="0" lang="en-US">
              <a:solidFill>
                <a:schemeClr val="dk1">
                  <a:lumMod val="80000"/>
                  <a:lumOff val="20000"/>
                </a:schemeClr>
              </a:solidFill>
              <a:latin typeface="+mn-ea"/>
              <a:sym typeface="+mn-ea"/>
            </a:endParaRPr>
          </a:p>
        </p:txBody>
      </p:sp>
      <p:sp>
        <p:nvSpPr>
          <p:cNvPr id="1049958" name="对角圆角矩形 52"/>
          <p:cNvSpPr/>
          <p:nvPr>
            <p:custDataLst>
              <p:tags r:id="rId5"/>
            </p:custDataLst>
          </p:nvPr>
        </p:nvSpPr>
        <p:spPr>
          <a:xfrm>
            <a:off x="1404891" y="1580906"/>
            <a:ext cx="9376609" cy="7025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0" name="对角圆角矩形 53"/>
          <p:cNvSpPr/>
          <p:nvPr>
            <p:custDataLst>
              <p:tags r:id="rId6"/>
            </p:custDataLst>
          </p:nvPr>
        </p:nvSpPr>
        <p:spPr>
          <a:xfrm>
            <a:off x="1404891" y="1452880"/>
            <a:ext cx="507306" cy="48408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2" name="直角三角形 54"/>
          <p:cNvSpPr/>
          <p:nvPr>
            <p:custDataLst>
              <p:tags r:id="rId7"/>
            </p:custDataLst>
          </p:nvPr>
        </p:nvSpPr>
        <p:spPr>
          <a:xfrm>
            <a:off x="1912538" y="1453517"/>
            <a:ext cx="76434" cy="127390"/>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4" name="文本框 56"/>
          <p:cNvSpPr txBox="1"/>
          <p:nvPr>
            <p:custDataLst>
              <p:tags r:id="rId8"/>
            </p:custDataLst>
          </p:nvPr>
        </p:nvSpPr>
        <p:spPr>
          <a:xfrm>
            <a:off x="1945659" y="1584091"/>
            <a:ext cx="8590512" cy="690451"/>
          </a:xfrm>
          <a:prstGeom prst="rect"/>
          <a:noFill/>
        </p:spPr>
        <p:txBody>
          <a:bodyPr anchor="ctr" anchorCtr="0" bIns="107950" rtlCol="0" tIns="0" wrap="square">
            <a:normAutofit/>
          </a:bodyPr>
          <a:p>
            <a:pPr>
              <a:lnSpc>
                <a:spcPct val="150000"/>
              </a:lnSpc>
            </a:pPr>
            <a:r>
              <a:rPr altLang="en-US" dirty="0" sz="1100" lang="zh-CN">
                <a:solidFill>
                  <a:schemeClr val="dk1">
                    <a:lumMod val="80000"/>
                    <a:lumOff val="20000"/>
                  </a:schemeClr>
                </a:solidFill>
                <a:latin typeface="+mn-ea"/>
                <a:sym typeface="+mn-ea"/>
              </a:rPr>
              <a:t>明确决策目标：在制定决策图之前，需要明确决策的目标和范围，以便有针对性地设计决策图。</a:t>
            </a:r>
            <a:endParaRPr altLang="en-US" dirty="0" sz="1100" lang="zh-CN">
              <a:solidFill>
                <a:schemeClr val="dk1">
                  <a:lumMod val="80000"/>
                  <a:lumOff val="20000"/>
                </a:schemeClr>
              </a:solidFill>
              <a:latin typeface="+mn-ea"/>
              <a:sym typeface="+mn-ea"/>
            </a:endParaRPr>
          </a:p>
        </p:txBody>
      </p:sp>
      <p:sp>
        <p:nvSpPr>
          <p:cNvPr id="1049966" name="对角圆角矩形 5"/>
          <p:cNvSpPr/>
          <p:nvPr>
            <p:custDataLst>
              <p:tags r:id="rId9"/>
            </p:custDataLst>
          </p:nvPr>
        </p:nvSpPr>
        <p:spPr>
          <a:xfrm>
            <a:off x="1404891" y="2567538"/>
            <a:ext cx="9376609" cy="7025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68" name="对角圆角矩形 6"/>
          <p:cNvSpPr/>
          <p:nvPr>
            <p:custDataLst>
              <p:tags r:id="rId10"/>
            </p:custDataLst>
          </p:nvPr>
        </p:nvSpPr>
        <p:spPr>
          <a:xfrm>
            <a:off x="1404891" y="2439512"/>
            <a:ext cx="507306" cy="48408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0" name="直角三角形 7"/>
          <p:cNvSpPr/>
          <p:nvPr>
            <p:custDataLst>
              <p:tags r:id="rId11"/>
            </p:custDataLst>
          </p:nvPr>
        </p:nvSpPr>
        <p:spPr>
          <a:xfrm>
            <a:off x="1912538" y="2440149"/>
            <a:ext cx="76434" cy="127390"/>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2" name="文本框 8"/>
          <p:cNvSpPr txBox="1"/>
          <p:nvPr>
            <p:custDataLst>
              <p:tags r:id="rId12"/>
            </p:custDataLst>
          </p:nvPr>
        </p:nvSpPr>
        <p:spPr>
          <a:xfrm>
            <a:off x="1945659" y="2577093"/>
            <a:ext cx="8590512" cy="690451"/>
          </a:xfrm>
          <a:prstGeom prst="rect"/>
          <a:noFill/>
        </p:spPr>
        <p:txBody>
          <a:bodyPr anchor="ctr" anchorCtr="0" bIns="107950" rtlCol="0" tIns="0" wrap="square">
            <a:normAutofit/>
          </a:bodyPr>
          <a:p>
            <a:pPr>
              <a:lnSpc>
                <a:spcPct val="150000"/>
              </a:lnSpc>
            </a:pPr>
            <a:r>
              <a:rPr altLang="en-US" dirty="0" sz="1100" lang="zh-CN">
                <a:solidFill>
                  <a:schemeClr val="dk1">
                    <a:lumMod val="80000"/>
                    <a:lumOff val="20000"/>
                  </a:schemeClr>
                </a:solidFill>
                <a:latin typeface="+mn-ea"/>
                <a:sym typeface="+mn-ea"/>
              </a:rPr>
              <a:t>梳理决策因素：将影响决策的各种因素进行梳理和分析，包括内部因素和外部因素，为制定决策图提供基础。</a:t>
            </a:r>
            <a:endParaRPr altLang="en-US" dirty="0" sz="1100" lang="zh-CN">
              <a:solidFill>
                <a:schemeClr val="dk1">
                  <a:lumMod val="80000"/>
                  <a:lumOff val="20000"/>
                </a:schemeClr>
              </a:solidFill>
              <a:latin typeface="+mn-ea"/>
              <a:sym typeface="+mn-ea"/>
            </a:endParaRPr>
          </a:p>
        </p:txBody>
      </p:sp>
      <p:sp>
        <p:nvSpPr>
          <p:cNvPr id="1049974" name="对角圆角矩形 9"/>
          <p:cNvSpPr/>
          <p:nvPr>
            <p:custDataLst>
              <p:tags r:id="rId13"/>
            </p:custDataLst>
          </p:nvPr>
        </p:nvSpPr>
        <p:spPr>
          <a:xfrm>
            <a:off x="1404891" y="4540802"/>
            <a:ext cx="9376609" cy="7025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6" name="对角圆角矩形 10"/>
          <p:cNvSpPr/>
          <p:nvPr>
            <p:custDataLst>
              <p:tags r:id="rId14"/>
            </p:custDataLst>
          </p:nvPr>
        </p:nvSpPr>
        <p:spPr>
          <a:xfrm>
            <a:off x="1404891" y="4412776"/>
            <a:ext cx="507306" cy="48408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78" name="直角三角形 11"/>
          <p:cNvSpPr/>
          <p:nvPr>
            <p:custDataLst>
              <p:tags r:id="rId15"/>
            </p:custDataLst>
          </p:nvPr>
        </p:nvSpPr>
        <p:spPr>
          <a:xfrm>
            <a:off x="1912538" y="4413412"/>
            <a:ext cx="76434" cy="127390"/>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0" name="文本框 12"/>
          <p:cNvSpPr txBox="1"/>
          <p:nvPr>
            <p:custDataLst>
              <p:tags r:id="rId16"/>
            </p:custDataLst>
          </p:nvPr>
        </p:nvSpPr>
        <p:spPr>
          <a:xfrm>
            <a:off x="1945659" y="4550356"/>
            <a:ext cx="8590512" cy="690451"/>
          </a:xfrm>
          <a:prstGeom prst="rect"/>
          <a:noFill/>
        </p:spPr>
        <p:txBody>
          <a:bodyPr anchor="ctr" anchorCtr="0" bIns="107950" rtlCol="0" tIns="0" wrap="square">
            <a:normAutofit fontScale="65556"/>
          </a:bodyPr>
          <a:p>
            <a:pPr>
              <a:lnSpc>
                <a:spcPct val="150000"/>
              </a:lnSpc>
            </a:pPr>
            <a:r>
              <a:rPr altLang="zh-CN" dirty="0" lang="en-US">
                <a:solidFill>
                  <a:schemeClr val="dk1">
                    <a:lumMod val="80000"/>
                    <a:lumOff val="20000"/>
                  </a:schemeClr>
                </a:solidFill>
                <a:latin typeface="+mn-ea"/>
                <a:sym typeface="+mn-ea"/>
              </a:rPr>
              <a:t>制定决策规则：根据决策节点，制定相应的决策规则，包括优先级排序、权重分配等，以便在决策过程中进行快速判断和选择。</a:t>
            </a:r>
            <a:endParaRPr altLang="zh-CN" dirty="0" lang="en-US">
              <a:solidFill>
                <a:schemeClr val="dk1">
                  <a:lumMod val="80000"/>
                  <a:lumOff val="20000"/>
                </a:schemeClr>
              </a:solidFill>
              <a:latin typeface="+mn-ea"/>
              <a:sym typeface="+mn-ea"/>
            </a:endParaRPr>
          </a:p>
        </p:txBody>
      </p:sp>
      <p:sp>
        <p:nvSpPr>
          <p:cNvPr id="1049982" name="对角圆角矩形 14"/>
          <p:cNvSpPr/>
          <p:nvPr>
            <p:custDataLst>
              <p:tags r:id="rId17"/>
            </p:custDataLst>
          </p:nvPr>
        </p:nvSpPr>
        <p:spPr>
          <a:xfrm>
            <a:off x="1404891" y="5527434"/>
            <a:ext cx="9376609" cy="70255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4" name="对角圆角矩形 18"/>
          <p:cNvSpPr/>
          <p:nvPr>
            <p:custDataLst>
              <p:tags r:id="rId18"/>
            </p:custDataLst>
          </p:nvPr>
        </p:nvSpPr>
        <p:spPr>
          <a:xfrm>
            <a:off x="1404891" y="5399407"/>
            <a:ext cx="507306" cy="484080"/>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6" name="直角三角形 19"/>
          <p:cNvSpPr/>
          <p:nvPr>
            <p:custDataLst>
              <p:tags r:id="rId19"/>
            </p:custDataLst>
          </p:nvPr>
        </p:nvSpPr>
        <p:spPr>
          <a:xfrm>
            <a:off x="1912538" y="5400044"/>
            <a:ext cx="76434" cy="127390"/>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988" name="文本框 20"/>
          <p:cNvSpPr txBox="1"/>
          <p:nvPr>
            <p:custDataLst>
              <p:tags r:id="rId20"/>
            </p:custDataLst>
          </p:nvPr>
        </p:nvSpPr>
        <p:spPr>
          <a:xfrm>
            <a:off x="1945659" y="5536988"/>
            <a:ext cx="8590512" cy="690451"/>
          </a:xfrm>
          <a:prstGeom prst="rect"/>
          <a:noFill/>
        </p:spPr>
        <p:txBody>
          <a:bodyPr anchor="ctr" anchorCtr="0" bIns="107950" rtlCol="0" tIns="0" wrap="square">
            <a:normAutofit fontScale="54444"/>
          </a:bodyPr>
          <a:p>
            <a:pPr>
              <a:lnSpc>
                <a:spcPct val="150000"/>
              </a:lnSpc>
            </a:pPr>
            <a:r>
              <a:rPr altLang="zh-CN" dirty="0" lang="en-US">
                <a:solidFill>
                  <a:schemeClr val="dk1">
                    <a:lumMod val="80000"/>
                    <a:lumOff val="20000"/>
                  </a:schemeClr>
                </a:solidFill>
                <a:latin typeface="+mn-ea"/>
                <a:sym typeface="+mn-ea"/>
              </a:rPr>
              <a:t>优化决策流程：通过设计合理的决策图，可以优化决策流程，提高决策效率和质量。同时，也可以通过反馈和调整，不断完善和优化决策图。</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022" name="标题 2"/>
          <p:cNvSpPr>
            <a:spLocks noGrp="1"/>
          </p:cNvSpPr>
          <p:nvPr>
            <p:ph type="title" idx="2"/>
          </p:nvPr>
        </p:nvSpPr>
        <p:spPr/>
        <p:txBody>
          <a:bodyPr>
            <a:normAutofit fontScale="90000"/>
          </a:bodyPr>
          <a:p>
            <a:r>
              <a:rPr altLang="en-US" lang="zh-CN"/>
              <a:t>提高决策者的素质和能力</a:t>
            </a:r>
            <a:endParaRPr altLang="en-US" lang="zh-CN"/>
          </a:p>
        </p:txBody>
      </p:sp>
      <p:sp>
        <p:nvSpPr>
          <p:cNvPr id="1050024" name="椭圆 262"/>
          <p:cNvSpPr/>
          <p:nvPr>
            <p:custDataLst>
              <p:tags r:id="rId1"/>
            </p:custDataLst>
          </p:nvPr>
        </p:nvSpPr>
        <p:spPr>
          <a:xfrm>
            <a:off x="2414057" y="4093381"/>
            <a:ext cx="7357027" cy="1924766"/>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26" name="椭圆 263"/>
          <p:cNvSpPr/>
          <p:nvPr>
            <p:custDataLst>
              <p:tags r:id="rId2"/>
            </p:custDataLst>
          </p:nvPr>
        </p:nvSpPr>
        <p:spPr>
          <a:xfrm>
            <a:off x="3266271" y="4173766"/>
            <a:ext cx="5577986" cy="1652921"/>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28" name="椭圆 264"/>
          <p:cNvSpPr/>
          <p:nvPr>
            <p:custDataLst>
              <p:tags r:id="rId3"/>
            </p:custDataLst>
          </p:nvPr>
        </p:nvSpPr>
        <p:spPr>
          <a:xfrm>
            <a:off x="4064242" y="4410347"/>
            <a:ext cx="3981146" cy="1179731"/>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30" name="椭圆 265"/>
          <p:cNvSpPr/>
          <p:nvPr>
            <p:custDataLst>
              <p:tags r:id="rId4"/>
            </p:custDataLst>
          </p:nvPr>
        </p:nvSpPr>
        <p:spPr>
          <a:xfrm>
            <a:off x="4738693" y="4610330"/>
            <a:ext cx="2631992" cy="779937"/>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32" name="椭圆 266"/>
          <p:cNvSpPr/>
          <p:nvPr>
            <p:custDataLst>
              <p:tags r:id="rId5"/>
            </p:custDataLst>
          </p:nvPr>
        </p:nvSpPr>
        <p:spPr>
          <a:xfrm>
            <a:off x="5430137" y="4814887"/>
            <a:ext cx="1513935" cy="448624"/>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91" name="直接连接符 267"/>
          <p:cNvCxnSpPr>
            <a:cxnSpLocks/>
          </p:cNvCxnSpPr>
          <p:nvPr>
            <p:custDataLst>
              <p:tags r:id="rId6"/>
            </p:custDataLst>
          </p:nvPr>
        </p:nvCxnSpPr>
        <p:spPr>
          <a:xfrm>
            <a:off x="2869573" y="4740384"/>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34" name="椭圆 268"/>
          <p:cNvSpPr/>
          <p:nvPr>
            <p:custDataLst>
              <p:tags r:id="rId7"/>
            </p:custDataLst>
          </p:nvPr>
        </p:nvSpPr>
        <p:spPr>
          <a:xfrm flipV="1">
            <a:off x="2778078" y="4554126"/>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36" name="椭圆 269"/>
          <p:cNvSpPr/>
          <p:nvPr>
            <p:custDataLst>
              <p:tags r:id="rId8"/>
            </p:custDataLst>
          </p:nvPr>
        </p:nvSpPr>
        <p:spPr>
          <a:xfrm flipV="1">
            <a:off x="2819904" y="4596606"/>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38" name="椭圆 270"/>
          <p:cNvSpPr/>
          <p:nvPr>
            <p:custDataLst>
              <p:tags r:id="rId9"/>
            </p:custDataLst>
          </p:nvPr>
        </p:nvSpPr>
        <p:spPr>
          <a:xfrm flipV="1">
            <a:off x="7786797" y="3739817"/>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93" name="直接连接符 271"/>
          <p:cNvCxnSpPr>
            <a:cxnSpLocks/>
          </p:cNvCxnSpPr>
          <p:nvPr>
            <p:custDataLst>
              <p:tags r:id="rId10"/>
            </p:custDataLst>
          </p:nvPr>
        </p:nvCxnSpPr>
        <p:spPr>
          <a:xfrm>
            <a:off x="7839734" y="3854839"/>
            <a:ext cx="0" cy="1924766"/>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0" name="椭圆 272"/>
          <p:cNvSpPr/>
          <p:nvPr>
            <p:custDataLst>
              <p:tags r:id="rId11"/>
            </p:custDataLst>
          </p:nvPr>
        </p:nvSpPr>
        <p:spPr>
          <a:xfrm flipV="1">
            <a:off x="4009998" y="3614337"/>
            <a:ext cx="387620" cy="387609"/>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95" name="直接连接符 273"/>
          <p:cNvCxnSpPr>
            <a:cxnSpLocks/>
          </p:cNvCxnSpPr>
          <p:nvPr>
            <p:custDataLst>
              <p:tags r:id="rId12"/>
            </p:custDataLst>
          </p:nvPr>
        </p:nvCxnSpPr>
        <p:spPr>
          <a:xfrm>
            <a:off x="4202792" y="4033909"/>
            <a:ext cx="0" cy="10170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97" name="直接连接符 274"/>
          <p:cNvCxnSpPr>
            <a:cxnSpLocks/>
          </p:cNvCxnSpPr>
          <p:nvPr>
            <p:custDataLst>
              <p:tags r:id="rId13"/>
            </p:custDataLst>
          </p:nvPr>
        </p:nvCxnSpPr>
        <p:spPr>
          <a:xfrm>
            <a:off x="7130644" y="3721518"/>
            <a:ext cx="0" cy="847449"/>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2" name="椭圆 275"/>
          <p:cNvSpPr/>
          <p:nvPr>
            <p:custDataLst>
              <p:tags r:id="rId14"/>
            </p:custDataLst>
          </p:nvPr>
        </p:nvSpPr>
        <p:spPr>
          <a:xfrm flipV="1">
            <a:off x="7039149" y="3535259"/>
            <a:ext cx="174872" cy="174865"/>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44" name="椭圆 276"/>
          <p:cNvSpPr/>
          <p:nvPr>
            <p:custDataLst>
              <p:tags r:id="rId15"/>
            </p:custDataLst>
          </p:nvPr>
        </p:nvSpPr>
        <p:spPr>
          <a:xfrm flipV="1">
            <a:off x="7080975" y="3577739"/>
            <a:ext cx="90607" cy="90603"/>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sp>
        <p:nvSpPr>
          <p:cNvPr id="1050046" name="椭圆 277"/>
          <p:cNvSpPr/>
          <p:nvPr>
            <p:custDataLst>
              <p:tags r:id="rId16"/>
            </p:custDataLst>
          </p:nvPr>
        </p:nvSpPr>
        <p:spPr>
          <a:xfrm flipV="1">
            <a:off x="3758386" y="4395969"/>
            <a:ext cx="105271" cy="105268"/>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899" name="直接连接符 278"/>
          <p:cNvCxnSpPr>
            <a:cxnSpLocks/>
          </p:cNvCxnSpPr>
          <p:nvPr>
            <p:custDataLst>
              <p:tags r:id="rId17"/>
            </p:custDataLst>
          </p:nvPr>
        </p:nvCxnSpPr>
        <p:spPr>
          <a:xfrm>
            <a:off x="3811322" y="4510992"/>
            <a:ext cx="0" cy="111294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48" name="椭圆 279"/>
          <p:cNvSpPr/>
          <p:nvPr>
            <p:custDataLst>
              <p:tags r:id="rId18"/>
            </p:custDataLst>
          </p:nvPr>
        </p:nvSpPr>
        <p:spPr>
          <a:xfrm flipV="1">
            <a:off x="8529217" y="4631897"/>
            <a:ext cx="264035" cy="26402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01" name="直接连接符 280"/>
          <p:cNvCxnSpPr>
            <a:cxnSpLocks/>
          </p:cNvCxnSpPr>
          <p:nvPr>
            <p:custDataLst>
              <p:tags r:id="rId19"/>
            </p:custDataLst>
          </p:nvPr>
        </p:nvCxnSpPr>
        <p:spPr>
          <a:xfrm>
            <a:off x="8659924" y="4924682"/>
            <a:ext cx="0" cy="412894"/>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0" name="椭圆 281"/>
          <p:cNvSpPr/>
          <p:nvPr>
            <p:custDataLst>
              <p:tags r:id="rId20"/>
            </p:custDataLst>
          </p:nvPr>
        </p:nvSpPr>
        <p:spPr>
          <a:xfrm flipV="1">
            <a:off x="4949133" y="4943635"/>
            <a:ext cx="327055" cy="327044"/>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charset="-122"/>
              <a:cs typeface="+mn-cs"/>
            </a:endParaRPr>
          </a:p>
        </p:txBody>
      </p:sp>
      <p:cxnSp>
        <p:nvCxnSpPr>
          <p:cNvPr id="3145903" name="直接连接符 282"/>
          <p:cNvCxnSpPr>
            <a:cxnSpLocks/>
          </p:cNvCxnSpPr>
          <p:nvPr>
            <p:custDataLst>
              <p:tags r:id="rId21"/>
            </p:custDataLst>
          </p:nvPr>
        </p:nvCxnSpPr>
        <p:spPr>
          <a:xfrm>
            <a:off x="5109903" y="5322687"/>
            <a:ext cx="0" cy="722488"/>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50052" name="图形 15"/>
          <p:cNvSpPr/>
          <p:nvPr>
            <p:custDataLst>
              <p:tags r:id="rId22"/>
            </p:custDataLst>
          </p:nvPr>
        </p:nvSpPr>
        <p:spPr>
          <a:xfrm>
            <a:off x="5016447" y="5013563"/>
            <a:ext cx="187011" cy="182223"/>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4" name="图形 19"/>
          <p:cNvSpPr/>
          <p:nvPr>
            <p:custDataLst>
              <p:tags r:id="rId23"/>
            </p:custDataLst>
          </p:nvPr>
        </p:nvSpPr>
        <p:spPr>
          <a:xfrm>
            <a:off x="8597185" y="4705746"/>
            <a:ext cx="128075" cy="115333"/>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6" name="图形 27"/>
          <p:cNvSpPr/>
          <p:nvPr>
            <p:custDataLst>
              <p:tags r:id="rId24"/>
            </p:custDataLst>
          </p:nvPr>
        </p:nvSpPr>
        <p:spPr>
          <a:xfrm>
            <a:off x="4113257" y="3738510"/>
            <a:ext cx="181118" cy="139299"/>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58" name="任意多边形: 形状 286"/>
          <p:cNvSpPr/>
          <p:nvPr>
            <p:custDataLst>
              <p:tags r:id="rId25"/>
            </p:custDataLst>
          </p:nvPr>
        </p:nvSpPr>
        <p:spPr>
          <a:xfrm>
            <a:off x="5420988" y="3687534"/>
            <a:ext cx="1343129" cy="1343135"/>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50060" name="正文"/>
          <p:cNvSpPr txBox="1"/>
          <p:nvPr>
            <p:custDataLst>
              <p:tags r:id="rId26"/>
            </p:custDataLst>
          </p:nvPr>
        </p:nvSpPr>
        <p:spPr>
          <a:xfrm>
            <a:off x="608330" y="3760076"/>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增强决策者的责任感和使命感</a:t>
            </a:r>
            <a:endParaRPr altLang="en-US" dirty="0" sz="1200" lang="zh-CN" spc="150">
              <a:solidFill>
                <a:schemeClr val="tx1">
                  <a:lumMod val="65000"/>
                  <a:lumOff val="35000"/>
                </a:schemeClr>
              </a:solidFill>
              <a:latin typeface="+mn-ea"/>
              <a:sym typeface="+mn-ea"/>
            </a:endParaRPr>
          </a:p>
        </p:txBody>
      </p:sp>
      <p:sp>
        <p:nvSpPr>
          <p:cNvPr id="1050062" name="正文"/>
          <p:cNvSpPr txBox="1"/>
          <p:nvPr>
            <p:custDataLst>
              <p:tags r:id="rId27"/>
            </p:custDataLst>
          </p:nvPr>
        </p:nvSpPr>
        <p:spPr>
          <a:xfrm>
            <a:off x="9419336" y="3760076"/>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加强决策者的沟通和协作能力</a:t>
            </a:r>
            <a:endParaRPr altLang="en-US" dirty="0" sz="1200" lang="zh-CN" spc="150">
              <a:solidFill>
                <a:schemeClr val="tx1">
                  <a:lumMod val="65000"/>
                  <a:lumOff val="35000"/>
                </a:schemeClr>
              </a:solidFill>
              <a:latin typeface="+mn-ea"/>
              <a:sym typeface="+mn-ea"/>
            </a:endParaRPr>
          </a:p>
        </p:txBody>
      </p:sp>
      <p:sp>
        <p:nvSpPr>
          <p:cNvPr id="1050064" name="正文"/>
          <p:cNvSpPr txBox="1"/>
          <p:nvPr>
            <p:custDataLst>
              <p:tags r:id="rId28"/>
            </p:custDataLst>
          </p:nvPr>
        </p:nvSpPr>
        <p:spPr>
          <a:xfrm>
            <a:off x="7063330" y="1636730"/>
            <a:ext cx="2158056" cy="808861"/>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培养决策者的创新思维和判断能力</a:t>
            </a:r>
            <a:endParaRPr altLang="en-US" dirty="0" sz="1200" lang="zh-CN" spc="150">
              <a:solidFill>
                <a:schemeClr val="tx1">
                  <a:lumMod val="65000"/>
                  <a:lumOff val="35000"/>
                </a:schemeClr>
              </a:solidFill>
              <a:latin typeface="+mn-ea"/>
              <a:sym typeface="+mn-ea"/>
            </a:endParaRPr>
          </a:p>
        </p:txBody>
      </p:sp>
      <p:sp>
        <p:nvSpPr>
          <p:cNvPr id="1050066" name="正文"/>
          <p:cNvSpPr txBox="1"/>
          <p:nvPr>
            <p:custDataLst>
              <p:tags r:id="rId29"/>
            </p:custDataLst>
          </p:nvPr>
        </p:nvSpPr>
        <p:spPr>
          <a:xfrm>
            <a:off x="2964336" y="1636730"/>
            <a:ext cx="2158056" cy="808861"/>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提高决策者的专业知识和技能水平</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00" name="标题 2"/>
          <p:cNvSpPr>
            <a:spLocks noGrp="1"/>
          </p:cNvSpPr>
          <p:nvPr>
            <p:ph type="title" idx="2"/>
          </p:nvPr>
        </p:nvSpPr>
        <p:spPr/>
        <p:txBody>
          <a:bodyPr>
            <a:normAutofit fontScale="90000"/>
          </a:bodyPr>
          <a:p>
            <a:r>
              <a:rPr altLang="en-US" lang="zh-CN"/>
              <a:t>加强团队沟通和协作能力</a:t>
            </a:r>
            <a:endParaRPr altLang="en-US" lang="zh-CN"/>
          </a:p>
        </p:txBody>
      </p:sp>
      <p:sp>
        <p:nvSpPr>
          <p:cNvPr id="1050102" name="矩形 5"/>
          <p:cNvSpPr/>
          <p:nvPr>
            <p:custDataLst>
              <p:tags r:id="rId1"/>
            </p:custDataLst>
          </p:nvPr>
        </p:nvSpPr>
        <p:spPr>
          <a:xfrm>
            <a:off x="608330"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04" name="矩形 10"/>
          <p:cNvSpPr/>
          <p:nvPr>
            <p:custDataLst>
              <p:tags r:id="rId2"/>
            </p:custDataLst>
          </p:nvPr>
        </p:nvSpPr>
        <p:spPr>
          <a:xfrm>
            <a:off x="962930"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06" name="TextBox 2"/>
          <p:cNvSpPr txBox="1"/>
          <p:nvPr>
            <p:custDataLst>
              <p:tags r:id="rId3"/>
            </p:custDataLst>
          </p:nvPr>
        </p:nvSpPr>
        <p:spPr>
          <a:xfrm>
            <a:off x="763308" y="3108637"/>
            <a:ext cx="2278909" cy="1840200"/>
          </a:xfrm>
          <a:prstGeom prst="rect"/>
          <a:noFill/>
        </p:spPr>
        <p:txBody>
          <a:bodyPr rtlCol="0" wrap="square">
            <a:normAutofit fontScale="88889"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建立有效的沟通渠道：确保团队成员之间的信息传递畅通，避免信息失真和误解。</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08" name="矩形 6"/>
          <p:cNvSpPr/>
          <p:nvPr>
            <p:custDataLst>
              <p:tags r:id="rId4"/>
            </p:custDataLst>
          </p:nvPr>
        </p:nvSpPr>
        <p:spPr>
          <a:xfrm>
            <a:off x="3406861"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10" name="矩形 11"/>
          <p:cNvSpPr/>
          <p:nvPr>
            <p:custDataLst>
              <p:tags r:id="rId5"/>
            </p:custDataLst>
          </p:nvPr>
        </p:nvSpPr>
        <p:spPr>
          <a:xfrm>
            <a:off x="3780593"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12" name="TextBox 2"/>
          <p:cNvSpPr txBox="1"/>
          <p:nvPr>
            <p:custDataLst>
              <p:tags r:id="rId6"/>
            </p:custDataLst>
          </p:nvPr>
        </p:nvSpPr>
        <p:spPr>
          <a:xfrm>
            <a:off x="3561201" y="3108637"/>
            <a:ext cx="2278909" cy="1840200"/>
          </a:xfrm>
          <a:prstGeom prst="rect"/>
          <a:noFill/>
        </p:spPr>
        <p:txBody>
          <a:bodyPr rtlCol="0" wrap="square">
            <a:normAutofit/>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促进团队协作：鼓励团队成员之间的合作，共同解决问题，提高决策效率。</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14" name="矩形 33"/>
          <p:cNvSpPr/>
          <p:nvPr>
            <p:custDataLst>
              <p:tags r:id="rId7"/>
            </p:custDataLst>
          </p:nvPr>
        </p:nvSpPr>
        <p:spPr>
          <a:xfrm>
            <a:off x="6200927"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16" name="矩形 37"/>
          <p:cNvSpPr/>
          <p:nvPr>
            <p:custDataLst>
              <p:tags r:id="rId8"/>
            </p:custDataLst>
          </p:nvPr>
        </p:nvSpPr>
        <p:spPr>
          <a:xfrm>
            <a:off x="6555527"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18" name="TextBox 2"/>
          <p:cNvSpPr txBox="1"/>
          <p:nvPr>
            <p:custDataLst>
              <p:tags r:id="rId9"/>
            </p:custDataLst>
          </p:nvPr>
        </p:nvSpPr>
        <p:spPr>
          <a:xfrm>
            <a:off x="6355905" y="3108637"/>
            <a:ext cx="2278909" cy="1840200"/>
          </a:xfrm>
          <a:prstGeom prst="rect"/>
          <a:noFill/>
        </p:spPr>
        <p:txBody>
          <a:bodyPr rtlCol="0" wrap="square">
            <a:normAutofit fontScale="83333"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lang="zh-CN" spc="150">
                <a:solidFill>
                  <a:schemeClr val="dk1">
                    <a:lumMod val="80000"/>
                    <a:lumOff val="20000"/>
                  </a:schemeClr>
                </a:solidFill>
                <a:latin typeface="+mn-ea"/>
                <a:cs typeface="微软雅黑" panose="020B0503020204020204" charset="-122"/>
                <a:sym typeface="Arial" panose="02080604020202020204" pitchFamily="34" charset="0"/>
              </a:rPr>
              <a:t>培养信任和尊重：建立团队成员之间的信任和尊重，减少冲突和分歧，提高决策质量。</a:t>
            </a:r>
            <a:endParaRPr altLang="en-US" dirty="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
        <p:nvSpPr>
          <p:cNvPr id="1050120" name="矩形 34"/>
          <p:cNvSpPr/>
          <p:nvPr>
            <p:custDataLst>
              <p:tags r:id="rId10"/>
            </p:custDataLst>
          </p:nvPr>
        </p:nvSpPr>
        <p:spPr>
          <a:xfrm>
            <a:off x="8989253" y="2535283"/>
            <a:ext cx="2588625" cy="2618152"/>
          </a:xfrm>
          <a:prstGeom prst="rect"/>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sym typeface="Arial" panose="02080604020202020204" pitchFamily="34" charset="0"/>
            </a:endParaRPr>
          </a:p>
        </p:txBody>
      </p:sp>
      <p:sp>
        <p:nvSpPr>
          <p:cNvPr id="1050122" name="矩形 38"/>
          <p:cNvSpPr/>
          <p:nvPr>
            <p:custDataLst>
              <p:tags r:id="rId11"/>
            </p:custDataLst>
          </p:nvPr>
        </p:nvSpPr>
        <p:spPr>
          <a:xfrm>
            <a:off x="9362986" y="2529543"/>
            <a:ext cx="531505" cy="275595"/>
          </a:xfrm>
          <a:prstGeom prst="rect"/>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60000"/>
          </a:bodyPr>
          <a:p>
            <a:pPr algn="ctr"/>
            <a:endParaRPr altLang="en-US" lang="zh-CN">
              <a:latin typeface="+mn-ea"/>
              <a:sym typeface="Arial" panose="02080604020202020204" pitchFamily="34" charset="0"/>
            </a:endParaRPr>
          </a:p>
        </p:txBody>
      </p:sp>
      <p:sp>
        <p:nvSpPr>
          <p:cNvPr id="1050124" name="TextBox 2"/>
          <p:cNvSpPr txBox="1"/>
          <p:nvPr>
            <p:custDataLst>
              <p:tags r:id="rId12"/>
            </p:custDataLst>
          </p:nvPr>
        </p:nvSpPr>
        <p:spPr>
          <a:xfrm>
            <a:off x="9144231" y="3108637"/>
            <a:ext cx="2278909" cy="1840200"/>
          </a:xfrm>
          <a:prstGeom prst="rect"/>
          <a:noFill/>
        </p:spPr>
        <p:txBody>
          <a:bodyPr rtlCol="0" wrap="square">
            <a:normAutofit fontScale="75000" lnSpcReduction="10000"/>
          </a:bodyPr>
          <a:ls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a:lstStyle>
          <a:p>
            <a:pPr>
              <a:lnSpc>
                <a:spcPct val="130000"/>
              </a:lnSpc>
            </a:pPr>
            <a:r>
              <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rPr>
              <a:t>定期进行团队建设活动：通过团队建设活动，增强团队凝聚力和合作意识，提高决策效率。</a:t>
            </a:r>
            <a:endParaRPr altLang="en-US" dirty="0" sz="2000" lang="zh-CN" spc="150">
              <a:solidFill>
                <a:schemeClr val="dk1">
                  <a:lumMod val="80000"/>
                  <a:lumOff val="20000"/>
                </a:schemeClr>
              </a:solidFill>
              <a:latin typeface="+mn-ea"/>
              <a:cs typeface="微软雅黑" panose="020B0503020204020204"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50158" name="标题 1"/>
          <p:cNvSpPr>
            <a:spLocks noGrp="1"/>
          </p:cNvSpPr>
          <p:nvPr>
            <p:ph type="title" idx="3"/>
            <p:custDataLst>
              <p:tags r:id="rId1"/>
            </p:custDataLst>
          </p:nvPr>
        </p:nvSpPr>
        <p:spPr>
          <a:xfrm>
            <a:off x="1163955" y="1778000"/>
            <a:ext cx="7683500" cy="1850390"/>
          </a:xfrm>
        </p:spPr>
        <p:txBody>
          <a:bodyPr/>
          <a:p>
            <a:r>
              <a:rPr altLang="en-US" lang="zh-CN"/>
              <a:t>感谢您的观看</a:t>
            </a:r>
            <a:endParaRPr altLang="en-US" lang="zh-CN"/>
          </a:p>
        </p:txBody>
      </p:sp>
      <p:sp>
        <p:nvSpPr>
          <p:cNvPr id="1050160" name="文本占位符 2"/>
          <p:cNvSpPr>
            <a:spLocks noGrp="1"/>
          </p:cNvSpPr>
          <p:nvPr>
            <p:ph type="body" idx="2"/>
            <p:custDataLst>
              <p:tags r:id="rId2"/>
            </p:custDataLst>
          </p:nvPr>
        </p:nvSpPr>
        <p:spPr>
          <a:xfrm>
            <a:off x="1182370" y="4164965"/>
            <a:ext cx="1770380" cy="427355"/>
          </a:xfrm>
        </p:spPr>
        <p:txBody>
          <a:bodyPr/>
          <a:p>
            <a:r>
              <a:rPr altLang="en-US" lang="zh-CN"/>
              <a:t>汇报人：xxx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CONTENT_GROUP_TYPE" val="contentchip"/>
</p:tagLst>
</file>

<file path=ppt/tags/tag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5.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i*2"/>
  <p:tag name="KSO_WM_UNIT_LAYERLEVEL" val="1"/>
  <p:tag name="KSO_WM_TAG_VERSION" val="3.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3.0"/>
  <p:tag name="KSO_WM_UNIT_TYPE" val="i"/>
  <p:tag name="KSO_WM_UNIT_INDEX" val="1"/>
</p:tagLst>
</file>

<file path=ppt/tags/tag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11.xml><?xml version="1.0" encoding="utf-8"?>
<p:tagLst xmlns:p="http://schemas.openxmlformats.org/presentationml/2006/main">
  <p:tag name="KSO_WM_UNIT_ISCONTENTSTITLE" val="0"/>
  <p:tag name="KSO_WM_UNIT_ISNUMDGM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Lst>
</file>

<file path=ppt/tags/tag12.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3.0"/>
  <p:tag name="KSO_WM_UNIT_CONTENT_GROUP_TYPE" val="titlestyl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Lst>
</file>

<file path=ppt/tags/tag17.xml><?xml version="1.0" encoding="utf-8"?>
<p:tagLst xmlns:p="http://schemas.openxmlformats.org/presentationml/2006/main">
  <p:tag name="KSO_WM_BEAUTIFY_FLAG" val="#wm#"/>
  <p:tag name="KSO_WM_UNIT_FILL_FORE_SCHEMECOLOR_INDEX_1_BRIGHTNESS" val="0"/>
  <p:tag name="KSO_WM_UNIT_FILL_FORE_SCHEMECOLOR_INDEX_1" val="7"/>
  <p:tag name="KSO_WM_UNIT_FILL_FORE_SCHEMECOLOR_INDEX_1_POS" val="0"/>
  <p:tag name="KSO_WM_UNIT_FILL_FORE_SCHEMECOLOR_INDEX_1_TRANS" val="1"/>
  <p:tag name="KSO_WM_UNIT_FILL_FORE_SCHEMECOLOR_INDEX_2_BRIGHTNESS" val="0"/>
  <p:tag name="KSO_WM_UNIT_FILL_FORE_SCHEMECOLOR_INDEX_2" val="7"/>
  <p:tag name="KSO_WM_UNIT_FILL_FORE_SCHEMECOLOR_INDEX_2_POS" val="0.5"/>
  <p:tag name="KSO_WM_UNIT_FILL_FORE_SCHEMECOLOR_INDEX_2_TRANS" val="0"/>
  <p:tag name="KSO_WM_UNIT_FILL_FORE_SCHEMECOLOR_INDEX_3_BRIGHTNESS" val="0"/>
  <p:tag name="KSO_WM_UNIT_FILL_FORE_SCHEMECOLOR_INDEX_3" val="7"/>
  <p:tag name="KSO_WM_UNIT_FILL_FORE_SCHEMECOLOR_INDEX_3_POS" val="1"/>
  <p:tag name="KSO_WM_UNIT_FILL_FORE_SCHEMECOLOR_INDEX_3_TRANS" val="1"/>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UNIT_TYPE" val="i"/>
  <p:tag name="KSO_WM_UNIT_INDEX" val="2"/>
</p:tagLst>
</file>

<file path=ppt/tags/tag18.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Lst>
</file>

<file path=ppt/tags/tag19.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3.0"/>
  <p:tag name="KSO_WM_UNIT_TYPE" val="i"/>
  <p:tag name="KSO_WM_UNIT_INDEX" val="1"/>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2.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3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3.0"/>
  <p:tag name="KSO_WM_UNIT_CONTENT_GROUP_TYPE" val="titlestyl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
  <p:tag name="KSO_WM_UNIT_LAYERLEVEL" val="1"/>
  <p:tag name="KSO_WM_TAG_VERSION" val="3.0"/>
</p:tagLst>
</file>

<file path=ppt/tags/tag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3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0.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1"/>
  <p:tag name="KSO_WM_UNIT_ID" val="_6*i*1"/>
  <p:tag name="KSO_WM_UNIT_LAYERLEVEL" val="1"/>
  <p:tag name="KSO_WM_TAG_VERSION" val="3.0"/>
</p:tagLst>
</file>

<file path=ppt/tags/tag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TEXT_FILL_FORE_SCHEMECOLOR_INDEX_BRIGHTNESS" val="0"/>
  <p:tag name="KSO_WM_UNIT_TEXT_FILL_FORE_SCHEMECOLOR_INDEX" val="14"/>
  <p:tag name="KSO_WM_UNIT_TEXT_FILL_TYPE" val="1"/>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3.0"/>
  <p:tag name="KSO_WM_UNIT_TYPE" val="i"/>
  <p:tag name="KSO_WM_UNIT_INDEX" val="1"/>
</p:tagLst>
</file>

<file path=ppt/tags/tag48.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7*i*2"/>
  <p:tag name="KSO_WM_UNIT_LAYERLEVEL" val="1"/>
  <p:tag name="KSO_WM_TAG_VERSION" val="3.0"/>
</p:tagLst>
</file>

<file path=ppt/tags/tag4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UNIT_TYPE" val="i"/>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UNIT_TYPE" val="i"/>
  <p:tag name="KSO_WM_UNIT_INDEX" val="1"/>
</p:tagLst>
</file>

<file path=ppt/tags/tag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TEXT_FILL_FORE_SCHEMECOLOR_INDEX_BRIGHTNESS" val="0"/>
  <p:tag name="KSO_WM_UNIT_TEXT_FILL_FORE_SCHEMECOLOR_INDEX" val="14"/>
  <p:tag name="KSO_WM_UNIT_TEXT_FILL_TYPE" val="1"/>
  <p:tag name="KSO_WM_UNIT_PRESET_TEXT" val="单击此处编辑母版文本样式 第二级 第三级 第四级 第五级"/>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3.0"/>
  <p:tag name="KSO_WM_UNIT_TYPE" val="i"/>
  <p:tag name="KSO_WM_UNIT_INDEX" val="1"/>
</p:tagLst>
</file>

<file path=ppt/tags/tag63.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3.0"/>
  <p:tag name="KSO_WM_UNIT_CONTENT_GROUP_TYPE" val="titlestyle"/>
</p:tagLst>
</file>

<file path=ppt/tags/tag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CONTENT_GROUP_TYPE" val="titlestyle"/>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71.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PLACING_PICTURE_USER_VIEWPORT" val="{&quot;height&quot;:673,&quot;width&quot;:2652}"/>
  <p:tag name="KSO_WM_UNIT_CONTENT_GROUP_TYPE" val="contentchip"/>
</p:tagLst>
</file>

<file path=ppt/tags/tag7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2"/>
  <p:tag name="KSO_WM_UNIT_ID" val="_11*i*2"/>
  <p:tag name="KSO_WM_UNIT_LAYERLEVEL" val="1"/>
  <p:tag name="KSO_WM_TAG_VERSION" val="3.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7.xml><?xml version="1.0" encoding="utf-8"?>
<p:tagLst xmlns:p="http://schemas.openxmlformats.org/presentationml/2006/main">
  <p:tag name="KSO_WM_BEAUTIFY_FLAG" val="#wm#"/>
  <p:tag name="KSO_WM_UNIT_LINE_FORE_SCHEMECOLOR_INDEX_1_BRIGHTNESS" val="0"/>
  <p:tag name="KSO_WM_UNIT_LINE_FORE_SCHEMECOLOR_INDEX_1" val="14"/>
  <p:tag name="KSO_WM_UNIT_LINE_FORE_SCHEMECOLOR_INDEX_1_POS" val="0.00917"/>
  <p:tag name="KSO_WM_UNIT_LINE_FORE_SCHEMECOLOR_INDEX_1_TRANS" val="1"/>
  <p:tag name="KSO_WM_UNIT_LINE_FORE_SCHEMECOLOR_INDEX_2_BRIGHTNESS" val="0.95"/>
  <p:tag name="KSO_WM_UNIT_LINE_FORE_SCHEMECOLOR_INDEX_2" val="5"/>
  <p:tag name="KSO_WM_UNIT_LINE_FORE_SCHEMECOLOR_INDEX_2_POS" val="0.5"/>
  <p:tag name="KSO_WM_UNIT_LINE_FORE_SCHEMECOLOR_INDEX_2_TRANS" val="0"/>
  <p:tag name="KSO_WM_UNIT_LINE_FORE_SCHEMECOLOR_INDEX_3_BRIGHTNESS" val="0"/>
  <p:tag name="KSO_WM_UNIT_LINE_FORE_SCHEMECOLOR_INDEX_3" val="14"/>
  <p:tag name="KSO_WM_UNIT_LINE_FORE_SCHEMECOLOR_INDEX_3_POS" val="1"/>
  <p:tag name="KSO_WM_UNIT_LINE_FORE_SCHEMECOLOR_INDEX_3_TRANS" val="1"/>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2"/>
  <p:tag name="KSO_WM_UNIT_ID" val="_0*i*2"/>
  <p:tag name="KSO_WM_UNIT_LAYERLEVEL" val="1"/>
  <p:tag name="KSO_WM_TAG_VERSION" val="3.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第二级 第三级 第四级 第五级"/>
  <p:tag name="KSO_WM_UNIT_NOCLEAR" val="0"/>
  <p:tag name="KSO_WM_UNIT_TYPE" val="f"/>
  <p:tag name="KSO_WM_UNIT_INDEX" val="1"/>
  <p:tag name="KSO_WM_TEMPLATE_CATEGORY" val="custom"/>
  <p:tag name="KSO_WM_TEMPLATE_INDEX" val="2023023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31"/>
</p:tagLst>
</file>

<file path=ppt/tags/tag8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31"/>
  <p:tag name="KSO_WM_SPECIAL_SOURCE" val="bdnull"/>
  <p:tag name="KSO_WM_TEMPLATE_THUMBS_INDEX" val="1、9"/>
</p:tagLst>
</file>

<file path=ppt/tags/tag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1*a*1"/>
  <p:tag name="KSO_WM_TEMPLATE_CATEGORY" val="custom"/>
  <p:tag name="KSO_WM_TEMPLATE_INDEX" val="20230231"/>
  <p:tag name="KSO_WM_UNIT_LAYERLEVEL" val="1"/>
  <p:tag name="KSO_WM_TAG_VERSION" val="3.0"/>
  <p:tag name="KSO_WM_BEAUTIFY_FLAG" val="#wm#"/>
  <p:tag name="KSO_WM_UNIT_PRESET_TEXT" val="单击添加文档标题"/>
</p:tagLst>
</file>

<file path=ppt/tags/tag85.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1*b*1"/>
  <p:tag name="KSO_WM_TEMPLATE_CATEGORY" val="custom"/>
  <p:tag name="KSO_WM_TEMPLATE_INDEX" val="20230231"/>
  <p:tag name="KSO_WM_UNIT_LAYERLEVEL" val="1"/>
  <p:tag name="KSO_WM_TAG_VERSION" val="3.0"/>
  <p:tag name="KSO_WM_BEAUTIFY_FLAG" val="#wm#"/>
  <p:tag name="KSO_WM_UNIT_TEXT_FILL_FORE_SCHEMECOLOR_INDEX_1_BRIGHTNESS" val="0.6"/>
  <p:tag name="KSO_WM_UNIT_TEXT_FILL_FORE_SCHEMECOLOR_INDEX_1" val="6"/>
  <p:tag name="KSO_WM_UNIT_TEXT_FILL_FORE_SCHEMECOLOR_INDEX_1_POS" val="0"/>
  <p:tag name="KSO_WM_UNIT_TEXT_FILL_FORE_SCHEMECOLOR_INDEX_1_TRANS" val="0"/>
  <p:tag name="KSO_WM_UNIT_TEXT_FILL_FORE_SCHEMECOLOR_INDEX_2_BRIGHTNESS" val="0.6"/>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0"/>
  <p:tag name="KSO_WM_UNIT_TEXT_FILL_GRADIENT_DIRECTION" val="3"/>
  <p:tag name="KSO_WM_UNIT_TEXT_FILL_TYPE" val="3"/>
  <p:tag name="KSO_WM_UNIT_TEXT_SHADOW_SCHEMECOLOR_INDEX_BRIGHTNESS" val="0"/>
  <p:tag name="KSO_WM_UNIT_TEXT_SHADOW_SCHEMECOLOR_INDEX" val="14"/>
  <p:tag name="KSO_WM_UNIT_PRESET_TEXT" val="添加文档副标题"/>
</p:tagLst>
</file>

<file path=ppt/tags/tag86.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1*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87.xml><?xml version="1.0" encoding="utf-8"?>
<p:tagLst xmlns:p="http://schemas.openxmlformats.org/presentationml/2006/main">
  <p:tag name="KSO_WM_SLIDE_ID" val="custom2023023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31"/>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7.6&quot;,&quot;top&quot;:&quot;90.3&quot;,&quot;width&quot;:&quot;684.4&quot;,&quot;height&quot;:&quot;359.65&quot;}"/>
</p:tagLst>
</file>

<file path=ppt/tags/tag8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31_6*b*1"/>
  <p:tag name="KSO_WM_TEMPLATE_CATEGORY" val="custom"/>
  <p:tag name="KSO_WM_TEMPLATE_INDEX" val="20230231"/>
  <p:tag name="KSO_WM_UNIT_LAYERLEVEL" val="1"/>
  <p:tag name="KSO_WM_TAG_VERSION" val="3.0"/>
  <p:tag name="KSO_WM_BEAUTIFY_FLAG" val="#wm#"/>
  <p:tag name="KSO_WM_UNIT_TEXT_FORE_SCHEMECOLOR_INDEX_1_BRIGHTNESS" val="0.6"/>
  <p:tag name="KSO_WM_UNIT_TEXT_FORE_SCHEMECOLOR_INDEX_1" val="6"/>
  <p:tag name="KSO_WM_UNIT_TEXT_FORE_SCHEMECOLOR_INDEX_1_POS" val="0"/>
  <p:tag name="KSO_WM_UNIT_TEXT_FORE_SCHEMECOLOR_INDEX_1_TRANS" val="0"/>
  <p:tag name="KSO_WM_UNIT_TEXT_FORE_SCHEMECOLOR_INDEX_2_BRIGHTNESS" val="0.6"/>
  <p:tag name="KSO_WM_UNIT_TEXT_FORE_SCHEMECOLOR_INDEX_2" val="6"/>
  <p:tag name="KSO_WM_UNIT_TEXT_FORE_SCHEMECOLOR_INDEX_2_POS" val="0.8"/>
  <p:tag name="KSO_WM_UNIT_TEXT_FORE_SCHEMECOLOR_INDEX_2_TRANS" val="1"/>
  <p:tag name="KSO_WM_UNIT_TEXT_LINE_GRADIENT_TYPE" val="0"/>
  <p:tag name="KSO_WM_UNIT_TEXT_LINE_GRADIENT_ANGLE" val="90"/>
  <p:tag name="KSO_WM_UNIT_TEXT_LINE_GRADIENT_DIRECTION" val="1"/>
  <p:tag name="KSO_WM_UNIT_TEXT_LINE_FILL_TYPE" val="5"/>
  <p:tag name="KSO_WM_DIAGRAM_GROUP_CODE" val="l1-1"/>
  <p:tag name="KSO_WM_UNIT_PRESET_TEXT" val="CONTENTS"/>
</p:tagLst>
</file>

<file path=ppt/tags/tag89.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6*a*1"/>
  <p:tag name="KSO_WM_TEMPLATE_CATEGORY" val="custom"/>
  <p:tag name="KSO_WM_TEMPLATE_INDEX" val="20230231"/>
  <p:tag name="KSO_WM_UNIT_LAYERLEVEL" val="1"/>
  <p:tag name="KSO_WM_TAG_VERSION" val="3.0"/>
  <p:tag name="KSO_WM_BEAUTIFY_FLAG" val="#wm#"/>
  <p:tag name="KSO_WM_DIAGRAM_GROUP_CODE" val="l1-1"/>
  <p:tag name="KSO_WM_UNIT_PRESET_TEXT" val="目录"/>
</p:tagLst>
</file>

<file path=ppt/tags/tag9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30231_6*l_h_i*1_2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1.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30231_6*l_h_i*1_3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2.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30231_6*l_h_i*1_4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31_6*l_h_i*1_1_1"/>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2"/>
  <p:tag name="KSO_WM_UNIT_TYPE" val="l_h_a"/>
  <p:tag name="KSO_WM_UNIT_ID" val="custom20230231_6*l_h_a*1_1_1"/>
  <p:tag name="KSO_WM_DIAGRAM_VERSION" val="3"/>
  <p:tag name="KSO_WM_UNIT_PRESET_TEXT" val="单击此处添加文本"/>
  <p:tag name="KSO_WM_DIAGRAM_COLOR_TRICK" val="1"/>
  <p:tag name="KSO_WM_DIAGRAM_COLOR_TEXT_CAN_REMOVE" val="n"/>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custom20230231_6*l_h_i*1_2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20"/>
  <p:tag name="KSO_WM_UNIT_TYPE" val="l_h_a"/>
  <p:tag name="KSO_WM_UNIT_ID" val="custom20230231_6*l_h_a*1_2_1"/>
  <p:tag name="KSO_WM_DIAGRAM_VERSION" val="3"/>
  <p:tag name="KSO_WM_UNIT_PRESET_TEXT" val="单击此处添加文本"/>
  <p:tag name="KSO_WM_DIAGRAM_COLOR_TRICK" val="1"/>
  <p:tag name="KSO_WM_DIAGRAM_COLOR_TEXT_CAN_REMOVE" val="n"/>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2"/>
  <p:tag name="KSO_WM_UNIT_ID" val="custom20230231_6*l_h_i*1_3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8"/>
  <p:tag name="KSO_WM_UNIT_TYPE" val="l_h_a"/>
  <p:tag name="KSO_WM_UNIT_ID" val="custom20230231_6*l_h_a*1_3_1"/>
  <p:tag name="KSO_WM_DIAGRAM_VERSION" val="3"/>
  <p:tag name="KSO_WM_UNIT_PRESET_TEXT" val="单击此处添加文本"/>
  <p:tag name="KSO_WM_DIAGRAM_COLOR_TRICK" val="1"/>
  <p:tag name="KSO_WM_DIAGRAM_COLOR_TEXT_CAN_REMOVE" val="n"/>
</p:tagLst>
</file>

<file path=ppt/tags/tag99.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30231_6*l_h_i*1_5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0.xml><?xml version="1.0" encoding="utf-8"?>
<p:tagLst xmlns:p="http://schemas.openxmlformats.org/presentationml/2006/main">
  <p:tag name="KSO_WM_BEAUTIFY_FLAG" val="#wm#"/>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1"/>
  <p:tag name="KSO_WM_UNIT_LINE_FORE_SCHEMECOLOR_INDEX_2_TRANS" val="0"/>
  <p:tag name="KSO_WM_UNIT_LINE_GRADIENT_TYPE" val="0"/>
  <p:tag name="KSO_WM_UNIT_LINE_GRADIENT_ANGLE" val="0"/>
  <p:tag name="KSO_WM_UNIT_LINE_GRADIENT_DIRECTION" val="3"/>
  <p:tag name="KSO_WM_UNIT_LINE_FILL_TYPE" val="5"/>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custom20230231_6*l_h_i*1_6_1"/>
  <p:tag name="KSO_WM_TEMPLATE_CATEGORY" val="custom"/>
  <p:tag name="KSO_WM_TEMPLATE_INDEX" val="20230231"/>
  <p:tag name="KSO_WM_UNIT_LAYERLEVEL" val="1_1_1"/>
  <p:tag name="KSO_WM_TAG_VERSION" val="3.0"/>
  <p:tag name="KSO_WM_DIAGRAM_VERSION" val="3"/>
  <p:tag name="KSO_WM_DIAGRAM_COLOR_TRICK" val="1"/>
  <p:tag name="KSO_WM_DIAGRAM_COLOR_TEXT_CAN_REMOVE" val="n"/>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2"/>
  <p:tag name="KSO_WM_UNIT_ID" val="custom20230231_6*l_h_i*1_4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6"/>
  <p:tag name="KSO_WM_UNIT_TYPE" val="l_h_a"/>
  <p:tag name="KSO_WM_UNIT_ID" val="custom20230231_6*l_h_a*1_4_1"/>
  <p:tag name="KSO_WM_DIAGRAM_VERSION" val="3"/>
  <p:tag name="KSO_WM_UNIT_PRESET_TEXT" val="单击此处添加文本"/>
  <p:tag name="KSO_WM_DIAGRAM_COLOR_TRICK" val="1"/>
  <p:tag name="KSO_WM_DIAGRAM_COLOR_TEXT_CAN_REMOVE" val="n"/>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2"/>
  <p:tag name="KSO_WM_UNIT_ID" val="custom20230231_6*l_h_i*1_5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4"/>
  <p:tag name="KSO_WM_UNIT_TYPE" val="l_h_a"/>
  <p:tag name="KSO_WM_UNIT_ID" val="custom20230231_6*l_h_a*1_5_1"/>
  <p:tag name="KSO_WM_DIAGRAM_VERSION" val="3"/>
  <p:tag name="KSO_WM_UNIT_PRESET_TEXT" val="单击此处添加文本"/>
  <p:tag name="KSO_WM_DIAGRAM_COLOR_TRICK" val="1"/>
  <p:tag name="KSO_WM_DIAGRAM_COLOR_TEXT_CAN_REMOVE" val="n"/>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2"/>
  <p:tag name="KSO_WM_UNIT_ID" val="custom20230231_6*l_h_i*1_6_2"/>
  <p:tag name="KSO_WM_TEMPLATE_CATEGORY" val="custom"/>
  <p:tag name="KSO_WM_TEMPLATE_INDEX" val="20230231"/>
  <p:tag name="KSO_WM_UNIT_LAYERLEVEL" val="1_1_1"/>
  <p:tag name="KSO_WM_TAG_VERSION" val="3.0"/>
  <p:tag name="KSO_WM_BEAUTIFY_FLAG" val="#wm#"/>
  <p:tag name="KSO_WM_UNIT_TEXT_FORE_SCHEMECOLOR_INDEX_BRIGHTNESS" val="0.8"/>
  <p:tag name="KSO_WM_UNIT_TEXT_FORE_SCHEMECOLOR_INDEX" val="6"/>
  <p:tag name="KSO_WM_UNIT_TEXT_LINE_FILL_TYPE" val="2"/>
  <p:tag name="KSO_WM_DIAGRAM_GROUP_CODE" val="l1-1"/>
  <p:tag name="KSO_WM_DIAGRAM_VERSION" val="3"/>
  <p:tag name="KSO_WM_DIAGRAM_COLOR_TRICK" val="1"/>
  <p:tag name="KSO_WM_DIAGRAM_COLOR_TEXT_CAN_REMOVE" val="n"/>
</p:tagLst>
</file>

<file path=ppt/tags/tag1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31"/>
  <p:tag name="KSO_WM_UNIT_LAYERLEVEL" val="1_1_1"/>
  <p:tag name="KSO_WM_TAG_VERSION" val="3.0"/>
  <p:tag name="KSO_WM_BEAUTIFY_FLAG" val="#wm#"/>
  <p:tag name="KSO_WM_UNIT_TEXT_FILL_FORE_SCHEMECOLOR_INDEX_BRIGHTNESS" val="0"/>
  <p:tag name="KSO_WM_UNIT_TEXT_FILL_FORE_SCHEMECOLOR_INDEX" val="14"/>
  <p:tag name="KSO_WM_UNIT_TEXT_FILL_TYPE" val="1"/>
  <p:tag name="KSO_WM_DIAGRAM_GROUP_CODE" val="l1-1"/>
  <p:tag name="KSO_WM_UNIT_VALUE" val="12"/>
  <p:tag name="KSO_WM_UNIT_TYPE" val="l_h_a"/>
  <p:tag name="KSO_WM_UNIT_ID" val="custom20230231_6*l_h_a*1_6_1"/>
  <p:tag name="KSO_WM_DIAGRAM_VERSION" val="3"/>
  <p:tag name="KSO_WM_UNIT_PRESET_TEXT" val="单击此处添加文本"/>
  <p:tag name="KSO_WM_DIAGRAM_COLOR_TRICK" val="1"/>
  <p:tag name="KSO_WM_DIAGRAM_COLOR_TEXT_CAN_REMOVE" val="n"/>
</p:tagLst>
</file>

<file path=ppt/tags/tag107.xml><?xml version="1.0" encoding="utf-8"?>
<p:tagLst xmlns:p="http://schemas.openxmlformats.org/presentationml/2006/main">
  <p:tag name="KSO_WM_SLIDE_ID" val="custom20230231_6"/>
  <p:tag name="KSO_WM_TEMPLATE_SUBCATEGORY" val="29"/>
  <p:tag name="KSO_WM_TEMPLATE_MASTER_TYPE" val="0"/>
  <p:tag name="KSO_WM_TEMPLATE_COLOR_TYPE" val="0"/>
  <p:tag name="KSO_WM_SLIDE_ITEM_CNT" val="6"/>
  <p:tag name="KSO_WM_SLIDE_INDEX" val="6"/>
  <p:tag name="KSO_WM_TAG_VERSION" val="3.0"/>
  <p:tag name="KSO_WM_BEAUTIFY_FLAG" val="#wm#"/>
  <p:tag name="KSO_WM_TEMPLATE_CATEGORY" val="custom"/>
  <p:tag name="KSO_WM_TEMPLATE_INDEX" val="20230231"/>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0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1"/>
</p:tagLst>
</file>

<file path=ppt/tags/tag11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12.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2"/>
</p:tagLst>
</file>

<file path=ppt/tags/tag113.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14.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4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3"/>
</p:tagLst>
</file>

<file path=ppt/tags/tag148.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18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4"/>
</p:tagLst>
</file>

<file path=ppt/tags/tag187.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3*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3*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3*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3*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3*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3*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3*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3*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3*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3*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3*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3*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3*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3*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3*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3*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2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5"/>
</p:tagLst>
</file>

<file path=ppt/tags/tag23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262_3*l_h_f*1_1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262_3*l_h_f*1_2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262_3*l_h_f*1_3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262_3*l_h_f*1_4_1"/>
  <p:tag name="KSO_WM_TEMPLATE_CATEGORY" val="diagram"/>
  <p:tag name="KSO_WM_TEMPLATE_INDEX" val="2023126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添加文本具体内容，简明扼要地阐述您的观点。根据需要可酌情增减文字,单击添加文本具体内容，简明扼要地阐述您的观点"/>
  <p:tag name="KSO_WM_DIAGRAM_MAX_ITEMCNT" val="6"/>
  <p:tag name="KSO_WM_DIAGRAM_MIN_ITEMCNT" val="2"/>
  <p:tag name="KSO_WM_DIAGRAM_VIRTUALLY_FRAME" val="{&quot;height&quot;:381.55,&quot;width&quot;: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UNIT_LINE_FORE_SCHEMECOLOR_INDEX_BRIGHTNESS" val="0"/>
  <p:tag name="KSO_WM_UNIT_LINE_FILL_TYPE" val="2"/>
  <p:tag name="KSO_WM_UNIT_HIGHLIGHT" val="0"/>
  <p:tag name="KSO_WM_UNIT_COMPATIBLE" val="0"/>
  <p:tag name="KSO_WM_UNIT_DIAGRAM_ISNUMVISUAL" val="0"/>
  <p:tag name="KSO_WM_UNIT_DIAGRAM_ISREFERUNIT" val="0"/>
  <p:tag name="KSO_WM_UNIT_ID" val="diagram20231101_3*l_h_i*1_2_1"/>
  <p:tag name="KSO_WM_TEMPLATE_CATEGORY" val="diagram"/>
  <p:tag name="KSO_WM_TEMPLATE_INDEX" val="20231101"/>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2"/>
  <p:tag name="KSO_WM_DIAGRAM_COLOR_TEXT_CAN_REMOVE" val="n"/>
  <p:tag name="KSO_WM_UNIT_LINE_FORE_SCHEMECOLOR_INDEX" val="5"/>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solidLine&quot;:{&quot;brightness&quot;:0,&quot;colorType&quot;:1,&quot;foreColorIndex&quot;:5,&quot;transparency&quot;:0.680000007152557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36.xml><?xml version="1.0" encoding="utf-8"?>
<p:tagLst xmlns:p="http://schemas.openxmlformats.org/presentationml/2006/main">
  <p:tag name="KSO_WM_UNIT_LINE_FORE_SCHEMECOLOR_INDEX_BRIGHTNESS" val="0"/>
  <p:tag name="KSO_WM_UNIT_LINE_FILL_TYPE" val="2"/>
  <p:tag name="KSO_WM_UNIT_HIGHLIGHT" val="0"/>
  <p:tag name="KSO_WM_UNIT_COMPATIBLE" val="0"/>
  <p:tag name="KSO_WM_UNIT_DIAGRAM_ISNUMVISUAL" val="0"/>
  <p:tag name="KSO_WM_UNIT_DIAGRAM_ISREFERUNIT" val="0"/>
  <p:tag name="KSO_WM_UNIT_ID" val="diagram20231101_3*l_h_i*1_3_2"/>
  <p:tag name="KSO_WM_TEMPLATE_CATEGORY" val="diagram"/>
  <p:tag name="KSO_WM_TEMPLATE_INDEX" val="20231101"/>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RICK" val="2"/>
  <p:tag name="KSO_WM_DIAGRAM_COLOR_TEXT_CAN_REMOVE" val="n"/>
  <p:tag name="KSO_WM_UNIT_LINE_FORE_SCHEMECOLOR_INDEX" val="5"/>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solidLine&quot;:{&quot;brightness&quot;:0,&quot;colorType&quot;:1,&quot;foreColorIndex&quot;:5,&quot;transparency&quot;:0.680000007152557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37.xml><?xml version="1.0" encoding="utf-8"?>
<p:tagLst xmlns:p="http://schemas.openxmlformats.org/presentationml/2006/main">
  <p:tag name="KSO_WM_UNIT_LINE_FORE_SCHEMECOLOR_INDEX_BRIGHTNESS" val="0"/>
  <p:tag name="KSO_WM_UNIT_LINE_FILL_TYPE" val="2"/>
  <p:tag name="KSO_WM_UNIT_HIGHLIGHT" val="0"/>
  <p:tag name="KSO_WM_UNIT_COMPATIBLE" val="0"/>
  <p:tag name="KSO_WM_UNIT_DIAGRAM_ISNUMVISUAL" val="0"/>
  <p:tag name="KSO_WM_UNIT_DIAGRAM_ISREFERUNIT" val="0"/>
  <p:tag name="KSO_WM_UNIT_ID" val="diagram20231101_3*l_h_i*1_4_2"/>
  <p:tag name="KSO_WM_TEMPLATE_CATEGORY" val="diagram"/>
  <p:tag name="KSO_WM_TEMPLATE_INDEX" val="20231101"/>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RICK" val="2"/>
  <p:tag name="KSO_WM_DIAGRAM_COLOR_TEXT_CAN_REMOVE" val="n"/>
  <p:tag name="KSO_WM_UNIT_LINE_FORE_SCHEMECOLOR_INDEX" val="5"/>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solidLine&quot;:{&quot;brightness&quot;:0,&quot;colorType&quot;:1,&quot;foreColorIndex&quot;:5,&quot;transparency&quot;:0.6800000071525574},&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101_3*l_h_a*1_1_1"/>
  <p:tag name="KSO_WM_TEMPLATE_CATEGORY" val="diagram"/>
  <p:tag name="KSO_WM_TEMPLATE_INDEX" val="20231101"/>
  <p:tag name="KSO_WM_UNIT_LAYERLEVEL" val="1_1_1"/>
  <p:tag name="KSO_WM_TAG_VERSION" val="3.0"/>
  <p:tag name="KSO_WM_BEAUTIFY_FLAG" val="#wm#"/>
  <p:tag name="KSO_WM_UNIT_TEXT_FILL_FORE_SCHEMECOLOR_INDEX_BRIGHTNESS" val="0"/>
  <p:tag name="KSO_WM_UNIT_TEXT_FILL_TYPE" val="1"/>
  <p:tag name="KSO_WM_UNIT_TEXT_SHADOW_SCHEMECOLOR_INDEX_BRIGHTNESS" val="0"/>
  <p:tag name="KSO_WM_UNIT_TEXT_SHADOW_SCHEMECOLOR_INDEX" val="1"/>
  <p:tag name="KSO_WM_DIAGRAM_VERSION" val="3"/>
  <p:tag name="KSO_WM_DIAGRAM_COLOR_TRICK" val="2"/>
  <p:tag name="KSO_WM_DIAGRAM_COLOR_TEXT_CAN_REMOVE" val="n"/>
  <p:tag name="KSO_WM_DIAGRAM_GROUP_CODE" val="l1-1"/>
  <p:tag name="KSO_WM_UNIT_PRESET_TEXT" val="单击添加标题"/>
  <p:tag name="KSO_WM_UNIT_TEXT_FILL_FORE_SCHEMECOLOR_INDEX" val="5"/>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101_3*l_h_f*1_1_1"/>
  <p:tag name="KSO_WM_TEMPLATE_CATEGORY" val="diagram"/>
  <p:tag name="KSO_WM_TEMPLATE_INDEX" val="20231101"/>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正文，文字是您思想的提炼，为了最终演示发布的良好效果，请尽量言简意赅的阐述观点；根据需要可酌情增减文字"/>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101_3*l_h_i*1_1_1"/>
  <p:tag name="KSO_WM_TEMPLATE_CATEGORY" val="diagram"/>
  <p:tag name="KSO_WM_TEMPLATE_INDEX" val="20231101"/>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SUBTYPE" val="d"/>
  <p:tag name="KSO_WM_UNIT_TYPE" val="l_h_i"/>
  <p:tag name="KSO_WM_UNIT_INDEX" val="1_1_1"/>
  <p:tag name="KSO_WM_UNIT_PRESET_TEXT" val="01"/>
  <p:tag name="KSO_WM_UNIT_TEXT_FILL_FORE_SCHEMECOLOR_INDEX" val="5"/>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101_3*l_h_a*1_2_1"/>
  <p:tag name="KSO_WM_TEMPLATE_CATEGORY" val="diagram"/>
  <p:tag name="KSO_WM_TEMPLATE_INDEX" val="20231101"/>
  <p:tag name="KSO_WM_UNIT_LAYERLEVEL" val="1_1_1"/>
  <p:tag name="KSO_WM_TAG_VERSION" val="3.0"/>
  <p:tag name="KSO_WM_BEAUTIFY_FLAG" val="#wm#"/>
  <p:tag name="KSO_WM_UNIT_TEXT_FILL_FORE_SCHEMECOLOR_INDEX_BRIGHTNESS" val="0"/>
  <p:tag name="KSO_WM_UNIT_TEXT_FILL_TYPE" val="1"/>
  <p:tag name="KSO_WM_UNIT_TEXT_SHADOW_SCHEMECOLOR_INDEX_BRIGHTNESS" val="0"/>
  <p:tag name="KSO_WM_UNIT_TEXT_SHADOW_SCHEMECOLOR_INDEX" val="1"/>
  <p:tag name="KSO_WM_DIAGRAM_VERSION" val="3"/>
  <p:tag name="KSO_WM_DIAGRAM_COLOR_TRICK" val="2"/>
  <p:tag name="KSO_WM_DIAGRAM_COLOR_TEXT_CAN_REMOVE" val="n"/>
  <p:tag name="KSO_WM_DIAGRAM_GROUP_CODE" val="l1-1"/>
  <p:tag name="KSO_WM_UNIT_PRESET_TEXT" val="单击添加标题"/>
  <p:tag name="KSO_WM_UNIT_TEXT_FILL_FORE_SCHEMECOLOR_INDEX" val="6"/>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101_3*l_h_f*1_2_1"/>
  <p:tag name="KSO_WM_TEMPLATE_CATEGORY" val="diagram"/>
  <p:tag name="KSO_WM_TEMPLATE_INDEX" val="20231101"/>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正文，文字是您思想的提炼，为了最终演示发布的良好效果，请尽量言简意赅的阐述观点；根据需要可酌情增减文字"/>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101_3*l_h_i*1_2_2"/>
  <p:tag name="KSO_WM_TEMPLATE_CATEGORY" val="diagram"/>
  <p:tag name="KSO_WM_TEMPLATE_INDEX" val="20231101"/>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SUBTYPE" val="d"/>
  <p:tag name="KSO_WM_UNIT_TYPE" val="l_h_i"/>
  <p:tag name="KSO_WM_UNIT_INDEX" val="1_2_2"/>
  <p:tag name="KSO_WM_UNIT_PRESET_TEXT" val="02"/>
  <p:tag name="KSO_WM_UNIT_TEXT_FILL_FORE_SCHEMECOLOR_INDEX" val="6"/>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101_3*l_h_a*1_3_1"/>
  <p:tag name="KSO_WM_TEMPLATE_CATEGORY" val="diagram"/>
  <p:tag name="KSO_WM_TEMPLATE_INDEX" val="20231101"/>
  <p:tag name="KSO_WM_UNIT_LAYERLEVEL" val="1_1_1"/>
  <p:tag name="KSO_WM_TAG_VERSION" val="3.0"/>
  <p:tag name="KSO_WM_BEAUTIFY_FLAG" val="#wm#"/>
  <p:tag name="KSO_WM_UNIT_TEXT_FILL_FORE_SCHEMECOLOR_INDEX_BRIGHTNESS" val="0"/>
  <p:tag name="KSO_WM_UNIT_TEXT_FILL_TYPE" val="1"/>
  <p:tag name="KSO_WM_UNIT_TEXT_SHADOW_SCHEMECOLOR_INDEX_BRIGHTNESS" val="0"/>
  <p:tag name="KSO_WM_UNIT_TEXT_SHADOW_SCHEMECOLOR_INDEX" val="1"/>
  <p:tag name="KSO_WM_DIAGRAM_VERSION" val="3"/>
  <p:tag name="KSO_WM_DIAGRAM_COLOR_TRICK" val="2"/>
  <p:tag name="KSO_WM_DIAGRAM_COLOR_TEXT_CAN_REMOVE" val="n"/>
  <p:tag name="KSO_WM_DIAGRAM_GROUP_CODE" val="l1-1"/>
  <p:tag name="KSO_WM_UNIT_PRESET_TEXT" val="单击添加标题"/>
  <p:tag name="KSO_WM_UNIT_TEXT_FILL_FORE_SCHEMECOLOR_INDEX" val="5"/>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101_3*l_h_f*1_3_1"/>
  <p:tag name="KSO_WM_TEMPLATE_CATEGORY" val="diagram"/>
  <p:tag name="KSO_WM_TEMPLATE_INDEX" val="20231101"/>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正文，文字是您思想的提炼，为了最终演示发布的良好效果，请尽量言简意赅的阐述观点；根据需要可酌情增减文字"/>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101_3*l_h_i*1_3_1"/>
  <p:tag name="KSO_WM_TEMPLATE_CATEGORY" val="diagram"/>
  <p:tag name="KSO_WM_TEMPLATE_INDEX" val="20231101"/>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SUBTYPE" val="d"/>
  <p:tag name="KSO_WM_UNIT_TYPE" val="l_h_i"/>
  <p:tag name="KSO_WM_UNIT_INDEX" val="1_3_1"/>
  <p:tag name="KSO_WM_UNIT_PRESET_TEXT" val="03"/>
  <p:tag name="KSO_WM_UNIT_TEXT_FILL_FORE_SCHEMECOLOR_INDEX" val="5"/>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101_3*l_h_a*1_4_1"/>
  <p:tag name="KSO_WM_TEMPLATE_CATEGORY" val="diagram"/>
  <p:tag name="KSO_WM_TEMPLATE_INDEX" val="20231101"/>
  <p:tag name="KSO_WM_UNIT_LAYERLEVEL" val="1_1_1"/>
  <p:tag name="KSO_WM_TAG_VERSION" val="3.0"/>
  <p:tag name="KSO_WM_BEAUTIFY_FLAG" val="#wm#"/>
  <p:tag name="KSO_WM_UNIT_TEXT_FILL_FORE_SCHEMECOLOR_INDEX_BRIGHTNESS" val="0"/>
  <p:tag name="KSO_WM_UNIT_TEXT_FILL_TYPE" val="1"/>
  <p:tag name="KSO_WM_UNIT_TEXT_SHADOW_SCHEMECOLOR_INDEX_BRIGHTNESS" val="0"/>
  <p:tag name="KSO_WM_UNIT_TEXT_SHADOW_SCHEMECOLOR_INDEX" val="1"/>
  <p:tag name="KSO_WM_DIAGRAM_VERSION" val="3"/>
  <p:tag name="KSO_WM_DIAGRAM_COLOR_TRICK" val="2"/>
  <p:tag name="KSO_WM_DIAGRAM_COLOR_TEXT_CAN_REMOVE" val="n"/>
  <p:tag name="KSO_WM_DIAGRAM_GROUP_CODE" val="l1-1"/>
  <p:tag name="KSO_WM_UNIT_PRESET_TEXT" val="单击添加标题"/>
  <p:tag name="KSO_WM_UNIT_TEXT_FILL_FORE_SCHEMECOLOR_INDEX" val="6"/>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101_3*l_h_f*1_4_1"/>
  <p:tag name="KSO_WM_TEMPLATE_CATEGORY" val="diagram"/>
  <p:tag name="KSO_WM_TEMPLATE_INDEX" val="20231101"/>
  <p:tag name="KSO_WM_UNIT_LAYERLEVEL" val="1_1_1"/>
  <p:tag name="KSO_WM_TAG_VERSION" val="3.0"/>
  <p:tag name="KSO_WM_BEAUTIFY_FLAG" val="#wm#"/>
  <p:tag name="KSO_WM_UNIT_TEXT_FILL_FORE_SCHEMECOLOR_INDEX_BRIGHTNESS" val="0.35"/>
  <p:tag name="KSO_WM_UNIT_TEXT_FILL_TYPE" val="1"/>
  <p:tag name="KSO_WM_DIAGRAM_VERSION" val="3"/>
  <p:tag name="KSO_WM_DIAGRAM_COLOR_TRICK" val="2"/>
  <p:tag name="KSO_WM_DIAGRAM_COLOR_TEXT_CAN_REMOVE" val="n"/>
  <p:tag name="KSO_WM_DIAGRAM_GROUP_CODE" val="l1-1"/>
  <p:tag name="KSO_WM_UNIT_PRESET_TEXT" val="单击此处输入你的正文，文字是您思想的提炼，为了最终演示发布的良好效果，请尽量言简意赅的阐述观点；根据需要可酌情增减文字"/>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101_3*l_h_i*1_4_1"/>
  <p:tag name="KSO_WM_TEMPLATE_CATEGORY" val="diagram"/>
  <p:tag name="KSO_WM_TEMPLATE_INDEX" val="20231101"/>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SUBTYPE" val="d"/>
  <p:tag name="KSO_WM_UNIT_TYPE" val="l_h_i"/>
  <p:tag name="KSO_WM_UNIT_INDEX" val="1_4_1"/>
  <p:tag name="KSO_WM_UNIT_PRESET_TEXT" val="04"/>
  <p:tag name="KSO_WM_UNIT_TEXT_FILL_FORE_SCHEMECOLOR_INDEX" val="6"/>
  <p:tag name="KSO_WM_DIAGRAM_MAX_ITEMCNT" val="6"/>
  <p:tag name="KSO_WM_DIAGRAM_MIN_ITEMCNT" val="2"/>
  <p:tag name="KSO_WM_DIAGRAM_VIRTUALLY_FRAME" val="{&quot;height&quot;:397.15000000000003,&quot;width&quot;:53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30_3*l_h_f*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30_3*l_h_a*1_1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30_3*l_h_f*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30_3*l_h_a*1_2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30_3*l_h_f*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30_3*l_h_a*1_3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0930_3*l_h_f*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输入你的智能图形项正文，请尽量言简意赅的阐述观点，以便观者可以准确理解您所传达的信息。"/>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30_3*l_h_a*1_4_1"/>
  <p:tag name="KSO_WM_TEMPLATE_CATEGORY" val="diagram"/>
  <p:tag name="KSO_WM_TEMPLATE_INDEX" val="2023093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92.4,&quot;width&quot;:3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7*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添加章节标题"/>
</p:tagLst>
</file>

<file path=ppt/tags/tag25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31_7*e*1"/>
  <p:tag name="KSO_WM_TEMPLATE_CATEGORY" val="custom"/>
  <p:tag name="KSO_WM_TEMPLATE_INDEX" val="20230231"/>
  <p:tag name="KSO_WM_UNIT_LAYERLEVEL" val="1"/>
  <p:tag name="KSO_WM_TAG_VERSION" val="3.0"/>
  <p:tag name="KSO_WM_BEAUTIFY_FLAG" val="#wm#"/>
  <p:tag name="KSO_WM_UNIT_TEXT_FILL_FORE_SCHEMECOLOR_INDEX_1_BRIGHTNESS" val="0"/>
  <p:tag name="KSO_WM_UNIT_TEXT_FILL_FORE_SCHEMECOLOR_INDEX_1" val="14"/>
  <p:tag name="KSO_WM_UNIT_TEXT_FILL_FORE_SCHEMECOLOR_INDEX_1_POS" val="0"/>
  <p:tag name="KSO_WM_UNIT_TEXT_FILL_FORE_SCHEMECOLOR_INDEX_1_TRANS" val="0"/>
  <p:tag name="KSO_WM_UNIT_TEXT_FILL_FORE_SCHEMECOLOR_INDEX_2_BRIGHTNESS" val="0.8"/>
  <p:tag name="KSO_WM_UNIT_TEXT_FILL_FORE_SCHEMECOLOR_INDEX_2" val="5"/>
  <p:tag name="KSO_WM_UNIT_TEXT_FILL_FORE_SCHEMECOLOR_INDEX_2_POS" val="1"/>
  <p:tag name="KSO_WM_UNIT_TEXT_FILL_FORE_SCHEMECOLOR_INDEX_2_TRANS" val="0"/>
  <p:tag name="KSO_WM_UNIT_TEXT_FILL_GRADIENT_TYPE" val="0"/>
  <p:tag name="KSO_WM_UNIT_TEXT_FILL_GRADIENT_ANGLE" val="90"/>
  <p:tag name="KSO_WM_UNIT_TEXT_FILL_GRADIENT_DIRECTION" val="1"/>
  <p:tag name="KSO_WM_UNIT_TEXT_FILL_TYPE" val="3"/>
  <p:tag name="KSO_WM_UNIT_TEXT_SHADOW_SCHEMECOLOR_INDEX_BRIGHTNESS" val="0"/>
  <p:tag name="KSO_WM_UNIT_TEXT_SHADOW_SCHEMECOLOR_INDEX" val="14"/>
  <p:tag name="KSO_WM_UNIT_CONTENT_GROUP_TYPE" val="contentchip"/>
  <p:tag name="KSO_WM_UNIT_PRESET_TEXT" val="06"/>
</p:tagLst>
</file>

<file path=ppt/tags/tag260.xml><?xml version="1.0" encoding="utf-8"?>
<p:tagLst xmlns:p="http://schemas.openxmlformats.org/presentationml/2006/main">
  <p:tag name="KSO_WM_SLIDE_ID" val="custom20230231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31"/>
  <p:tag name="KSO_WM_SLIDE_TYPE" val="sectionTitle"/>
  <p:tag name="KSO_WM_SLIDE_SUBTYPE" val="pureTxt"/>
  <p:tag name="KSO_WM_SLIDE_LAYOUT" val="a_e"/>
  <p:tag name="KSO_WM_SLIDE_LAYOUT_CNT" val="1_1"/>
  <p:tag name="KSO_WM_SPECIAL_SOURCE" val="bdnull"/>
  <p:tag name="KSO_WM_SLIDE_CONTENT_AREA" val="{&quot;left&quot;:&quot;47.6&quot;,&quot;top&quot;:&quot;90.3&quot;,&quot;width&quot;:&quot;813.35&quot;,&quot;height&quot;:&quot;359.65&quot;}"/>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i*1_5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5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5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5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4*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UNIT_VALUE" val="80"/>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4*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4*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4*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4*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4*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4*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4*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4*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4*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4*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4*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4*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4*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4*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4*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4*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4*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4*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4*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4*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1"/>
  <p:tag name="KSO_WM_TEMPLATE_CATEGORY" val="diagram"/>
  <p:tag name="KSO_WM_TEMPLATE_INDEX" val="20231351"/>
  <p:tag name="KSO_WM_UNIT_LAYERLEVEL" val="1_1_1"/>
  <p:tag name="KSO_WM_TAG_VERSION" val="3.0"/>
  <p:tag name="KSO_WM_DIAGRAM_GROUP_CODE" val="l1-1"/>
  <p:tag name="KSO_WM_UNIT_TYPE" val="l_h_i"/>
  <p:tag name="KSO_WM_UNIT_INDEX" val="1_1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1_2"/>
  <p:tag name="KSO_WM_TEMPLATE_CATEGORY" val="diagram"/>
  <p:tag name="KSO_WM_TEMPLATE_INDEX" val="20231351"/>
  <p:tag name="KSO_WM_UNIT_LAYERLEVEL" val="1_1_1"/>
  <p:tag name="KSO_WM_TAG_VERSION" val="3.0"/>
  <p:tag name="KSO_WM_DIAGRAM_GROUP_CODE" val="l1-1"/>
  <p:tag name="KSO_WM_UNIT_TYPE" val="l_h_i"/>
  <p:tag name="KSO_WM_UNIT_INDEX" val="1_1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1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1"/>
  <p:tag name="KSO_WM_TEMPLATE_CATEGORY" val="diagram"/>
  <p:tag name="KSO_WM_TEMPLATE_INDEX" val="20231351"/>
  <p:tag name="KSO_WM_UNIT_LAYERLEVEL" val="1_1_1"/>
  <p:tag name="KSO_WM_TAG_VERSION" val="3.0"/>
  <p:tag name="KSO_WM_DIAGRAM_GROUP_CODE" val="l1-1"/>
  <p:tag name="KSO_WM_UNIT_TYPE" val="l_h_i"/>
  <p:tag name="KSO_WM_UNIT_INDEX" val="1_2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2_2"/>
  <p:tag name="KSO_WM_TEMPLATE_CATEGORY" val="diagram"/>
  <p:tag name="KSO_WM_TEMPLATE_INDEX" val="20231351"/>
  <p:tag name="KSO_WM_UNIT_LAYERLEVEL" val="1_1_1"/>
  <p:tag name="KSO_WM_TAG_VERSION" val="3.0"/>
  <p:tag name="KSO_WM_DIAGRAM_GROUP_CODE" val="l1-1"/>
  <p:tag name="KSO_WM_UNIT_TYPE" val="l_h_i"/>
  <p:tag name="KSO_WM_UNIT_INDEX" val="1_2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2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1"/>
  <p:tag name="KSO_WM_TEMPLATE_CATEGORY" val="diagram"/>
  <p:tag name="KSO_WM_TEMPLATE_INDEX" val="20231351"/>
  <p:tag name="KSO_WM_UNIT_LAYERLEVEL" val="1_1_1"/>
  <p:tag name="KSO_WM_TAG_VERSION" val="3.0"/>
  <p:tag name="KSO_WM_DIAGRAM_GROUP_CODE" val="l1-1"/>
  <p:tag name="KSO_WM_UNIT_TYPE" val="l_h_i"/>
  <p:tag name="KSO_WM_UNIT_INDEX" val="1_3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3_2"/>
  <p:tag name="KSO_WM_TEMPLATE_CATEGORY" val="diagram"/>
  <p:tag name="KSO_WM_TEMPLATE_INDEX" val="20231351"/>
  <p:tag name="KSO_WM_UNIT_LAYERLEVEL" val="1_1_1"/>
  <p:tag name="KSO_WM_TAG_VERSION" val="3.0"/>
  <p:tag name="KSO_WM_DIAGRAM_GROUP_CODE" val="l1-1"/>
  <p:tag name="KSO_WM_UNIT_TYPE" val="l_h_i"/>
  <p:tag name="KSO_WM_UNIT_INDEX" val="1_3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3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1"/>
  <p:tag name="KSO_WM_TEMPLATE_CATEGORY" val="diagram"/>
  <p:tag name="KSO_WM_TEMPLATE_INDEX" val="20231351"/>
  <p:tag name="KSO_WM_UNIT_LAYERLEVEL" val="1_1_1"/>
  <p:tag name="KSO_WM_TAG_VERSION" val="3.0"/>
  <p:tag name="KSO_WM_DIAGRAM_GROUP_CODE" val="l1-1"/>
  <p:tag name="KSO_WM_UNIT_TYPE" val="l_h_i"/>
  <p:tag name="KSO_WM_UNIT_INDEX" val="1_4_1"/>
  <p:tag name="KSO_WM_DIAGRAM_VERSION" val="3"/>
  <p:tag name="KSO_WM_DIAGRAM_COLOR_TEXT_CAN_REMOVE" val="n"/>
  <p:tag name="KSO_WM_BEAUTIFY_FLAG" val="#wm#"/>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2,&quot;rgb&quot;:&quot;#f2f2f2&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i*1_4_2"/>
  <p:tag name="KSO_WM_TEMPLATE_CATEGORY" val="diagram"/>
  <p:tag name="KSO_WM_TEMPLATE_INDEX" val="20231351"/>
  <p:tag name="KSO_WM_UNIT_LAYERLEVEL" val="1_1_1"/>
  <p:tag name="KSO_WM_TAG_VERSION" val="3.0"/>
  <p:tag name="KSO_WM_DIAGRAM_GROUP_CODE" val="l1-1"/>
  <p:tag name="KSO_WM_UNIT_TYPE" val="l_h_i"/>
  <p:tag name="KSO_WM_UNIT_INDEX" val="1_4_2"/>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370.1846456692914,&quot;width&quot;:805.553779527559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1_3*l_h_f*1_4_1"/>
  <p:tag name="KSO_WM_TEMPLATE_CATEGORY" val="diagram"/>
  <p:tag name="KSO_WM_TEMPLATE_INDEX" val="20231351"/>
  <p:tag name="KSO_WM_UNIT_LAYERLEVEL" val="1_1_1"/>
  <p:tag name="KSO_WM_TAG_VERSION" val="3.0"/>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VALUE" val="36"/>
  <p:tag name="KSO_WM_BEAUTIFY_FLAG" val="#wm#"/>
  <p:tag name="KSO_WM_UNIT_PRESET_TEXT" val="单击此处输入你的正文，文字是您思想的提炼。"/>
  <p:tag name="KSO_WM_DIAGRAM_MAX_ITEMCNT" val="6"/>
  <p:tag name="KSO_WM_DIAGRAM_MIN_ITEMCNT" val="2"/>
  <p:tag name="KSO_WM_DIAGRAM_VIRTUALLY_FRAME" val="{&quot;height&quot;:370.1846456692914,&quot;width&quot;:805.553779527559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31_9*a*1"/>
  <p:tag name="KSO_WM_TEMPLATE_CATEGORY" val="custom"/>
  <p:tag name="KSO_WM_TEMPLATE_INDEX" val="20230231"/>
  <p:tag name="KSO_WM_UNIT_LAYERLEVEL" val="1"/>
  <p:tag name="KSO_WM_TAG_VERSION" val="3.0"/>
  <p:tag name="KSO_WM_BEAUTIFY_FLAG" val="#wm#"/>
  <p:tag name="KSO_WM_UNIT_CONTENT_GROUP_TYPE" val="contentchip"/>
  <p:tag name="KSO_WM_UNIT_PRESET_TEXT" val="感谢您的观看"/>
</p:tagLst>
</file>

<file path=ppt/tags/tag338.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31_9*f*1"/>
  <p:tag name="KSO_WM_TEMPLATE_CATEGORY" val="custom"/>
  <p:tag name="KSO_WM_TEMPLATE_INDEX" val="20230231"/>
  <p:tag name="KSO_WM_UNIT_LAYERLEVEL" val="1"/>
  <p:tag name="KSO_WM_TAG_VERSION" val="3.0"/>
  <p:tag name="KSO_WM_BEAUTIFY_FLAG" val="#wm#"/>
  <p:tag name="KSO_WM_UNIT_PLACING_PICTURE_USER_VIEWPORT" val="{&quot;height&quot;:673,&quot;width&quot;:2652}"/>
  <p:tag name="KSO_WM_UNIT_PRESET_TEXT" val="汇报人：WPS"/>
</p:tagLst>
</file>

<file path=ppt/tags/tag339.xml><?xml version="1.0" encoding="utf-8"?>
<p:tagLst xmlns:p="http://schemas.openxmlformats.org/presentationml/2006/main">
  <p:tag name="KSO_WM_SLIDE_ID" val="custom2023023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31"/>
  <p:tag name="KSO_WM_SLIDE_TYPE" val="endPage"/>
  <p:tag name="KSO_WM_SLIDE_SUBTYPE" val="pureTxt"/>
  <p:tag name="KSO_WM_SLIDE_LAYOUT" val="a_f"/>
  <p:tag name="KSO_WM_SLIDE_LAYOUT_CNT" val="1_1"/>
  <p:tag name="KSO_WM_SPECIAL_SOURCE" val="bdnull"/>
  <p:tag name="KSO_WM_SLIDE_CONTENT_AREA" val="{&quot;left&quot;:&quot;47.6&quot;,&quot;top&quot;:&quot;90.3&quot;,&quot;width&quot;:&quot;684.4&quot;,&quot;height&quot;:&quot;359.65&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71">
      <a:dk1>
        <a:srgbClr val="000000"/>
      </a:dk1>
      <a:lt1>
        <a:srgbClr val="FFFFFF"/>
      </a:lt1>
      <a:dk2>
        <a:srgbClr val="0D1053"/>
      </a:dk2>
      <a:lt2>
        <a:srgbClr val="F8F8FE"/>
      </a:lt2>
      <a:accent1>
        <a:srgbClr val="EB99FF"/>
      </a:accent1>
      <a:accent2>
        <a:srgbClr val="99C2FF"/>
      </a:accent2>
      <a:accent3>
        <a:srgbClr val="BDBFF4"/>
      </a:accent3>
      <a:accent4>
        <a:srgbClr val="CEF3FE"/>
      </a:accent4>
      <a:accent5>
        <a:srgbClr val="D3FCD0"/>
      </a:accent5>
      <a:accent6>
        <a:srgbClr val="F7FECE"/>
      </a:accent6>
      <a:hlink>
        <a:srgbClr val="0563C1"/>
      </a:hlink>
      <a:folHlink>
        <a:srgbClr val="954F72"/>
      </a:folHlink>
    </a:clrScheme>
    <a:fontScheme name="自定义 11">
      <a:majorFont>
        <a:latin typeface="MiSans Heavy"/>
        <a:ea typeface="MiSans Heavy"/>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DCD6CA"/>
          </a:solidFill>
          <a:prstDash val="solid"/>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V1938CT</dc:creator>
  <dcterms:created xsi:type="dcterms:W3CDTF">2023-12-19T11:17:13Z</dcterms:created>
  <dcterms:modified xsi:type="dcterms:W3CDTF">2023-12-19T11:17:13Z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502442d847df49f0833a96b4b3be292f_21</vt:lpwstr>
  </property>
</Properties>
</file>