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909" r:id="rId1"/>
    <p:sldMasterId id="2147510946" r:id="rId2"/>
  </p:sldMasterIdLst>
  <p:notesMasterIdLst>
    <p:notesMasterId r:id="rId3"/>
  </p:notesMasterIdLst>
  <p:sldIdLst>
    <p:sldId id="12856" r:id="rId4"/>
    <p:sldId id="12860" r:id="rId5"/>
    <p:sldId id="12864" r:id="rId6"/>
    <p:sldId id="12867" r:id="rId7"/>
    <p:sldId id="12870" r:id="rId8"/>
    <p:sldId id="12873" r:id="rId9"/>
    <p:sldId id="12876" r:id="rId10"/>
    <p:sldId id="12879" r:id="rId11"/>
    <p:sldId id="12882" r:id="rId12"/>
    <p:sldId id="12885" r:id="rId13"/>
    <p:sldId id="12888" r:id="rId14"/>
    <p:sldId id="12891" r:id="rId15"/>
    <p:sldId id="12894" r:id="rId16"/>
    <p:sldId id="12897" r:id="rId17"/>
    <p:sldId id="12900" r:id="rId18"/>
    <p:sldId id="12903" r:id="rId19"/>
    <p:sldId id="12906" r:id="rId20"/>
    <p:sldId id="12909" r:id="rId21"/>
    <p:sldId id="12912" r:id="rId22"/>
    <p:sldId id="12915" r:id="rId23"/>
    <p:sldId id="12918" r:id="rId24"/>
    <p:sldId id="12921" r:id="rId25"/>
    <p:sldId id="12924" r:id="rId26"/>
    <p:sldId id="12927" r:id="rId27"/>
    <p:sldId id="12930" r:id="rId28"/>
    <p:sldId id="1293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910" r:id="rId1"/>
    <p:sldLayoutId id="2147510911" r:id="rId2"/>
    <p:sldLayoutId id="2147510912" r:id="rId3"/>
    <p:sldLayoutId id="2147510913" r:id="rId4"/>
    <p:sldLayoutId id="2147510914" r:id="rId5"/>
    <p:sldLayoutId id="2147510915" r:id="rId6"/>
    <p:sldLayoutId id="2147510916" r:id="rId7"/>
    <p:sldLayoutId id="2147510917" r:id="rId8"/>
    <p:sldLayoutId id="2147510918" r:id="rId9"/>
    <p:sldLayoutId id="2147510919" r:id="rId10"/>
    <p:sldLayoutId id="21475109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0947" r:id="rId1"/>
    <p:sldLayoutId id="2147510948" r:id="rId2"/>
    <p:sldLayoutId id="2147510949" r:id="rId3"/>
    <p:sldLayoutId id="2147510950" r:id="rId4"/>
    <p:sldLayoutId id="2147510951" r:id="rId5"/>
    <p:sldLayoutId id="2147510952" r:id="rId6"/>
    <p:sldLayoutId id="2147510953" r:id="rId7"/>
    <p:sldLayoutId id="2147510954" r:id="rId8"/>
    <p:sldLayoutId id="2147510955" r:id="rId9"/>
    <p:sldLayoutId id="2147510956" r:id="rId10"/>
    <p:sldLayoutId id="214751095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p>
            <a:r>
              <a:rPr altLang="en-US" dirty="0" lang="zh-CN"/>
              <a:t>农产品供应链优化策略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农产品供应链现状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农产品供应链优化的关键要素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农产品供应链优化的策略与措施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321649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3216494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农产品供应链优化的实践案例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854453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6854452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农产品供应链优化的前景与展望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4468557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974045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8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095999" y="4882753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农产品供应链现状</a:t>
            </a:r>
            <a:endParaRPr altLang="en-US" dirty="0" lang="zh-CN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农产品供应链概述</a:t>
            </a:r>
            <a:endParaRPr altLang="en-US" lang="zh-CN"/>
          </a:p>
        </p:txBody>
      </p:sp>
      <p:sp>
        <p:nvSpPr>
          <p:cNvPr id="104889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农产品供应链的定义：农产品从生产到消费的整个过程，包括生产、加工、运输、销售等环节。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农产品供应链的特点：季节性、易腐性、多样性等特点，需要采取特殊的物流和仓储措施。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农产品供应链的作用：连接生产与消费，保障食品安全，促进农业增效和农民增收。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农产品供应链的现状：存在信息不对称、物流成本高、质量安全监管不力等问题，需要优化和完善。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农产品供应链存在的问题</a:t>
            </a:r>
            <a:endParaRPr altLang="en-US" lang="zh-CN"/>
          </a:p>
        </p:txBody>
      </p:sp>
      <p:sp>
        <p:nvSpPr>
          <p:cNvPr id="10489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农产品质量安全问题频发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农产品流通环节过多，物流损耗大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农产品供应链信息不对称，导致供需失衡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农产品供应链各环节衔接不紧密，缺乏协同合作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农产品供应链优化的必要性</a:t>
            </a:r>
            <a:endParaRPr altLang="en-US" lang="zh-CN"/>
          </a:p>
        </p:txBody>
      </p:sp>
      <p:sp>
        <p:nvSpPr>
          <p:cNvPr id="1049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提高农产品流通效率，降低物流成本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保障农产品质量安全，提升消费者信心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促进农业产业升级，增强国际竞争力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实现农业可持续发展，助力乡村振兴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农产品供应链优化的关键要素</a:t>
            </a:r>
            <a:endParaRPr altLang="en-US" dirty="0" lang="zh-CN"/>
          </a:p>
        </p:txBody>
      </p:sp>
      <p:sp>
        <p:nvSpPr>
          <p:cNvPr id="1049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农产品质量安全</a:t>
            </a:r>
            <a:endParaRPr altLang="en-US" lang="zh-CN"/>
          </a:p>
        </p:txBody>
      </p:sp>
      <p:sp>
        <p:nvSpPr>
          <p:cNvPr id="104910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严格把控农产品质量安全标准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提高农产品生产者的质量安全意识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加强农产品质量安全监管力度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建立完善的农产品质量追溯体系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物流配送效率</a:t>
            </a:r>
            <a:endParaRPr altLang="en-US" lang="zh-CN"/>
          </a:p>
        </p:txBody>
      </p:sp>
      <p:sp>
        <p:nvSpPr>
          <p:cNvPr id="10491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农产品供应链优化的关键要素之一是物流配送效率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提高物流配送效率可以降低农产品损耗和浪费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优化物流配送路线和运输方式可以提高效率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建立高效的物流配送体系需要加强信息化建设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信息共享与协同</a:t>
            </a:r>
            <a:endParaRPr altLang="en-US" lang="zh-CN"/>
          </a:p>
        </p:txBody>
      </p:sp>
      <p:sp>
        <p:nvSpPr>
          <p:cNvPr id="1049226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信息共享：农产品供应链中的各个环节需要实时共享需求、库存、物流等信息，以提高整个供应链的透明度和效率。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协同作业：通过信息共享，实现农产品供应链各环节的协同作业，包括生产、采购、物流、销售等，以提高整个供应链的效率和响应速度。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农产品溯源体系</a:t>
            </a:r>
            <a:endParaRPr altLang="en-US" lang="zh-CN"/>
          </a:p>
        </p:txBody>
      </p:sp>
      <p:sp>
        <p:nvSpPr>
          <p:cNvPr id="10492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定义：农产品溯源体系是指通过信息技术手段对农产品的生产、加工、运输、销售等全过程进行追溯和记录的体系。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目的：确保农产品的质量安全和可追溯性，提高消费者的信心和满意度。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关键要素：包括生产环节的监控、质量检测、信息记录与传递、标识管理等方面。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优化措施：建立统一的标准和规范，加强监管和培训，提高信息化水平，推广可追溯技术的应用等。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农产品供应链优化的策略与措施</a:t>
            </a:r>
            <a:endParaRPr altLang="en-US" dirty="0" lang="zh-CN"/>
          </a:p>
        </p:txBody>
      </p:sp>
      <p:sp>
        <p:nvSpPr>
          <p:cNvPr id="10493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建立完善的农产品质量安全监管体系</a:t>
            </a:r>
            <a:endParaRPr altLang="en-US" lang="zh-CN"/>
          </a:p>
        </p:txBody>
      </p:sp>
      <p:sp>
        <p:nvSpPr>
          <p:cNvPr id="10493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制定严格的质量安全标准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加强生产环节的监管力度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建立追溯体系，确保农产品来源可追溯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加强质量安全宣传教育，提高生产者质量安全意识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提升物流配送效率的措施</a:t>
            </a:r>
            <a:endParaRPr altLang="en-US" lang="zh-CN"/>
          </a:p>
        </p:txBody>
      </p:sp>
      <p:sp>
        <p:nvSpPr>
          <p:cNvPr id="10494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建立高效的物流配送体系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优化物流配送路线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引入先进的物流配送技术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加强物流配送人员的培训与管理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推进信息共享与协同的策略</a:t>
            </a:r>
            <a:endParaRPr altLang="en-US" lang="zh-CN"/>
          </a:p>
        </p:txBody>
      </p:sp>
      <p:sp>
        <p:nvSpPr>
          <p:cNvPr id="10494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建立信息共享平台，实现供应链各环节信息的实时传递与共享。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建立有效的激励机制，鼓励供应链各方积极参与信息共享与协同。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制定统一的信息标准，确保信息的准确性和可靠性。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加强供应链各方的协同合作，提高整体运作效率。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建立农产品溯源体系的方案</a:t>
            </a:r>
            <a:endParaRPr altLang="en-US" lang="zh-CN"/>
          </a:p>
        </p:txBody>
      </p:sp>
      <p:sp>
        <p:nvSpPr>
          <p:cNvPr id="104954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5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5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5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5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定义：农产品溯源体系是一种对农产品从生产到销售的全程追溯的系统，旨在确保农产品的质量安全和可追溯性。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目的：通过建立农产品溯源体系，可以实现对农产品供应链的全面监控和管理，提高农产品的质量和安全水平，增强消费者的信心和忠诚度。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方案：政府应加大对农产品溯源体系建设的投入，制定相关标准和规范，推动农产品生产、加工、流通等环节的信息共享和协同管理。同时，鼓励企业自主建立农产品溯源体系，提高农产品的品牌价值和市场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实施：政府应加强对农产品溯源体系实施情况的监督和评估，确保体系的可行性和有效性。同时，加强宣传和培训，提高全社会对农产品溯源体系的认识和重视程度。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6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农产品供应链优化的实践案例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6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案例名称：某农业合作社的农产品供应链优化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案例简介：该农业合作社通过建立高效的供应链管理系统，实现了农产品的快速流通和有效销售，提高了整体效益。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优化措施：采用先进的物流技术，优化仓储和运输环节，提高农产品的新鲜度和品质；与供应商和销售商建立紧密的合作关系，实现信息共享和协同作业。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成功关键：注重品质管理，保证农产品质量安全；加强信息化建设，提高供应链的透明度和可追溯性；优化物流配送体系，降低运营成本。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案例分析：成功因素与经验总结</a:t>
            </a:r>
            <a:endParaRPr altLang="en-US" lang="zh-CN"/>
          </a:p>
        </p:txBody>
      </p:sp>
      <p:sp>
        <p:nvSpPr>
          <p:cNvPr id="1049698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成功因素：农产品供应链各环节的协同合作，技术创新和信息化管理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4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经验总结：优化农产品供应链需要综合考虑物流、信息流、资金流等多个方面，加强各环节的衔接和协同，提高整体效率和竞争力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案例的启示与借鉴意义</a:t>
            </a:r>
            <a:endParaRPr altLang="en-US" lang="zh-CN"/>
          </a:p>
        </p:txBody>
      </p:sp>
      <p:sp>
        <p:nvSpPr>
          <p:cNvPr id="104974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农产品供应链优化的实践案例可以提供宝贵的经验和教训，有助于其他企业或地区优化自身的供应链管理。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通过学习成功案例，可以了解先进的供应链管理理念和技术，提高企业的竞争力和市场占有率。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案例分析有助于发现供应链管理中的问题和瓶颈，为企业提供改进的方向和思路。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借鉴成功案例的运营模式和策略，可以降低企业的风险和成本，提高运营效率和盈利能力。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农产品供应链优化的前景与展望</a:t>
            </a:r>
            <a:endParaRPr altLang="en-US" dirty="0" lang="zh-CN"/>
          </a:p>
        </p:txBody>
      </p:sp>
      <p:sp>
        <p:nvSpPr>
          <p:cNvPr id="10498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8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信息技术应用：政府鼓励农业企业应用信息技术，提高农产品供应链的透明度和效率，为农产品供应链优化提供了技术支持。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环保政策压力：政府对环保的要求越来越高，促使农业企业加强环保意识，推进农产品供应链的绿色发展。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农业政策支持：国家对农业发展的重视和支持力度不断加大，为农产品供应链优化提供了有力保障。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物流政策推进：政府出台相关物流政策，促进农产品物流行业的发展，为农产品供应链优化提供了有利条件。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市场趋势预测</a:t>
            </a:r>
            <a:endParaRPr altLang="en-US" lang="zh-CN"/>
          </a:p>
        </p:txBody>
      </p:sp>
      <p:sp>
        <p:nvSpPr>
          <p:cNvPr id="10498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可持续发展成为重要考量因素，绿色供应链逐渐兴起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农产品需求持续增长，供应链面临更大压力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数字化、智能化技术广泛应用，提升供应链效率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区域化、个性化需求对供应链灵活性提出更高要求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技术创新对供应链优化的影响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物联网技术：实现农产品追溯，提高供应链透明度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人工智能：优化物流配送路径，降低运输成本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大数据分析：预测市场需求，提高库存管理效率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区块链技术：确保农产品质量安全，降低风险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未来发展方向与战略规划</a:t>
            </a:r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数字化转型：利用大数据、物联网等技术提升供应链透明度和效率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可持续性：关注环保和可持续发展，减少农产品供应链的环境影响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垂直整合：加强从农田到餐桌的垂直整合，提高农产品质量和安全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多元化市场拓展：开拓国际市场，提升农产品的国际竞争力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07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080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082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084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5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5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5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5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5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5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5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5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5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5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SLIDE_ID" val="custom2023098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7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3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4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2024-01-05T11:20:36Z</dcterms:created>
  <dcterms:modified xsi:type="dcterms:W3CDTF">2024-01-05T11:20:36Z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1f0a142ffd4a4dd8a69eba3bc8348fa0_21</vt:lpwstr>
  </property>
</Properties>
</file>