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221" r:id="rId1"/>
    <p:sldMasterId id="2147487258" r:id="rId2"/>
  </p:sldMasterIdLst>
  <p:notesMasterIdLst>
    <p:notesMasterId r:id="rId3"/>
  </p:notesMasterIdLst>
  <p:sldIdLst>
    <p:sldId id="1911" r:id="rId4"/>
    <p:sldId id="1916" r:id="rId5"/>
    <p:sldId id="1920" r:id="rId6"/>
    <p:sldId id="1923" r:id="rId7"/>
    <p:sldId id="1926" r:id="rId8"/>
    <p:sldId id="1929" r:id="rId9"/>
    <p:sldId id="1932" r:id="rId10"/>
    <p:sldId id="1935" r:id="rId11"/>
    <p:sldId id="1938" r:id="rId12"/>
    <p:sldId id="1941" r:id="rId13"/>
    <p:sldId id="1944" r:id="rId14"/>
    <p:sldId id="1947" r:id="rId15"/>
    <p:sldId id="1950" r:id="rId16"/>
    <p:sldId id="1953" r:id="rId17"/>
    <p:sldId id="1956" r:id="rId18"/>
    <p:sldId id="1959" r:id="rId19"/>
    <p:sldId id="1962" r:id="rId20"/>
    <p:sldId id="1965" r:id="rId21"/>
    <p:sldId id="1968" r:id="rId22"/>
    <p:sldId id="1971" r:id="rId23"/>
    <p:sldId id="1974" r:id="rId24"/>
    <p:sldId id="1977" r:id="rId25"/>
    <p:sldId id="1980" r:id="rId26"/>
    <p:sldId id="1983" r:id="rId27"/>
    <p:sldId id="1986" r:id="rId28"/>
    <p:sldId id="1989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22" r:id="rId1"/>
    <p:sldLayoutId id="2147487223" r:id="rId2"/>
    <p:sldLayoutId id="2147487224" r:id="rId3"/>
    <p:sldLayoutId id="2147487225" r:id="rId4"/>
    <p:sldLayoutId id="2147487226" r:id="rId5"/>
    <p:sldLayoutId id="2147487227" r:id="rId6"/>
    <p:sldLayoutId id="2147487228" r:id="rId7"/>
    <p:sldLayoutId id="2147487229" r:id="rId8"/>
    <p:sldLayoutId id="2147487230" r:id="rId9"/>
    <p:sldLayoutId id="2147487231" r:id="rId10"/>
    <p:sldLayoutId id="21474872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tags" Target="../tags/tag758.xml"/><Relationship Id="rId14" Type="http://schemas.openxmlformats.org/officeDocument/2006/relationships/tags" Target="../tags/tag759.xml"/><Relationship Id="rId15" Type="http://schemas.openxmlformats.org/officeDocument/2006/relationships/tags" Target="../tags/tag760.xml"/><Relationship Id="rId16" Type="http://schemas.openxmlformats.org/officeDocument/2006/relationships/tags" Target="../tags/tag761.xml"/><Relationship Id="rId17" Type="http://schemas.openxmlformats.org/officeDocument/2006/relationships/tags" Target="../tags/tag762.xml"/><Relationship Id="rId18" Type="http://schemas.openxmlformats.org/officeDocument/2006/relationships/tags" Target="../tags/tag763.xml"/><Relationship Id="rId19" Type="http://schemas.openxmlformats.org/officeDocument/2006/relationships/tags" Target="../tags/tag764.xml"/><Relationship Id="rId20" Type="http://schemas.openxmlformats.org/officeDocument/2006/relationships/tags" Target="../tags/tag765.xml"/><Relationship Id="rId21" Type="http://schemas.openxmlformats.org/officeDocument/2006/relationships/tags" Target="../tags/tag766.xml"/><Relationship Id="rId22" Type="http://schemas.openxmlformats.org/officeDocument/2006/relationships/tags" Target="../tags/tag767.xml"/><Relationship Id="rId23" Type="http://schemas.openxmlformats.org/officeDocument/2006/relationships/tags" Target="../tags/tag768.xml"/><Relationship Id="rId24" Type="http://schemas.openxmlformats.org/officeDocument/2006/relationships/tags" Target="../tags/tag769.xml"/><Relationship Id="rId25" Type="http://schemas.openxmlformats.org/officeDocument/2006/relationships/tags" Target="../tags/tag770.xml"/><Relationship Id="rId26" Type="http://schemas.openxmlformats.org/officeDocument/2006/relationships/tags" Target="../tags/tag771.xml"/><Relationship Id="rId27" Type="http://schemas.openxmlformats.org/officeDocument/2006/relationships/tags" Target="../tags/tag772.xml"/><Relationship Id="rId28" Type="http://schemas.openxmlformats.org/officeDocument/2006/relationships/tags" Target="../tags/tag773.xml"/><Relationship Id="rId29" Type="http://schemas.openxmlformats.org/officeDocument/2006/relationships/tags" Target="../tags/tag77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75.xml"/><Relationship Id="rId2" Type="http://schemas.openxmlformats.org/officeDocument/2006/relationships/tags" Target="../tags/tag776.xml"/><Relationship Id="rId3" Type="http://schemas.openxmlformats.org/officeDocument/2006/relationships/tags" Target="../tags/tag777.xml"/><Relationship Id="rId4" Type="http://schemas.openxmlformats.org/officeDocument/2006/relationships/tags" Target="../tags/tag778.xml"/><Relationship Id="rId5" Type="http://schemas.openxmlformats.org/officeDocument/2006/relationships/tags" Target="../tags/tag779.xml"/><Relationship Id="rId6" Type="http://schemas.openxmlformats.org/officeDocument/2006/relationships/tags" Target="../tags/tag780.xml"/><Relationship Id="rId7" Type="http://schemas.openxmlformats.org/officeDocument/2006/relationships/tags" Target="../tags/tag781.xml"/><Relationship Id="rId8" Type="http://schemas.openxmlformats.org/officeDocument/2006/relationships/tags" Target="../tags/tag782.xml"/><Relationship Id="rId9" Type="http://schemas.openxmlformats.org/officeDocument/2006/relationships/tags" Target="../tags/tag783.xml"/><Relationship Id="rId10" Type="http://schemas.openxmlformats.org/officeDocument/2006/relationships/tags" Target="../tags/tag784.xml"/><Relationship Id="rId11" Type="http://schemas.openxmlformats.org/officeDocument/2006/relationships/tags" Target="../tags/tag785.xml"/><Relationship Id="rId12" Type="http://schemas.openxmlformats.org/officeDocument/2006/relationships/tags" Target="../tags/tag78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7.xml"/><Relationship Id="rId2" Type="http://schemas.openxmlformats.org/officeDocument/2006/relationships/tags" Target="../tags/tag788.xml"/><Relationship Id="rId3" Type="http://schemas.openxmlformats.org/officeDocument/2006/relationships/tags" Target="../tags/tag78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90.xml"/><Relationship Id="rId2" Type="http://schemas.openxmlformats.org/officeDocument/2006/relationships/tags" Target="../tags/tag791.xml"/><Relationship Id="rId3" Type="http://schemas.openxmlformats.org/officeDocument/2006/relationships/tags" Target="../tags/tag792.xml"/><Relationship Id="rId4" Type="http://schemas.openxmlformats.org/officeDocument/2006/relationships/tags" Target="../tags/tag793.xml"/><Relationship Id="rId5" Type="http://schemas.openxmlformats.org/officeDocument/2006/relationships/tags" Target="../tags/tag794.xml"/><Relationship Id="rId6" Type="http://schemas.openxmlformats.org/officeDocument/2006/relationships/tags" Target="../tags/tag795.xml"/><Relationship Id="rId7" Type="http://schemas.openxmlformats.org/officeDocument/2006/relationships/tags" Target="../tags/tag796.xml"/><Relationship Id="rId8" Type="http://schemas.openxmlformats.org/officeDocument/2006/relationships/tags" Target="../tags/tag797.xml"/><Relationship Id="rId9" Type="http://schemas.openxmlformats.org/officeDocument/2006/relationships/tags" Target="../tags/tag798.xml"/><Relationship Id="rId10" Type="http://schemas.openxmlformats.org/officeDocument/2006/relationships/tags" Target="../tags/tag799.xml"/><Relationship Id="rId11" Type="http://schemas.openxmlformats.org/officeDocument/2006/relationships/tags" Target="../tags/tag800.xml"/><Relationship Id="rId12" Type="http://schemas.openxmlformats.org/officeDocument/2006/relationships/tags" Target="../tags/tag801.xml"/><Relationship Id="rId13" Type="http://schemas.openxmlformats.org/officeDocument/2006/relationships/tags" Target="../tags/tag802.xml"/><Relationship Id="rId14" Type="http://schemas.openxmlformats.org/officeDocument/2006/relationships/tags" Target="../tags/tag803.xml"/><Relationship Id="rId15" Type="http://schemas.openxmlformats.org/officeDocument/2006/relationships/tags" Target="../tags/tag804.xml"/><Relationship Id="rId16" Type="http://schemas.openxmlformats.org/officeDocument/2006/relationships/tags" Target="../tags/tag805.xml"/><Relationship Id="rId17" Type="http://schemas.openxmlformats.org/officeDocument/2006/relationships/tags" Target="../tags/tag806.xml"/><Relationship Id="rId18" Type="http://schemas.openxmlformats.org/officeDocument/2006/relationships/tags" Target="../tags/tag807.xml"/><Relationship Id="rId19" Type="http://schemas.openxmlformats.org/officeDocument/2006/relationships/tags" Target="../tags/tag808.xml"/><Relationship Id="rId20" Type="http://schemas.openxmlformats.org/officeDocument/2006/relationships/tags" Target="../tags/tag809.xml"/><Relationship Id="rId21" Type="http://schemas.openxmlformats.org/officeDocument/2006/relationships/tags" Target="../tags/tag810.xml"/><Relationship Id="rId22" Type="http://schemas.openxmlformats.org/officeDocument/2006/relationships/tags" Target="../tags/tag811.xml"/><Relationship Id="rId23" Type="http://schemas.openxmlformats.org/officeDocument/2006/relationships/tags" Target="../tags/tag812.xml"/><Relationship Id="rId24" Type="http://schemas.openxmlformats.org/officeDocument/2006/relationships/tags" Target="../tags/tag813.xml"/><Relationship Id="rId25" Type="http://schemas.openxmlformats.org/officeDocument/2006/relationships/tags" Target="../tags/tag814.xml"/><Relationship Id="rId26" Type="http://schemas.openxmlformats.org/officeDocument/2006/relationships/tags" Target="../tags/tag815.xml"/><Relationship Id="rId27" Type="http://schemas.openxmlformats.org/officeDocument/2006/relationships/tags" Target="../tags/tag816.xml"/><Relationship Id="rId28" Type="http://schemas.openxmlformats.org/officeDocument/2006/relationships/tags" Target="../tags/tag817.xml"/><Relationship Id="rId29" Type="http://schemas.openxmlformats.org/officeDocument/2006/relationships/tags" Target="../tags/tag818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19.xml"/><Relationship Id="rId2" Type="http://schemas.openxmlformats.org/officeDocument/2006/relationships/tags" Target="../tags/tag820.xml"/><Relationship Id="rId3" Type="http://schemas.openxmlformats.org/officeDocument/2006/relationships/tags" Target="../tags/tag821.xml"/><Relationship Id="rId4" Type="http://schemas.openxmlformats.org/officeDocument/2006/relationships/tags" Target="../tags/tag822.xml"/><Relationship Id="rId5" Type="http://schemas.openxmlformats.org/officeDocument/2006/relationships/tags" Target="../tags/tag823.xml"/><Relationship Id="rId6" Type="http://schemas.openxmlformats.org/officeDocument/2006/relationships/tags" Target="../tags/tag824.xml"/><Relationship Id="rId7" Type="http://schemas.openxmlformats.org/officeDocument/2006/relationships/tags" Target="../tags/tag825.xml"/><Relationship Id="rId8" Type="http://schemas.openxmlformats.org/officeDocument/2006/relationships/tags" Target="../tags/tag826.xml"/><Relationship Id="rId9" Type="http://schemas.openxmlformats.org/officeDocument/2006/relationships/tags" Target="../tags/tag827.xml"/><Relationship Id="rId10" Type="http://schemas.openxmlformats.org/officeDocument/2006/relationships/tags" Target="../tags/tag828.xml"/><Relationship Id="rId11" Type="http://schemas.openxmlformats.org/officeDocument/2006/relationships/tags" Target="../tags/tag829.xml"/><Relationship Id="rId12" Type="http://schemas.openxmlformats.org/officeDocument/2006/relationships/tags" Target="../tags/tag830.xml"/><Relationship Id="rId13" Type="http://schemas.openxmlformats.org/officeDocument/2006/relationships/tags" Target="../tags/tag831.xml"/><Relationship Id="rId14" Type="http://schemas.openxmlformats.org/officeDocument/2006/relationships/tags" Target="../tags/tag832.xml"/><Relationship Id="rId15" Type="http://schemas.openxmlformats.org/officeDocument/2006/relationships/tags" Target="../tags/tag833.xml"/><Relationship Id="rId16" Type="http://schemas.openxmlformats.org/officeDocument/2006/relationships/tags" Target="../tags/tag834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35.xml"/><Relationship Id="rId2" Type="http://schemas.openxmlformats.org/officeDocument/2006/relationships/tags" Target="../tags/tag836.xml"/><Relationship Id="rId3" Type="http://schemas.openxmlformats.org/officeDocument/2006/relationships/tags" Target="../tags/tag837.xml"/><Relationship Id="rId4" Type="http://schemas.openxmlformats.org/officeDocument/2006/relationships/tags" Target="../tags/tag838.xml"/><Relationship Id="rId5" Type="http://schemas.openxmlformats.org/officeDocument/2006/relationships/tags" Target="../tags/tag839.xml"/><Relationship Id="rId6" Type="http://schemas.openxmlformats.org/officeDocument/2006/relationships/tags" Target="../tags/tag840.xml"/><Relationship Id="rId7" Type="http://schemas.openxmlformats.org/officeDocument/2006/relationships/tags" Target="../tags/tag841.xml"/><Relationship Id="rId8" Type="http://schemas.openxmlformats.org/officeDocument/2006/relationships/tags" Target="../tags/tag842.xml"/><Relationship Id="rId9" Type="http://schemas.openxmlformats.org/officeDocument/2006/relationships/tags" Target="../tags/tag843.xml"/><Relationship Id="rId10" Type="http://schemas.openxmlformats.org/officeDocument/2006/relationships/tags" Target="../tags/tag844.xml"/><Relationship Id="rId11" Type="http://schemas.openxmlformats.org/officeDocument/2006/relationships/tags" Target="../tags/tag845.xml"/><Relationship Id="rId12" Type="http://schemas.openxmlformats.org/officeDocument/2006/relationships/tags" Target="../tags/tag84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47.xml"/><Relationship Id="rId2" Type="http://schemas.openxmlformats.org/officeDocument/2006/relationships/tags" Target="../tags/tag848.xml"/><Relationship Id="rId3" Type="http://schemas.openxmlformats.org/officeDocument/2006/relationships/tags" Target="../tags/tag849.xml"/><Relationship Id="rId4" Type="http://schemas.openxmlformats.org/officeDocument/2006/relationships/tags" Target="../tags/tag850.xml"/><Relationship Id="rId5" Type="http://schemas.openxmlformats.org/officeDocument/2006/relationships/tags" Target="../tags/tag851.xml"/><Relationship Id="rId6" Type="http://schemas.openxmlformats.org/officeDocument/2006/relationships/tags" Target="../tags/tag852.xml"/><Relationship Id="rId7" Type="http://schemas.openxmlformats.org/officeDocument/2006/relationships/tags" Target="../tags/tag853.xml"/><Relationship Id="rId8" Type="http://schemas.openxmlformats.org/officeDocument/2006/relationships/tags" Target="../tags/tag854.xml"/><Relationship Id="rId9" Type="http://schemas.openxmlformats.org/officeDocument/2006/relationships/tags" Target="../tags/tag855.xml"/><Relationship Id="rId10" Type="http://schemas.openxmlformats.org/officeDocument/2006/relationships/tags" Target="../tags/tag856.xml"/><Relationship Id="rId11" Type="http://schemas.openxmlformats.org/officeDocument/2006/relationships/tags" Target="../tags/tag857.xml"/><Relationship Id="rId12" Type="http://schemas.openxmlformats.org/officeDocument/2006/relationships/tags" Target="../tags/tag858.xml"/><Relationship Id="rId13" Type="http://schemas.openxmlformats.org/officeDocument/2006/relationships/tags" Target="../tags/tag859.xml"/><Relationship Id="rId14" Type="http://schemas.openxmlformats.org/officeDocument/2006/relationships/tags" Target="../tags/tag860.xml"/><Relationship Id="rId15" Type="http://schemas.openxmlformats.org/officeDocument/2006/relationships/tags" Target="../tags/tag861.xml"/><Relationship Id="rId16" Type="http://schemas.openxmlformats.org/officeDocument/2006/relationships/tags" Target="../tags/tag862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63.xml"/><Relationship Id="rId2" Type="http://schemas.openxmlformats.org/officeDocument/2006/relationships/tags" Target="../tags/tag864.xml"/><Relationship Id="rId3" Type="http://schemas.openxmlformats.org/officeDocument/2006/relationships/tags" Target="../tags/tag86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66.xml"/><Relationship Id="rId2" Type="http://schemas.openxmlformats.org/officeDocument/2006/relationships/tags" Target="../tags/tag867.xml"/><Relationship Id="rId3" Type="http://schemas.openxmlformats.org/officeDocument/2006/relationships/tags" Target="../tags/tag868.xml"/><Relationship Id="rId4" Type="http://schemas.openxmlformats.org/officeDocument/2006/relationships/tags" Target="../tags/tag869.xml"/><Relationship Id="rId5" Type="http://schemas.openxmlformats.org/officeDocument/2006/relationships/tags" Target="../tags/tag870.xml"/><Relationship Id="rId6" Type="http://schemas.openxmlformats.org/officeDocument/2006/relationships/tags" Target="../tags/tag871.xml"/><Relationship Id="rId7" Type="http://schemas.openxmlformats.org/officeDocument/2006/relationships/tags" Target="../tags/tag872.xml"/><Relationship Id="rId8" Type="http://schemas.openxmlformats.org/officeDocument/2006/relationships/tags" Target="../tags/tag873.xml"/><Relationship Id="rId9" Type="http://schemas.openxmlformats.org/officeDocument/2006/relationships/tags" Target="../tags/tag874.xml"/><Relationship Id="rId10" Type="http://schemas.openxmlformats.org/officeDocument/2006/relationships/tags" Target="../tags/tag875.xml"/><Relationship Id="rId11" Type="http://schemas.openxmlformats.org/officeDocument/2006/relationships/tags" Target="../tags/tag876.xml"/><Relationship Id="rId12" Type="http://schemas.openxmlformats.org/officeDocument/2006/relationships/tags" Target="../tags/tag87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78.xml"/><Relationship Id="rId2" Type="http://schemas.openxmlformats.org/officeDocument/2006/relationships/tags" Target="../tags/tag879.xml"/><Relationship Id="rId3" Type="http://schemas.openxmlformats.org/officeDocument/2006/relationships/tags" Target="../tags/tag880.xml"/><Relationship Id="rId4" Type="http://schemas.openxmlformats.org/officeDocument/2006/relationships/tags" Target="../tags/tag88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82.xml"/><Relationship Id="rId2" Type="http://schemas.openxmlformats.org/officeDocument/2006/relationships/tags" Target="../tags/tag883.xml"/><Relationship Id="rId3" Type="http://schemas.openxmlformats.org/officeDocument/2006/relationships/tags" Target="../tags/tag884.xml"/><Relationship Id="rId4" Type="http://schemas.openxmlformats.org/officeDocument/2006/relationships/tags" Target="../tags/tag885.xml"/><Relationship Id="rId5" Type="http://schemas.openxmlformats.org/officeDocument/2006/relationships/tags" Target="../tags/tag886.xml"/><Relationship Id="rId6" Type="http://schemas.openxmlformats.org/officeDocument/2006/relationships/tags" Target="../tags/tag887.xml"/><Relationship Id="rId7" Type="http://schemas.openxmlformats.org/officeDocument/2006/relationships/tags" Target="../tags/tag888.xml"/><Relationship Id="rId8" Type="http://schemas.openxmlformats.org/officeDocument/2006/relationships/tags" Target="../tags/tag889.xml"/><Relationship Id="rId9" Type="http://schemas.openxmlformats.org/officeDocument/2006/relationships/tags" Target="../tags/tag890.xml"/><Relationship Id="rId10" Type="http://schemas.openxmlformats.org/officeDocument/2006/relationships/tags" Target="../tags/tag891.xml"/><Relationship Id="rId11" Type="http://schemas.openxmlformats.org/officeDocument/2006/relationships/tags" Target="../tags/tag892.xml"/><Relationship Id="rId12" Type="http://schemas.openxmlformats.org/officeDocument/2006/relationships/tags" Target="../tags/tag893.xml"/><Relationship Id="rId13" Type="http://schemas.openxmlformats.org/officeDocument/2006/relationships/tags" Target="../tags/tag894.xml"/><Relationship Id="rId14" Type="http://schemas.openxmlformats.org/officeDocument/2006/relationships/tags" Target="../tags/tag895.xml"/><Relationship Id="rId15" Type="http://schemas.openxmlformats.org/officeDocument/2006/relationships/tags" Target="../tags/tag896.xml"/><Relationship Id="rId16" Type="http://schemas.openxmlformats.org/officeDocument/2006/relationships/tags" Target="../tags/tag897.xml"/><Relationship Id="rId17" Type="http://schemas.openxmlformats.org/officeDocument/2006/relationships/tags" Target="../tags/tag898.xml"/><Relationship Id="rId18" Type="http://schemas.openxmlformats.org/officeDocument/2006/relationships/tags" Target="../tags/tag899.xml"/><Relationship Id="rId19" Type="http://schemas.openxmlformats.org/officeDocument/2006/relationships/tags" Target="../tags/tag900.xml"/><Relationship Id="rId20" Type="http://schemas.openxmlformats.org/officeDocument/2006/relationships/tags" Target="../tags/tag901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902.xml"/><Relationship Id="rId2" Type="http://schemas.openxmlformats.org/officeDocument/2006/relationships/tags" Target="../tags/tag903.xml"/><Relationship Id="rId3" Type="http://schemas.openxmlformats.org/officeDocument/2006/relationships/tags" Target="../tags/tag904.xml"/><Relationship Id="rId4" Type="http://schemas.openxmlformats.org/officeDocument/2006/relationships/tags" Target="../tags/tag905.xml"/><Relationship Id="rId5" Type="http://schemas.openxmlformats.org/officeDocument/2006/relationships/tags" Target="../tags/tag906.xml"/><Relationship Id="rId6" Type="http://schemas.openxmlformats.org/officeDocument/2006/relationships/tags" Target="../tags/tag907.xml"/><Relationship Id="rId7" Type="http://schemas.openxmlformats.org/officeDocument/2006/relationships/tags" Target="../tags/tag908.xml"/><Relationship Id="rId8" Type="http://schemas.openxmlformats.org/officeDocument/2006/relationships/tags" Target="../tags/tag909.xml"/><Relationship Id="rId9" Type="http://schemas.openxmlformats.org/officeDocument/2006/relationships/tags" Target="../tags/tag910.xml"/><Relationship Id="rId10" Type="http://schemas.openxmlformats.org/officeDocument/2006/relationships/tags" Target="../tags/tag911.xml"/><Relationship Id="rId11" Type="http://schemas.openxmlformats.org/officeDocument/2006/relationships/tags" Target="../tags/tag912.xml"/><Relationship Id="rId12" Type="http://schemas.openxmlformats.org/officeDocument/2006/relationships/tags" Target="../tags/tag913.xml"/><Relationship Id="rId13" Type="http://schemas.openxmlformats.org/officeDocument/2006/relationships/tags" Target="../tags/tag914.xml"/><Relationship Id="rId14" Type="http://schemas.openxmlformats.org/officeDocument/2006/relationships/tags" Target="../tags/tag915.xml"/><Relationship Id="rId15" Type="http://schemas.openxmlformats.org/officeDocument/2006/relationships/tags" Target="../tags/tag916.xml"/><Relationship Id="rId16" Type="http://schemas.openxmlformats.org/officeDocument/2006/relationships/tags" Target="../tags/tag917.xml"/><Relationship Id="rId17" Type="http://schemas.openxmlformats.org/officeDocument/2006/relationships/tags" Target="../tags/tag918.xml"/><Relationship Id="rId18" Type="http://schemas.openxmlformats.org/officeDocument/2006/relationships/tags" Target="../tags/tag919.xml"/><Relationship Id="rId19" Type="http://schemas.openxmlformats.org/officeDocument/2006/relationships/tags" Target="../tags/tag920.xml"/><Relationship Id="rId20" Type="http://schemas.openxmlformats.org/officeDocument/2006/relationships/tags" Target="../tags/tag921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922.xml"/><Relationship Id="rId2" Type="http://schemas.openxmlformats.org/officeDocument/2006/relationships/tags" Target="../tags/tag923.xml"/><Relationship Id="rId3" Type="http://schemas.openxmlformats.org/officeDocument/2006/relationships/tags" Target="../tags/tag92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925.xml"/><Relationship Id="rId2" Type="http://schemas.openxmlformats.org/officeDocument/2006/relationships/tags" Target="../tags/tag926.xml"/><Relationship Id="rId3" Type="http://schemas.openxmlformats.org/officeDocument/2006/relationships/tags" Target="../tags/tag927.xml"/><Relationship Id="rId4" Type="http://schemas.openxmlformats.org/officeDocument/2006/relationships/tags" Target="../tags/tag928.xml"/><Relationship Id="rId5" Type="http://schemas.openxmlformats.org/officeDocument/2006/relationships/tags" Target="../tags/tag929.xml"/><Relationship Id="rId6" Type="http://schemas.openxmlformats.org/officeDocument/2006/relationships/tags" Target="../tags/tag930.xml"/><Relationship Id="rId7" Type="http://schemas.openxmlformats.org/officeDocument/2006/relationships/tags" Target="../tags/tag931.xml"/><Relationship Id="rId8" Type="http://schemas.openxmlformats.org/officeDocument/2006/relationships/tags" Target="../tags/tag932.xml"/><Relationship Id="rId9" Type="http://schemas.openxmlformats.org/officeDocument/2006/relationships/tags" Target="../tags/tag933.xml"/><Relationship Id="rId10" Type="http://schemas.openxmlformats.org/officeDocument/2006/relationships/tags" Target="../tags/tag934.xml"/><Relationship Id="rId11" Type="http://schemas.openxmlformats.org/officeDocument/2006/relationships/tags" Target="../tags/tag935.xml"/><Relationship Id="rId12" Type="http://schemas.openxmlformats.org/officeDocument/2006/relationships/tags" Target="../tags/tag93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37.xml"/><Relationship Id="rId2" Type="http://schemas.openxmlformats.org/officeDocument/2006/relationships/tags" Target="../tags/tag938.xml"/><Relationship Id="rId3" Type="http://schemas.openxmlformats.org/officeDocument/2006/relationships/tags" Target="../tags/tag939.xml"/><Relationship Id="rId4" Type="http://schemas.openxmlformats.org/officeDocument/2006/relationships/tags" Target="../tags/tag940.xml"/><Relationship Id="rId5" Type="http://schemas.openxmlformats.org/officeDocument/2006/relationships/tags" Target="../tags/tag941.xml"/><Relationship Id="rId6" Type="http://schemas.openxmlformats.org/officeDocument/2006/relationships/tags" Target="../tags/tag942.xml"/><Relationship Id="rId7" Type="http://schemas.openxmlformats.org/officeDocument/2006/relationships/tags" Target="../tags/tag943.xml"/><Relationship Id="rId8" Type="http://schemas.openxmlformats.org/officeDocument/2006/relationships/tags" Target="../tags/tag94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tags" Target="../tags/tag948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49.xml"/><Relationship Id="rId2" Type="http://schemas.openxmlformats.org/officeDocument/2006/relationships/tags" Target="../tags/tag950.xml"/><Relationship Id="rId3" Type="http://schemas.openxmlformats.org/officeDocument/2006/relationships/tags" Target="../tags/tag951.xml"/><Relationship Id="rId4" Type="http://schemas.openxmlformats.org/officeDocument/2006/relationships/tags" Target="../tags/tag952.xml"/><Relationship Id="rId5" Type="http://schemas.openxmlformats.org/officeDocument/2006/relationships/tags" Target="../tags/tag953.xml"/><Relationship Id="rId6" Type="http://schemas.openxmlformats.org/officeDocument/2006/relationships/tags" Target="../tags/tag954.xml"/><Relationship Id="rId7" Type="http://schemas.openxmlformats.org/officeDocument/2006/relationships/tags" Target="../tags/tag955.xml"/><Relationship Id="rId8" Type="http://schemas.openxmlformats.org/officeDocument/2006/relationships/tags" Target="../tags/tag95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57.xml"/><Relationship Id="rId2" Type="http://schemas.openxmlformats.org/officeDocument/2006/relationships/tags" Target="../tags/tag958.xml"/><Relationship Id="rId3" Type="http://schemas.openxmlformats.org/officeDocument/2006/relationships/tags" Target="../tags/tag95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60.xml"/><Relationship Id="rId2" Type="http://schemas.openxmlformats.org/officeDocument/2006/relationships/tags" Target="../tags/tag961.xml"/><Relationship Id="rId3" Type="http://schemas.openxmlformats.org/officeDocument/2006/relationships/tags" Target="../tags/tag962.xml"/><Relationship Id="rId4" Type="http://schemas.openxmlformats.org/officeDocument/2006/relationships/tags" Target="../tags/tag963.xml"/><Relationship Id="rId5" Type="http://schemas.openxmlformats.org/officeDocument/2006/relationships/tags" Target="../tags/tag964.xml"/><Relationship Id="rId6" Type="http://schemas.openxmlformats.org/officeDocument/2006/relationships/tags" Target="../tags/tag965.xml"/><Relationship Id="rId7" Type="http://schemas.openxmlformats.org/officeDocument/2006/relationships/tags" Target="../tags/tag966.xml"/><Relationship Id="rId8" Type="http://schemas.openxmlformats.org/officeDocument/2006/relationships/tags" Target="../tags/tag967.xml"/><Relationship Id="rId9" Type="http://schemas.openxmlformats.org/officeDocument/2006/relationships/tags" Target="../tags/tag968.xml"/><Relationship Id="rId10" Type="http://schemas.openxmlformats.org/officeDocument/2006/relationships/tags" Target="../tags/tag969.xml"/><Relationship Id="rId11" Type="http://schemas.openxmlformats.org/officeDocument/2006/relationships/tags" Target="../tags/tag970.xml"/><Relationship Id="rId12" Type="http://schemas.openxmlformats.org/officeDocument/2006/relationships/tags" Target="../tags/tag97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72.xml"/><Relationship Id="rId2" Type="http://schemas.openxmlformats.org/officeDocument/2006/relationships/tags" Target="../tags/tag973.xml"/><Relationship Id="rId3" Type="http://schemas.openxmlformats.org/officeDocument/2006/relationships/tags" Target="../tags/tag974.xml"/><Relationship Id="rId4" Type="http://schemas.openxmlformats.org/officeDocument/2006/relationships/tags" Target="../tags/tag975.xml"/><Relationship Id="rId5" Type="http://schemas.openxmlformats.org/officeDocument/2006/relationships/tags" Target="../tags/tag976.xml"/><Relationship Id="rId6" Type="http://schemas.openxmlformats.org/officeDocument/2006/relationships/tags" Target="../tags/tag977.xml"/><Relationship Id="rId7" Type="http://schemas.openxmlformats.org/officeDocument/2006/relationships/tags" Target="../tags/tag978.xml"/><Relationship Id="rId8" Type="http://schemas.openxmlformats.org/officeDocument/2006/relationships/tags" Target="../tags/tag979.xml"/><Relationship Id="rId9" Type="http://schemas.openxmlformats.org/officeDocument/2006/relationships/tags" Target="../tags/tag980.xml"/><Relationship Id="rId10" Type="http://schemas.openxmlformats.org/officeDocument/2006/relationships/tags" Target="../tags/tag981.xml"/><Relationship Id="rId11" Type="http://schemas.openxmlformats.org/officeDocument/2006/relationships/tags" Target="../tags/tag982.xml"/><Relationship Id="rId12" Type="http://schemas.openxmlformats.org/officeDocument/2006/relationships/tags" Target="../tags/tag983.xml"/><Relationship Id="rId13" Type="http://schemas.openxmlformats.org/officeDocument/2006/relationships/tags" Target="../tags/tag984.xml"/><Relationship Id="rId14" Type="http://schemas.openxmlformats.org/officeDocument/2006/relationships/tags" Target="../tags/tag985.xml"/><Relationship Id="rId15" Type="http://schemas.openxmlformats.org/officeDocument/2006/relationships/tags" Target="../tags/tag986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87.xml"/><Relationship Id="rId2" Type="http://schemas.openxmlformats.org/officeDocument/2006/relationships/tags" Target="../tags/tag988.xml"/><Relationship Id="rId3" Type="http://schemas.openxmlformats.org/officeDocument/2006/relationships/tags" Target="../tags/tag989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2024年生物技术与基因工程行业工作总结及展望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行业挑战与问题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未来展望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生物技术与基因工程行业定义</a:t>
            </a:r>
            <a:endParaRPr altLang="en-US" lang="zh-CN"/>
          </a:p>
        </p:txBody>
      </p:sp>
      <p:sp>
        <p:nvSpPr>
          <p:cNvPr id="105147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47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47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生物技术：利用生物体系分子、细胞、组织等组成部分的原理和技术，进行产品开发、生产、检测和应用的科学技术。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7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48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48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基因工程：通过改变生物体的遗传物质来改变其性状的技术，包括基因克隆、基因编辑、基因治疗等技术。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8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48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48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行业范围：涵盖医药、农业、工业、环保等多个领域，涉及到生物医药、生物农业、生物制造、生物环保等多个子行业。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49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49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49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行业特点：以生命科学为基础，以技术创新为驱动，具有高技术、高投入、高风险、高回报的特点。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517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7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7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8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8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18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8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8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8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8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8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8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8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生物技术与基因工程行业的起源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行业的市场规模和增长趋势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行业的主要产品和服务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行业的发展阶段和里程碑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1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行业现状及特点</a:t>
            </a:r>
            <a:endParaRPr altLang="en-US" lang="zh-CN"/>
          </a:p>
        </p:txBody>
      </p:sp>
      <p:sp>
        <p:nvSpPr>
          <p:cNvPr id="10521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生物技术与基因工程行业概述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行业现状：市场规模、增长趋势、主要企业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行业特点：技术密集、创新驱动、跨界融合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1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行业发展趋势：个性化医疗、精准农业、合成生物学等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2024年工作总结</a:t>
            </a:r>
            <a:endParaRPr altLang="en-US" lang="zh-CN"/>
          </a:p>
        </p:txBody>
      </p:sp>
      <p:sp>
        <p:nvSpPr>
          <p:cNvPr id="105242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88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科研进展</a:t>
            </a:r>
            <a:endParaRPr altLang="en-US" lang="zh-CN"/>
          </a:p>
        </p:txBody>
      </p:sp>
      <p:sp>
        <p:nvSpPr>
          <p:cNvPr id="10528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8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8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8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8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8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8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8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9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9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9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9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9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9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基因编辑技术取得重大突破，CRISPR-Cas9系统成为研究热点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基因测序技术不断升级，第三代测序技术逐渐成熟并应用于临床实践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合成生物学领域发展迅速，人工合成细胞和微生物成为研究热点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细胞治疗领域取得重要成果，CAR-T细胞疗法在肿瘤治疗中展现出良好疗效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2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</a:t>
            </a:r>
            <a:endParaRPr altLang="en-US" lang="zh-CN"/>
          </a:p>
        </p:txBody>
      </p:sp>
      <p:sp>
        <p:nvSpPr>
          <p:cNvPr id="105321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21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21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21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技术合作：介绍在2024年，行业内的企业、研究机构等在技术创新方面进行了哪些合作，以及这些合作带来的成果。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22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22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22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22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新技术应用：介绍在2024年生物技术与基因工程行业中，有哪些新技术得到了应用，并带来了哪些改变。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22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23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23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23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技术突破：阐述在2024年，行业在哪些技术领域取得了重大突破，以及这些突破对行业发展的影响。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23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23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24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24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技术人才培养：阐述在2024年，行业在技术人才培养方面做了哪些工作，以及这些工作对行业发展的推动作用。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2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产业应用</a:t>
            </a:r>
            <a:endParaRPr altLang="en-US" lang="zh-CN"/>
          </a:p>
        </p:txBody>
      </p:sp>
      <p:sp>
        <p:nvSpPr>
          <p:cNvPr id="10535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5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5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5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5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生物技术与基因工程在环保领域的应用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5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生物技术与基因工程在工业领域的应用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5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生物技术与基因工程在医疗健康领域的应用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5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生物技术与基因工程在农业领域的应用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社会影响</a:t>
            </a:r>
            <a:endParaRPr altLang="en-US" lang="zh-CN"/>
          </a:p>
        </p:txBody>
      </p:sp>
      <p:sp>
        <p:nvSpPr>
          <p:cNvPr id="10538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行业对提高人民生活水平和健康状况的贡献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生物技术与基因工程行业的发展对社会的积极影响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行业在应对全球性问题如疫情、粮食安全等方面的贡献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8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8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行业在推动经济发展和就业方面的作用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1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行业挑战与问题</a:t>
            </a:r>
            <a:endParaRPr altLang="en-US" lang="zh-CN"/>
          </a:p>
        </p:txBody>
      </p:sp>
      <p:sp>
        <p:nvSpPr>
          <p:cNvPr id="10541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技术瓶颈</a:t>
            </a:r>
            <a:endParaRPr altLang="en-US" lang="zh-CN"/>
          </a:p>
        </p:txBody>
      </p:sp>
      <p:sp>
        <p:nvSpPr>
          <p:cNvPr id="10546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62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62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基因编辑技术仍需改进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6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62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62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生物制药生产效率有待提高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6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63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人工智能在生物技术领域的应用尚不成熟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63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6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63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64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缺乏跨学科合作与交流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伦理道德问题</a:t>
            </a:r>
            <a:endParaRPr altLang="en-US" lang="zh-CN"/>
          </a:p>
        </p:txBody>
      </p:sp>
      <p:sp>
        <p:nvSpPr>
          <p:cNvPr id="105492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基因编辑技术可能带来的伦理道德问题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3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生物技术应用中的伦理道德挑战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3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行业如何应对伦理道德问题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93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伦理道德问题对行业发展的影响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2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法规政策限制</a:t>
            </a:r>
            <a:endParaRPr altLang="en-US" lang="zh-CN"/>
          </a:p>
        </p:txBody>
      </p:sp>
      <p:sp>
        <p:nvSpPr>
          <p:cNvPr id="10552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法规政策对生物技术与基因工程行业的限制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法规政策对行业发展的影响与挑战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2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应对法规政策限制的策略与建议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行业面临的法规政策挑战与问题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5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市场竞争压力</a:t>
            </a:r>
            <a:endParaRPr altLang="en-US" lang="zh-CN"/>
          </a:p>
        </p:txBody>
      </p:sp>
      <p:sp>
        <p:nvSpPr>
          <p:cNvPr id="10555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5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5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6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6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国内外企业竞争激烈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客户需求多样化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5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7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8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5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技术更新换代迅速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价格战导致利润下降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558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563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3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基因编辑技术：CRISPR-Cas9等基因编辑工具的应用将更加广泛，未来将有更多创新和突破。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合成生物学：通过设计和构建新的生物部件、设备和系统，实现生物技术的定向进化，提高生产效率和降低成本。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人工智能与机器学习：在生物技术与基因工程领域的应用将更加广泛，包括数据分析、模型预测和自动化等方面。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3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精准医疗：基于基因组学、蛋白质组学等技术的精准医疗将更加普及，提高疾病诊断和治疗的有效性和针对性。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产业应用前景</a:t>
            </a:r>
            <a:endParaRPr altLang="en-US" lang="zh-CN"/>
          </a:p>
        </p:txBody>
      </p:sp>
      <p:sp>
        <p:nvSpPr>
          <p:cNvPr id="10566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6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6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6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6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生物技术与基因工程在农业领域的应用前景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6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生物技术与基因工程在医疗健康领域的应用前景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6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生物技术与基因工程在环保领域的应用前景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6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生物技术与基因工程在工业领域的应用前景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社会影响预测</a:t>
            </a:r>
            <a:endParaRPr altLang="en-US" lang="zh-CN"/>
          </a:p>
        </p:txBody>
      </p:sp>
      <p:sp>
        <p:nvSpPr>
          <p:cNvPr id="10569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行业增长与就业机会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9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伦理与法律问题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9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健康与医疗应用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9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环境保护与可持续发展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2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政策法规展望</a:t>
            </a:r>
            <a:endParaRPr altLang="en-US" lang="zh-CN"/>
          </a:p>
        </p:txBody>
      </p:sp>
      <p:sp>
        <p:nvSpPr>
          <p:cNvPr id="10572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2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2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2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2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未来政策法规的发展趋势和预测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2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政策法规对生物技术与基因工程行业的影响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2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行业对政策法规的应对策略和措施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2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政策法规与行业发展的关系和互动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5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754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对行业发展的认识与理解</a:t>
            </a:r>
            <a:endParaRPr altLang="en-US" lang="zh-CN"/>
          </a:p>
        </p:txBody>
      </p:sp>
      <p:sp>
        <p:nvSpPr>
          <p:cNvPr id="10580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生物技术与基因工程行业的发展趋势和前景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行业面临的挑战和机遇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行业发展的关键因素和推动力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0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行业发展的未来方向和重点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8312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314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8316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加强技术研发和创新，推动生物技术与基因工程行业的持续发展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18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320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322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建立健全行业标准和规范，提高行业整体水平和竞争力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24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326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328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加强国际合作与交流，推动全球生物技术与基因工程行业的共同发展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30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332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334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培养和引进高素质人才，为行业发展提供强有力的人才保障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336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8338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8340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加强政策支持和引导，为行业发展创造良好的环境和条件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2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62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6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92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5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5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89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2023-12-17T09:07:10Z</dcterms:created>
  <dcterms:modified xsi:type="dcterms:W3CDTF">2023-12-17T09:07:10Z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4eb71837c21945e0b225885ecea9f48d_21</vt:lpwstr>
  </property>
</Properties>
</file>