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2" r:id="rId3"/>
    <p:sldId id="275" r:id="rId4"/>
    <p:sldId id="278" r:id="rId5"/>
    <p:sldId id="281" r:id="rId6"/>
    <p:sldId id="284" r:id="rId7"/>
    <p:sldId id="287" r:id="rId8"/>
    <p:sldId id="290" r:id="rId9"/>
    <p:sldId id="293" r:id="rId10"/>
    <p:sldId id="296" r:id="rId11"/>
    <p:sldId id="299" r:id="rId12"/>
    <p:sldId id="302" r:id="rId13"/>
    <p:sldId id="305" r:id="rId14"/>
    <p:sldId id="308" r:id="rId15"/>
    <p:sldId id="311" r:id="rId16"/>
    <p:sldId id="314" r:id="rId17"/>
    <p:sldId id="317" r:id="rId18"/>
    <p:sldId id="320" r:id="rId19"/>
    <p:sldId id="323" r:id="rId20"/>
    <p:sldId id="326" r:id="rId21"/>
    <p:sldId id="329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59"/>
    <a:srgbClr val="1405D1"/>
    <a:srgbClr val="202E4A"/>
    <a:srgbClr val="FF7124"/>
    <a:srgbClr val="EF7509"/>
    <a:srgbClr val="8CC5B1"/>
    <a:srgbClr val="68BC9E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939"/>
    <p:restoredTop sz="94676"/>
  </p:normalViewPr>
  <p:slideViewPr>
    <p:cSldViewPr snapToGrid="0" showGuides="1">
      <p:cViewPr>
        <p:scale>
          <a:sx n="70" d="100"/>
          <a:sy n="70" d="100"/>
        </p:scale>
        <p:origin x="2100" y="984"/>
      </p:cViewPr>
      <p:guideLst>
        <p:guide orient="horz" pos="2173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5" cy="72005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3FAE1C94-68AE-4C4D-B303-6922BB66EEB0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 userDrawn="1"/>
        </p:nvSpPr>
        <p:spPr>
          <a:xfrm>
            <a:off x="135890" y="107950"/>
            <a:ext cx="11920220" cy="6642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组合 3"/>
          <p:cNvGrpSpPr/>
          <p:nvPr userDrawn="1"/>
        </p:nvGrpSpPr>
        <p:grpSpPr>
          <a:xfrm>
            <a:off x="0" y="0"/>
            <a:ext cx="12192000" cy="6858000"/>
            <a:chExt cx="12192001" cy="6837402"/>
          </a:xfrm>
        </p:grpSpPr>
        <p:sp>
          <p:nvSpPr>
            <p:cNvPr id="8" name="矩形 7"/>
            <p:cNvSpPr/>
            <p:nvPr/>
          </p:nvSpPr>
          <p:spPr>
            <a:xfrm>
              <a:off x="0" y="2988198"/>
              <a:ext cx="12192001" cy="38492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28" name="组合 2"/>
            <p:cNvGrpSpPr/>
            <p:nvPr/>
          </p:nvGrpSpPr>
          <p:grpSpPr>
            <a:xfrm>
              <a:off x="0" y="0"/>
              <a:ext cx="12192000" cy="6608763"/>
              <a:chExt cx="12192000" cy="660876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0"/>
                <a:ext cx="12192001" cy="3535823"/>
              </a:xfrm>
              <a:prstGeom prst="rect">
                <a:avLst/>
              </a:prstGeom>
              <a:solidFill>
                <a:srgbClr val="0094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圆角矩形 1"/>
              <p:cNvSpPr/>
              <p:nvPr/>
            </p:nvSpPr>
            <p:spPr>
              <a:xfrm>
                <a:off x="234950" y="216835"/>
                <a:ext cx="11722101" cy="6392654"/>
              </a:xfrm>
              <a:prstGeom prst="roundRect">
                <a:avLst>
                  <a:gd name="adj" fmla="val 1474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圆角矩形 1"/>
              <p:cNvSpPr/>
              <p:nvPr/>
            </p:nvSpPr>
            <p:spPr>
              <a:xfrm>
                <a:off x="384175" y="375108"/>
                <a:ext cx="11423651" cy="6077691"/>
              </a:xfrm>
              <a:prstGeom prst="roundRect">
                <a:avLst>
                  <a:gd name="adj" fmla="val 147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image" Target="../media/image18.png" /><Relationship Id="rId5" Type="http://schemas.openxmlformats.org/officeDocument/2006/relationships/image" Target="../media/image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6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Relationship Id="rId3" Type="http://schemas.openxmlformats.org/officeDocument/2006/relationships/image" Target="../media/image6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Relationship Id="rId3" Type="http://schemas.openxmlformats.org/officeDocument/2006/relationships/image" Target="../media/image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Relationship Id="rId3" Type="http://schemas.openxmlformats.org/officeDocument/2006/relationships/image" Target="../media/image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Relationship Id="rId3" Type="http://schemas.openxmlformats.org/officeDocument/2006/relationships/image" Target="../media/image6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Relationship Id="rId3" Type="http://schemas.openxmlformats.org/officeDocument/2006/relationships/image" Target="../media/image6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Relationship Id="rId3" Type="http://schemas.openxmlformats.org/officeDocument/2006/relationships/image" Target="../media/image6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Relationship Id="rId3" Type="http://schemas.openxmlformats.org/officeDocument/2006/relationships/image" Target="../media/image6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FBBC6BF-0231-4F4D-9AD7-3FF3A4100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731934"/>
            <a:ext cx="10076033" cy="139413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9E5395B-7967-4F4A-B94D-18448F3A0F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719" r="0"/>
          <a:stretch>
            <a:fillRect/>
          </a:stretch>
        </p:blipFill>
        <p:spPr>
          <a:xfrm>
            <a:off x="930204" y="230425"/>
            <a:ext cx="9452290" cy="544989"/>
          </a:xfrm>
          <a:custGeom>
            <a:gdLst>
              <a:gd name="connsiteX0" fmla="*/ 2546774 w 7089218"/>
              <a:gd name="connsiteY0" fmla="*/ 0 h 408742"/>
              <a:gd name="connsiteX1" fmla="*/ 7089218 w 7089218"/>
              <a:gd name="connsiteY1" fmla="*/ 0 h 408742"/>
              <a:gd name="connsiteX2" fmla="*/ 7089218 w 7089218"/>
              <a:gd name="connsiteY2" fmla="*/ 408742 h 408742"/>
              <a:gd name="connsiteX3" fmla="*/ 5012267 w 7089218"/>
              <a:gd name="connsiteY3" fmla="*/ 408742 h 408742"/>
              <a:gd name="connsiteX4" fmla="*/ 5012267 w 7089218"/>
              <a:gd name="connsiteY4" fmla="*/ 285979 h 408742"/>
              <a:gd name="connsiteX5" fmla="*/ 0 w 7089218"/>
              <a:gd name="connsiteY5" fmla="*/ 285979 h 408742"/>
              <a:gd name="connsiteX6" fmla="*/ 0 w 7089218"/>
              <a:gd name="connsiteY6" fmla="*/ 91340 h 408742"/>
              <a:gd name="connsiteX7" fmla="*/ 2546774 w 7089218"/>
              <a:gd name="connsiteY7" fmla="*/ 91340 h 4087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89217" h="408742">
                <a:moveTo>
                  <a:pt x="2546774" y="0"/>
                </a:moveTo>
                <a:lnTo>
                  <a:pt x="7089218" y="0"/>
                </a:lnTo>
                <a:lnTo>
                  <a:pt x="7089218" y="408742"/>
                </a:lnTo>
                <a:lnTo>
                  <a:pt x="5012267" y="408742"/>
                </a:lnTo>
                <a:lnTo>
                  <a:pt x="5012267" y="285979"/>
                </a:lnTo>
                <a:lnTo>
                  <a:pt x="0" y="285979"/>
                </a:lnTo>
                <a:lnTo>
                  <a:pt x="0" y="91340"/>
                </a:lnTo>
                <a:lnTo>
                  <a:pt x="2546774" y="91340"/>
                </a:ln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369AEB4-A056-4581-9384-5D8E6AE3C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21" y="607847"/>
            <a:ext cx="2314660" cy="6029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0317958-686B-4DA1-9E58-2ACBDF6C1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984" y="1473414"/>
            <a:ext cx="10076033" cy="477674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3638296-CCCF-4824-AA7B-C12D8755F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9758" y="2865385"/>
            <a:ext cx="1324257" cy="7217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A90C5F3-1BE0-4B35-B00C-344629CD38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8538" y="3949117"/>
            <a:ext cx="9679381" cy="256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014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314EA51-F5CF-43C8-9BF2-E65659FCD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21" y="373039"/>
            <a:ext cx="2314660" cy="60294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8FE7247-AA1A-4EED-8BC3-ACFABEC7353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5589" y="817193"/>
            <a:ext cx="8234936" cy="566776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FBAAA6D-DF41-4F2D-ACAC-75AB6852E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395" y="2097742"/>
            <a:ext cx="901139" cy="7217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BDE2D66-3D9A-4F6C-85EE-A58794DD8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395" y="3263607"/>
            <a:ext cx="901139" cy="7217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C711121-0885-4AF2-9764-3DE32F3FB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0558" y="2097742"/>
            <a:ext cx="1163041" cy="7217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26D4555-93C7-4992-9533-714ABC43A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0558" y="3263607"/>
            <a:ext cx="1163041" cy="72170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785B92F-BD7E-4585-B227-F76CBAD77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4479" y="4429471"/>
            <a:ext cx="1163041" cy="7217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72F2352-C2EF-4ACC-9FBF-521AB010D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492" y="5595334"/>
            <a:ext cx="1163041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76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9DC2F5A-4E39-40D5-B075-6DF7ADA9639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2488" y="595116"/>
            <a:ext cx="9887024" cy="56677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C5D743B-A63C-420B-B720-4B50D5888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385" y="2197084"/>
            <a:ext cx="1858437" cy="82833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BDBAFFE-4F65-46B3-AFE4-C82C7C94F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3811" y="2197084"/>
            <a:ext cx="1858437" cy="82833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BCD1666-C4F1-4DC9-BB85-D275A1BAA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385" y="3669155"/>
            <a:ext cx="1858437" cy="82833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A82C323-5C42-400A-86A2-59277D6E6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3811" y="3669155"/>
            <a:ext cx="1858437" cy="82833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A27DB8E-4CD5-473C-9C1A-9C7BCC251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385" y="5187641"/>
            <a:ext cx="1858437" cy="98060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23F0380-CA40-4407-860F-FA630888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3811" y="5187641"/>
            <a:ext cx="1858437" cy="98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06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1E7DFB1-43B7-4D34-A0A0-36524081D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956991"/>
            <a:ext cx="9160032" cy="113289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8227716-29C9-4A34-997F-8F3E61361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985" y="2475891"/>
            <a:ext cx="9160032" cy="40194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BC6F8E3-3A42-4210-B946-BD17F49D8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079" y="1162580"/>
            <a:ext cx="2075184" cy="83329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DE18814-61C4-414A-8FFC-88BC9E244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129" y="1162580"/>
            <a:ext cx="2075184" cy="83329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79F4AD1-DF09-4F55-8E1F-C483FF39F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079" y="2475891"/>
            <a:ext cx="2075184" cy="83329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AB697A7-3A6E-479D-85CE-11C1AB8D5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1945" y="2475891"/>
            <a:ext cx="2075184" cy="8332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CE5A219-E3B3-4844-A287-C2DC696F6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079" y="4068992"/>
            <a:ext cx="2075184" cy="83329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C4ED675-A82F-4D02-846F-F6A170044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3849" y="4068992"/>
            <a:ext cx="2075184" cy="83329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25272EC-2929-4C3C-9BF8-065A6EAB7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252" y="5625351"/>
            <a:ext cx="2075184" cy="83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83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EB02312-597E-4845-98BB-B507943E9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700232"/>
            <a:ext cx="11083636" cy="3457537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9373418-9B32-4934-A7B1-35FA76E68B8E}"/>
              </a:ext>
            </a:extLst>
          </p:cNvPr>
          <p:cNvCxnSpPr/>
          <p:nvPr/>
        </p:nvCxnSpPr>
        <p:spPr>
          <a:xfrm>
            <a:off x="1899090" y="2689225"/>
            <a:ext cx="3022867" cy="14470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005E1884-02CE-429F-9460-EF5F6BDD6B0E}"/>
              </a:ext>
            </a:extLst>
          </p:cNvPr>
          <p:cNvCxnSpPr/>
          <p:nvPr/>
        </p:nvCxnSpPr>
        <p:spPr>
          <a:xfrm>
            <a:off x="1899090" y="3412737"/>
            <a:ext cx="3022867" cy="14470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7644EB2-BE5F-4127-80C9-DBF43815C682}"/>
              </a:ext>
            </a:extLst>
          </p:cNvPr>
          <p:cNvCxnSpPr/>
          <p:nvPr/>
        </p:nvCxnSpPr>
        <p:spPr>
          <a:xfrm flipV="1">
            <a:off x="1899090" y="2689225"/>
            <a:ext cx="3086084" cy="14470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BD496CF-997E-4765-BF6B-FCB7677BCE63}"/>
              </a:ext>
            </a:extLst>
          </p:cNvPr>
          <p:cNvCxnSpPr/>
          <p:nvPr/>
        </p:nvCxnSpPr>
        <p:spPr>
          <a:xfrm flipV="1">
            <a:off x="2684796" y="3447857"/>
            <a:ext cx="2300377" cy="14470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983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97459C1-A690-4B13-B239-6BFA4678E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21" y="373039"/>
            <a:ext cx="2314660" cy="60294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9B8679D-C20B-4907-AB85-532B843F7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4" y="1290364"/>
            <a:ext cx="10076033" cy="84545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A8754CF-7E78-47A3-8B18-3098C5DE4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3" y="2450197"/>
            <a:ext cx="11083636" cy="35684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ADFF1CB-DA01-4B92-A9FF-92BC255166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8514" y="3865316"/>
            <a:ext cx="1703565" cy="43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A799599-CD3F-4E94-9701-8B45829D8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700" y="5451823"/>
            <a:ext cx="530864" cy="4303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91EA8A6-CDD3-4033-8CBC-0F253A2999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7494" y="5451823"/>
            <a:ext cx="530864" cy="4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12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F034E5E-DFA7-4317-8442-170235A0D4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52"/>
          <a:stretch>
            <a:fillRect/>
          </a:stretch>
        </p:blipFill>
        <p:spPr>
          <a:xfrm>
            <a:off x="554183" y="246331"/>
            <a:ext cx="9858688" cy="602515"/>
          </a:xfrm>
          <a:custGeom>
            <a:gdLst>
              <a:gd name="connsiteX0" fmla="*/ 0 w 7394016"/>
              <a:gd name="connsiteY0" fmla="*/ 0 h 451886"/>
              <a:gd name="connsiteX1" fmla="*/ 2246283 w 7394016"/>
              <a:gd name="connsiteY1" fmla="*/ 0 h 451886"/>
              <a:gd name="connsiteX2" fmla="*/ 2246283 w 7394016"/>
              <a:gd name="connsiteY2" fmla="*/ 126461 h 451886"/>
              <a:gd name="connsiteX3" fmla="*/ 7394016 w 7394016"/>
              <a:gd name="connsiteY3" fmla="*/ 126461 h 451886"/>
              <a:gd name="connsiteX4" fmla="*/ 7394016 w 7394016"/>
              <a:gd name="connsiteY4" fmla="*/ 451886 h 451886"/>
              <a:gd name="connsiteX5" fmla="*/ 0 w 7394016"/>
              <a:gd name="connsiteY5" fmla="*/ 451886 h 4518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4016" h="451886">
                <a:moveTo>
                  <a:pt x="0" y="0"/>
                </a:moveTo>
                <a:lnTo>
                  <a:pt x="2246283" y="0"/>
                </a:lnTo>
                <a:lnTo>
                  <a:pt x="2246283" y="126461"/>
                </a:lnTo>
                <a:lnTo>
                  <a:pt x="7394016" y="126461"/>
                </a:lnTo>
                <a:lnTo>
                  <a:pt x="7394016" y="451886"/>
                </a:lnTo>
                <a:lnTo>
                  <a:pt x="0" y="451886"/>
                </a:lnTo>
                <a:close/>
              </a:path>
            </a:pathLst>
          </a:cu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DD6C56C-084F-4F4E-A94D-7F48188FF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389" y="749503"/>
            <a:ext cx="4273221" cy="54815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B4EB94A-D48C-4287-BF9C-65BBA3DE2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864" y="1396999"/>
            <a:ext cx="8629919" cy="52830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8017ABB-C5DD-41A4-A86B-26A2C92EA4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9463" y="2603484"/>
            <a:ext cx="788128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107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259D048-7415-49B4-A02A-A4E8E479A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197429"/>
            <a:ext cx="10076033" cy="458957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4822D32-D611-4EC9-8C72-100EB57C1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092" y="3678187"/>
            <a:ext cx="1551379" cy="721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A790437-5EDB-4E9D-BD45-323495788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298" y="4938861"/>
            <a:ext cx="1551379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763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4189F79-224B-483E-8E42-7E396D1D0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310885"/>
            <a:ext cx="10076033" cy="223622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01CF7F2-AA14-49C3-A994-4EB0C0318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597" y="3605936"/>
            <a:ext cx="1650721" cy="94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0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2B261F9-7C06-4746-AFC1-A142E9BE3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389" y="319473"/>
            <a:ext cx="4273221" cy="54558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4B5C755-4C5E-4E52-A37B-EDB6EDEA4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4" y="1692821"/>
            <a:ext cx="10076033" cy="347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0712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DD59BDC-F890-48C6-A181-65CCC1CE0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170816"/>
            <a:ext cx="10076033" cy="487761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A67ED10-FC65-4C24-A003-EE697B031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8826" y="2504143"/>
            <a:ext cx="788128" cy="721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41B643-3013-48B2-B020-30F2440C5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8826" y="5105103"/>
            <a:ext cx="788128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36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4D07B3D-2671-47B4-8E83-65F52BBFF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574984"/>
            <a:ext cx="10076033" cy="370803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26F99B4-26A2-4E6F-AD51-09A1901A0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732" y="4337459"/>
            <a:ext cx="788128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9281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3A17173-B604-4CA1-B023-11ACE7CD4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275604"/>
            <a:ext cx="10076033" cy="430679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185C725-7FD8-4C0C-9D23-7BBD0E6B3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602" y="2829261"/>
            <a:ext cx="788128" cy="721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ED75BF3-05C4-482B-A076-30FE1361D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616" y="4518079"/>
            <a:ext cx="788128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61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DF32BF-CB7B-4045-AB00-1E23AA8A7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802973"/>
            <a:ext cx="10076033" cy="325205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D57019C-C329-4CF6-8900-64A66059E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273" y="2106773"/>
            <a:ext cx="788128" cy="721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BE6EAD6-3703-4BE2-A155-F1BAC46F4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8507" y="2151927"/>
            <a:ext cx="788128" cy="7217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31F8BF4-1C05-4D52-AFB1-2781B76DA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65" y="3946596"/>
            <a:ext cx="788128" cy="8046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7BB49E9-0C6F-4522-9DB4-982B7A089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298" y="3946596"/>
            <a:ext cx="788128" cy="8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559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3B0C73D-9130-4C4D-87C0-7B76638A09D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84" y="964313"/>
            <a:ext cx="10076033" cy="492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73851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C1FD42B-5D63-4511-84A0-491A6F70F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551767"/>
            <a:ext cx="10076033" cy="375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81691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5D1C76E-65D0-4CA2-B14F-041DCB120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524868"/>
            <a:ext cx="10076033" cy="38082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A856ACC-CF17-4371-B3F1-8F3F7E0E7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830" y="2935111"/>
            <a:ext cx="1750063" cy="85474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3A69702-163F-45EF-A7FD-217AEFDBA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341" y="4327292"/>
            <a:ext cx="1750063" cy="8547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8E4C350-600A-432E-A038-7C5280342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905" y="4327292"/>
            <a:ext cx="1750063" cy="85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9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3CC1D09-8744-461F-B53C-5342EB10E22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84" y="935169"/>
            <a:ext cx="10076033" cy="527666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B9B339E-43C5-49B5-979A-154C03CC3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310" y="1113351"/>
            <a:ext cx="910171" cy="721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0C68BD4-03D4-4F6B-84F9-0038139B8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443" y="2486078"/>
            <a:ext cx="910171" cy="7217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0AA777D-5AB6-420D-91B9-E623A4F1C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626" y="2486078"/>
            <a:ext cx="910171" cy="7217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4420056-EC7E-4CD6-BFC6-FD7E08799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706" y="3858806"/>
            <a:ext cx="910171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150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0869B1C-9DA9-4023-8D30-9FAA904BC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219876"/>
            <a:ext cx="10076033" cy="241824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48888A0-9928-4646-AB30-651864FF4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204" y="3750432"/>
            <a:ext cx="3718845" cy="7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491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宽屏</PresentationFormat>
  <Paragraphs>0</Paragraphs>
  <Slides>20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1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Windows 用户</dc:creator>
  <cp:lastModifiedBy>天天向上</cp:lastModifiedBy>
  <cp:revision>390</cp:revision>
  <dcterms:created xsi:type="dcterms:W3CDTF">2017-11-13T08:28:00Z</dcterms:created>
  <dcterms:modified xsi:type="dcterms:W3CDTF">2023-05-30T05:23:08Z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613C3FEF98ED4CBA949B9665269A9B4A</vt:lpwstr>
  </property>
  <property fmtid="{D5CDD505-2E9C-101B-9397-08002B2CF9AE}" pid="3" name="KSOProductBuildVer">
    <vt:lpwstr>2052-11.1.0.11365</vt:lpwstr>
  </property>
</Properties>
</file>