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2" r:id="rId1"/>
    <p:sldMasterId id="2147483919" r:id="rId2"/>
  </p:sldMasterIdLst>
  <p:notesMasterIdLst>
    <p:notesMasterId r:id="rId3"/>
  </p:notesMasterIdLst>
  <p:sldIdLst>
    <p:sldId id="375" r:id="rId4"/>
    <p:sldId id="380" r:id="rId5"/>
    <p:sldId id="384" r:id="rId6"/>
    <p:sldId id="387" r:id="rId7"/>
    <p:sldId id="393" r:id="rId9"/>
    <p:sldId id="396" r:id="rId10"/>
    <p:sldId id="399" r:id="rId11"/>
    <p:sldId id="402" r:id="rId12"/>
    <p:sldId id="408" r:id="rId14"/>
    <p:sldId id="411" r:id="rId15"/>
    <p:sldId id="414" r:id="rId16"/>
    <p:sldId id="417" r:id="rId17"/>
    <p:sldId id="420" r:id="rId18"/>
    <p:sldId id="426" r:id="rId20"/>
    <p:sldId id="429" r:id="rId21"/>
    <p:sldId id="432" r:id="rId22"/>
    <p:sldId id="435" r:id="rId23"/>
    <p:sldId id="438" r:id="rId24"/>
    <p:sldId id="444" r:id="rId26"/>
    <p:sldId id="447" r:id="rId27"/>
    <p:sldId id="450" r:id="rId28"/>
    <p:sldId id="453" r:id="rId29"/>
    <p:sldId id="456" r:id="rId30"/>
    <p:sldId id="462" r:id="rId32"/>
    <p:sldId id="465" r:id="rId33"/>
    <p:sldId id="468" r:id="rId34"/>
    <p:sldId id="471" r:id="rId35"/>
    <p:sldId id="474" r:id="rId36"/>
    <p:sldId id="480" r:id="rId38"/>
    <p:sldId id="483" r:id="rId39"/>
    <p:sldId id="486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学生信息管理系统：实现个性化教育管理效能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学生信息管理系统的概述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学生信息管理系统的实现方式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学生信息管理系统的优势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学生信息管理系统的挑战与对策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学生信息管理系统的未来发展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学生信息管理系统的概述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定义与功能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学生信息管理系统的定义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学生信息管理系统的功能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学生信息管理系统的应用范围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学生信息管理系统的优势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系统的重要性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实现个性化教育管理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促进教育公平与公正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提升学生综合素质与能力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系统的应用范围</a:t>
            </a:r>
            <a:endParaRPr altLang="en-US" lang="zh-CN"/>
          </a:p>
        </p:txBody>
      </p:sp>
      <p:sp>
        <p:nvSpPr>
          <p:cNvPr id="104938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适用于学生个人信息的全面管理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适用于学生学业成绩和表现的管理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适用于各类学校和教育机构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适用于不同年级、专业和班级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学生信息管理系统的实现方式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数据采集与处理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数据标准化：采用统一的数据格式和标准，确保数据的一致性和可比较性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数据安全：采取必要的安全措施，保障学生信息的安全性和隐私性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数据采集：通过多种渠道获取学生信息，包括学校、家庭、社会等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数据处理：对采集到的数据进行清洗、整合、分类和存储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数据分析与挖掘</a:t>
            </a:r>
            <a:endParaRPr altLang="en-US" lang="zh-CN"/>
          </a:p>
        </p:txBody>
      </p:sp>
      <p:sp>
        <p:nvSpPr>
          <p:cNvPr id="104967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数据分析：运用统计学、机器学习等方法对数据进行分析，发现学生的特点和规律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数据收集：收集学生各方面的数据，包括成绩、兴趣、特长等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数据清洗：对收集到的数据进行清洗和整理，去除重复和无效数据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数据挖掘：通过数据挖掘技术，发现数据中的关联和模式，为个性化教育提供支持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个性化教育方案的制定</a:t>
            </a:r>
            <a:endParaRPr altLang="en-US" lang="zh-CN"/>
          </a:p>
        </p:txBody>
      </p:sp>
      <p:sp>
        <p:nvSpPr>
          <p:cNvPr id="10497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设计个性化教育方案：根据个性化教育目标，设计适合学生的个性化教育方案，包括课程设置、教学方式、教学资源等方面。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实施个性化教育方案：将个性化教育方案付诸实践，通过课堂教学、课外活动、辅导咨询等方式，实施个性化教育方案，提高学生的学习效果。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了解学生需求和特点：通过调查、观察等方式，了解学生的兴趣、爱好、特长、学习风格等，为个性化教育方案的制定提供依据。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制定个性化教育目标：根据学生的实际情况和需求，制定符合学生特点的个性化教育目标，包括知识、技能、情感态度等方面。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方案实施与调整</a:t>
            </a:r>
            <a:endParaRPr altLang="en-US" lang="zh-CN"/>
          </a:p>
        </p:txBody>
      </p:sp>
      <p:sp>
        <p:nvSpPr>
          <p:cNvPr id="10498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制定实施计划：明确实施目标、时间表和责任人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培训与推广：对相关人员进行培训，提高系统使用效率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定期评估与调整：根据实际运行情况，对系统进行评估和调整，确保其适应不断变化的教育需求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持续改进：不断优化系统功能，提高个性化教育管理效能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2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提高管理效率</a:t>
            </a:r>
            <a:endParaRPr altLang="en-US" lang="zh-CN"/>
          </a:p>
        </p:txBody>
      </p:sp>
      <p:sp>
        <p:nvSpPr>
          <p:cNvPr id="105005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实时更新数据，保证信息的准确性和时效性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减少人工操作，降低出错率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快速检索和查询，提高工作效率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方便数据统计和分析，为决策提供支持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5012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个性化教育管理：根据学生特点进行有针对性的教学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实时更新学生信息：确保信息的准确性和及时性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提高工作效率：减少人工操作，降低出错率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促进教育公平：确保每个学生都能得到关注和照顾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增强学生满意度</a:t>
            </a:r>
            <a:endParaRPr altLang="en-US" lang="zh-CN"/>
          </a:p>
        </p:txBody>
      </p:sp>
      <p:sp>
        <p:nvSpPr>
          <p:cNvPr id="105020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及时更新学生信息：确保信息的准确性和完整性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个性化教育管理：根据学生特点和需求提供定制化服务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提高工作效率：减少人工操作，降低出错率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增强学生参与度：鼓励学生参与信息管理，提高满意度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50284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6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8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实现资源共享：学生信息管理系统可以整合各种教育资源，让所有学生都能够享受到优质的教育资源。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2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消除地域差异：通过学生信息管理系统，可以实现不同地区之间的教育资源共享，消除地域之间的教育差异。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8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个性化教育管理：学生信息管理系统可以根据学生的个性化需求，提供定制化的教育管理方案，促进学生的全面发展。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4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提高管理效率：学生信息管理系统可以自动化处理学生信息，减少人工操作，提高管理效率。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6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504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加密技术：采用加密技术保护数据传输和存储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访问控制：设置严格的访问权限，防止未经授权的访问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数据安全：确保学生信息不被泄露或篡改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隐私保护：尊重学生隐私权，避免信息滥用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系统稳定性与可靠性</a:t>
            </a:r>
            <a:endParaRPr altLang="en-US" lang="zh-CN"/>
          </a:p>
        </p:txBody>
      </p:sp>
      <p:sp>
        <p:nvSpPr>
          <p:cNvPr id="105057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挑战：确保系统稳定运行，避免数据丢失或损坏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对策：采用高可用性技术，如负载均衡、容错机制等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挑战：确保系统可靠，避免因故障导致数据丢失或损坏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对策：采用冗余备份技术，定期进行数据备份和恢复演练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人员培训与技术支持</a:t>
            </a:r>
            <a:endParaRPr altLang="en-US" lang="zh-CN"/>
          </a:p>
        </p:txBody>
      </p:sp>
      <p:sp>
        <p:nvSpPr>
          <p:cNvPr id="10506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人员培训：提高系统使用者的技能和素质，确保系统的有效运行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技术支持：建立完善的技术支持体系，及时解决系统运行中遇到的问题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更新与维护：定期更新系统，确保系统的稳定性和安全性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培训与技术支持的结合：将人员培训与技术支持相结合，提高系统的整体效能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政策法规与伦理问题</a:t>
            </a:r>
            <a:endParaRPr altLang="en-US" lang="zh-CN"/>
          </a:p>
        </p:txBody>
      </p:sp>
      <p:sp>
        <p:nvSpPr>
          <p:cNvPr id="105074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政策法规：遵守相关法律法规，确保学生信息管理系统的合法性和规范性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伦理问题：保护学生隐私权和信息安全，避免泄露学生个人信息和敏感数据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应对策略：建立完善的政策法规和伦理规范，加强对学生信息管理系统的监管和审查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未来展望：推动政策法规和伦理规范的完善和发展，为学生信息管理系统提供更加安全、可靠、高效的支持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学生信息管理系统的未来发展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技术创新与应用拓展</a:t>
            </a:r>
            <a:endParaRPr altLang="en-US" lang="zh-CN"/>
          </a:p>
        </p:txBody>
      </p:sp>
      <p:sp>
        <p:nvSpPr>
          <p:cNvPr id="1050950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2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54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云计算技术：实现数据集中存储和共享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8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0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大数据分析：对学生信息进行深度挖掘和分析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2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4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66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人工智能技术：实现自动化决策和个性化推荐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0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72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移动应用技术：方便学生随时随地查询和管理个人信息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跨部门合作与资源整合</a:t>
            </a:r>
            <a:endParaRPr altLang="en-US" lang="zh-CN"/>
          </a:p>
        </p:txBody>
      </p:sp>
      <p:sp>
        <p:nvSpPr>
          <p:cNvPr id="105103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跨部门合作：加强学校各部门之间的沟通与协作，实现信息共享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资源整合：整合学校内外部资源，为学生提供更优质的教育服务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未来发展趋势：结合新技术，推动学生信息管理系统的智能化发展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挑战与机遇：面对挑战，抓住机遇，推动学生信息管理系统的创新发展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国际化发展与交流合作</a:t>
            </a:r>
            <a:endParaRPr altLang="en-US" lang="zh-CN"/>
          </a:p>
        </p:txBody>
      </p:sp>
      <p:sp>
        <p:nvSpPr>
          <p:cNvPr id="105109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1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交流合作：加强与其他国家和地区的教育机构、学校之间的交流与合作，共同推动学生信息管理系统的研发和应用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国际化发展：学生信息管理系统将逐渐走向国际化，实现跨文化、跨地域的信息共享和管理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拓展应用领域：将学生信息管理系统应用于更多领域，如科研、企业等，提高管理效能和资源利用效率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创新发展：不断推动学生信息管理系统的创新发展，提高系统的智能化、自动化水平，为用户提供更加便捷、高效的服务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政策支持与法规完善</a:t>
            </a:r>
            <a:endParaRPr altLang="en-US" lang="zh-CN"/>
          </a:p>
        </p:txBody>
      </p:sp>
      <p:sp>
        <p:nvSpPr>
          <p:cNvPr id="105117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7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7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政策支持：政府加大对教育信息化的投入，推动学生信息管理系统的研发和应用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17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8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8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法规完善：制定和完善相关法规，保障学生信息的安全和隐私，规范学生信息管理系统的使用和运营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18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8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8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标准化建设：推动学生信息管理系统的标准化建设，提高系统的互操作性和可扩展性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19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9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1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创新发展：鼓励企业、高校和研究机构加强合作，推动学生信息管理系统的创新发展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12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学生信息管理系统的价值与意义</a:t>
            </a:r>
            <a:endParaRPr altLang="en-US" lang="zh-CN"/>
          </a:p>
        </p:txBody>
      </p:sp>
      <p:sp>
        <p:nvSpPr>
          <p:cNvPr id="105138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8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8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8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促进个性化教育：根据学生的个性化需求，提供定制化的教育服务，满足不同学生的发展需求。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提高教育管理效率：通过自动化、智能化的管理方式，减少人工操作，降低错误率，提高教育管理效率。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增强数据安全性：通过加密、备份等措施，确保学生信息的安全性和完整性。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提升教育质量：通过数据分析和挖掘，为教师提供有针对性的教学建议，提高教学效果和学生的学习成果。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未来发展趋势与挑战应对策略</a:t>
            </a:r>
            <a:endParaRPr altLang="en-US" lang="zh-CN"/>
          </a:p>
        </p:txBody>
      </p:sp>
      <p:sp>
        <p:nvSpPr>
          <p:cNvPr id="1051456" name="矩形 3"/>
          <p:cNvSpPr/>
          <p:nvPr>
            <p:custDataLst>
              <p:tags r:id="rId1"/>
            </p:custDataLst>
          </p:nvPr>
        </p:nvSpPr>
        <p:spPr>
          <a:xfrm>
            <a:off x="1185851" y="2096361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1458" name="矩形 13"/>
          <p:cNvSpPr/>
          <p:nvPr>
            <p:custDataLst>
              <p:tags r:id="rId2"/>
            </p:custDataLst>
          </p:nvPr>
        </p:nvSpPr>
        <p:spPr>
          <a:xfrm>
            <a:off x="608330" y="2096361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60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29334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未来发展趋势：随着技术的不断进步，学生信息管理系统将更加智能化、个性化，能够更好地满足学生的需求，提高教育管理效能。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62" name="矩形 39"/>
          <p:cNvSpPr/>
          <p:nvPr>
            <p:custDataLst>
              <p:tags r:id="rId4"/>
            </p:custDataLst>
          </p:nvPr>
        </p:nvSpPr>
        <p:spPr>
          <a:xfrm>
            <a:off x="1185851" y="3929306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1464" name="矩形 5"/>
          <p:cNvSpPr/>
          <p:nvPr>
            <p:custDataLst>
              <p:tags r:id="rId5"/>
            </p:custDataLst>
          </p:nvPr>
        </p:nvSpPr>
        <p:spPr>
          <a:xfrm>
            <a:off x="608330" y="3929306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1466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062931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挑战应对策略：面对未来发展趋势，需要加强技术研发、人才培养和政策支持等方面的工作，以应对各种挑战，推动学生信息管理系统的持续发展。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5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9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08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2023-12-15T11:43:58Z</dcterms:created>
  <dcterms:modified xsi:type="dcterms:W3CDTF">2023-12-15T11:43:58Z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0014a03fb3ff47649f0018af58614b59_21</vt:lpwstr>
  </property>
</Properties>
</file>