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0" r:id="rId12"/>
    <p:sldId id="296" r:id="rId14"/>
    <p:sldId id="299" r:id="rId15"/>
    <p:sldId id="302" r:id="rId16"/>
    <p:sldId id="305" r:id="rId17"/>
    <p:sldId id="311" r:id="rId19"/>
    <p:sldId id="314" r:id="rId20"/>
    <p:sldId id="317" r:id="rId21"/>
    <p:sldId id="320" r:id="rId22"/>
    <p:sldId id="326" r:id="rId24"/>
    <p:sldId id="329" r:id="rId25"/>
    <p:sldId id="332" r:id="rId26"/>
    <p:sldId id="335" r:id="rId27"/>
    <p:sldId id="341" r:id="rId29"/>
    <p:sldId id="344" r:id="rId30"/>
    <p:sldId id="34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人工智能在智能灯光系统中的应用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智能灯光系统的概述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人工智能在智能灯光系统中的应用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智能灯光系统的应用案例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智能灯光系统的未来发展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总结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智能灯光系统的概述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智能灯光系统的定义</a:t>
            </a:r>
            <a:endParaRPr altLang="en-US" lang="zh-CN"/>
          </a:p>
        </p:txBody>
      </p:sp>
      <p:sp>
        <p:nvSpPr>
          <p:cNvPr id="104921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特点：智能灯光系统具有便捷性、舒适性、节能性和可扩展性等特点，能够实现远程控制、语音控制、场景设置等功能。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定义：智能灯光系统是一种通过先进的控制技术，实现对灯光设备的智能化管理和控制，以满足人们在不同场景下的照明需求。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应用范围：智能灯光系统广泛应用于家庭、办公室、酒店、商场等场所，为人们提供更加舒适、便捷的照明环境。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发展趋势：随着人工智能技术的不断发展，智能灯光系统将更加智能化、人性化，实现更加丰富的功能和应用场景。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智能灯光系统的组成</a:t>
            </a:r>
            <a:endParaRPr altLang="en-US" lang="zh-CN"/>
          </a:p>
        </p:txBody>
      </p:sp>
      <p:sp>
        <p:nvSpPr>
          <p:cNvPr id="1049290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照明设备：包括灯具、光源等，提供照明功能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控制设备：如智能灯泡、智能插座等，实现灯光控制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网络连接：通过Wi-Fi、蓝牙等连接方式，实现远程控制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传感器：如光线传感器、人体传感器等，根据环境变化自动调节灯光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智能灯光系统的发展历程</a:t>
            </a:r>
            <a:endParaRPr altLang="en-US" lang="zh-CN"/>
          </a:p>
        </p:txBody>
      </p:sp>
      <p:sp>
        <p:nvSpPr>
          <p:cNvPr id="104937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成熟阶段：结合人工智能技术，实现个性化照明和节能控制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早期阶段：简单的灯光控制，通过开关和调光器实现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发展阶段：引入自动化和智能化技术，实现场景模式和语音控制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未来趋势：更加智能化、人性化、绿色化的发展方向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6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人工智能在智能灯光系统中的应用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人工智能技术介绍</a:t>
            </a:r>
            <a:endParaRPr altLang="en-US" lang="zh-CN"/>
          </a:p>
        </p:txBody>
      </p:sp>
      <p:sp>
        <p:nvSpPr>
          <p:cNvPr id="10495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2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人工智能技术的基本概念和原理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8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人工智能技术在智能灯光系统中的应用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4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人工智能技术在智能灯光系统中的优势和局限性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6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0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未来人工智能技术在智能灯光系统中的发展趋势和展望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人工智能在智能灯光系统中的应用场景</a:t>
            </a:r>
            <a:endParaRPr altLang="en-US" lang="zh-CN"/>
          </a:p>
        </p:txBody>
      </p:sp>
      <p:sp>
        <p:nvSpPr>
          <p:cNvPr id="10496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家庭环境：通过语音控制、手机APP等方式，实现家庭灯光的智能化控制，提高居住舒适度。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公共设施：在公共场所如博物馆、图书馆等，通过智能灯光系统实现照明环境的优化，提高参观和学习体验。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城市景观：在城市景观设计中，通过智能灯光系统实现灯光效果的动态变化，提升城市形象和景观效果。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商业场所：通过智能灯光系统，实现照明环境的自动调节，提高商业场所的品质和效率。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人工智能在智能灯光系统中的优势</a:t>
            </a:r>
            <a:endParaRPr altLang="en-US" lang="zh-CN"/>
          </a:p>
        </p:txBody>
      </p:sp>
      <p:sp>
        <p:nvSpPr>
          <p:cNvPr id="104977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个性化定制：根据用户需求和喜好，个性化定制灯光效果，营造舒适、温馨的氛围。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智能化控制：通过语音识别、图像识别等技术实现灯光系统的智能化控制，提高用户体验。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节能环保：通过智能调节灯光亮度、色温等参数，实现节能环保，降低能源消耗。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安全性高：通过智能识别和预警系统，提高灯光系统的安全性和稳定性。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86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智能灯光系统的应用案例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家庭智能灯光系统应用案例</a:t>
            </a:r>
            <a:endParaRPr altLang="en-US" lang="zh-CN"/>
          </a:p>
        </p:txBody>
      </p:sp>
      <p:sp>
        <p:nvSpPr>
          <p:cNvPr id="104998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9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场景模式：通过手机APP或语音助手，用户可以轻松切换不同的场景模式，如阅读、娱乐、睡眠等，以适应不同的需求和氛围。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语音控制：用户可以通过语音指令控制灯光系统的开关、亮度、色温等参数，实现更加便捷的操作。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定时功能：用户可以设置定时任务，让灯光系统在特定时间自动执行开关、亮度等操作，实现智能化管理。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节能环保：智能灯光系统可以根据实际需求自动调节亮度，避免浪费电能，同时也可以减少对环境的影响。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商业场所智能灯光系统应用案例</a:t>
            </a:r>
            <a:endParaRPr altLang="en-US" lang="zh-CN"/>
          </a:p>
        </p:txBody>
      </p:sp>
      <p:sp>
        <p:nvSpPr>
          <p:cNvPr id="105007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会议室：根据会议需求自动调节灯光亮度，营造舒适的会议氛围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商场：根据客流量和营业时间自动调节灯光亮度，营造舒适的购物环境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办公室：根据天气和时间自动调节灯光亮度，提高员工工作效率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展览馆：根据展品和观众需求自动调节灯光亮度，增强展品展示效果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公共场所智能灯光系统应用案例</a:t>
            </a:r>
            <a:endParaRPr altLang="en-US" lang="zh-CN"/>
          </a:p>
        </p:txBody>
      </p:sp>
      <p:sp>
        <p:nvSpPr>
          <p:cNvPr id="1050160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2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6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商场智能灯光系统：根据商场的人流量、时间等因素自动调节灯光亮度、色温等，营造舒适的购物环境，同时节能环保。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8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办公室智能灯光系统：根据工作需要，自动调节灯光亮度、色温等，提高工作效率，同时减少对眼睛的伤害。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4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博物馆智能灯光系统：根据展品的特点和保护要求，自动调节灯光亮度、色温等，保护展品不受损害，同时为观众提供更好的参观体验。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0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公共交通工具智能灯光系统：根据车辆的运行状态、乘客的需求等因素自动调节灯光亮度、色温等，提高乘客的舒适度，同时增强车辆的安全性。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24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智能灯光系统的未来发展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智能灯光系统的发展趋势</a:t>
            </a:r>
            <a:endParaRPr altLang="en-US" lang="zh-CN"/>
          </a:p>
        </p:txBody>
      </p:sp>
      <p:sp>
        <p:nvSpPr>
          <p:cNvPr id="1050370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智能化：通过AI技术实现灯光自动调节，提高用户体验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节能环保：降低能耗，实现绿色环保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个性化：根据用户需求定制灯光方案，满足个性化需求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跨界融合：与其他智能家居设备联动，实现智能家居整体解决方案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智能灯光系统的未来挑战</a:t>
            </a:r>
            <a:endParaRPr altLang="en-US" lang="zh-CN"/>
          </a:p>
        </p:txBody>
      </p:sp>
      <p:sp>
        <p:nvSpPr>
          <p:cNvPr id="10504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8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技术更新换代：随着科技的不断进步，智能灯光系统需要不断更新换代，以适应新的市场需求和技术趋势。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4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隐私保护：智能灯光系统涉及到用户的隐私，如何保护用户隐私，防止数据泄露，是未来发展的重要挑战。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50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智能化程度：如何进一步提高智能灯光系统的智能化程度，实现更加智能化、自动化的照明控制，是未来需要解决的问题。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52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56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8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兼容性问题：不同品牌、不同型号的智能灯光系统之间如何实现兼容，避免出现互不兼容的情况，也是未来需要解决的问题。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智能灯光系统的未来发展方向</a:t>
            </a:r>
            <a:endParaRPr altLang="en-US" lang="zh-CN"/>
          </a:p>
        </p:txBody>
      </p:sp>
      <p:sp>
        <p:nvSpPr>
          <p:cNvPr id="105051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更加互联互通：通过物联网和互联网技术，实现智能灯光系统与其他智能家居设备的互联互通，提高家居智能化水平。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更加人性化：通过语音识别、手势识别等技术，实现更加人性化的人机交互，提高用户体验。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更加智能化：通过深度学习和人工智能技术，实现更加智能化的灯光控制，满足用户个性化需求。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更加节能环保：通过优化灯光控制和能源管理，降低能耗和减少碳排放，提高环保性能。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60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人工智能在智能灯光系统中的应用价值</a:t>
            </a:r>
            <a:endParaRPr altLang="en-US" lang="zh-CN"/>
          </a:p>
        </p:txBody>
      </p:sp>
      <p:sp>
        <p:nvSpPr>
          <p:cNvPr id="1050728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提高照明舒适度和效率：通过智能灯光系统，人工智能技术可以根据环境、时间和用户需求自动调节灯光亮度和色温，提供舒适的照明环境，同时降低能源消耗。</a:t>
            </a:r>
            <a:endParaRPr altLang="en-US" lang="zh-CN"/>
          </a:p>
          <a:p>
            <a:r>
              <a:rPr altLang="en-US" lang="zh-CN"/>
              <a:t>增强安全性和便利性：智能灯光系统可以与智能家居系统集成，实现远程控制和自动化管理。例如，通过手机APP或语音助手可以远程控制灯光开关、调节亮度等，方便用户随时随地管理家庭照明。</a:t>
            </a:r>
            <a:endParaRPr altLang="en-US" lang="zh-CN"/>
          </a:p>
          <a:p>
            <a:r>
              <a:rPr altLang="en-US" lang="zh-CN"/>
              <a:t>促进节能和环保：智能灯光系统可以根据室内光线和人数自动调节灯光亮度，减少不必要的能源浪费。同时，LED等环保光源的使用也可以降低碳排放，对环境友好。</a:t>
            </a:r>
            <a:endParaRPr altLang="en-US" lang="zh-CN"/>
          </a:p>
          <a:p>
            <a:r>
              <a:rPr altLang="en-US" lang="zh-CN"/>
              <a:t>提升商业价值：在商业环境中，智能灯光系统可以通过与营销策略相结合，营造独特的氛围和品牌形象，吸引顾客。例如，可以根据不同活动或时间段自动调整灯光效果，增加商业价值。</a:t>
            </a:r>
            <a:endParaRPr altLang="en-US" lang="zh-CN"/>
          </a:p>
          <a:p>
            <a:r>
              <a:rPr altLang="en-US" lang="zh-CN"/>
              <a:t>拓展应用领域：人工智能在智能灯光系统中的应用不仅局限于家庭照明，还可以拓展到办公、酒店、博物馆等场所，为不同场景提供个性化的照明解决方案。  总之，人工智能在智能灯光系统中的应用具有广泛的应用价值和市场前景。随着技术的不断发展和普及，智能灯光系统将在未来发挥更加重要的作用，为人们的生活和工作环境带来更多便利和舒适。</a:t>
            </a:r>
            <a:endParaRPr altLang="en-US" lang="zh-CN"/>
          </a:p>
          <a:p>
            <a:pPr lvl="1"/>
            <a:r>
              <a:rPr altLang="en-US" lang="zh-CN"/>
              <a:t>总之，人工智能在智能灯光系统中的应用具有广泛的应用价值和市场前景。随着技术的不断发展和普及，智能灯光系统将在未来发挥更加重要的作用，为人们的生活和工作环境带来更多便利和舒适。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智能灯光系统的未来前景</a:t>
            </a:r>
            <a:endParaRPr altLang="en-US" lang="zh-CN"/>
          </a:p>
        </p:txBody>
      </p:sp>
      <p:sp>
        <p:nvSpPr>
          <p:cNvPr id="105078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9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79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人工智能技术的不断进步将为智能灯光系统带来更多创新和优化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79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79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智能灯光系统将更加普及，成为家庭和商业场所的必备设备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0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0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智能灯光系统将与智能家居系统更加紧密结合，实现更加智能化和自动化的生活体验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0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1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未来智能灯光系统将更加注重节能和环保，推动可持续发展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8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5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9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2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43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2023-12-16T22:32:36Z</dcterms:created>
  <dcterms:modified xsi:type="dcterms:W3CDTF">2023-12-16T22:32:36Z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8682c92208ea4041a07bf38d8c551e32_21</vt:lpwstr>
  </property>
</Properties>
</file>