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39" r:id="rId1"/>
    <p:sldMasterId id="2147485576" r:id="rId2"/>
  </p:sldMasterIdLst>
  <p:notesMasterIdLst>
    <p:notesMasterId r:id="rId3"/>
  </p:notesMasterIdLst>
  <p:sldIdLst>
    <p:sldId id="1092" r:id="rId4"/>
    <p:sldId id="1095" r:id="rId5"/>
    <p:sldId id="1098" r:id="rId6"/>
    <p:sldId id="1101" r:id="rId7"/>
    <p:sldId id="1107" r:id="rId9"/>
    <p:sldId id="1110" r:id="rId10"/>
    <p:sldId id="1113" r:id="rId11"/>
    <p:sldId id="1116" r:id="rId12"/>
    <p:sldId id="1122" r:id="rId14"/>
    <p:sldId id="1125" r:id="rId15"/>
    <p:sldId id="1128" r:id="rId16"/>
    <p:sldId id="1131" r:id="rId17"/>
    <p:sldId id="1137" r:id="rId19"/>
    <p:sldId id="1140" r:id="rId20"/>
    <p:sldId id="1143" r:id="rId21"/>
    <p:sldId id="1146" r:id="rId22"/>
    <p:sldId id="1149" r:id="rId23"/>
    <p:sldId id="1155" r:id="rId25"/>
    <p:sldId id="1158" r:id="rId26"/>
    <p:sldId id="1161" r:id="rId27"/>
    <p:sldId id="1164" r:id="rId28"/>
    <p:sldId id="1167" r:id="rId29"/>
    <p:sldId id="1173" r:id="rId31"/>
    <p:sldId id="1176" r:id="rId32"/>
    <p:sldId id="1179" r:id="rId33"/>
    <p:sldId id="1182" r:id="rId34"/>
    <p:sldId id="1185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40" r:id="rId1"/>
    <p:sldLayoutId id="2147485541" r:id="rId2"/>
    <p:sldLayoutId id="2147485542" r:id="rId3"/>
    <p:sldLayoutId id="2147485543" r:id="rId4"/>
    <p:sldLayoutId id="2147485544" r:id="rId5"/>
    <p:sldLayoutId id="2147485545" r:id="rId6"/>
    <p:sldLayoutId id="2147485546" r:id="rId7"/>
    <p:sldLayoutId id="2147485547" r:id="rId8"/>
    <p:sldLayoutId id="2147485548" r:id="rId9"/>
    <p:sldLayoutId id="2147485549" r:id="rId10"/>
    <p:sldLayoutId id="21474855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77" r:id="rId1"/>
    <p:sldLayoutId id="2147485578" r:id="rId2"/>
    <p:sldLayoutId id="2147485579" r:id="rId3"/>
    <p:sldLayoutId id="2147485580" r:id="rId4"/>
    <p:sldLayoutId id="2147485581" r:id="rId5"/>
    <p:sldLayoutId id="2147485582" r:id="rId6"/>
    <p:sldLayoutId id="2147485583" r:id="rId7"/>
    <p:sldLayoutId id="2147485584" r:id="rId8"/>
    <p:sldLayoutId id="2147485585" r:id="rId9"/>
    <p:sldLayoutId id="2147485586" r:id="rId10"/>
    <p:sldLayoutId id="21474855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人工智能在智能语音开锁中的应用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智能语音开锁技术的背景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智能语音开锁技术的原理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智能语音开锁技术的优势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智能语音开锁技术的挑战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智能语音开锁技术的未来发展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智能语音开锁技术的背景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智能语音技术的发展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智能语音技术的定义和分类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智能语音技术的历史和发展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智能语音技术在智能语音开锁中的应用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智能语音技术的未来发展趋势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智能语音开锁技术的产生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背景：随着人工智能技术的不断发展，智能语音开锁技术应运而生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技术原理：通过语音识别技术，将用户的语音指令转化为数字信号，从而控制锁的开关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技术特点：方便快捷，无需携带任何钥匙或卡片，只需通过语音指令即可实现开锁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应用场景：适用于智能家居、酒店、办公室等场景，提高安全性和便捷性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智能语音开锁技术的应用场景</a:t>
            </a:r>
            <a:endParaRPr altLang="en-US" lang="zh-CN"/>
          </a:p>
        </p:txBody>
      </p:sp>
      <p:sp>
        <p:nvSpPr>
          <p:cNvPr id="10490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智能家居：智能语音开锁技术可以应用于智能家居系统中，通过语音控制实现门锁的开关和监控，提高家居安全性和便利性。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智能酒店：智能语音开锁技术可以应用于酒店客房中，提供更加便捷和个性化的服务，提高客户满意度。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智能办公：智能语音开锁技术可以应用于办公室门禁系统中，实现快速、方便的进出管理，提高工作效率。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智能车辆：智能语音开锁技术可以应用于车辆门锁系统中，通过语音控制实现车辆的开关和监控，提高行车安全性和便利性。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智能语音开锁技术的原理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语音识别技术</a:t>
            </a:r>
            <a:endParaRPr altLang="en-US" lang="zh-CN"/>
          </a:p>
        </p:txBody>
      </p:sp>
      <p:sp>
        <p:nvSpPr>
          <p:cNvPr id="10492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语音识别技术的基本原理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语音识别技术的优势与局限性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语音识别技术在智能语音开锁中的应用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智能语音开锁技术的实现过程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语音合成技术</a:t>
            </a:r>
            <a:endParaRPr altLang="en-US" lang="zh-CN"/>
          </a:p>
        </p:txBody>
      </p:sp>
      <p:sp>
        <p:nvSpPr>
          <p:cNvPr id="104930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优势：提高用户体验，增强安全性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1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应用：智能语音开锁、语音助手等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原理：基于声学模型和语言模型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定义：将文本转换为语音的技术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智能语音开锁的实现方式</a:t>
            </a:r>
            <a:endParaRPr altLang="en-US" lang="zh-CN"/>
          </a:p>
        </p:txBody>
      </p:sp>
      <p:sp>
        <p:nvSpPr>
          <p:cNvPr id="104936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指令执行：通过控制电路或芯片，执行开锁指令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安全验证：在执行开锁指令前，进行安全验证，确保指令的真实性和可靠性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语音识别技术：通过语音识别技术将用户的语音指令转化为文字信息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指令处理：对识别出的文字信息进行处理，提取出开锁指令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智能语音开锁技术的优势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提高开锁效率</a:t>
            </a:r>
            <a:endParaRPr altLang="en-US" lang="zh-CN"/>
          </a:p>
        </p:txBody>
      </p:sp>
      <p:sp>
        <p:nvSpPr>
          <p:cNvPr id="10494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避免因手动输入错误导致的开锁失败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适用于多种场景，如家庭、办公室等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减少手动操作，提高便捷性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快速识别语音指令，缩短等待时间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提高安全性</a:t>
            </a:r>
            <a:endParaRPr altLang="en-US" lang="zh-CN"/>
          </a:p>
        </p:txBody>
      </p:sp>
      <p:sp>
        <p:nvSpPr>
          <p:cNvPr id="10495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防止假冒身份开锁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降低人为破坏风险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增强系统安全性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有效防止非法入侵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方便快捷</a:t>
            </a:r>
            <a:endParaRPr altLang="en-US" lang="zh-CN"/>
          </a:p>
        </p:txBody>
      </p:sp>
      <p:sp>
        <p:nvSpPr>
          <p:cNvPr id="10496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适用于多种场景，如家庭、办公室、酒店等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无需携带钥匙，只需语音指令即可开锁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无需手动输入密码或刷卡，提高开锁效率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方便快捷的开锁方式，提高生活便利性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提升用户体验</a:t>
            </a:r>
            <a:endParaRPr altLang="en-US" lang="zh-CN"/>
          </a:p>
        </p:txBody>
      </p:sp>
      <p:sp>
        <p:nvSpPr>
          <p:cNvPr id="10496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无需担心电量不足或信号问题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无需携带钥匙，方便快捷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无需手动输入密码，提高安全性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智能语音识别技术，准确率高，提高开锁成功率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智能语音开锁技术的挑战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语音识别准确率问题</a:t>
            </a:r>
            <a:endParaRPr altLang="en-US" lang="zh-CN"/>
          </a:p>
        </p:txBody>
      </p:sp>
      <p:sp>
        <p:nvSpPr>
          <p:cNvPr id="10498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提高语音识别准确率的方法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智能语音开锁技术面临的挑战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语音识别技术原理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语音识别准确率影响因素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语音合成自然度问题</a:t>
            </a:r>
            <a:endParaRPr altLang="en-US" lang="zh-CN"/>
          </a:p>
        </p:txBody>
      </p:sp>
      <p:sp>
        <p:nvSpPr>
          <p:cNvPr id="10498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语音合成技术定义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语音合成自然度问题对智能语音开锁技术的影响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智能语音开锁技术面临的挑战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语音合成自然度概念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开锁安全性问题</a:t>
            </a:r>
            <a:endParaRPr altLang="en-US" lang="zh-CN"/>
          </a:p>
        </p:txBody>
      </p:sp>
      <p:sp>
        <p:nvSpPr>
          <p:cNvPr id="10499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防止恶意攻击：防止伪造语音指令或攻击者破解语音密码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语音识别技术：确保准确识别用户语音指令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隐私保护：确保用户语音数据不被泄露或滥用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多重认证：结合其他认证方式，提高开锁安全性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技术普及和推广问题</a:t>
            </a:r>
            <a:endParaRPr altLang="en-US" lang="zh-CN"/>
          </a:p>
        </p:txBody>
      </p:sp>
      <p:sp>
        <p:nvSpPr>
          <p:cNvPr id="104999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用户接受度：需要提高用户对智能语音开锁技术的认知度和接受度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技术成熟度：需要确保技术的稳定性和可靠性，提高用户体验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成本问题：需要降低技术成本，提高性价比，吸引更多用户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竞争环境：需要面对其他智能家居技术的竞争，提高自身竞争力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智能语音开锁技术的未来发展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1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深度学习算法的优化：通过不断学习和改进，提高语音模型的性能和鲁棒性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语音识别技术的提升：提高语音开锁的准确性和识别速度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多模态交互技术的应用：结合其他传感器或技术，实现更安全、更便捷的开锁方式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跨平台和跨设备的兼容性：实现不同平台和设备之间的语音开锁互通性和互操作性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应用场景拓展</a:t>
            </a:r>
            <a:endParaRPr altLang="en-US" lang="zh-CN"/>
          </a:p>
        </p:txBody>
      </p:sp>
      <p:sp>
        <p:nvSpPr>
          <p:cNvPr id="10501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智能酒店：智能语音开锁技术还可以应用于智能酒店领域，实现客房门锁的语音控制和远程管理，提高酒店管理和服务水平。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智能办公：智能语音开锁技术同样可以应用于智能办公领域，实现办公室门锁的语音控制和远程管理，提高办公效率和安全性。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智能家居：智能语音开锁技术可以应用于智能家居领域，实现家庭门锁的语音控制和远程管理。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智能汽车：智能语音开锁技术也可以应用于智能汽车领域，实现车辆门锁的语音控制和远程管理。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产业链合作模式探讨</a:t>
            </a:r>
            <a:endParaRPr altLang="en-US" lang="zh-CN"/>
          </a:p>
        </p:txBody>
      </p:sp>
      <p:sp>
        <p:nvSpPr>
          <p:cNvPr id="10502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政策支持与引导：政府可以出台相关政策，支持智能语音开锁技术的研发和应用，引导产业链上下游企业加强合作，共同推动产业发展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产业链上下游企业合作：探讨与智能语音开锁技术相关的产业链上下游企业之间的合作模式，实现资源共享和互利共赢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跨界合作与创新：鼓励不同领域的企业进行跨界合作，共同推动智能语音开锁技术的创新发展，拓展应用场景和市场空间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行业协会与标准制定：行业协会可以发挥桥梁纽带作用，组织产业链上下游企业共同制定行业标准和规范，促进智能语音开锁技术的规范化发展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政策法规对智能语音开锁技术的影响</a:t>
            </a:r>
            <a:endParaRPr altLang="en-US" lang="zh-CN"/>
          </a:p>
        </p:txBody>
      </p:sp>
      <p:sp>
        <p:nvSpPr>
          <p:cNvPr id="10503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政策法规对智能语音开锁技术的推动作用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政策法规对智能语音开锁技术的规范作用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政策法规对智能语音开锁技术的挑战与机遇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未来政策法规对智能语音开锁技术的展望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7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2023-12-16T17:03:06Z</dcterms:created>
  <dcterms:modified xsi:type="dcterms:W3CDTF">2023-12-16T17:03:06Z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679f5107571f464f81087dc2906d8ba0_21</vt:lpwstr>
  </property>
</Properties>
</file>