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31"/>
  </p:handoutMasterIdLst>
  <p:sldIdLst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handoutMaster" Target="handoutMasters/handout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ableStyles" Target="tableStyles.xml"/><Relationship Id="rId35" Type="http://schemas.openxmlformats.org/officeDocument/2006/relationships/tags" Target="tags/tag436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image" Target="../media/image1.png"/><Relationship Id="rId7" Type="http://schemas.microsoft.com/office/2007/relationships/hdphoto" Target="../media/image2.wdp"/><Relationship Id="rId8" Type="http://schemas.openxmlformats.org/officeDocument/2006/relationships/tags" Target="../tags/tag67.xml"/><Relationship Id="rId9" Type="http://schemas.openxmlformats.org/officeDocument/2006/relationships/image" Target="../media/image3.jpeg"/><Relationship Id="rId10" Type="http://schemas.openxmlformats.org/officeDocument/2006/relationships/tags" Target="../tags/tag68.xml"/><Relationship Id="rId11" Type="http://schemas.openxmlformats.org/officeDocument/2006/relationships/tags" Target="../tags/tag69.xml"/><Relationship Id="rId12" Type="http://schemas.openxmlformats.org/officeDocument/2006/relationships/tags" Target="../tags/tag70.xml"/><Relationship Id="rId13" Type="http://schemas.openxmlformats.org/officeDocument/2006/relationships/tags" Target="../tags/tag71.xml"/><Relationship Id="rId14" Type="http://schemas.openxmlformats.org/officeDocument/2006/relationships/tags" Target="../tags/tag72.xml"/><Relationship Id="rId15" Type="http://schemas.openxmlformats.org/officeDocument/2006/relationships/tags" Target="../tags/tag73.xml"/><Relationship Id="rId16" Type="http://schemas.openxmlformats.org/officeDocument/2006/relationships/tags" Target="../tags/tag74.xml"/><Relationship Id="rId17" Type="http://schemas.openxmlformats.org/officeDocument/2006/relationships/tags" Target="../tags/tag75.xml"/><Relationship Id="rId18" Type="http://schemas.openxmlformats.org/officeDocument/2006/relationships/tags" Target="../tags/tag76.xml"/><Relationship Id="rId19" Type="http://schemas.openxmlformats.org/officeDocument/2006/relationships/tags" Target="../tags/tag77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tags" Target="../tags/tag83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image" Target="../media/image3.jpeg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tags" Target="../tags/tag103.xml"/><Relationship Id="rId14" Type="http://schemas.openxmlformats.org/officeDocument/2006/relationships/tags" Target="../tags/tag104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tags" Target="../tags/tag116.xml"/><Relationship Id="rId7" Type="http://schemas.openxmlformats.org/officeDocument/2006/relationships/tags" Target="../tags/tag117.xml"/><Relationship Id="rId8" Type="http://schemas.openxmlformats.org/officeDocument/2006/relationships/tags" Target="../tags/tag118.xml"/><Relationship Id="rId9" Type="http://schemas.openxmlformats.org/officeDocument/2006/relationships/tags" Target="../tags/tag119.xml"/><Relationship Id="rId10" Type="http://schemas.openxmlformats.org/officeDocument/2006/relationships/tags" Target="../tags/tag120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image" Target="../media/image1.png"/><Relationship Id="rId7" Type="http://schemas.microsoft.com/office/2007/relationships/hdphoto" Target="../media/image2.wdp"/><Relationship Id="rId8" Type="http://schemas.openxmlformats.org/officeDocument/2006/relationships/tags" Target="../tags/tag143.xml"/><Relationship Id="rId9" Type="http://schemas.openxmlformats.org/officeDocument/2006/relationships/image" Target="../media/image3.jpeg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tags" Target="../tags/tag151.xml"/><Relationship Id="rId18" Type="http://schemas.openxmlformats.org/officeDocument/2006/relationships/tags" Target="../tags/tag15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>
            <p:custDataLst>
              <p:tags r:id="rId2"/>
            </p:custDataLst>
          </p:nvPr>
        </p:nvCxnSpPr>
        <p:spPr>
          <a:xfrm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3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>
            <a:alphaModFix amt="14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2" name="VCG211375358076"/>
          <p:cNvSpPr/>
          <p:nvPr>
            <p:custDataLst>
              <p:tags r:id="rId8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1" name="矩形: 圆角 8"/>
          <p:cNvSpPr/>
          <p:nvPr>
            <p:custDataLst>
              <p:tags r:id="rId10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0" name="椭圆 9"/>
          <p:cNvSpPr/>
          <p:nvPr>
            <p:custDataLst>
              <p:tags r:id="rId11"/>
            </p:custDataLst>
          </p:nvPr>
        </p:nvSpPr>
        <p:spPr>
          <a:xfrm>
            <a:off x="450405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26" name="椭圆 25"/>
          <p:cNvSpPr/>
          <p:nvPr>
            <p:custDataLst>
              <p:tags r:id="rId12"/>
            </p:custDataLst>
          </p:nvPr>
        </p:nvSpPr>
        <p:spPr>
          <a:xfrm>
            <a:off x="14865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3"/>
            </p:custDataLst>
          </p:nvPr>
        </p:nvCxnSpPr>
        <p:spPr>
          <a:xfrm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署名"/>
          <p:cNvSpPr txBox="1">
            <a:spLocks noGrp="1"/>
          </p:cNvSpPr>
          <p:nvPr>
            <p:ph type="body" idx="3"/>
            <p:custDataLst>
              <p:tags r:id="rId14"/>
            </p:custDataLst>
          </p:nvPr>
        </p:nvSpPr>
        <p:spPr>
          <a:xfrm>
            <a:off x="5806440" y="4565015"/>
            <a:ext cx="5532120" cy="12795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5806344" y="3570812"/>
            <a:ext cx="5518150" cy="5435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400" b="1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5806344" y="1303227"/>
            <a:ext cx="5532120" cy="220408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sz="5400" b="1" i="0" u="none" strike="noStrike" kern="1200" cap="none" spc="300" normalizeH="0" baseline="0" noProof="1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330" y="1289050"/>
            <a:ext cx="1096899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单击此处编辑母版文本样式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 dirty="0"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1" i="0" u="none" strike="noStrike" kern="1200" cap="none" spc="300" normalizeH="0" baseline="0" noProof="1" dirty="0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7" name="直接连接符 6"/>
          <p:cNvCxnSpPr/>
          <p:nvPr>
            <p:custDataLst>
              <p:tags r:id="rId4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>
            <p:custDataLst>
              <p:tags r:id="rId2"/>
            </p:custDataLst>
          </p:nvPr>
        </p:nvCxnSpPr>
        <p:spPr>
          <a:xfrm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4"/>
            </p:custDataLst>
          </p:nvPr>
        </p:nvCxnSpPr>
        <p:spPr>
          <a:xfrm flipV="1">
            <a:off x="2926080" y="604911"/>
            <a:ext cx="0" cy="562707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>
            <a:spLocks noGrp="1"/>
          </p:cNvSpPr>
          <p:nvPr>
            <p:ph type="title" idx="3" hasCustomPrompt="1"/>
            <p:custDataLst>
              <p:tags r:id="rId5"/>
            </p:custDataLst>
          </p:nvPr>
        </p:nvSpPr>
        <p:spPr>
          <a:xfrm>
            <a:off x="551815" y="1823085"/>
            <a:ext cx="2317115" cy="28289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9600" b="0" i="0" u="none" strike="noStrike" kern="1200" cap="none" spc="30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 algn="ctr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6"/>
            </p:custDataLst>
          </p:nvPr>
        </p:nvCxnSpPr>
        <p:spPr>
          <a:xfrm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7"/>
            </p:custDataLst>
          </p:nvPr>
        </p:nvCxnSpPr>
        <p:spPr>
          <a:xfrm>
            <a:off x="505167" y="567342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>
            <p:custDataLst>
              <p:tags r:id="rId2"/>
            </p:custDataLst>
          </p:nvPr>
        </p:nvCxnSpPr>
        <p:spPr>
          <a:xfrm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3"/>
            </p:custDataLst>
          </p:nvPr>
        </p:nvCxnSpPr>
        <p:spPr>
          <a:xfrm>
            <a:off x="492369" y="62319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4"/>
            </p:custDataLst>
          </p:nvPr>
        </p:nvCxnSpPr>
        <p:spPr>
          <a:xfrm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5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2587943" y="3900842"/>
            <a:ext cx="7016115" cy="161730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3600" b="0" i="0" u="none" strike="noStrike" kern="1200" cap="none" spc="300" normalizeH="0" baseline="0" noProof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 algn="ctr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矩形: 圆角 5"/>
          <p:cNvSpPr/>
          <p:nvPr>
            <p:custDataLst>
              <p:tags r:id="rId7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 rot="16200000">
            <a:off x="4639945" y="1193165"/>
            <a:ext cx="155575" cy="1625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2" name="VCG211375358076"/>
          <p:cNvSpPr/>
          <p:nvPr>
            <p:custDataLst>
              <p:tags r:id="rId9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r:embed="rId10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MiSans Normal" panose="00000500000000000000" pitchFamily="2" charset="-122"/>
            </a:endParaRPr>
          </a:p>
        </p:txBody>
      </p:sp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276215" y="1837055"/>
            <a:ext cx="1610995" cy="11811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9600" b="1" i="0" u="none" strike="noStrike" kern="1200" cap="none" spc="30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>
            <p:custDataLst>
              <p:tags r:id="rId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330" y="1289050"/>
            <a:ext cx="5176520" cy="49606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>
            <p:custDataLst>
              <p:tags r:id="rId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065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330" y="1353185"/>
            <a:ext cx="5342255" cy="4762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>
            <p:custDataLst>
              <p:tags r:id="rId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030605"/>
            <a:ext cx="10968990" cy="50355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>
            <a:off x="461890" y="4495"/>
            <a:ext cx="0" cy="685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3"/>
            </p:custDataLst>
          </p:nvPr>
        </p:nvCxnSpPr>
        <p:spPr>
          <a:xfrm>
            <a:off x="492369" y="6295487"/>
            <a:ext cx="1118381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VCG4117295196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>
            <a:alphaModFix amt="14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>
            <a:avLst/>
          </a:prstGeom>
        </p:spPr>
      </p:pic>
      <p:sp>
        <p:nvSpPr>
          <p:cNvPr id="16" name="VCG211375358076"/>
          <p:cNvSpPr/>
          <p:nvPr>
            <p:custDataLst>
              <p:tags r:id="rId8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7" name="矩形: 圆角 16"/>
          <p:cNvSpPr/>
          <p:nvPr>
            <p:custDataLst>
              <p:tags r:id="rId10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8" name="椭圆 17"/>
          <p:cNvSpPr/>
          <p:nvPr>
            <p:custDataLst>
              <p:tags r:id="rId11"/>
            </p:custDataLst>
          </p:nvPr>
        </p:nvSpPr>
        <p:spPr>
          <a:xfrm>
            <a:off x="4510405" y="1584960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sp>
        <p:nvSpPr>
          <p:cNvPr id="19" name="椭圆 18"/>
          <p:cNvSpPr/>
          <p:nvPr>
            <p:custDataLst>
              <p:tags r:id="rId12"/>
            </p:custDataLst>
          </p:nvPr>
        </p:nvSpPr>
        <p:spPr>
          <a:xfrm>
            <a:off x="1511935" y="4551045"/>
            <a:ext cx="154940" cy="15494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pitchFamily="2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13"/>
            </p:custDataLst>
          </p:nvPr>
        </p:nvCxnSpPr>
        <p:spPr>
          <a:xfrm>
            <a:off x="11690254" y="574430"/>
            <a:ext cx="0" cy="6283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署名"/>
          <p:cNvSpPr txBox="1">
            <a:spLocks noGrp="1"/>
          </p:cNvSpPr>
          <p:nvPr>
            <p:ph type="body" idx="2"/>
            <p:custDataLst>
              <p:tags r:id="rId14"/>
            </p:custDataLst>
          </p:nvPr>
        </p:nvSpPr>
        <p:spPr>
          <a:xfrm>
            <a:off x="5807075" y="4437380"/>
            <a:ext cx="5518150" cy="135064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793009" y="1584960"/>
            <a:ext cx="5532120" cy="2480842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8000" b="1" i="0" u="none" strike="noStrike" kern="1200" cap="none" spc="300" normalizeH="0" baseline="0" noProof="1" dirty="0">
                <a:gradFill>
                  <a:gsLst>
                    <a:gs pos="100000">
                      <a:schemeClr val="accent1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>
              <a:buClrTx/>
              <a:buSzTx/>
            </a:pPr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marR="0" lvl="1">
              <a:tabLst>
                <a:tab pos="1609725" algn="l"/>
              </a:tabLst>
            </a:pPr>
            <a:r>
              <a:rPr lang="zh-CN" altLang="en-US" dirty="0"/>
              <a:t>二级</a:t>
            </a:r>
            <a:endParaRPr lang="zh-CN" altLang="en-US" dirty="0"/>
          </a:p>
          <a:p>
            <a:pPr marR="0" lvl="2"/>
            <a:r>
              <a:rPr lang="zh-CN" altLang="en-US" dirty="0"/>
              <a:t>三级</a:t>
            </a:r>
            <a:endParaRPr lang="zh-CN" altLang="en-US" dirty="0"/>
          </a:p>
          <a:p>
            <a:pPr marR="0" lvl="3"/>
            <a:r>
              <a:rPr lang="zh-CN" altLang="en-US" dirty="0"/>
              <a:t>四级</a:t>
            </a:r>
            <a:endParaRPr lang="zh-CN" altLang="en-US" dirty="0"/>
          </a:p>
          <a:p>
            <a:pPr marR="0"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600" b="1" i="0" u="none" strike="noStrike" kern="1200" cap="none" spc="300" normalizeH="0" baseline="0" dirty="0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uFillTx/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kumimoji="0" lang="zh-CN" altLang="en-US" sz="1800" b="0" i="0" u="none" strike="noStrike" kern="1200" cap="none" spc="150" normalizeH="0" baseline="0" noProof="1" dirty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kumimoji="0" lang="zh-CN" altLang="en-US" sz="16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kumimoji="0" lang="zh-CN" altLang="en-US" sz="16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kumimoji="0" lang="zh-CN" altLang="en-US" sz="14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tags" Target="../tags/tag180.xml"/><Relationship Id="rId5" Type="http://schemas.openxmlformats.org/officeDocument/2006/relationships/tags" Target="../tags/tag181.xml"/><Relationship Id="rId6" Type="http://schemas.openxmlformats.org/officeDocument/2006/relationships/tags" Target="../tags/tag182.xml"/><Relationship Id="rId7" Type="http://schemas.openxmlformats.org/officeDocument/2006/relationships/tags" Target="../tags/tag183.xml"/><Relationship Id="rId8" Type="http://schemas.openxmlformats.org/officeDocument/2006/relationships/tags" Target="../tags/tag184.xml"/><Relationship Id="rId9" Type="http://schemas.openxmlformats.org/officeDocument/2006/relationships/tags" Target="../tags/tag185.xml"/><Relationship Id="rId10" Type="http://schemas.openxmlformats.org/officeDocument/2006/relationships/tags" Target="../tags/tag186.xml"/><Relationship Id="rId11" Type="http://schemas.openxmlformats.org/officeDocument/2006/relationships/tags" Target="../tags/tag187.xml"/><Relationship Id="rId12" Type="http://schemas.openxmlformats.org/officeDocument/2006/relationships/tags" Target="../tags/tag188.xml"/><Relationship Id="rId13" Type="http://schemas.openxmlformats.org/officeDocument/2006/relationships/tags" Target="../tags/tag189.xml"/><Relationship Id="rId14" Type="http://schemas.openxmlformats.org/officeDocument/2006/relationships/tags" Target="../tags/tag190.xml"/><Relationship Id="rId15" Type="http://schemas.openxmlformats.org/officeDocument/2006/relationships/tags" Target="../tags/tag191.xml"/><Relationship Id="rId16" Type="http://schemas.openxmlformats.org/officeDocument/2006/relationships/tags" Target="../tags/tag192.xml"/><Relationship Id="rId17" Type="http://schemas.openxmlformats.org/officeDocument/2006/relationships/tags" Target="../tags/tag193.xml"/><Relationship Id="rId18" Type="http://schemas.openxmlformats.org/officeDocument/2006/relationships/tags" Target="../tags/tag194.xml"/><Relationship Id="rId19" Type="http://schemas.openxmlformats.org/officeDocument/2006/relationships/tags" Target="../tags/tag195.xml"/><Relationship Id="rId20" Type="http://schemas.openxmlformats.org/officeDocument/2006/relationships/tags" Target="../tags/tag196.xml"/><Relationship Id="rId21" Type="http://schemas.openxmlformats.org/officeDocument/2006/relationships/tags" Target="../tags/tag197.xml"/><Relationship Id="rId22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tags" Target="../tags/tag210.xml"/><Relationship Id="rId14" Type="http://schemas.openxmlformats.org/officeDocument/2006/relationships/tags" Target="../tags/tag211.xml"/><Relationship Id="rId15" Type="http://schemas.openxmlformats.org/officeDocument/2006/relationships/tags" Target="../tags/tag212.xml"/><Relationship Id="rId16" Type="http://schemas.openxmlformats.org/officeDocument/2006/relationships/tags" Target="../tags/tag213.xml"/><Relationship Id="rId17" Type="http://schemas.openxmlformats.org/officeDocument/2006/relationships/tags" Target="../tags/tag214.xml"/><Relationship Id="rId18" Type="http://schemas.openxmlformats.org/officeDocument/2006/relationships/tags" Target="../tags/tag215.xml"/><Relationship Id="rId19" Type="http://schemas.openxmlformats.org/officeDocument/2006/relationships/tags" Target="../tags/tag216.xml"/><Relationship Id="rId20" Type="http://schemas.openxmlformats.org/officeDocument/2006/relationships/tags" Target="../tags/tag217.xml"/><Relationship Id="rId21" Type="http://schemas.openxmlformats.org/officeDocument/2006/relationships/tags" Target="../tags/tag218.xml"/><Relationship Id="rId22" Type="http://schemas.openxmlformats.org/officeDocument/2006/relationships/tags" Target="../tags/tag219.xml"/><Relationship Id="rId23" Type="http://schemas.openxmlformats.org/officeDocument/2006/relationships/tags" Target="../tags/tag220.xml"/><Relationship Id="rId24" Type="http://schemas.openxmlformats.org/officeDocument/2006/relationships/tags" Target="../tags/tag221.xml"/><Relationship Id="rId25" Type="http://schemas.openxmlformats.org/officeDocument/2006/relationships/tags" Target="../tags/tag222.xml"/><Relationship Id="rId26" Type="http://schemas.openxmlformats.org/officeDocument/2006/relationships/tags" Target="../tags/tag223.xml"/><Relationship Id="rId27" Type="http://schemas.openxmlformats.org/officeDocument/2006/relationships/tags" Target="../tags/tag224.xml"/><Relationship Id="rId28" Type="http://schemas.openxmlformats.org/officeDocument/2006/relationships/tags" Target="../tags/tag225.xml"/><Relationship Id="rId29" Type="http://schemas.openxmlformats.org/officeDocument/2006/relationships/tags" Target="../tags/tag226.xml"/><Relationship Id="rId30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tags" Target="../tags/tag230.xml"/><Relationship Id="rId5" Type="http://schemas.openxmlformats.org/officeDocument/2006/relationships/tags" Target="../tags/tag231.xml"/><Relationship Id="rId6" Type="http://schemas.openxmlformats.org/officeDocument/2006/relationships/tags" Target="../tags/tag232.xml"/><Relationship Id="rId7" Type="http://schemas.openxmlformats.org/officeDocument/2006/relationships/tags" Target="../tags/tag233.xml"/><Relationship Id="rId8" Type="http://schemas.openxmlformats.org/officeDocument/2006/relationships/tags" Target="../tags/tag234.xml"/><Relationship Id="rId9" Type="http://schemas.openxmlformats.org/officeDocument/2006/relationships/tags" Target="../tags/tag235.xml"/><Relationship Id="rId10" Type="http://schemas.openxmlformats.org/officeDocument/2006/relationships/tags" Target="../tags/tag236.xml"/><Relationship Id="rId11" Type="http://schemas.openxmlformats.org/officeDocument/2006/relationships/tags" Target="../tags/tag237.xml"/><Relationship Id="rId12" Type="http://schemas.openxmlformats.org/officeDocument/2006/relationships/tags" Target="../tags/tag238.xml"/><Relationship Id="rId13" Type="http://schemas.openxmlformats.org/officeDocument/2006/relationships/tags" Target="../tags/tag239.xml"/><Relationship Id="rId14" Type="http://schemas.openxmlformats.org/officeDocument/2006/relationships/tags" Target="../tags/tag240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tags" Target="../tags/tag366.xml"/><Relationship Id="rId7" Type="http://schemas.openxmlformats.org/officeDocument/2006/relationships/tags" Target="../tags/tag367.xml"/><Relationship Id="rId8" Type="http://schemas.openxmlformats.org/officeDocument/2006/relationships/tags" Target="../tags/tag368.xml"/><Relationship Id="rId9" Type="http://schemas.openxmlformats.org/officeDocument/2006/relationships/tags" Target="../tags/tag369.xml"/><Relationship Id="rId10" Type="http://schemas.openxmlformats.org/officeDocument/2006/relationships/tags" Target="../tags/tag370.xml"/><Relationship Id="rId11" Type="http://schemas.openxmlformats.org/officeDocument/2006/relationships/tags" Target="../tags/tag371.xml"/><Relationship Id="rId12" Type="http://schemas.openxmlformats.org/officeDocument/2006/relationships/tags" Target="../tags/tag37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tags" Target="../tags/tag392.xml"/><Relationship Id="rId14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tags" Target="../tags/tag396.xml"/><Relationship Id="rId5" Type="http://schemas.openxmlformats.org/officeDocument/2006/relationships/tags" Target="../tags/tag397.xml"/><Relationship Id="rId6" Type="http://schemas.openxmlformats.org/officeDocument/2006/relationships/tags" Target="../tags/tag398.xml"/><Relationship Id="rId7" Type="http://schemas.openxmlformats.org/officeDocument/2006/relationships/tags" Target="../tags/tag399.xml"/><Relationship Id="rId8" Type="http://schemas.openxmlformats.org/officeDocument/2006/relationships/tags" Target="../tags/tag400.xml"/><Relationship Id="rId9" Type="http://schemas.openxmlformats.org/officeDocument/2006/relationships/tags" Target="../tags/tag401.xml"/><Relationship Id="rId10" Type="http://schemas.openxmlformats.org/officeDocument/2006/relationships/tags" Target="../tags/tag402.xml"/><Relationship Id="rId11" Type="http://schemas.openxmlformats.org/officeDocument/2006/relationships/tags" Target="../tags/tag403.xml"/><Relationship Id="rId12" Type="http://schemas.openxmlformats.org/officeDocument/2006/relationships/tags" Target="../tags/tag40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405.xml"/><Relationship Id="rId2" Type="http://schemas.openxmlformats.org/officeDocument/2006/relationships/tags" Target="../tags/tag406.xml"/><Relationship Id="rId3" Type="http://schemas.openxmlformats.org/officeDocument/2006/relationships/tags" Target="../tags/tag407.xml"/><Relationship Id="rId4" Type="http://schemas.openxmlformats.org/officeDocument/2006/relationships/tags" Target="../tags/tag408.xml"/><Relationship Id="rId5" Type="http://schemas.openxmlformats.org/officeDocument/2006/relationships/tags" Target="../tags/tag409.xml"/><Relationship Id="rId6" Type="http://schemas.openxmlformats.org/officeDocument/2006/relationships/tags" Target="../tags/tag410.xml"/><Relationship Id="rId7" Type="http://schemas.openxmlformats.org/officeDocument/2006/relationships/tags" Target="../tags/tag411.xml"/><Relationship Id="rId8" Type="http://schemas.openxmlformats.org/officeDocument/2006/relationships/tags" Target="../tags/tag412.xml"/><Relationship Id="rId9" Type="http://schemas.openxmlformats.org/officeDocument/2006/relationships/tags" Target="../tags/tag413.xml"/><Relationship Id="rId10" Type="http://schemas.openxmlformats.org/officeDocument/2006/relationships/tags" Target="../tags/tag414.xml"/><Relationship Id="rId11" Type="http://schemas.openxmlformats.org/officeDocument/2006/relationships/tags" Target="../tags/tag415.xml"/><Relationship Id="rId12" Type="http://schemas.openxmlformats.org/officeDocument/2006/relationships/tags" Target="../tags/tag41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417.xml"/><Relationship Id="rId2" Type="http://schemas.openxmlformats.org/officeDocument/2006/relationships/tags" Target="../tags/tag418.xml"/><Relationship Id="rId3" Type="http://schemas.openxmlformats.org/officeDocument/2006/relationships/tags" Target="../tags/tag419.xml"/><Relationship Id="rId4" Type="http://schemas.openxmlformats.org/officeDocument/2006/relationships/tags" Target="../tags/tag420.xml"/><Relationship Id="rId5" Type="http://schemas.openxmlformats.org/officeDocument/2006/relationships/tags" Target="../tags/tag421.xml"/><Relationship Id="rId6" Type="http://schemas.openxmlformats.org/officeDocument/2006/relationships/tags" Target="../tags/tag422.xml"/><Relationship Id="rId7" Type="http://schemas.openxmlformats.org/officeDocument/2006/relationships/tags" Target="../tags/tag423.xml"/><Relationship Id="rId8" Type="http://schemas.openxmlformats.org/officeDocument/2006/relationships/tags" Target="../tags/tag424.xml"/><Relationship Id="rId9" Type="http://schemas.openxmlformats.org/officeDocument/2006/relationships/tags" Target="../tags/tag425.xml"/><Relationship Id="rId10" Type="http://schemas.openxmlformats.org/officeDocument/2006/relationships/tags" Target="../tags/tag426.xml"/><Relationship Id="rId11" Type="http://schemas.openxmlformats.org/officeDocument/2006/relationships/tags" Target="../tags/tag427.xml"/><Relationship Id="rId12" Type="http://schemas.openxmlformats.org/officeDocument/2006/relationships/tags" Target="../tags/tag42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29.xml"/><Relationship Id="rId2" Type="http://schemas.openxmlformats.org/officeDocument/2006/relationships/tags" Target="../tags/tag430.xml"/><Relationship Id="rId3" Type="http://schemas.openxmlformats.org/officeDocument/2006/relationships/tags" Target="../tags/tag431.xml"/><Relationship Id="rId4" Type="http://schemas.openxmlformats.org/officeDocument/2006/relationships/tags" Target="../tags/tag43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33.xml"/><Relationship Id="rId2" Type="http://schemas.openxmlformats.org/officeDocument/2006/relationships/tags" Target="../tags/tag434.xml"/><Relationship Id="rId3" Type="http://schemas.openxmlformats.org/officeDocument/2006/relationships/tags" Target="../tags/tag435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dirty="0"/>
              <a:t>初中双减的意义和影响因素分析</a:t>
            </a:r>
            <a:endParaRPr lang="zh-CN" altLang="en-US" dirty="0"/>
          </a:p>
        </p:txBody>
      </p:sp>
    </p:spTree>
    <p:custDataLst>
      <p:tags r:id="rId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15" name="序号"/>
          <p:cNvSpPr txBox="1"/>
          <p:nvPr>
            <p:custDataLst>
              <p:tags r:id="rId2"/>
            </p:custDataLst>
          </p:nvPr>
        </p:nvSpPr>
        <p:spPr>
          <a:xfrm>
            <a:off x="3240272" y="2070708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lang="en-US" sz="2000" b="1" dirty="0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6" name="标题"/>
          <p:cNvSpPr txBox="1"/>
          <p:nvPr>
            <p:custDataLst>
              <p:tags r:id="rId3"/>
            </p:custDataLst>
          </p:nvPr>
        </p:nvSpPr>
        <p:spPr>
          <a:xfrm>
            <a:off x="4170680" y="1742440"/>
            <a:ext cx="2904490" cy="1343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初中双减的意义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4" name="序号"/>
          <p:cNvSpPr txBox="1"/>
          <p:nvPr>
            <p:custDataLst>
              <p:tags r:id="rId4"/>
            </p:custDataLst>
          </p:nvPr>
        </p:nvSpPr>
        <p:spPr>
          <a:xfrm>
            <a:off x="7432447" y="2070708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lang="en-US" sz="2000" b="1" dirty="0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31" name="标题"/>
          <p:cNvSpPr txBox="1"/>
          <p:nvPr>
            <p:custDataLst>
              <p:tags r:id="rId5"/>
            </p:custDataLst>
          </p:nvPr>
        </p:nvSpPr>
        <p:spPr>
          <a:xfrm>
            <a:off x="8362950" y="1821180"/>
            <a:ext cx="2904490" cy="1343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初中双减的影响因素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33" name="序号"/>
          <p:cNvSpPr txBox="1"/>
          <p:nvPr>
            <p:custDataLst>
              <p:tags r:id="rId6"/>
            </p:custDataLst>
          </p:nvPr>
        </p:nvSpPr>
        <p:spPr>
          <a:xfrm>
            <a:off x="3240272" y="3802768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lang="en-US" sz="2000" b="1" dirty="0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35" name="标题"/>
          <p:cNvSpPr txBox="1"/>
          <p:nvPr>
            <p:custDataLst>
              <p:tags r:id="rId7"/>
            </p:custDataLst>
          </p:nvPr>
        </p:nvSpPr>
        <p:spPr>
          <a:xfrm>
            <a:off x="4170680" y="3474085"/>
            <a:ext cx="2904490" cy="1343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初中双减的实践困境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37" name="序号"/>
          <p:cNvSpPr txBox="1"/>
          <p:nvPr>
            <p:custDataLst>
              <p:tags r:id="rId8"/>
            </p:custDataLst>
          </p:nvPr>
        </p:nvSpPr>
        <p:spPr>
          <a:xfrm>
            <a:off x="7432447" y="3802768"/>
            <a:ext cx="685165" cy="68516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lang="en-US" sz="2000" b="1" dirty="0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39" name="标题"/>
          <p:cNvSpPr txBox="1"/>
          <p:nvPr>
            <p:custDataLst>
              <p:tags r:id="rId9"/>
            </p:custDataLst>
          </p:nvPr>
        </p:nvSpPr>
        <p:spPr>
          <a:xfrm>
            <a:off x="8362950" y="3474085"/>
            <a:ext cx="2904490" cy="1343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初中双减的改进建议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0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初中双减的意义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01</a:t>
            </a:r>
            <a:endParaRPr lang="zh-CN" altLang="en-US"/>
          </a:p>
        </p:txBody>
      </p:sp>
    </p:spTree>
    <p:custDataLst>
      <p:tags r:id="rId3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减轻学生课业负担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减少作业量，降低学习压力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提高学生自主学习能力，培养创新精神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改善睡眠质量，促进学生身心健康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促进学生全面发展，增加课外活动时间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促进学生全面发展</a:t>
            </a:r>
            <a:endParaRPr lang="zh-CN" altLang="en-US"/>
          </a:p>
        </p:txBody>
      </p:sp>
      <p:sp>
        <p:nvSpPr>
          <p:cNvPr id="263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4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10000"/>
                </a:schemeClr>
              </a:gs>
              <a:gs pos="25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5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6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20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67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68" name="直接连接符 267"/>
          <p:cNvCxnSpPr/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69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1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2" name="直接连接符 271"/>
          <p:cNvCxnSpPr/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3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4" name="直接连接符 273"/>
          <p:cNvCxnSpPr/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275" name="直接连接符 274"/>
          <p:cNvCxnSpPr/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7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7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>
            <a:avLst/>
          </a:prstGeom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78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79" name="直接连接符 278"/>
          <p:cNvCxnSpPr/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0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1" name="直接连接符 280"/>
          <p:cNvCxnSpPr/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2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283" name="直接连接符 282"/>
          <p:cNvCxnSpPr/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284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5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6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87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</a:gsLst>
            <a:lin ang="2700000" scaled="1"/>
            <a:tileRect/>
          </a:gradFill>
          <a:ln w="7495" cap="flat">
            <a:noFill/>
            <a:prstDash val="solid"/>
            <a:miter/>
          </a:ln>
          <a:effectLst>
            <a:outerShdw blurRad="215900" sx="102000" sy="102000" algn="ctr" rotWithShape="0">
              <a:schemeClr val="accent1">
                <a:alpha val="40000"/>
              </a:schemeClr>
            </a:outerShdw>
          </a:effectLst>
          <a:scene3d>
            <a:camera prst="isometricOffAxis2Left"/>
            <a:lightRig rig="threePt" dir="t">
              <a:rot lat="0" lon="0" rev="10800000"/>
            </a:lightRig>
          </a:scene3d>
          <a:sp3d extrusionH="203200"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/>
          </a:p>
        </p:txBody>
      </p:sp>
      <p:sp>
        <p:nvSpPr>
          <p:cNvPr id="220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减轻学业压力，增加学生休息和娱乐时间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增加学生自主学习的机会，提高学习效果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培养学生的兴趣爱好和特长，促进个性化发展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促进学生身心健康，提高身体素质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提高教育质量</a:t>
            </a:r>
            <a:endParaRPr lang="zh-CN" altLang="en-US"/>
          </a:p>
        </p:txBody>
      </p:sp>
      <p:sp>
        <p:nvSpPr>
          <p:cNvPr id="59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增强教育服务能力，满足人民美好生活需要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促进教师专业成长，提高教育教学水平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优化教育生态，提升教育治理能力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减轻学生课业负担，促进学生全面发展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促进教育公平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提高学生综合素质，促进学生全面发展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减轻学生课业负担，保障学生身心健康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促进教育资源的均衡分配，缩小城乡教育差距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减轻家庭经济负担，提高家庭教育质量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初中双减的影响因素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02</a:t>
            </a:r>
            <a:endParaRPr lang="zh-CN" altLang="en-US"/>
          </a:p>
        </p:txBody>
      </p:sp>
    </p:spTree>
    <p:custDataLst>
      <p:tags r:id="rId3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政策因素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政策实施：各级政府和教育部门的具体措施和方案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政策背景：国家对教育领域的重视和改革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政策目标：减轻学生负担，提高教育质量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政策效果：对初中双减实施效果的评估和反馈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学校因素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学校管理：双减政策要求学校减轻学生负担，加强管理，提高教学质量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教师素质：双减政策对教师素质提出了更高的要求，需要教师具备更高的教学水平和更丰富的教学经验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课程设置：双减政策要求学校优化课程设置，注重学生的全面发展，提高课程质量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lnSpcReduction="10000"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考试评价：双减政策要求学校建立科学的考试评价制度，减轻学生的考试压力，提高评价的客观性和公正性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教师因素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教师教学理念：影响双减政策实施效果的关键因素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教师教学方法：影响学生学习兴趣和效率的重要因素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教师专业素养：影响教学质量和学生学习成果的重要因素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教师教育评价：影响教师教学积极性和创造性的重要因素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家长因素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家长对学校和教师的评价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家长的教育观念和期望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家长对孩子的学业压力和心理健康的关注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家长参与学校教育和家庭教育的程度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社会因素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家庭教育观念的转变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社会对教育焦虑的缓解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促进教育公平和均衡发展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培养创新精神和实践能力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初中双减的实践困境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03</a:t>
            </a:r>
            <a:endParaRPr lang="zh-CN" altLang="en-US"/>
          </a:p>
        </p:txBody>
      </p:sp>
    </p:spTree>
    <p:custDataLst>
      <p:tags r:id="rId3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初中双减的实践困境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家庭教育观念落后：部分家长过于追求孩子的考试成绩，对双减政策的理解和接受程度有限，仍坚持进行过度补习。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缺乏有效的监督机制：对于双减政策的执行情况，缺乏有效的监督机制，导致政策执行不力。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政策执行力度不够：一些地方和学校对双减政策的执行不够严格，存在违规补课、考试排名等现象。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教育资源不均衡：优质教育资源有限，难以满足所有学生的需求，导致一些家长和学生选择通过校外补课来提高成绩。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学校资源配置不足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缺乏足够的教师资源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缺乏足够的教学设施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缺乏足够的教育经费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缺乏有效的教育管理机制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初中双减的实践困境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教师观念：部分教师对双减政策的理解和认同程度有限，仍坚持应试教育思维。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培训不足：教师缺乏系统的双减政策培训，对如何实施双减政策缺乏清晰的认识。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评价机制：现有的教育评价机制仍以考试成绩为主要标准，与双减政策的理念相悖。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教师能力：教师在实施双减政策时缺乏足够的课堂管理能力，难以有效组织课堂活动。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家长对减负的认知偏差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认为减负就是减少学习时间和压力，忽视孩子的全面发展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担心减负会导致孩子学习成绩下降，影响未来升学和就业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认为减负会导致学校减少教育投入，影响教学质量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对减负政策的理解和接受程度有限，难以适应新的教育环境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社会对减负的期望过高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家长对孩子的期望过高，认为减负会导致孩子未来竞争力下降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社会舆论对减负的过度关注和压力，导致学校和教师不敢轻易尝试减负措施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传统教育观念的影响，认为高强度学习才能取得好成绩，对减负持怀疑态度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减负实践中的困境和挑战，如如何平衡学生学习和身心健康、如何保证教学质量等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初中双减的改进建议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04</a:t>
            </a:r>
            <a:endParaRPr lang="zh-CN" altLang="en-US"/>
          </a:p>
        </p:txBody>
      </p:sp>
    </p:spTree>
    <p:custDataLst>
      <p:tags r:id="rId3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初中双减的改进建议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algn="just" fontAlgn="auto">
              <a:lnSpc>
                <a:spcPct val="120000"/>
              </a:lnSpc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加强政策宣传：通过各种渠道宣传双减政策的意义和目的，提高家长和社会的认知度和理解度。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强化政策执行：加强对学校和教育培训机构的监管，确保双减政策得到有效执行。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优化教育资源：合理配置教育资源，提高教育教学的质量和效益。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推进教育改革：从源头上推进教育改革，减轻学生负担，促进学生全面发展。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初中双减的改进建议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优化学校资源配置：合理分配师资力量，提高教育资源利用效率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完善课程设置：结合学生实际情况，调整课程结构，满足个性化需求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强化教师培训：提升教师教育教学能力，增强教育教学效果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推进教育信息化：利用信息技术手段，丰富教学方式，提高教学效果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初中双减的改进建议</a:t>
            </a:r>
            <a:endParaRPr lang="zh-CN" altLang="en-US"/>
          </a:p>
        </p:txBody>
      </p:sp>
      <p:sp>
        <p:nvSpPr>
          <p:cNvPr id="65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66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7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提高教师专业素养：加强教师培训，提高教师的教育教学水平，使其能够更好地适应双减政策下的教学需求。</a:t>
            </a:r>
            <a:endParaRPr lang="zh-CN" altLang="en-US" sz="14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69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70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71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提升教师的教学能力：通过开展教学研讨、观摩优秀教师的教学等活动，让教师学习借鉴先进的教学方法和技巧，提高教学质量和效果。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73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algn="ctr"/>
            <a:endParaRPr lang="zh-CN" altLang="en-US" sz="4000" b="1" dirty="0"/>
          </a:p>
        </p:txBody>
      </p:sp>
      <p:sp>
        <p:nvSpPr>
          <p:cNvPr id="75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p>
            <a:pPr>
              <a:lnSpc>
                <a:spcPct val="140000"/>
              </a:lnSpc>
            </a:pPr>
            <a:r>
              <a:rPr lang="zh-CN" altLang="en-US" sz="2000" spc="150" dirty="0">
                <a:solidFill>
                  <a:schemeClr val="lt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强化教师的责任意识：明确教师在双减工作中的责任和义务，加强教师对双减政策的理解和认识，提高教师的责任担当意识。</a:t>
            </a:r>
            <a:endParaRPr lang="zh-CN" altLang="en-US" sz="2000" spc="150" dirty="0">
              <a:solidFill>
                <a:schemeClr val="lt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74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/>
          </a:p>
        </p:txBody>
      </p:sp>
      <p:sp>
        <p:nvSpPr>
          <p:cNvPr id="85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86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70000"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完善教师评价机制：建立科学的教师评价机制，将双减工作纳入教师绩效考核体系，激励教师积极参与双减工作，提高工作积极性和主动性。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引导家长树立正确的教育观念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鼓励家长关注孩子的兴趣和特长，注重个性发展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>
            <a:avLst/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引导家长树立全面发展的教育观念，关注孩子的身心健康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提倡家长与学校、社区合作，共同参与孩子的教育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鼓励家长培养孩子的自主学习和合作学习能力</a:t>
            </a:r>
            <a:endParaRPr lang="zh-CN" altLang="en-US" sz="20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lang="zh-CN" altLang="en-US"/>
              <a:t>建立科学合理的评价体系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评价内容：注重学生的综合素质和能力，而非单一的考试成绩。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评价方式：采用多种评价方式，如观察、作品评价、口头表达等。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评价主体：鼓励学生自我评价和同伴互评，同时教师和家长也要参与评价。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评价反馈：及时向学生、家长和教师提供反馈，以便及时调整教学和学习策略。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xxx</a:t>
            </a:r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THANKS</a:t>
            </a:r>
            <a:endParaRPr lang="zh-CN" altLang="en-US" dirty="0"/>
          </a:p>
        </p:txBody>
      </p:sp>
    </p:spTree>
    <p:custDataLst>
      <p:tags r:id="rId3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&#10;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&#10;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10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148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15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16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&#10;添加文档标题"/>
</p:tagLst>
</file>

<file path=ppt/tags/tag163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6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4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  <p:tag name="KSO_WM_UNIT_TEXT_FILL_FORE_SCHEMECOLOR_INDEX" val="5"/>
  <p:tag name="KSO_WM_UNIT_USESOURCEFORMAT_APPLY" val="0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4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5"/>
  <p:tag name="KSO_WM_UNIT_TEXT_FILL_TYPE" val="1"/>
  <p:tag name="KSO_WM_UNIT_USESOURCEFORMAT_APPLY" val="0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4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5"/>
  <p:tag name="KSO_WM_UNIT_TEXT_FILL_TYPE" val="1"/>
  <p:tag name="KSO_WM_UNIT_USESOURCEFORMAT_APPLY" val="0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4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5"/>
  <p:tag name="KSO_WM_UNIT_TEXT_FILL_TYPE" val="1"/>
  <p:tag name="KSO_WM_UNIT_USESOURCEFORMAT_APPLY" val="0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4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LINE_FILL_TYPE" val="2"/>
  <p:tag name="KSO_WM_UNIT_TEXT_FILL_FORE_SCHEMECOLOR_INDEX" val="5"/>
  <p:tag name="KSO_WM_UNIT_TEXT_FILL_TYPE" val="1"/>
  <p:tag name="KSO_WM_UNIT_USESOURCEFORMAT_APPLY" val="0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36"/>
  <p:tag name="KSO_WM_UNIT_TYPE" val="l_h_a"/>
  <p:tag name="KSO_WM_UNIT_ID" val="custom20230280_4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73.xml><?xml version="1.0" encoding="utf-8"?>
<p:tagLst xmlns:p="http://schemas.openxmlformats.org/presentationml/2006/main">
  <p:tag name="KSO_WM_SLIDE_ID" val="custom2023028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7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7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197.xml><?xml version="1.0" encoding="utf-8"?>
<p:tagLst xmlns:p="http://schemas.openxmlformats.org/presentationml/2006/main">
  <p:tag name="KSO_WM_TEMPLATE_CATEGORY" val="custom"/>
  <p:tag name="KSO_WM_TEMPLATE_INDEX" val="2023028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USESOURCEFORMAT_APPLY" val="0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LINE_FORE_SCHEMECOLOR_INDEX" val="5"/>
  <p:tag name="KSO_WM_UNIT_TEXT_FILL_FORE_SCHEMECOLOR_INDEX" val="2"/>
  <p:tag name="KSO_WM_UNIT_TEXT_FILL_TYPE" val="1"/>
  <p:tag name="KSO_WM_UNIT_USESOURCEFORMAT_APPLY" val="0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LINE_FORE_SCHEMECOLOR_INDEX" val="5"/>
  <p:tag name="KSO_WM_UNIT_TEXT_FILL_FORE_SCHEMECOLOR_INDEX" val="2"/>
  <p:tag name="KSO_WM_UNIT_TEXT_FILL_TYPE" val="1"/>
  <p:tag name="KSO_WM_UNIT_USESOURCEFORMAT_APPLY" val="0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25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76.xml><?xml version="1.0" encoding="utf-8"?>
<p:tagLst xmlns:p="http://schemas.openxmlformats.org/presentationml/2006/main">
  <p:tag name="KSO_WM_TEMPLATE_CATEGORY" val="custom"/>
  <p:tag name="KSO_WM_TEMPLATE_INDEX" val="20230280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2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32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6.xml><?xml version="1.0" encoding="utf-8"?>
<p:tagLst xmlns:p="http://schemas.openxmlformats.org/presentationml/2006/main">
  <p:tag name="KSO_WM_TEMPLATE_CATEGORY" val="custom"/>
  <p:tag name="KSO_WM_TEMPLATE_INDEX" val="20230280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3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3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37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2.xml><?xml version="1.0" encoding="utf-8"?>
<p:tagLst xmlns:p="http://schemas.openxmlformats.org/presentationml/2006/main">
  <p:tag name="KSO_WM_TEMPLATE_CATEGORY" val="custom"/>
  <p:tag name="KSO_WM_TEMPLATE_INDEX" val="20230280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0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1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1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3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435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ags/tag436.xml><?xml version="1.0" encoding="utf-8"?>
<p:tagLst xmlns:p="http://schemas.openxmlformats.org/presentationml/2006/main">
  <p:tag name="commondata" val="eyJoZGlkIjoiNzNkN2QyMDgyZDc1ZTZiYmNkMmRiMWM3NTQ4OTM2Zm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2281</Words>
  <Application>WPS 演示</Application>
  <PresentationFormat>宽屏</PresentationFormat>
  <Paragraphs>242</Paragraphs>
  <Slides>26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MiSans Normal</vt:lpstr>
      <vt:lpstr>汉仪书宋二简</vt:lpstr>
      <vt:lpstr>Arial</vt:lpstr>
      <vt:lpstr>WPS</vt:lpstr>
      <vt:lpstr>Office 主题</vt:lpstr>
      <vt:lpstr>初中双减的意义和影响因素分析</vt:lpstr>
      <vt:lpstr>目录</vt:lpstr>
      <vt:lpstr>初中双减的意义</vt:lpstr>
      <vt:lpstr>减轻学生课业负担</vt:lpstr>
      <vt:lpstr>促进学生全面发展</vt:lpstr>
      <vt:lpstr>提高教育质量</vt:lpstr>
      <vt:lpstr>促进教育公平</vt:lpstr>
      <vt:lpstr>初中双减的影响因素</vt:lpstr>
      <vt:lpstr>政策因素</vt:lpstr>
      <vt:lpstr>学校因素</vt:lpstr>
      <vt:lpstr>教师因素</vt:lpstr>
      <vt:lpstr>家长因素</vt:lpstr>
      <vt:lpstr>社会因素</vt:lpstr>
      <vt:lpstr>初中双减的实践困境</vt:lpstr>
      <vt:lpstr>初中双减的实践困境</vt:lpstr>
      <vt:lpstr>学校资源配置不足</vt:lpstr>
      <vt:lpstr>初中双减的实践困境</vt:lpstr>
      <vt:lpstr>家长对减负的认知偏差</vt:lpstr>
      <vt:lpstr>社会对减负的期望过高</vt:lpstr>
      <vt:lpstr>初中双减的改进建议</vt:lpstr>
      <vt:lpstr>初中双减的改进建议</vt:lpstr>
      <vt:lpstr>初中双减的改进建议</vt:lpstr>
      <vt:lpstr>初中双减的改进建议</vt:lpstr>
      <vt:lpstr>引导家长树立正确的教育观念</vt:lpstr>
      <vt:lpstr>建立科学合理的评价体系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天天向上</cp:lastModifiedBy>
  <cp:revision>155</cp:revision>
  <dcterms:created xsi:type="dcterms:W3CDTF">2019-06-19T02:08:00Z</dcterms:created>
  <dcterms:modified xsi:type="dcterms:W3CDTF">2023-12-29T06:01:37Z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4C873989F5654CF8957C439B060A7696_11</vt:lpwstr>
  </property>
</Properties>
</file>