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photoAlbum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8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C0C45-5949-4EE3-B3C3-DFFCA268CA50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05326-B1DF-40F4-B6E7-739841358E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7831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C0C45-5949-4EE3-B3C3-DFFCA268CA50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05326-B1DF-40F4-B6E7-739841358E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1834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C0C45-5949-4EE3-B3C3-DFFCA268CA50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05326-B1DF-40F4-B6E7-739841358E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3593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C0C45-5949-4EE3-B3C3-DFFCA268CA50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05326-B1DF-40F4-B6E7-739841358E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0089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C0C45-5949-4EE3-B3C3-DFFCA268CA50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05326-B1DF-40F4-B6E7-739841358E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273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C0C45-5949-4EE3-B3C3-DFFCA268CA50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05326-B1DF-40F4-B6E7-739841358E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7703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C0C45-5949-4EE3-B3C3-DFFCA268CA50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05326-B1DF-40F4-B6E7-739841358E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0915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C0C45-5949-4EE3-B3C3-DFFCA268CA50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05326-B1DF-40F4-B6E7-739841358E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2733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C0C45-5949-4EE3-B3C3-DFFCA268CA50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05326-B1DF-40F4-B6E7-739841358E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7797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C0C45-5949-4EE3-B3C3-DFFCA268CA50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05326-B1DF-40F4-B6E7-739841358E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3093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C0C45-5949-4EE3-B3C3-DFFCA268CA50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05326-B1DF-40F4-B6E7-739841358E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567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6C0C45-5949-4EE3-B3C3-DFFCA268CA50}" type="datetimeFigureOut">
              <a:rPr lang="zh-CN" altLang="en-US" smtClean="0"/>
              <a:t>2019/5/6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05326-B1DF-40F4-B6E7-739841358E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8154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CAN_20190429_085537805_页面_57"/>
          <p:cNvPicPr>
            <a:picLocks noGrp="1" noChangeAspect="1"/>
          </p:cNvPicPr>
          <p:nvPr isPhoto="1"/>
        </p:nvPicPr>
        <p:blipFill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0" y="188391"/>
            <a:ext cx="4572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2504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CAN_20190429_085537805_页面_5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0237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CAN_20190429_085537805_页面_5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434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CAN_20190429_085537805_页面_6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4071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CAN_20190429_085537805_页面_6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3464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CAN_20190429_085537805_页面_6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1435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CAN_20190429_085537805_页面_6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7873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CAN_20190429_085537805_页面_6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63"/>
            <a:ext cx="9144000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1645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CAN_20190429_085537805_页面_65"/>
          <p:cNvPicPr>
            <a:picLocks noGrp="1" noChangeAspect="1"/>
          </p:cNvPicPr>
          <p:nvPr isPhoto="1"/>
        </p:nvPicPr>
        <p:blipFill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729"/>
          <a:stretch/>
        </p:blipFill>
        <p:spPr>
          <a:xfrm>
            <a:off x="0" y="195263"/>
            <a:ext cx="4505325" cy="6465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5521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全屏显示(4:3)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0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CNU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严晖</dc:creator>
  <cp:lastModifiedBy>严晖</cp:lastModifiedBy>
  <cp:revision>1</cp:revision>
  <dcterms:created xsi:type="dcterms:W3CDTF">2019-05-06T02:28:51Z</dcterms:created>
  <dcterms:modified xsi:type="dcterms:W3CDTF">2019-05-06T02:31:17Z</dcterms:modified>
</cp:coreProperties>
</file>