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862" r:id="rId1"/>
    <p:sldMasterId id="2147491899" r:id="rId2"/>
  </p:sldMasterIdLst>
  <p:notesMasterIdLst>
    <p:notesMasterId r:id="rId3"/>
  </p:notesMasterIdLst>
  <p:sldIdLst>
    <p:sldId id="4159" r:id="rId4"/>
    <p:sldId id="4162" r:id="rId5"/>
    <p:sldId id="4165" r:id="rId6"/>
    <p:sldId id="4168" r:id="rId7"/>
    <p:sldId id="4174" r:id="rId9"/>
    <p:sldId id="4177" r:id="rId10"/>
    <p:sldId id="4180" r:id="rId11"/>
    <p:sldId id="4183" r:id="rId12"/>
    <p:sldId id="4189" r:id="rId14"/>
    <p:sldId id="4192" r:id="rId15"/>
    <p:sldId id="4195" r:id="rId16"/>
    <p:sldId id="4198" r:id="rId17"/>
    <p:sldId id="4204" r:id="rId19"/>
    <p:sldId id="4207" r:id="rId20"/>
    <p:sldId id="4210" r:id="rId21"/>
    <p:sldId id="4213" r:id="rId22"/>
    <p:sldId id="4219" r:id="rId24"/>
    <p:sldId id="4222" r:id="rId25"/>
    <p:sldId id="4225" r:id="rId26"/>
    <p:sldId id="4228" r:id="rId27"/>
    <p:sldId id="4231" r:id="rId28"/>
    <p:sldId id="4237" r:id="rId30"/>
    <p:sldId id="4240" r:id="rId31"/>
    <p:sldId id="4243" r:id="rId32"/>
    <p:sldId id="4246" r:id="rId33"/>
    <p:sldId id="4252" r:id="rId35"/>
    <p:sldId id="4255" r:id="rId36"/>
    <p:sldId id="4258" r:id="rId37"/>
    <p:sldId id="4262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863" r:id="rId1"/>
    <p:sldLayoutId id="2147491864" r:id="rId2"/>
    <p:sldLayoutId id="2147491865" r:id="rId3"/>
    <p:sldLayoutId id="2147491866" r:id="rId4"/>
    <p:sldLayoutId id="2147491867" r:id="rId5"/>
    <p:sldLayoutId id="2147491868" r:id="rId6"/>
    <p:sldLayoutId id="2147491869" r:id="rId7"/>
    <p:sldLayoutId id="2147491870" r:id="rId8"/>
    <p:sldLayoutId id="2147491871" r:id="rId9"/>
    <p:sldLayoutId id="2147491872" r:id="rId10"/>
    <p:sldLayoutId id="21474918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900" r:id="rId1"/>
    <p:sldLayoutId id="2147491901" r:id="rId2"/>
    <p:sldLayoutId id="2147491902" r:id="rId3"/>
    <p:sldLayoutId id="2147491903" r:id="rId4"/>
    <p:sldLayoutId id="2147491904" r:id="rId5"/>
    <p:sldLayoutId id="2147491905" r:id="rId6"/>
    <p:sldLayoutId id="2147491906" r:id="rId7"/>
    <p:sldLayoutId id="2147491907" r:id="rId8"/>
    <p:sldLayoutId id="2147491908" r:id="rId9"/>
    <p:sldLayoutId id="2147491909" r:id="rId10"/>
    <p:sldLayoutId id="21474919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tags" Target="../tags/tag200.xml"/><Relationship Id="rId22" Type="http://schemas.openxmlformats.org/officeDocument/2006/relationships/tags" Target="../tags/tag201.xml"/><Relationship Id="rId23" Type="http://schemas.openxmlformats.org/officeDocument/2006/relationships/tags" Target="../tags/tag202.xml"/><Relationship Id="rId24" Type="http://schemas.openxmlformats.org/officeDocument/2006/relationships/tags" Target="../tags/tag203.xml"/><Relationship Id="rId25" Type="http://schemas.openxmlformats.org/officeDocument/2006/relationships/tags" Target="../tags/tag204.xml"/><Relationship Id="rId26" Type="http://schemas.openxmlformats.org/officeDocument/2006/relationships/tags" Target="../tags/tag205.xml"/><Relationship Id="rId27" Type="http://schemas.openxmlformats.org/officeDocument/2006/relationships/tags" Target="../tags/tag206.xml"/><Relationship Id="rId28" Type="http://schemas.openxmlformats.org/officeDocument/2006/relationships/tags" Target="../tags/tag207.xml"/><Relationship Id="rId29" Type="http://schemas.openxmlformats.org/officeDocument/2006/relationships/tags" Target="../tags/tag208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企业管理与时间管理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时间管理的意义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企业管理与时间管理的关系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6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如何进行有效的企业管理与时间管理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企业管理与时间管理的实践案例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企业管理的重要性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提升企业运营效率</a:t>
            </a:r>
            <a:endParaRPr altLang="en-US" lang="zh-CN"/>
          </a:p>
        </p:txBody>
      </p:sp>
      <p:sp>
        <p:nvSpPr>
          <p:cNvPr id="10490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提高产品质量：通过规范生产流程和加强质量监管，提高产品质量和客户满意度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优化资源配置：合理分配人力、物力、财力等资源，提高资源利用效率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降低成本：通过有效的管理，减少浪费和不必要的开支，降低企业运营成本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增强市场竞争力：通过提升运营效率，降低成本，提高产品质量，增强企业在市场中的竞争力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08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9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提升产品质量：通过有效的企业管理，可以确保产品质量稳定，提高客户满意度，从而增强企业竞争力。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降低成本：企业管理有助于优化资源配置，减少浪费，降低生产成本，提高企业的盈利能力。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0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创新发展：企业管理鼓励创新思维，推动企业不断研发新产品、新技术和新服务，以满足市场需求，保持竞争优势。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建立品牌形象：通过有效的企业管理，可以塑造良好的企业形象，提高品牌知名度和美誉度，增强企业竞争力。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促进企业发展</a:t>
            </a:r>
            <a:endParaRPr altLang="en-US" lang="zh-CN"/>
          </a:p>
        </p:txBody>
      </p:sp>
      <p:sp>
        <p:nvSpPr>
          <p:cNvPr id="104914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提升企业竞争力：通过有效的企业管理，企业能够更好地适应市场变化，提高产品质量和服务水平，从而增强竞争力。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实现可持续发展：企业管理有助于企业制定长期发展战略，合理配置资源，提高创新能力，实现可持续发展。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增强企业凝聚力：企业管理能够营造良好的企业文化，增强员工归属感和凝聚力，提高员工的工作积极性和效率。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提升企业形象：有效的企业管理能够提升企业的形象和信誉，吸引更多的客户和投资者，为企业发展创造更好的条件。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时间管理的意义</a:t>
            </a:r>
            <a:endParaRPr altLang="en-US" dirty="0" lang="zh-CN"/>
          </a:p>
        </p:txBody>
      </p:sp>
      <p:sp>
        <p:nvSpPr>
          <p:cNvPr id="10492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提高工作效率</a:t>
            </a:r>
            <a:endParaRPr altLang="en-US" lang="zh-CN"/>
          </a:p>
        </p:txBody>
      </p:sp>
      <p:sp>
        <p:nvSpPr>
          <p:cNvPr id="10492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减少加班和延误，避免时间浪费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提高员工的工作积极性和满意度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优化工作流程，减少不必要的时间消耗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提高企业的整体绩效和竞争力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降低工作压力</a:t>
            </a:r>
            <a:endParaRPr altLang="en-US" lang="zh-CN"/>
          </a:p>
        </p:txBody>
      </p:sp>
      <p:sp>
        <p:nvSpPr>
          <p:cNvPr id="10493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减少时间浪费，提高工作效率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提高工作质量，减少错误和返工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优化工作流程，减少不必要的工作量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避免加班和拖延，保持工作节奏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提升个人能力</a:t>
            </a:r>
            <a:endParaRPr altLang="en-US" lang="zh-CN"/>
          </a:p>
        </p:txBody>
      </p:sp>
      <p:sp>
        <p:nvSpPr>
          <p:cNvPr id="10494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提高工作效率：有效的时间管理可以减少不必要的时间浪费，提高工作效率，从而有更多的时间用于自我提升和学习。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增强自律能力：时间管理需要自律和坚持，这可以锻炼个人的自律能力，使自己更加自律和有计划性。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提升职业竞争力：有效的时间管理可以让个人在工作中更加高效，从而有更多的时间和机会去提升自己的职业竞争力。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促进个人成长：通过时间管理，个人可以更好地规划自己的时间和人生，从而在各个方面得到更好的成长和发展。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企业管理与时间管理的关系</a:t>
            </a:r>
            <a:endParaRPr altLang="en-US" dirty="0" lang="zh-CN"/>
          </a:p>
        </p:txBody>
      </p:sp>
      <p:sp>
        <p:nvSpPr>
          <p:cNvPr id="10494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时间管理是企业管理的基础</a:t>
            </a:r>
            <a:endParaRPr altLang="en-US" lang="zh-CN"/>
          </a:p>
        </p:txBody>
      </p:sp>
      <p:sp>
        <p:nvSpPr>
          <p:cNvPr id="10495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时间管理是企业管理的核心：时间是企业资源中最宝贵的资源，有效的时间管理能够提高企业的效率和竞争力。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企业管理需要以时间为基础：企业的计划、组织、协调和控制都需要以时间为基础，时间管理能够保证企业各项工作的有序进行。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时间管理有助于企业目标的实现：通过合理规划时间，企业能够更好地实现其目标，提高企业的绩效和成果。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企业管理需要注重时间管理：企业管理者需要注重时间管理，通过制定合理的时间计划和安排，提高企业的效率和员工的工作效率。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企业管理需要时间管理的支持</a:t>
            </a:r>
            <a:endParaRPr altLang="en-US" lang="zh-CN"/>
          </a:p>
        </p:txBody>
      </p:sp>
      <p:sp>
        <p:nvSpPr>
          <p:cNvPr id="10496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时间管理可以降低企业的成本和风险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时间管理可以提升企业的员工满意度和忠诚度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时间管理是企业成功的重要因素之一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时间管理可以提高企业的效率和生产力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企业管理与时间管理的融合</a:t>
            </a:r>
            <a:endParaRPr altLang="en-US" lang="zh-CN"/>
          </a:p>
        </p:txBody>
      </p:sp>
      <p:sp>
        <p:nvSpPr>
          <p:cNvPr id="10496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企业管理需要时间管理的支持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时间管理是企业管理的核心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企业管理与时间管理的相互促进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融合企业管理与时间管理的实践方法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如何进行有效的企业管理与时间管理</a:t>
            </a:r>
            <a:endParaRPr altLang="en-US" dirty="0" lang="zh-CN"/>
          </a:p>
        </p:txBody>
      </p:sp>
      <p:sp>
        <p:nvSpPr>
          <p:cNvPr id="10497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制定合理的工作计划</a:t>
            </a:r>
            <a:endParaRPr altLang="en-US" lang="zh-CN"/>
          </a:p>
        </p:txBody>
      </p:sp>
      <p:sp>
        <p:nvSpPr>
          <p:cNvPr id="10497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明确目标：制定明确、具体的工作目标，确保团队成员理解并达成共识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分解任务：将目标分解为可执行的小任务，并确定优先级和时间表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制定时间表：为每个任务设定合理的时间限制，确保按时完成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调整计划：根据实际情况及时调整计划，确保工作顺利进行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设定明确的目标和优先级</a:t>
            </a:r>
            <a:endParaRPr altLang="en-US" lang="zh-CN"/>
          </a:p>
        </p:txBody>
      </p:sp>
      <p:sp>
        <p:nvSpPr>
          <p:cNvPr id="1049850" name="矩形: 圆角 44"/>
          <p:cNvSpPr/>
          <p:nvPr>
            <p:custDataLst>
              <p:tags r:id="rId1"/>
            </p:custDataLst>
          </p:nvPr>
        </p:nvSpPr>
        <p:spPr>
          <a:xfrm>
            <a:off x="838200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9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52" name="标题"/>
          <p:cNvSpPr txBox="1"/>
          <p:nvPr>
            <p:custDataLst>
              <p:tags r:id="rId3"/>
            </p:custDataLst>
          </p:nvPr>
        </p:nvSpPr>
        <p:spPr>
          <a:xfrm>
            <a:off x="963096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54" name="正文"/>
          <p:cNvSpPr txBox="1"/>
          <p:nvPr>
            <p:custDataLst>
              <p:tags r:id="rId4"/>
            </p:custDataLst>
          </p:nvPr>
        </p:nvSpPr>
        <p:spPr>
          <a:xfrm>
            <a:off x="2077408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设定明确的企业管理目标：确保企业有清晰、具体、可衡量的目标，并与员工沟通，确保每个人都理解并致力于实现这些目标。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56" name="矩形: 圆角 48"/>
          <p:cNvSpPr/>
          <p:nvPr>
            <p:custDataLst>
              <p:tags r:id="rId5"/>
            </p:custDataLst>
          </p:nvPr>
        </p:nvSpPr>
        <p:spPr>
          <a:xfrm>
            <a:off x="6234908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0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58" name="标题"/>
          <p:cNvSpPr txBox="1"/>
          <p:nvPr>
            <p:custDataLst>
              <p:tags r:id="rId7"/>
            </p:custDataLst>
          </p:nvPr>
        </p:nvSpPr>
        <p:spPr>
          <a:xfrm>
            <a:off x="6359804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60" name="正文"/>
          <p:cNvSpPr txBox="1"/>
          <p:nvPr>
            <p:custDataLst>
              <p:tags r:id="rId8"/>
            </p:custDataLst>
          </p:nvPr>
        </p:nvSpPr>
        <p:spPr>
          <a:xfrm>
            <a:off x="7473507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设定优先级：根据目标的重要性和紧急程度，合理安排工作优先级。确保先完成重要且紧急的任务，再处理次要的任务。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62" name="矩形: 圆角 53"/>
          <p:cNvSpPr/>
          <p:nvPr>
            <p:custDataLst>
              <p:tags r:id="rId9"/>
            </p:custDataLst>
          </p:nvPr>
        </p:nvSpPr>
        <p:spPr>
          <a:xfrm>
            <a:off x="838200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0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64" name="标题"/>
          <p:cNvSpPr txBox="1"/>
          <p:nvPr>
            <p:custDataLst>
              <p:tags r:id="rId11"/>
            </p:custDataLst>
          </p:nvPr>
        </p:nvSpPr>
        <p:spPr>
          <a:xfrm>
            <a:off x="963096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66" name="正文"/>
          <p:cNvSpPr txBox="1"/>
          <p:nvPr>
            <p:custDataLst>
              <p:tags r:id="rId12"/>
            </p:custDataLst>
          </p:nvPr>
        </p:nvSpPr>
        <p:spPr>
          <a:xfrm>
            <a:off x="2077408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时间管理技巧：采用时间管理技巧，如番茄工作法、时间块等，提高工作效率，减少时间浪费。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68" name="矩形: 圆角 57"/>
          <p:cNvSpPr/>
          <p:nvPr>
            <p:custDataLst>
              <p:tags r:id="rId13"/>
            </p:custDataLst>
          </p:nvPr>
        </p:nvSpPr>
        <p:spPr>
          <a:xfrm>
            <a:off x="6234908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0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70" name="标题"/>
          <p:cNvSpPr txBox="1"/>
          <p:nvPr>
            <p:custDataLst>
              <p:tags r:id="rId15"/>
            </p:custDataLst>
          </p:nvPr>
        </p:nvSpPr>
        <p:spPr>
          <a:xfrm>
            <a:off x="6359804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872" name="正文"/>
          <p:cNvSpPr txBox="1"/>
          <p:nvPr>
            <p:custDataLst>
              <p:tags r:id="rId16"/>
            </p:custDataLst>
          </p:nvPr>
        </p:nvSpPr>
        <p:spPr>
          <a:xfrm>
            <a:off x="7473507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定期评估和调整：定期评估目标的实现情况，及时调整工作计划和优先级，确保企业始终朝着正确的方向发展。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合理分配时间和资源</a:t>
            </a:r>
            <a:endParaRPr altLang="en-US" lang="zh-CN"/>
          </a:p>
        </p:txBody>
      </p:sp>
      <p:sp>
        <p:nvSpPr>
          <p:cNvPr id="10499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制定明确的目标和计划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优先处理重要和紧急的任务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避免浪费时间和资源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学会说“不”并学会委托任务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保持专注和自律</a:t>
            </a:r>
            <a:endParaRPr altLang="en-US" lang="zh-CN"/>
          </a:p>
        </p:txBody>
      </p:sp>
      <p:sp>
        <p:nvSpPr>
          <p:cNvPr id="10499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制定明确的目标和计划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避免多任务处理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保持专注和集中注意力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学会说“不”和拒绝不必要的干扰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企业管理与时间管理的实践案例</a:t>
            </a:r>
            <a:endParaRPr altLang="en-US" dirty="0" lang="zh-CN"/>
          </a:p>
        </p:txBody>
      </p:sp>
      <p:sp>
        <p:nvSpPr>
          <p:cNvPr id="10500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某企业的时间管理实践</a:t>
            </a:r>
            <a:endParaRPr altLang="en-US" lang="zh-CN"/>
          </a:p>
        </p:txBody>
      </p:sp>
      <p:sp>
        <p:nvSpPr>
          <p:cNvPr id="1050084" name="Freeform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615281"/>
            <a:ext cx="2060965" cy="1561881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86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48553"/>
            <a:ext cx="2060965" cy="1561881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88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3476955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90" name="Freeform 2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2544292"/>
            <a:ext cx="2060965" cy="633197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92" name="Freeform 2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3478782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94" name="Freeform 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4409619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96" name="Freeform 2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5342283"/>
            <a:ext cx="2060965" cy="633197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98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38200" y="4411445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00" name="正文"/>
          <p:cNvSpPr txBox="1"/>
          <p:nvPr>
            <p:custDataLst>
              <p:tags r:id="rId9"/>
            </p:custDataLst>
          </p:nvPr>
        </p:nvSpPr>
        <p:spPr>
          <a:xfrm>
            <a:off x="2974438" y="153370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企业背景与目标：介绍该企业的基本情况、时间管理目标以及实施时间管理的意义。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02" name="正文"/>
          <p:cNvSpPr txBox="1"/>
          <p:nvPr>
            <p:custDataLst>
              <p:tags r:id="rId10"/>
            </p:custDataLst>
          </p:nvPr>
        </p:nvSpPr>
        <p:spPr>
          <a:xfrm>
            <a:off x="2974438" y="247306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时间管理方法：详细阐述该企业所采用的时间管理方法，如制定计划、优先级排序、时间块管理、避免拖延等。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04" name="正文"/>
          <p:cNvSpPr txBox="1"/>
          <p:nvPr>
            <p:custDataLst>
              <p:tags r:id="rId11"/>
            </p:custDataLst>
          </p:nvPr>
        </p:nvSpPr>
        <p:spPr>
          <a:xfrm>
            <a:off x="2974438" y="341242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实践案例：分享该企业在时间管理方面的具体实践案例，如项目进度管理、会议效率提升、员工时间分配等。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06" name="正文"/>
          <p:cNvSpPr txBox="1"/>
          <p:nvPr>
            <p:custDataLst>
              <p:tags r:id="rId12"/>
            </p:custDataLst>
          </p:nvPr>
        </p:nvSpPr>
        <p:spPr>
          <a:xfrm>
            <a:off x="2974438" y="435178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效果评估：总结该企业实施时间管理后的效果，包括工作效率提升、项目按时完成率提高、员工满意度增加等方面的数据和案例。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08" name="正文"/>
          <p:cNvSpPr txBox="1"/>
          <p:nvPr>
            <p:custDataLst>
              <p:tags r:id="rId13"/>
            </p:custDataLst>
          </p:nvPr>
        </p:nvSpPr>
        <p:spPr>
          <a:xfrm>
            <a:off x="2974438" y="529114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经验教训与改进方向：总结在实践过程中遇到的问题和经验教训，提出未来改进的方向和建议。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10" name="Freeform 2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38200" y="1608584"/>
            <a:ext cx="2060965" cy="633197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某企业的项目管理实践</a:t>
            </a:r>
            <a:endParaRPr altLang="en-US" lang="zh-CN"/>
          </a:p>
        </p:txBody>
      </p:sp>
      <p:sp>
        <p:nvSpPr>
          <p:cNvPr id="1050146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lang="zh-CN">
                <a:latin typeface="+mn-ea"/>
                <a:ea typeface="+mn-ea"/>
              </a:rPr>
              <a:t>总结与展望：总结企业在项目管理方面的实践经验，并展望未来在项目管理方面的改进和发展方向。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50160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lang="zh-CN">
                <a:latin typeface="+mn-ea"/>
                <a:ea typeface="+mn-ea"/>
              </a:rPr>
              <a:t>风险管理与实践：介绍企业在风险管理方面的实践，包括如何识别风险、评估风险、制定风险应对措施和监控风险等。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50162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lang="zh-CN">
                <a:latin typeface="+mn-ea"/>
                <a:ea typeface="+mn-ea"/>
              </a:rPr>
              <a:t>时间管理实践：介绍企业在时间管理方面的实践，包括如何制定计划、分配任务、监控进度和调整计划等。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50164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 fontScale="8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团队协作与沟通：介绍企业在团队协作和沟通方面的实践，包括如何建立高效的团队、促进有效的沟通和协作，以确保项目的成功实施。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166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lang="zh-CN">
                <a:latin typeface="+mn-ea"/>
                <a:ea typeface="+mn-ea"/>
              </a:rPr>
              <a:t>项目背景与目标：介绍项目的背景、目的和目标，以及项目的重要性和意义。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50168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lang="zh-CN">
                <a:latin typeface="+mn-ea"/>
                <a:ea typeface="+mn-ea"/>
              </a:rPr>
              <a:t>项目管理方法：介绍企业在项目管理中采用的方法、工具和技术，以及如何确保项目的顺利进行。</a:t>
            </a:r>
            <a:endParaRPr altLang="en-US" dirty="0" lang="zh-CN">
              <a:latin typeface="+mn-ea"/>
              <a:ea typeface="+mn-ea"/>
            </a:endParaRPr>
          </a:p>
        </p:txBody>
      </p:sp>
      <p:sp>
        <p:nvSpPr>
          <p:cNvPr id="1050170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2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4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8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0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某企业的团队协作实践</a:t>
            </a:r>
            <a:endParaRPr altLang="en-US" lang="zh-CN"/>
          </a:p>
        </p:txBody>
      </p:sp>
      <p:sp>
        <p:nvSpPr>
          <p:cNvPr id="105021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/>
          </a:bodyPr>
          <a:p>
            <a:r>
              <a:rPr altLang="en-US" lang="zh-CN"/>
              <a:t>背景介绍：该企业是一家互联网公司，拥有多个项目团队，为了提高团队协作效率，引入了时间管理方法。</a:t>
            </a:r>
            <a:endParaRPr altLang="en-US" lang="zh-CN"/>
          </a:p>
          <a:p>
            <a:r>
              <a:rPr altLang="en-US" lang="zh-CN"/>
              <a:t>时间管理方法：该企业采用了敏捷开发方法，将项目分解为多个小任务，并制定了详细的时间计划。同时，采用看板管理方法，实时更新任务进度，确保团队成员了解项目进展情况。</a:t>
            </a:r>
            <a:endParaRPr altLang="en-US" lang="zh-CN"/>
          </a:p>
          <a:p>
            <a:r>
              <a:rPr altLang="en-US" lang="zh-CN"/>
              <a:t>团队协作实践：该企业注重团队协作，采用平等和公正的方式与团队成员沟通，鼓励团队成员提出自己的想法和建议。同时，采用平等和公正的方式来解决团队冲突，确保团队成员能够相互理解和支持。</a:t>
            </a:r>
            <a:endParaRPr altLang="en-US" lang="zh-CN"/>
          </a:p>
          <a:p>
            <a:r>
              <a:rPr altLang="en-US" lang="zh-CN"/>
              <a:t>实践效果：通过引入时间管理方法和注重团队协作实践，该企业的项目团队效率得到了显著提高，项目进度得到了有效控制，团队成员的满意度也得到了提升。  以上内容仅供参考，您可以根据自身需求进行调整优化。</a:t>
            </a:r>
            <a:endParaRPr altLang="en-US" lang="zh-CN"/>
          </a:p>
          <a:p>
            <a:pPr lvl="1"/>
            <a:r>
              <a:rPr altLang="en-US" lang="zh-CN"/>
              <a:t>以上内容仅供参考，您可以根据自身需求进行调整优化。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2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总结企业管理与时间管理的关系和重要性</a:t>
            </a:r>
            <a:endParaRPr altLang="en-US" lang="zh-CN"/>
          </a:p>
        </p:txBody>
      </p:sp>
      <p:sp>
        <p:nvSpPr>
          <p:cNvPr id="1050328" name="对角圆角矩形 52"/>
          <p:cNvSpPr/>
          <p:nvPr>
            <p:custDataLst>
              <p:tags r:id="rId1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对角圆角矩形 53"/>
          <p:cNvSpPr/>
          <p:nvPr>
            <p:custDataLst>
              <p:tags r:id="rId2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直角三角形 54"/>
          <p:cNvSpPr/>
          <p:nvPr>
            <p:custDataLst>
              <p:tags r:id="rId3"/>
            </p:custDataLst>
          </p:nvPr>
        </p:nvSpPr>
        <p:spPr>
          <a:xfrm>
            <a:off x="1489409" y="2474978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679052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企业管理与时间管理的关系：时间管理是企业管理的核心，有效的管理时间可以提高企业的效率、降低成本、增强竞争力。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对角圆角矩形 5"/>
          <p:cNvSpPr/>
          <p:nvPr>
            <p:custDataLst>
              <p:tags r:id="rId5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对角圆角矩形 6"/>
          <p:cNvSpPr/>
          <p:nvPr>
            <p:custDataLst>
              <p:tags r:id="rId6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直角三角形 7"/>
          <p:cNvSpPr/>
          <p:nvPr>
            <p:custDataLst>
              <p:tags r:id="rId7"/>
            </p:custDataLst>
          </p:nvPr>
        </p:nvSpPr>
        <p:spPr>
          <a:xfrm>
            <a:off x="1489409" y="4022894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34888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企业管理与时间管理的重要性：时间管理对于企业的成功至关重要，它可以帮助企业更好地规划、组织、协调和监督各项任务，提高工作效率，实现可持续发展。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分析当前存在的问题和挑战</a:t>
            </a:r>
            <a:endParaRPr altLang="en-US" lang="zh-CN"/>
          </a:p>
        </p:txBody>
      </p:sp>
      <p:sp>
        <p:nvSpPr>
          <p:cNvPr id="10503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企业管理方面的问题：如组织结构不合理、决策效率低下等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时间管理方面的问题：如时间分配不合理、工作效率低下等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市场竞争方面的挑战：如竞争对手的威胁、市场变化的不确定性等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员工管理方面的挑战：如员工流失、员工士气低落等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展望未来发展趋势和前景</a:t>
            </a:r>
            <a:endParaRPr altLang="en-US" lang="zh-CN"/>
          </a:p>
        </p:txBody>
      </p:sp>
      <p:sp>
        <p:nvSpPr>
          <p:cNvPr id="10504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企业管理与时间管理的发展趋势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行业前景展望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未来发展的关键因素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8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48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9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2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5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0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4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4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4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4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4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4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4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4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4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4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73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2023-12-19T07:18:08Z</dcterms:created>
  <dcterms:modified xsi:type="dcterms:W3CDTF">2023-12-19T07:18:08Z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a9d64e5fd2b6479593b3973e9d4d04ee_21</vt:lpwstr>
  </property>
</Properties>
</file>