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7"/>
  </p:notesMasterIdLst>
  <p:handoutMasterIdLst>
    <p:handoutMasterId r:id="rId13"/>
  </p:handoutMasterIdLst>
  <p:sldIdLst>
    <p:sldId id="258" r:id="rId4"/>
    <p:sldId id="260" r:id="rId5"/>
    <p:sldId id="286" r:id="rId6"/>
    <p:sldId id="282" r:id="rId8"/>
    <p:sldId id="266" r:id="rId9"/>
    <p:sldId id="280" r:id="rId10"/>
    <p:sldId id="268" r:id="rId11"/>
    <p:sldId id="288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4" pos="7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94" autoAdjust="0"/>
  </p:normalViewPr>
  <p:slideViewPr>
    <p:cSldViewPr snapToGrid="0" showGuides="1">
      <p:cViewPr>
        <p:scale>
          <a:sx n="100" d="100"/>
          <a:sy n="100" d="100"/>
        </p:scale>
        <p:origin x="-954" y="-432"/>
      </p:cViewPr>
      <p:guideLst>
        <p:guide orient="horz" pos="2160"/>
        <p:guide pos="3839"/>
        <p:guide pos="619"/>
        <p:guide pos="7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16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7141A">
                <a:alpha val="90000"/>
              </a:srgbClr>
            </a:solidFill>
          </c:spPr>
          <c:explosion val="0"/>
          <c:dPt>
            <c:idx val="0"/>
            <c:bubble3D val="0"/>
            <c:spPr>
              <a:solidFill>
                <a:schemeClr val="tx1">
                  <a:lumMod val="75000"/>
                  <a:lumOff val="25000"/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rgbClr val="E7141A">
                  <a:alpha val="90000"/>
                </a:srgb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Lbls>
            <c:dLbl>
              <c:idx val="1"/>
              <c:layout/>
              <c:numFmt formatCode="General" sourceLinked="1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4472C4"/>
                  </a:solidFill>
                  <a:round/>
                </a:ln>
                <a:effectLst>
                  <a:outerShdw blurRad="50800" dist="38100" dir="2700000" algn="tl" rotWithShape="0">
                    <a:srgbClr val="4472C4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4472C4"/>
                </a:solidFill>
                <a:round/>
              </a:ln>
              <a:effectLst>
                <a:outerShdw blurRad="50800" dist="38100" dir="2700000" algn="tl" rotWithShape="0">
                  <a:srgbClr val="4472C4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330" b="0" i="0" u="none" strike="noStrike" kern="120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新客户</c:v>
                </c:pt>
                <c:pt idx="1">
                  <c:v>老客户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588ae90-3a0a-4bd8-b6d6-704027499795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7141A">
                <a:alpha val="90000"/>
              </a:srgbClr>
            </a:solidFill>
          </c:spPr>
          <c:explosion val="0"/>
          <c:dPt>
            <c:idx val="0"/>
            <c:bubble3D val="0"/>
            <c:spPr>
              <a:solidFill>
                <a:srgbClr val="E7141A">
                  <a:alpha val="90000"/>
                </a:srgb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rgbClr val="3F3F3F">
                  <a:alpha val="90000"/>
                </a:srgb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Lbls>
            <c:dLbl>
              <c:idx val="0"/>
              <c:layout>
                <c:manualLayout>
                  <c:x val="-0.302214950323105"/>
                  <c:y val="-0.2031045556068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General" sourceLinked="1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4472C4"/>
                  </a:solidFill>
                  <a:round/>
                </a:ln>
                <a:effectLst>
                  <a:outerShdw blurRad="50800" dist="38100" dir="2700000" algn="tl" rotWithShape="0">
                    <a:srgbClr val="4472C4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4472C4"/>
                </a:solidFill>
                <a:round/>
              </a:ln>
              <a:effectLst>
                <a:outerShdw blurRad="50800" dist="38100" dir="2700000" algn="tl" rotWithShape="0">
                  <a:srgbClr val="4472C4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330" b="0" i="0" u="none" strike="noStrike" kern="120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新客户</c:v>
                </c:pt>
                <c:pt idx="1">
                  <c:v>老客户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d95b96e-f73a-411f-a3ed-7a5932c36e04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D9469-5546-4F0E-9B35-E9A034BD30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26F75-F7D5-4203-B106-F3AE2EF824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</a:t>
            </a:r>
            <a:r>
              <a:rPr lang="en-US" altLang="zh-CN"/>
              <a:t> </a:t>
            </a:r>
            <a:r>
              <a:rPr lang="zh-CN" altLang="en-US"/>
              <a:t>第一</a:t>
            </a:r>
            <a:r>
              <a:rPr lang="en-US" altLang="zh-CN"/>
              <a:t>PPT https://www.1ppt.com/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模板来自于： 第一</a:t>
            </a:r>
            <a:r>
              <a:rPr lang="en-US" altLang="zh-CN"/>
              <a:t>PPT https://www.1ppt.com/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模板来自于：</a:t>
            </a:r>
            <a:r>
              <a:rPr lang="en-US" altLang="zh-CN"/>
              <a:t> </a:t>
            </a:r>
            <a:r>
              <a:rPr lang="zh-CN" altLang="en-US"/>
              <a:t>第一</a:t>
            </a:r>
            <a:r>
              <a:rPr lang="en-US" altLang="zh-CN"/>
              <a:t>PPT https://www.1ppt.com/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.xml"/><Relationship Id="rId4" Type="http://schemas.openxmlformats.org/officeDocument/2006/relationships/image" Target="../media/image2.png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8" Type="http://schemas.openxmlformats.org/officeDocument/2006/relationships/notesSlide" Target="../notesSlides/notesSlide2.xml"/><Relationship Id="rId57" Type="http://schemas.openxmlformats.org/officeDocument/2006/relationships/slideLayout" Target="../slideLayouts/slideLayout2.xml"/><Relationship Id="rId56" Type="http://schemas.openxmlformats.org/officeDocument/2006/relationships/image" Target="../media/image5.jpeg"/><Relationship Id="rId55" Type="http://schemas.openxmlformats.org/officeDocument/2006/relationships/image" Target="../media/image4.jpeg"/><Relationship Id="rId54" Type="http://schemas.openxmlformats.org/officeDocument/2006/relationships/tags" Target="../tags/tag79.xml"/><Relationship Id="rId53" Type="http://schemas.openxmlformats.org/officeDocument/2006/relationships/tags" Target="../tags/tag78.xml"/><Relationship Id="rId52" Type="http://schemas.openxmlformats.org/officeDocument/2006/relationships/tags" Target="../tags/tag77.xml"/><Relationship Id="rId51" Type="http://schemas.openxmlformats.org/officeDocument/2006/relationships/tags" Target="../tags/tag76.xml"/><Relationship Id="rId50" Type="http://schemas.openxmlformats.org/officeDocument/2006/relationships/tags" Target="../tags/tag75.xml"/><Relationship Id="rId5" Type="http://schemas.openxmlformats.org/officeDocument/2006/relationships/tags" Target="../tags/tag31.xml"/><Relationship Id="rId49" Type="http://schemas.openxmlformats.org/officeDocument/2006/relationships/tags" Target="../tags/tag74.xml"/><Relationship Id="rId48" Type="http://schemas.openxmlformats.org/officeDocument/2006/relationships/tags" Target="../tags/tag73.xml"/><Relationship Id="rId47" Type="http://schemas.openxmlformats.org/officeDocument/2006/relationships/tags" Target="../tags/tag72.xml"/><Relationship Id="rId46" Type="http://schemas.openxmlformats.org/officeDocument/2006/relationships/image" Target="../media/image3.jpeg"/><Relationship Id="rId45" Type="http://schemas.openxmlformats.org/officeDocument/2006/relationships/tags" Target="../tags/tag71.xml"/><Relationship Id="rId44" Type="http://schemas.openxmlformats.org/officeDocument/2006/relationships/tags" Target="../tags/tag70.xml"/><Relationship Id="rId43" Type="http://schemas.openxmlformats.org/officeDocument/2006/relationships/tags" Target="../tags/tag69.xml"/><Relationship Id="rId42" Type="http://schemas.openxmlformats.org/officeDocument/2006/relationships/tags" Target="../tags/tag68.xml"/><Relationship Id="rId41" Type="http://schemas.openxmlformats.org/officeDocument/2006/relationships/tags" Target="../tags/tag67.xml"/><Relationship Id="rId40" Type="http://schemas.openxmlformats.org/officeDocument/2006/relationships/tags" Target="../tags/tag66.xml"/><Relationship Id="rId4" Type="http://schemas.openxmlformats.org/officeDocument/2006/relationships/tags" Target="../tags/tag30.xml"/><Relationship Id="rId39" Type="http://schemas.openxmlformats.org/officeDocument/2006/relationships/tags" Target="../tags/tag65.xml"/><Relationship Id="rId38" Type="http://schemas.openxmlformats.org/officeDocument/2006/relationships/tags" Target="../tags/tag64.xml"/><Relationship Id="rId37" Type="http://schemas.openxmlformats.org/officeDocument/2006/relationships/tags" Target="../tags/tag63.xml"/><Relationship Id="rId36" Type="http://schemas.openxmlformats.org/officeDocument/2006/relationships/tags" Target="../tags/tag62.xml"/><Relationship Id="rId35" Type="http://schemas.openxmlformats.org/officeDocument/2006/relationships/tags" Target="../tags/tag61.xml"/><Relationship Id="rId34" Type="http://schemas.openxmlformats.org/officeDocument/2006/relationships/tags" Target="../tags/tag60.xml"/><Relationship Id="rId33" Type="http://schemas.openxmlformats.org/officeDocument/2006/relationships/tags" Target="../tags/tag59.xml"/><Relationship Id="rId32" Type="http://schemas.openxmlformats.org/officeDocument/2006/relationships/tags" Target="../tags/tag58.xml"/><Relationship Id="rId31" Type="http://schemas.openxmlformats.org/officeDocument/2006/relationships/tags" Target="../tags/tag57.xml"/><Relationship Id="rId30" Type="http://schemas.openxmlformats.org/officeDocument/2006/relationships/tags" Target="../tags/tag56.xml"/><Relationship Id="rId3" Type="http://schemas.openxmlformats.org/officeDocument/2006/relationships/tags" Target="../tags/tag29.xml"/><Relationship Id="rId29" Type="http://schemas.openxmlformats.org/officeDocument/2006/relationships/tags" Target="../tags/tag55.xml"/><Relationship Id="rId28" Type="http://schemas.openxmlformats.org/officeDocument/2006/relationships/tags" Target="../tags/tag54.xml"/><Relationship Id="rId27" Type="http://schemas.openxmlformats.org/officeDocument/2006/relationships/tags" Target="../tags/tag53.xml"/><Relationship Id="rId26" Type="http://schemas.openxmlformats.org/officeDocument/2006/relationships/tags" Target="../tags/tag52.xml"/><Relationship Id="rId25" Type="http://schemas.openxmlformats.org/officeDocument/2006/relationships/tags" Target="../tags/tag51.xml"/><Relationship Id="rId24" Type="http://schemas.openxmlformats.org/officeDocument/2006/relationships/tags" Target="../tags/tag50.xml"/><Relationship Id="rId23" Type="http://schemas.openxmlformats.org/officeDocument/2006/relationships/tags" Target="../tags/tag49.xml"/><Relationship Id="rId22" Type="http://schemas.openxmlformats.org/officeDocument/2006/relationships/tags" Target="../tags/tag48.xml"/><Relationship Id="rId21" Type="http://schemas.openxmlformats.org/officeDocument/2006/relationships/tags" Target="../tags/tag47.xml"/><Relationship Id="rId20" Type="http://schemas.openxmlformats.org/officeDocument/2006/relationships/tags" Target="../tags/tag46.xml"/><Relationship Id="rId2" Type="http://schemas.openxmlformats.org/officeDocument/2006/relationships/tags" Target="../tags/tag28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105.xml"/><Relationship Id="rId27" Type="http://schemas.openxmlformats.org/officeDocument/2006/relationships/image" Target="../media/image9.jpeg"/><Relationship Id="rId26" Type="http://schemas.openxmlformats.org/officeDocument/2006/relationships/image" Target="../media/image8.jpeg"/><Relationship Id="rId25" Type="http://schemas.openxmlformats.org/officeDocument/2006/relationships/image" Target="../media/image7.jpeg"/><Relationship Id="rId24" Type="http://schemas.openxmlformats.org/officeDocument/2006/relationships/tags" Target="../tags/tag104.xml"/><Relationship Id="rId23" Type="http://schemas.openxmlformats.org/officeDocument/2006/relationships/tags" Target="../tags/tag103.xml"/><Relationship Id="rId22" Type="http://schemas.openxmlformats.org/officeDocument/2006/relationships/tags" Target="../tags/tag102.xml"/><Relationship Id="rId21" Type="http://schemas.openxmlformats.org/officeDocument/2006/relationships/tags" Target="../tags/tag101.xml"/><Relationship Id="rId20" Type="http://schemas.openxmlformats.org/officeDocument/2006/relationships/tags" Target="../tags/tag100.xml"/><Relationship Id="rId2" Type="http://schemas.openxmlformats.org/officeDocument/2006/relationships/tags" Target="../tags/tag82.xml"/><Relationship Id="rId19" Type="http://schemas.openxmlformats.org/officeDocument/2006/relationships/tags" Target="../tags/tag99.xml"/><Relationship Id="rId18" Type="http://schemas.openxmlformats.org/officeDocument/2006/relationships/tags" Target="../tags/tag98.xml"/><Relationship Id="rId17" Type="http://schemas.openxmlformats.org/officeDocument/2006/relationships/tags" Target="../tags/tag97.xml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chart" Target="../charts/chart2.xml"/><Relationship Id="rId14" Type="http://schemas.openxmlformats.org/officeDocument/2006/relationships/slideLayout" Target="../slideLayouts/slideLayout2.xml"/><Relationship Id="rId13" Type="http://schemas.microsoft.com/office/2007/relationships/hdphoto" Target="../media/image11.wdp"/><Relationship Id="rId12" Type="http://schemas.openxmlformats.org/officeDocument/2006/relationships/image" Target="../media/image10.png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tags" Target="../tags/tag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-文本框 12"/>
          <p:cNvSpPr txBox="1"/>
          <p:nvPr>
            <p:custDataLst>
              <p:tags r:id="rId1"/>
            </p:custDataLst>
          </p:nvPr>
        </p:nvSpPr>
        <p:spPr>
          <a:xfrm>
            <a:off x="1116768" y="2629522"/>
            <a:ext cx="637971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G10</a:t>
            </a:r>
            <a:r>
              <a:rPr lang="zh-CN" altLang="en-US" sz="8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风镐</a:t>
            </a:r>
            <a:endParaRPr lang="zh-CN" altLang="en-US" sz="8000" dirty="0">
              <a:solidFill>
                <a:srgbClr val="E7141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203777" y="-925438"/>
            <a:ext cx="4877224" cy="4877223"/>
            <a:chOff x="8203777" y="-925438"/>
            <a:chExt cx="4877224" cy="4877223"/>
          </a:xfrm>
        </p:grpSpPr>
        <p:sp>
          <p:nvSpPr>
            <p:cNvPr id="4" name="椭圆 3"/>
            <p:cNvSpPr/>
            <p:nvPr/>
          </p:nvSpPr>
          <p:spPr>
            <a:xfrm>
              <a:off x="8203777" y="-925438"/>
              <a:ext cx="4877224" cy="487722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446020" y="-683196"/>
              <a:ext cx="4392738" cy="4392738"/>
            </a:xfrm>
            <a:prstGeom prst="ellipse">
              <a:avLst/>
            </a:prstGeom>
            <a:blipFill>
              <a:blip r:embed="rId2"/>
              <a:stretch>
                <a:fillRect t="-7000"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96627" y="-421908"/>
            <a:ext cx="1414301" cy="1414300"/>
            <a:chOff x="7496627" y="-421908"/>
            <a:chExt cx="1414301" cy="1414300"/>
          </a:xfrm>
        </p:grpSpPr>
        <p:sp>
          <p:nvSpPr>
            <p:cNvPr id="5" name="椭圆 4"/>
            <p:cNvSpPr/>
            <p:nvPr/>
          </p:nvSpPr>
          <p:spPr>
            <a:xfrm>
              <a:off x="7496627" y="-421908"/>
              <a:ext cx="1414301" cy="14143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7591790" y="-326745"/>
              <a:ext cx="1223974" cy="122397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112861" y="3454510"/>
            <a:ext cx="2134370" cy="2134370"/>
            <a:chOff x="10112861" y="3454510"/>
            <a:chExt cx="2134370" cy="2134370"/>
          </a:xfrm>
        </p:grpSpPr>
        <p:sp>
          <p:nvSpPr>
            <p:cNvPr id="6" name="椭圆 5"/>
            <p:cNvSpPr/>
            <p:nvPr/>
          </p:nvSpPr>
          <p:spPr>
            <a:xfrm>
              <a:off x="10112861" y="3454510"/>
              <a:ext cx="2134370" cy="213437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252194" y="3593844"/>
              <a:ext cx="1855704" cy="1855702"/>
            </a:xfrm>
            <a:prstGeom prst="ellipse">
              <a:avLst/>
            </a:prstGeom>
            <a:solidFill>
              <a:srgbClr val="E714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11727003" y="5953148"/>
            <a:ext cx="219052" cy="219052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989125" y="5079480"/>
            <a:ext cx="2275840" cy="405130"/>
            <a:chOff x="1074850" y="5079480"/>
            <a:chExt cx="2275840" cy="405130"/>
          </a:xfrm>
        </p:grpSpPr>
        <p:sp>
          <p:nvSpPr>
            <p:cNvPr id="34" name="矩形: 圆角 33"/>
            <p:cNvSpPr/>
            <p:nvPr/>
          </p:nvSpPr>
          <p:spPr>
            <a:xfrm>
              <a:off x="1074850" y="5079480"/>
              <a:ext cx="2014855" cy="405130"/>
            </a:xfrm>
            <a:prstGeom prst="roundRect">
              <a:avLst>
                <a:gd name="adj" fmla="val 50000"/>
              </a:avLst>
            </a:prstGeom>
            <a:solidFill>
              <a:srgbClr val="E7141A"/>
            </a:solidFill>
            <a:ln w="28575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2413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80565" y="5141710"/>
              <a:ext cx="2270125" cy="245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</a:t>
              </a:r>
              <a:r>
                <a:rPr lang="en-US" altLang="zh-CN" sz="1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kuangan001</a:t>
              </a:r>
              <a:endParaRPr lang="en-US" altLang="zh-CN" sz="1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9054859" y="5025848"/>
            <a:ext cx="458446" cy="45844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5F5F5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23" grpId="0" animBg="1"/>
      <p:bldP spid="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图形"/>
          <p:cNvSpPr txBox="1"/>
          <p:nvPr/>
        </p:nvSpPr>
        <p:spPr>
          <a:xfrm>
            <a:off x="2057309" y="660420"/>
            <a:ext cx="90237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algn="ctr"/>
            <a:r>
              <a:rPr lang="en-US" altLang="zh-CN" sz="6600" dirty="0">
                <a:latin typeface="方正正大黑简体" panose="02000000000000000000" pitchFamily="2" charset="-122"/>
                <a:ea typeface="方正正大黑简体" panose="02000000000000000000" pitchFamily="2" charset="-122"/>
                <a:sym typeface="+mn-lt"/>
              </a:rPr>
              <a:t>CONTENTS</a:t>
            </a:r>
            <a:endParaRPr lang="en-US" altLang="zh-CN" sz="6600" dirty="0">
              <a:latin typeface="方正正大黑简体" panose="02000000000000000000" pitchFamily="2" charset="-122"/>
              <a:ea typeface="方正正大黑简体" panose="02000000000000000000" pitchFamily="2" charset="-122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 flipH="1">
            <a:off x="-664082" y="-445737"/>
            <a:ext cx="2653584" cy="2653583"/>
            <a:chOff x="8203777" y="-925438"/>
            <a:chExt cx="4877224" cy="4877223"/>
          </a:xfrm>
        </p:grpSpPr>
        <p:sp>
          <p:nvSpPr>
            <p:cNvPr id="30" name="椭圆 29"/>
            <p:cNvSpPr/>
            <p:nvPr/>
          </p:nvSpPr>
          <p:spPr>
            <a:xfrm>
              <a:off x="8203777" y="-925438"/>
              <a:ext cx="4877224" cy="487722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446020" y="-683196"/>
              <a:ext cx="4392738" cy="4392738"/>
            </a:xfrm>
            <a:prstGeom prst="ellipse">
              <a:avLst/>
            </a:prstGeom>
            <a:blipFill>
              <a:blip r:embed="rId1"/>
              <a:stretch>
                <a:fillRect t="-7000"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椭圆 31"/>
          <p:cNvSpPr/>
          <p:nvPr/>
        </p:nvSpPr>
        <p:spPr>
          <a:xfrm>
            <a:off x="2880072" y="881054"/>
            <a:ext cx="565391" cy="565391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99999" y="2560045"/>
            <a:ext cx="197748" cy="197748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 txBox="1"/>
          <p:nvPr>
            <p:custDataLst>
              <p:tags r:id="rId2"/>
            </p:custDataLst>
          </p:nvPr>
        </p:nvSpPr>
        <p:spPr>
          <a:xfrm>
            <a:off x="1148283" y="4642395"/>
            <a:ext cx="279055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风镐介绍</a:t>
            </a:r>
            <a:endParaRPr lang="zh-CN" altLang="en-US" sz="2400" noProof="0" dirty="0">
              <a:solidFill>
                <a:schemeClr val="tx1">
                  <a:lumMod val="75000"/>
                  <a:lumOff val="2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1983719" y="3255759"/>
            <a:ext cx="1119682" cy="1119682"/>
            <a:chOff x="1983719" y="3255759"/>
            <a:chExt cx="1119682" cy="1119682"/>
          </a:xfrm>
        </p:grpSpPr>
        <p:sp>
          <p:nvSpPr>
            <p:cNvPr id="39" name="椭圆 38"/>
            <p:cNvSpPr/>
            <p:nvPr>
              <p:custDataLst>
                <p:tags r:id="rId4"/>
              </p:custDataLst>
            </p:nvPr>
          </p:nvSpPr>
          <p:spPr>
            <a:xfrm>
              <a:off x="1983719" y="3255759"/>
              <a:ext cx="1119682" cy="111968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9" name="图形"/>
            <p:cNvSpPr txBox="1"/>
            <p:nvPr>
              <p:custDataLst>
                <p:tags r:id="rId5"/>
              </p:custDataLst>
            </p:nvPr>
          </p:nvSpPr>
          <p:spPr>
            <a:xfrm>
              <a:off x="2113795" y="3513365"/>
              <a:ext cx="8595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141A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  <a:cs typeface="字魂58号-创中黑" panose="00000500000000000000" charset="-122"/>
                </a:rPr>
                <a:t>01</a:t>
              </a:r>
              <a:endParaRPr lang="en-US" altLang="zh-CN" sz="4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字魂58号-创中黑" panose="00000500000000000000" charset="-122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6"/>
            </p:custDataLst>
          </p:nvPr>
        </p:nvGrpSpPr>
        <p:grpSpPr>
          <a:xfrm>
            <a:off x="1762821" y="2930241"/>
            <a:ext cx="684236" cy="677358"/>
            <a:chOff x="2089808" y="2688941"/>
            <a:chExt cx="684236" cy="677358"/>
          </a:xfrm>
        </p:grpSpPr>
        <p:sp>
          <p:nvSpPr>
            <p:cNvPr id="37" name="椭圆 36"/>
            <p:cNvSpPr/>
            <p:nvPr>
              <p:custDataLst>
                <p:tags r:id="rId7"/>
              </p:custDataLst>
            </p:nvPr>
          </p:nvSpPr>
          <p:spPr>
            <a:xfrm>
              <a:off x="2096684" y="2688941"/>
              <a:ext cx="677360" cy="677358"/>
            </a:xfrm>
            <a:prstGeom prst="ellipse">
              <a:avLst/>
            </a:prstGeom>
            <a:solidFill>
              <a:srgbClr val="E7141A"/>
            </a:solidFill>
            <a:ln w="571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1" name="图形"/>
            <p:cNvSpPr txBox="1"/>
            <p:nvPr>
              <p:custDataLst>
                <p:tags r:id="rId8"/>
              </p:custDataLst>
            </p:nvPr>
          </p:nvSpPr>
          <p:spPr>
            <a:xfrm>
              <a:off x="2089808" y="2844776"/>
              <a:ext cx="682625" cy="369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8号-创中黑" panose="00000500000000000000" charset="-122"/>
                </a:rPr>
                <a:t>Step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8号-创中黑" panose="00000500000000000000" charset="-122"/>
              </a:endParaRPr>
            </a:p>
          </p:txBody>
        </p:sp>
      </p:grpSp>
      <p:sp>
        <p:nvSpPr>
          <p:cNvPr id="44" name="图形"/>
          <p:cNvSpPr txBox="1"/>
          <p:nvPr>
            <p:custDataLst>
              <p:tags r:id="rId9"/>
            </p:custDataLst>
          </p:nvPr>
        </p:nvSpPr>
        <p:spPr>
          <a:xfrm>
            <a:off x="4700723" y="4642395"/>
            <a:ext cx="279055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风镐工作原理</a:t>
            </a:r>
            <a:endParaRPr lang="zh-CN" altLang="en-US" sz="2400" noProof="0" dirty="0">
              <a:solidFill>
                <a:schemeClr val="tx1">
                  <a:lumMod val="75000"/>
                  <a:lumOff val="2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5536159" y="3255759"/>
            <a:ext cx="1119682" cy="1119682"/>
            <a:chOff x="5536159" y="3255759"/>
            <a:chExt cx="1119682" cy="1119682"/>
          </a:xfrm>
        </p:grpSpPr>
        <p:sp>
          <p:nvSpPr>
            <p:cNvPr id="43" name="椭圆 42"/>
            <p:cNvSpPr/>
            <p:nvPr>
              <p:custDataLst>
                <p:tags r:id="rId11"/>
              </p:custDataLst>
            </p:nvPr>
          </p:nvSpPr>
          <p:spPr>
            <a:xfrm>
              <a:off x="5536159" y="3255759"/>
              <a:ext cx="1119682" cy="111968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46" name="图形"/>
            <p:cNvSpPr txBox="1"/>
            <p:nvPr>
              <p:custDataLst>
                <p:tags r:id="rId12"/>
              </p:custDataLst>
            </p:nvPr>
          </p:nvSpPr>
          <p:spPr>
            <a:xfrm>
              <a:off x="5634175" y="3513365"/>
              <a:ext cx="9236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141A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  <a:cs typeface="字魂58号-创中黑" panose="00000500000000000000" charset="-122"/>
                </a:rPr>
                <a:t>02</a:t>
              </a:r>
              <a:endParaRPr lang="en-US" altLang="zh-CN" sz="4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字魂58号-创中黑" panose="00000500000000000000" charset="-122"/>
              </a:endParaRPr>
            </a:p>
          </p:txBody>
        </p:sp>
      </p:grpSp>
      <p:grpSp>
        <p:nvGrpSpPr>
          <p:cNvPr id="47" name="组合 46"/>
          <p:cNvGrpSpPr/>
          <p:nvPr>
            <p:custDataLst>
              <p:tags r:id="rId13"/>
            </p:custDataLst>
          </p:nvPr>
        </p:nvGrpSpPr>
        <p:grpSpPr>
          <a:xfrm>
            <a:off x="5315261" y="2930241"/>
            <a:ext cx="684236" cy="677358"/>
            <a:chOff x="2089808" y="2688941"/>
            <a:chExt cx="684236" cy="677358"/>
          </a:xfrm>
        </p:grpSpPr>
        <p:sp>
          <p:nvSpPr>
            <p:cNvPr id="48" name="椭圆 47"/>
            <p:cNvSpPr/>
            <p:nvPr>
              <p:custDataLst>
                <p:tags r:id="rId14"/>
              </p:custDataLst>
            </p:nvPr>
          </p:nvSpPr>
          <p:spPr>
            <a:xfrm>
              <a:off x="2096684" y="2688941"/>
              <a:ext cx="677360" cy="677358"/>
            </a:xfrm>
            <a:prstGeom prst="ellipse">
              <a:avLst/>
            </a:prstGeom>
            <a:solidFill>
              <a:srgbClr val="E7141A"/>
            </a:solidFill>
            <a:ln w="571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9" name="图形"/>
            <p:cNvSpPr txBox="1"/>
            <p:nvPr>
              <p:custDataLst>
                <p:tags r:id="rId15"/>
              </p:custDataLst>
            </p:nvPr>
          </p:nvSpPr>
          <p:spPr>
            <a:xfrm>
              <a:off x="2089808" y="2844776"/>
              <a:ext cx="682625" cy="369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8号-创中黑" panose="00000500000000000000" charset="-122"/>
                </a:rPr>
                <a:t>Step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8号-创中黑" panose="00000500000000000000" charset="-122"/>
              </a:endParaRPr>
            </a:p>
          </p:txBody>
        </p:sp>
      </p:grpSp>
      <p:sp>
        <p:nvSpPr>
          <p:cNvPr id="52" name="图形"/>
          <p:cNvSpPr txBox="1"/>
          <p:nvPr>
            <p:custDataLst>
              <p:tags r:id="rId16"/>
            </p:custDataLst>
          </p:nvPr>
        </p:nvSpPr>
        <p:spPr>
          <a:xfrm>
            <a:off x="8253163" y="4642395"/>
            <a:ext cx="279055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风镐技术参数</a:t>
            </a:r>
            <a:endParaRPr lang="zh-CN" altLang="en-US" sz="2400" noProof="0" dirty="0">
              <a:solidFill>
                <a:schemeClr val="tx1">
                  <a:lumMod val="75000"/>
                  <a:lumOff val="2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>
            <p:custDataLst>
              <p:tags r:id="rId17"/>
            </p:custDataLst>
          </p:nvPr>
        </p:nvGrpSpPr>
        <p:grpSpPr>
          <a:xfrm>
            <a:off x="9088599" y="3255759"/>
            <a:ext cx="1119682" cy="1119682"/>
            <a:chOff x="9088599" y="3255759"/>
            <a:chExt cx="1119682" cy="1119682"/>
          </a:xfrm>
        </p:grpSpPr>
        <p:sp>
          <p:nvSpPr>
            <p:cNvPr id="51" name="椭圆 50"/>
            <p:cNvSpPr/>
            <p:nvPr>
              <p:custDataLst>
                <p:tags r:id="rId18"/>
              </p:custDataLst>
            </p:nvPr>
          </p:nvSpPr>
          <p:spPr>
            <a:xfrm>
              <a:off x="9088599" y="3255759"/>
              <a:ext cx="1119682" cy="111968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4" name="图形"/>
            <p:cNvSpPr txBox="1"/>
            <p:nvPr>
              <p:custDataLst>
                <p:tags r:id="rId19"/>
              </p:custDataLst>
            </p:nvPr>
          </p:nvSpPr>
          <p:spPr>
            <a:xfrm>
              <a:off x="9180203" y="3513365"/>
              <a:ext cx="9364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141A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  <a:cs typeface="字魂58号-创中黑" panose="00000500000000000000" charset="-122"/>
                </a:rPr>
                <a:t>03</a:t>
              </a:r>
              <a:endParaRPr lang="en-US" altLang="zh-CN" sz="4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字魂58号-创中黑" panose="00000500000000000000" charset="-122"/>
              </a:endParaRPr>
            </a:p>
          </p:txBody>
        </p:sp>
      </p:grpSp>
      <p:grpSp>
        <p:nvGrpSpPr>
          <p:cNvPr id="55" name="组合 54"/>
          <p:cNvGrpSpPr/>
          <p:nvPr>
            <p:custDataLst>
              <p:tags r:id="rId20"/>
            </p:custDataLst>
          </p:nvPr>
        </p:nvGrpSpPr>
        <p:grpSpPr>
          <a:xfrm>
            <a:off x="8867701" y="2930241"/>
            <a:ext cx="684236" cy="677358"/>
            <a:chOff x="2089808" y="2688941"/>
            <a:chExt cx="684236" cy="677358"/>
          </a:xfrm>
        </p:grpSpPr>
        <p:sp>
          <p:nvSpPr>
            <p:cNvPr id="56" name="椭圆 55"/>
            <p:cNvSpPr/>
            <p:nvPr>
              <p:custDataLst>
                <p:tags r:id="rId21"/>
              </p:custDataLst>
            </p:nvPr>
          </p:nvSpPr>
          <p:spPr>
            <a:xfrm>
              <a:off x="2096684" y="2688941"/>
              <a:ext cx="677360" cy="677358"/>
            </a:xfrm>
            <a:prstGeom prst="ellipse">
              <a:avLst/>
            </a:prstGeom>
            <a:solidFill>
              <a:srgbClr val="E7141A"/>
            </a:solidFill>
            <a:ln w="571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7" name="图形"/>
            <p:cNvSpPr txBox="1"/>
            <p:nvPr>
              <p:custDataLst>
                <p:tags r:id="rId22"/>
              </p:custDataLst>
            </p:nvPr>
          </p:nvSpPr>
          <p:spPr>
            <a:xfrm>
              <a:off x="2089808" y="2844776"/>
              <a:ext cx="682625" cy="369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8号-创中黑" panose="00000500000000000000" charset="-122"/>
                </a:rPr>
                <a:t>Step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8号-创中黑" panose="000005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50"/>
                            </p:stCondLst>
                            <p:childTnLst>
                              <p:par>
                                <p:cTn id="4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50"/>
                            </p:stCondLst>
                            <p:childTnLst>
                              <p:par>
                                <p:cTn id="5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5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 animBg="1"/>
      <p:bldP spid="33" grpId="0" animBg="1"/>
      <p:bldP spid="7" grpId="0"/>
      <p:bldP spid="44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2559834" y="5529165"/>
            <a:ext cx="458446" cy="45844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260410" y="4477912"/>
            <a:ext cx="1110438" cy="1110438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74188" y="5625945"/>
            <a:ext cx="264886" cy="26488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形"/>
          <p:cNvSpPr txBox="1"/>
          <p:nvPr/>
        </p:nvSpPr>
        <p:spPr>
          <a:xfrm>
            <a:off x="689610" y="365760"/>
            <a:ext cx="4334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风镐介绍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10436" y="124076"/>
            <a:ext cx="135904" cy="1359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19537267">
            <a:off x="159113" y="351303"/>
            <a:ext cx="357967" cy="3579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圆角矩形 25"/>
          <p:cNvSpPr/>
          <p:nvPr>
            <p:custDataLst>
              <p:tags r:id="rId1"/>
            </p:custDataLst>
          </p:nvPr>
        </p:nvSpPr>
        <p:spPr>
          <a:xfrm>
            <a:off x="2951480" y="2374900"/>
            <a:ext cx="2411730" cy="593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sym typeface="+mn-ea"/>
            </a:endParaRPr>
          </a:p>
        </p:txBody>
      </p:sp>
      <p:sp>
        <p:nvSpPr>
          <p:cNvPr id="20" name="圆角矩形 51"/>
          <p:cNvSpPr/>
          <p:nvPr>
            <p:custDataLst>
              <p:tags r:id="rId2"/>
            </p:custDataLst>
          </p:nvPr>
        </p:nvSpPr>
        <p:spPr>
          <a:xfrm>
            <a:off x="2951480" y="3401695"/>
            <a:ext cx="2411730" cy="593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sym typeface="+mn-ea"/>
            </a:endParaRPr>
          </a:p>
        </p:txBody>
      </p:sp>
      <p:sp>
        <p:nvSpPr>
          <p:cNvPr id="24" name="圆角矩形 56"/>
          <p:cNvSpPr/>
          <p:nvPr>
            <p:custDataLst>
              <p:tags r:id="rId3"/>
            </p:custDataLst>
          </p:nvPr>
        </p:nvSpPr>
        <p:spPr>
          <a:xfrm>
            <a:off x="2951480" y="4429125"/>
            <a:ext cx="2411730" cy="593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sym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26559" y="2086499"/>
            <a:ext cx="3154262" cy="315426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</a:gradFill>
          <a:ln w="635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8900000" scaled="1"/>
            </a:gradFill>
          </a:ln>
          <a:effectLst>
            <a:outerShdw blurRad="444500" dist="190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思源黑体" panose="020B0500000000000000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2" t="16347" r="14211" b="20250"/>
          <a:stretch>
            <a:fillRect/>
          </a:stretch>
        </p:blipFill>
        <p:spPr>
          <a:xfrm>
            <a:off x="1340915" y="3240661"/>
            <a:ext cx="3430688" cy="1961368"/>
          </a:xfrm>
          <a:prstGeom prst="rect">
            <a:avLst/>
          </a:prstGeom>
        </p:spPr>
      </p:pic>
      <p:sp>
        <p:nvSpPr>
          <p:cNvPr id="36" name="椭圆 35"/>
          <p:cNvSpPr/>
          <p:nvPr/>
        </p:nvSpPr>
        <p:spPr>
          <a:xfrm>
            <a:off x="2694759" y="1866818"/>
            <a:ext cx="513653" cy="513653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89340" y="4652950"/>
            <a:ext cx="145855" cy="145855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956342" y="2569906"/>
            <a:ext cx="199048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风镐介绍</a:t>
            </a:r>
            <a:endParaRPr lang="zh-CN" altLang="en-US" sz="2000" dirty="0">
              <a:solidFill>
                <a:srgbClr val="E7141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"/>
            </p:custDataLst>
          </p:nvPr>
        </p:nvSpPr>
        <p:spPr>
          <a:xfrm>
            <a:off x="5943600" y="2968625"/>
            <a:ext cx="518795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风镐是以压缩空气为动力的工具，压缩空气由伐轮分配到缸体两端，使锤体进行往复运动通过垫锤冲击钢钎尾部，将钢钎凿入混凝土层中，肆零零捌捌陆零伍叁柒，使其分裂成块。具有震动小，破碎速度快，使用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全，操作灵活等显著特点。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2" grpId="0"/>
      <p:bldP spid="4" grpId="0" animBg="1"/>
      <p:bldP spid="5" grpId="0" animBg="1"/>
      <p:bldP spid="30" grpId="0" animBg="1"/>
      <p:bldP spid="36" grpId="0" animBg="1"/>
      <p:bldP spid="37" grpId="0" animBg="1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形"/>
          <p:cNvSpPr txBox="1"/>
          <p:nvPr/>
        </p:nvSpPr>
        <p:spPr>
          <a:xfrm>
            <a:off x="1096010" y="384810"/>
            <a:ext cx="2217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3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10436" y="124076"/>
            <a:ext cx="135904" cy="1359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19537267">
            <a:off x="159113" y="351303"/>
            <a:ext cx="357967" cy="3579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îsliďè"/>
          <p:cNvSpPr/>
          <p:nvPr>
            <p:custDataLst>
              <p:tags r:id="rId1"/>
            </p:custDataLst>
          </p:nvPr>
        </p:nvSpPr>
        <p:spPr bwMode="auto">
          <a:xfrm flipH="1">
            <a:off x="7755180" y="1952251"/>
            <a:ext cx="3105283" cy="2636968"/>
          </a:xfrm>
          <a:custGeom>
            <a:avLst/>
            <a:gdLst>
              <a:gd name="T0" fmla="*/ 95 w 1222"/>
              <a:gd name="T1" fmla="*/ 0 h 881"/>
              <a:gd name="T2" fmla="*/ 0 w 1222"/>
              <a:gd name="T3" fmla="*/ 96 h 881"/>
              <a:gd name="T4" fmla="*/ 0 w 1222"/>
              <a:gd name="T5" fmla="*/ 785 h 881"/>
              <a:gd name="T6" fmla="*/ 95 w 1222"/>
              <a:gd name="T7" fmla="*/ 881 h 881"/>
              <a:gd name="T8" fmla="*/ 104 w 1222"/>
              <a:gd name="T9" fmla="*/ 881 h 881"/>
              <a:gd name="T10" fmla="*/ 1135 w 1222"/>
              <a:gd name="T11" fmla="*/ 789 h 881"/>
              <a:gd name="T12" fmla="*/ 1222 w 1222"/>
              <a:gd name="T13" fmla="*/ 694 h 881"/>
              <a:gd name="T14" fmla="*/ 1222 w 1222"/>
              <a:gd name="T15" fmla="*/ 182 h 881"/>
              <a:gd name="T16" fmla="*/ 1134 w 1222"/>
              <a:gd name="T17" fmla="*/ 87 h 881"/>
              <a:gd name="T18" fmla="*/ 103 w 1222"/>
              <a:gd name="T19" fmla="*/ 0 h 881"/>
              <a:gd name="T20" fmla="*/ 95 w 1222"/>
              <a:gd name="T21" fmla="*/ 0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2" h="881">
                <a:moveTo>
                  <a:pt x="95" y="0"/>
                </a:moveTo>
                <a:cubicBezTo>
                  <a:pt x="43" y="0"/>
                  <a:pt x="0" y="42"/>
                  <a:pt x="0" y="96"/>
                </a:cubicBezTo>
                <a:cubicBezTo>
                  <a:pt x="0" y="785"/>
                  <a:pt x="0" y="785"/>
                  <a:pt x="0" y="785"/>
                </a:cubicBezTo>
                <a:cubicBezTo>
                  <a:pt x="0" y="839"/>
                  <a:pt x="43" y="881"/>
                  <a:pt x="95" y="881"/>
                </a:cubicBezTo>
                <a:cubicBezTo>
                  <a:pt x="98" y="881"/>
                  <a:pt x="101" y="881"/>
                  <a:pt x="104" y="881"/>
                </a:cubicBezTo>
                <a:cubicBezTo>
                  <a:pt x="1135" y="789"/>
                  <a:pt x="1135" y="789"/>
                  <a:pt x="1135" y="789"/>
                </a:cubicBezTo>
                <a:cubicBezTo>
                  <a:pt x="1184" y="785"/>
                  <a:pt x="1222" y="744"/>
                  <a:pt x="1222" y="694"/>
                </a:cubicBezTo>
                <a:cubicBezTo>
                  <a:pt x="1222" y="182"/>
                  <a:pt x="1222" y="182"/>
                  <a:pt x="1222" y="182"/>
                </a:cubicBezTo>
                <a:cubicBezTo>
                  <a:pt x="1222" y="132"/>
                  <a:pt x="1184" y="91"/>
                  <a:pt x="1134" y="87"/>
                </a:cubicBezTo>
                <a:cubicBezTo>
                  <a:pt x="103" y="0"/>
                  <a:pt x="103" y="0"/>
                  <a:pt x="103" y="0"/>
                </a:cubicBezTo>
                <a:cubicBezTo>
                  <a:pt x="101" y="0"/>
                  <a:pt x="98" y="0"/>
                  <a:pt x="95" y="0"/>
                </a:cubicBez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</a:gradFill>
          <a:ln w="635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8900000" scaled="1"/>
            </a:gradFill>
          </a:ln>
          <a:effectLst>
            <a:outerShdw blurRad="444500" dist="190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ïśľïḑê"/>
          <p:cNvSpPr/>
          <p:nvPr>
            <p:custDataLst>
              <p:tags r:id="rId2"/>
            </p:custDataLst>
          </p:nvPr>
        </p:nvSpPr>
        <p:spPr bwMode="auto">
          <a:xfrm>
            <a:off x="1511633" y="2993148"/>
            <a:ext cx="3105283" cy="2636968"/>
          </a:xfrm>
          <a:custGeom>
            <a:avLst/>
            <a:gdLst>
              <a:gd name="T0" fmla="*/ 95 w 1222"/>
              <a:gd name="T1" fmla="*/ 0 h 881"/>
              <a:gd name="T2" fmla="*/ 0 w 1222"/>
              <a:gd name="T3" fmla="*/ 96 h 881"/>
              <a:gd name="T4" fmla="*/ 0 w 1222"/>
              <a:gd name="T5" fmla="*/ 785 h 881"/>
              <a:gd name="T6" fmla="*/ 95 w 1222"/>
              <a:gd name="T7" fmla="*/ 881 h 881"/>
              <a:gd name="T8" fmla="*/ 104 w 1222"/>
              <a:gd name="T9" fmla="*/ 881 h 881"/>
              <a:gd name="T10" fmla="*/ 1135 w 1222"/>
              <a:gd name="T11" fmla="*/ 789 h 881"/>
              <a:gd name="T12" fmla="*/ 1222 w 1222"/>
              <a:gd name="T13" fmla="*/ 694 h 881"/>
              <a:gd name="T14" fmla="*/ 1222 w 1222"/>
              <a:gd name="T15" fmla="*/ 182 h 881"/>
              <a:gd name="T16" fmla="*/ 1134 w 1222"/>
              <a:gd name="T17" fmla="*/ 87 h 881"/>
              <a:gd name="T18" fmla="*/ 103 w 1222"/>
              <a:gd name="T19" fmla="*/ 0 h 881"/>
              <a:gd name="T20" fmla="*/ 95 w 1222"/>
              <a:gd name="T21" fmla="*/ 0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22" h="881">
                <a:moveTo>
                  <a:pt x="95" y="0"/>
                </a:moveTo>
                <a:cubicBezTo>
                  <a:pt x="43" y="0"/>
                  <a:pt x="0" y="42"/>
                  <a:pt x="0" y="96"/>
                </a:cubicBezTo>
                <a:cubicBezTo>
                  <a:pt x="0" y="785"/>
                  <a:pt x="0" y="785"/>
                  <a:pt x="0" y="785"/>
                </a:cubicBezTo>
                <a:cubicBezTo>
                  <a:pt x="0" y="839"/>
                  <a:pt x="43" y="881"/>
                  <a:pt x="95" y="881"/>
                </a:cubicBezTo>
                <a:cubicBezTo>
                  <a:pt x="98" y="881"/>
                  <a:pt x="101" y="881"/>
                  <a:pt x="104" y="881"/>
                </a:cubicBezTo>
                <a:cubicBezTo>
                  <a:pt x="1135" y="789"/>
                  <a:pt x="1135" y="789"/>
                  <a:pt x="1135" y="789"/>
                </a:cubicBezTo>
                <a:cubicBezTo>
                  <a:pt x="1184" y="785"/>
                  <a:pt x="1222" y="744"/>
                  <a:pt x="1222" y="694"/>
                </a:cubicBezTo>
                <a:cubicBezTo>
                  <a:pt x="1222" y="182"/>
                  <a:pt x="1222" y="182"/>
                  <a:pt x="1222" y="182"/>
                </a:cubicBezTo>
                <a:cubicBezTo>
                  <a:pt x="1222" y="132"/>
                  <a:pt x="1184" y="91"/>
                  <a:pt x="1134" y="87"/>
                </a:cubicBezTo>
                <a:cubicBezTo>
                  <a:pt x="103" y="0"/>
                  <a:pt x="103" y="0"/>
                  <a:pt x="103" y="0"/>
                </a:cubicBezTo>
                <a:cubicBezTo>
                  <a:pt x="101" y="0"/>
                  <a:pt x="98" y="0"/>
                  <a:pt x="95" y="0"/>
                </a:cubicBez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</a:gradFill>
          <a:ln w="635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8900000" scaled="1"/>
            </a:gradFill>
          </a:ln>
          <a:effectLst>
            <a:outerShdw blurRad="444500" dist="1905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íṧľídê"/>
          <p:cNvGrpSpPr/>
          <p:nvPr>
            <p:custDataLst>
              <p:tags r:id="rId3"/>
            </p:custDataLst>
          </p:nvPr>
        </p:nvGrpSpPr>
        <p:grpSpPr>
          <a:xfrm>
            <a:off x="4815420" y="2087086"/>
            <a:ext cx="2561161" cy="3405529"/>
            <a:chOff x="356996" y="1436914"/>
            <a:chExt cx="3648797" cy="494442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0" name="îṧḻiḑé"/>
            <p:cNvGrpSpPr/>
            <p:nvPr/>
          </p:nvGrpSpPr>
          <p:grpSpPr>
            <a:xfrm>
              <a:off x="356996" y="1436914"/>
              <a:ext cx="3648797" cy="4944427"/>
              <a:chOff x="4120979" y="1130299"/>
              <a:chExt cx="3950043" cy="5352641"/>
            </a:xfrm>
          </p:grpSpPr>
          <p:sp>
            <p:nvSpPr>
              <p:cNvPr id="22" name="îšḻiḍé"/>
              <p:cNvSpPr/>
              <p:nvPr>
                <p:custDataLst>
                  <p:tags r:id="rId4"/>
                </p:custDataLst>
              </p:nvPr>
            </p:nvSpPr>
            <p:spPr>
              <a:xfrm>
                <a:off x="4803793" y="1130299"/>
                <a:ext cx="2578696" cy="5245938"/>
              </a:xfrm>
              <a:custGeom>
                <a:avLst/>
                <a:gdLst>
                  <a:gd name="connsiteX0" fmla="*/ 420624 w 2578696"/>
                  <a:gd name="connsiteY0" fmla="*/ 0 h 5245938"/>
                  <a:gd name="connsiteX1" fmla="*/ 2158325 w 2578696"/>
                  <a:gd name="connsiteY1" fmla="*/ 0 h 5245938"/>
                  <a:gd name="connsiteX2" fmla="*/ 2392416 w 2578696"/>
                  <a:gd name="connsiteY2" fmla="*/ 45748 h 5245938"/>
                  <a:gd name="connsiteX3" fmla="*/ 2532982 w 2578696"/>
                  <a:gd name="connsiteY3" fmla="*/ 186314 h 5245938"/>
                  <a:gd name="connsiteX4" fmla="*/ 2578730 w 2578696"/>
                  <a:gd name="connsiteY4" fmla="*/ 420406 h 5245938"/>
                  <a:gd name="connsiteX5" fmla="*/ 2578730 w 2578696"/>
                  <a:gd name="connsiteY5" fmla="*/ 4825533 h 5245938"/>
                  <a:gd name="connsiteX6" fmla="*/ 2532982 w 2578696"/>
                  <a:gd name="connsiteY6" fmla="*/ 5059625 h 5245938"/>
                  <a:gd name="connsiteX7" fmla="*/ 2392416 w 2578696"/>
                  <a:gd name="connsiteY7" fmla="*/ 5200190 h 5245938"/>
                  <a:gd name="connsiteX8" fmla="*/ 2158325 w 2578696"/>
                  <a:gd name="connsiteY8" fmla="*/ 5245939 h 5245938"/>
                  <a:gd name="connsiteX9" fmla="*/ 420624 w 2578696"/>
                  <a:gd name="connsiteY9" fmla="*/ 5245939 h 5245938"/>
                  <a:gd name="connsiteX10" fmla="*/ 186532 w 2578696"/>
                  <a:gd name="connsiteY10" fmla="*/ 5200190 h 5245938"/>
                  <a:gd name="connsiteX11" fmla="*/ 45967 w 2578696"/>
                  <a:gd name="connsiteY11" fmla="*/ 5059625 h 5245938"/>
                  <a:gd name="connsiteX12" fmla="*/ 34 w 2578696"/>
                  <a:gd name="connsiteY12" fmla="*/ 4825717 h 5245938"/>
                  <a:gd name="connsiteX13" fmla="*/ 34 w 2578696"/>
                  <a:gd name="connsiteY13" fmla="*/ 420590 h 5245938"/>
                  <a:gd name="connsiteX14" fmla="*/ 45782 w 2578696"/>
                  <a:gd name="connsiteY14" fmla="*/ 186498 h 5245938"/>
                  <a:gd name="connsiteX15" fmla="*/ 186348 w 2578696"/>
                  <a:gd name="connsiteY15" fmla="*/ 45933 h 5245938"/>
                  <a:gd name="connsiteX16" fmla="*/ 420624 w 2578696"/>
                  <a:gd name="connsiteY16" fmla="*/ 0 h 524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8696" h="5245938">
                    <a:moveTo>
                      <a:pt x="420624" y="0"/>
                    </a:moveTo>
                    <a:lnTo>
                      <a:pt x="2158325" y="0"/>
                    </a:lnTo>
                    <a:cubicBezTo>
                      <a:pt x="2267900" y="0"/>
                      <a:pt x="2328774" y="11806"/>
                      <a:pt x="2392416" y="45748"/>
                    </a:cubicBezTo>
                    <a:cubicBezTo>
                      <a:pt x="2452738" y="78031"/>
                      <a:pt x="2500884" y="126177"/>
                      <a:pt x="2532982" y="186314"/>
                    </a:cubicBezTo>
                    <a:cubicBezTo>
                      <a:pt x="2566924" y="249956"/>
                      <a:pt x="2578730" y="310831"/>
                      <a:pt x="2578730" y="420406"/>
                    </a:cubicBezTo>
                    <a:lnTo>
                      <a:pt x="2578730" y="4825533"/>
                    </a:lnTo>
                    <a:cubicBezTo>
                      <a:pt x="2578730" y="4935108"/>
                      <a:pt x="2566924" y="4995983"/>
                      <a:pt x="2532982" y="5059625"/>
                    </a:cubicBezTo>
                    <a:cubicBezTo>
                      <a:pt x="2500700" y="5119946"/>
                      <a:pt x="2452553" y="5168093"/>
                      <a:pt x="2392416" y="5200190"/>
                    </a:cubicBezTo>
                    <a:cubicBezTo>
                      <a:pt x="2328774" y="5234132"/>
                      <a:pt x="2267900" y="5245939"/>
                      <a:pt x="2158325" y="5245939"/>
                    </a:cubicBezTo>
                    <a:lnTo>
                      <a:pt x="420624" y="5245939"/>
                    </a:lnTo>
                    <a:cubicBezTo>
                      <a:pt x="311049" y="5245939"/>
                      <a:pt x="250174" y="5234132"/>
                      <a:pt x="186532" y="5200190"/>
                    </a:cubicBezTo>
                    <a:cubicBezTo>
                      <a:pt x="126211" y="5167908"/>
                      <a:pt x="78065" y="5119761"/>
                      <a:pt x="45967" y="5059625"/>
                    </a:cubicBezTo>
                    <a:cubicBezTo>
                      <a:pt x="11840" y="4996351"/>
                      <a:pt x="34" y="4935292"/>
                      <a:pt x="34" y="4825717"/>
                    </a:cubicBezTo>
                    <a:lnTo>
                      <a:pt x="34" y="420590"/>
                    </a:lnTo>
                    <a:cubicBezTo>
                      <a:pt x="34" y="311015"/>
                      <a:pt x="11840" y="250140"/>
                      <a:pt x="45782" y="186498"/>
                    </a:cubicBezTo>
                    <a:cubicBezTo>
                      <a:pt x="78065" y="126177"/>
                      <a:pt x="126211" y="78031"/>
                      <a:pt x="186348" y="45933"/>
                    </a:cubicBezTo>
                    <a:cubicBezTo>
                      <a:pt x="249990" y="11806"/>
                      <a:pt x="311049" y="0"/>
                      <a:pt x="42062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tx1"/>
                  </a:gs>
                  <a:gs pos="41000">
                    <a:schemeClr val="tx1"/>
                  </a:gs>
                  <a:gs pos="6000">
                    <a:schemeClr val="tx1">
                      <a:lumMod val="75000"/>
                      <a:lumOff val="25000"/>
                    </a:schemeClr>
                  </a:gs>
                  <a:gs pos="11000">
                    <a:schemeClr val="bg1">
                      <a:lumMod val="8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/>
                  </a:gs>
                </a:gsLst>
                <a:lin ang="0" scaled="0"/>
              </a:gradFill>
              <a:ln w="483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23" name="îŝḻîḍe"/>
              <p:cNvGrpSpPr/>
              <p:nvPr/>
            </p:nvGrpSpPr>
            <p:grpSpPr>
              <a:xfrm>
                <a:off x="4822240" y="1145056"/>
                <a:ext cx="2549181" cy="5216423"/>
                <a:chOff x="4822240" y="1145056"/>
                <a:chExt cx="2549181" cy="5216423"/>
              </a:xfrm>
            </p:grpSpPr>
            <p:sp>
              <p:nvSpPr>
                <p:cNvPr id="73" name="ïSlíḑé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4822240" y="1145056"/>
                  <a:ext cx="2549181" cy="5216423"/>
                </a:xfrm>
                <a:custGeom>
                  <a:avLst/>
                  <a:gdLst>
                    <a:gd name="connsiteX0" fmla="*/ 405866 w 2549181"/>
                    <a:gd name="connsiteY0" fmla="*/ 0 h 5216423"/>
                    <a:gd name="connsiteX1" fmla="*/ 2143567 w 2549181"/>
                    <a:gd name="connsiteY1" fmla="*/ 0 h 5216423"/>
                    <a:gd name="connsiteX2" fmla="*/ 2370649 w 2549181"/>
                    <a:gd name="connsiteY2" fmla="*/ 44088 h 5216423"/>
                    <a:gd name="connsiteX3" fmla="*/ 2505127 w 2549181"/>
                    <a:gd name="connsiteY3" fmla="*/ 178566 h 5216423"/>
                    <a:gd name="connsiteX4" fmla="*/ 2549215 w 2549181"/>
                    <a:gd name="connsiteY4" fmla="*/ 405648 h 5216423"/>
                    <a:gd name="connsiteX5" fmla="*/ 2549215 w 2549181"/>
                    <a:gd name="connsiteY5" fmla="*/ 4810775 h 5216423"/>
                    <a:gd name="connsiteX6" fmla="*/ 2505127 w 2549181"/>
                    <a:gd name="connsiteY6" fmla="*/ 5037857 h 5216423"/>
                    <a:gd name="connsiteX7" fmla="*/ 2370649 w 2549181"/>
                    <a:gd name="connsiteY7" fmla="*/ 5172335 h 5216423"/>
                    <a:gd name="connsiteX8" fmla="*/ 2143567 w 2549181"/>
                    <a:gd name="connsiteY8" fmla="*/ 5216423 h 5216423"/>
                    <a:gd name="connsiteX9" fmla="*/ 405866 w 2549181"/>
                    <a:gd name="connsiteY9" fmla="*/ 5216423 h 5216423"/>
                    <a:gd name="connsiteX10" fmla="*/ 178785 w 2549181"/>
                    <a:gd name="connsiteY10" fmla="*/ 5172335 h 5216423"/>
                    <a:gd name="connsiteX11" fmla="*/ 44307 w 2549181"/>
                    <a:gd name="connsiteY11" fmla="*/ 5037857 h 5216423"/>
                    <a:gd name="connsiteX12" fmla="*/ 34 w 2549181"/>
                    <a:gd name="connsiteY12" fmla="*/ 4810960 h 5216423"/>
                    <a:gd name="connsiteX13" fmla="*/ 34 w 2549181"/>
                    <a:gd name="connsiteY13" fmla="*/ 405832 h 5216423"/>
                    <a:gd name="connsiteX14" fmla="*/ 44122 w 2549181"/>
                    <a:gd name="connsiteY14" fmla="*/ 178751 h 5216423"/>
                    <a:gd name="connsiteX15" fmla="*/ 178600 w 2549181"/>
                    <a:gd name="connsiteY15" fmla="*/ 44273 h 5216423"/>
                    <a:gd name="connsiteX16" fmla="*/ 405866 w 2549181"/>
                    <a:gd name="connsiteY16" fmla="*/ 0 h 5216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49181" h="5216423">
                      <a:moveTo>
                        <a:pt x="405866" y="0"/>
                      </a:moveTo>
                      <a:lnTo>
                        <a:pt x="2143567" y="0"/>
                      </a:lnTo>
                      <a:cubicBezTo>
                        <a:pt x="2250744" y="0"/>
                        <a:pt x="2309405" y="11253"/>
                        <a:pt x="2370649" y="44088"/>
                      </a:cubicBezTo>
                      <a:cubicBezTo>
                        <a:pt x="2428388" y="74895"/>
                        <a:pt x="2474321" y="121012"/>
                        <a:pt x="2505127" y="178566"/>
                      </a:cubicBezTo>
                      <a:cubicBezTo>
                        <a:pt x="2537963" y="239810"/>
                        <a:pt x="2549215" y="298471"/>
                        <a:pt x="2549215" y="405648"/>
                      </a:cubicBezTo>
                      <a:lnTo>
                        <a:pt x="2549215" y="4810775"/>
                      </a:lnTo>
                      <a:cubicBezTo>
                        <a:pt x="2549215" y="4917952"/>
                        <a:pt x="2537963" y="4976613"/>
                        <a:pt x="2505127" y="5037857"/>
                      </a:cubicBezTo>
                      <a:cubicBezTo>
                        <a:pt x="2474321" y="5095596"/>
                        <a:pt x="2428203" y="5141529"/>
                        <a:pt x="2370649" y="5172335"/>
                      </a:cubicBezTo>
                      <a:cubicBezTo>
                        <a:pt x="2309405" y="5205171"/>
                        <a:pt x="2250744" y="5216423"/>
                        <a:pt x="2143567" y="5216423"/>
                      </a:cubicBezTo>
                      <a:lnTo>
                        <a:pt x="405866" y="5216423"/>
                      </a:lnTo>
                      <a:cubicBezTo>
                        <a:pt x="298690" y="5216423"/>
                        <a:pt x="240029" y="5205171"/>
                        <a:pt x="178785" y="5172335"/>
                      </a:cubicBezTo>
                      <a:cubicBezTo>
                        <a:pt x="121046" y="5141529"/>
                        <a:pt x="75113" y="5095411"/>
                        <a:pt x="44307" y="5037857"/>
                      </a:cubicBezTo>
                      <a:cubicBezTo>
                        <a:pt x="11287" y="4976982"/>
                        <a:pt x="34" y="4918137"/>
                        <a:pt x="34" y="4810960"/>
                      </a:cubicBezTo>
                      <a:lnTo>
                        <a:pt x="34" y="405832"/>
                      </a:lnTo>
                      <a:cubicBezTo>
                        <a:pt x="34" y="298656"/>
                        <a:pt x="11287" y="239995"/>
                        <a:pt x="44122" y="178751"/>
                      </a:cubicBezTo>
                      <a:cubicBezTo>
                        <a:pt x="74929" y="121012"/>
                        <a:pt x="121046" y="75079"/>
                        <a:pt x="178600" y="44273"/>
                      </a:cubicBezTo>
                      <a:cubicBezTo>
                        <a:pt x="239844" y="11253"/>
                        <a:pt x="298690" y="0"/>
                        <a:pt x="405866" y="0"/>
                      </a:cubicBezTo>
                      <a:close/>
                    </a:path>
                  </a:pathLst>
                </a:custGeom>
                <a:solidFill>
                  <a:srgbClr val="C9C6C8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4" name="î$lïďe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4822240" y="1145056"/>
                  <a:ext cx="2549181" cy="5216423"/>
                </a:xfrm>
                <a:custGeom>
                  <a:avLst/>
                  <a:gdLst>
                    <a:gd name="connsiteX0" fmla="*/ 405866 w 2549181"/>
                    <a:gd name="connsiteY0" fmla="*/ 0 h 5216423"/>
                    <a:gd name="connsiteX1" fmla="*/ 2143567 w 2549181"/>
                    <a:gd name="connsiteY1" fmla="*/ 0 h 5216423"/>
                    <a:gd name="connsiteX2" fmla="*/ 2370649 w 2549181"/>
                    <a:gd name="connsiteY2" fmla="*/ 44088 h 5216423"/>
                    <a:gd name="connsiteX3" fmla="*/ 2505127 w 2549181"/>
                    <a:gd name="connsiteY3" fmla="*/ 178566 h 5216423"/>
                    <a:gd name="connsiteX4" fmla="*/ 2549215 w 2549181"/>
                    <a:gd name="connsiteY4" fmla="*/ 405648 h 5216423"/>
                    <a:gd name="connsiteX5" fmla="*/ 2549215 w 2549181"/>
                    <a:gd name="connsiteY5" fmla="*/ 4810775 h 5216423"/>
                    <a:gd name="connsiteX6" fmla="*/ 2505127 w 2549181"/>
                    <a:gd name="connsiteY6" fmla="*/ 5037857 h 5216423"/>
                    <a:gd name="connsiteX7" fmla="*/ 2370649 w 2549181"/>
                    <a:gd name="connsiteY7" fmla="*/ 5172335 h 5216423"/>
                    <a:gd name="connsiteX8" fmla="*/ 2143567 w 2549181"/>
                    <a:gd name="connsiteY8" fmla="*/ 5216423 h 5216423"/>
                    <a:gd name="connsiteX9" fmla="*/ 405866 w 2549181"/>
                    <a:gd name="connsiteY9" fmla="*/ 5216423 h 5216423"/>
                    <a:gd name="connsiteX10" fmla="*/ 178785 w 2549181"/>
                    <a:gd name="connsiteY10" fmla="*/ 5172335 h 5216423"/>
                    <a:gd name="connsiteX11" fmla="*/ 44307 w 2549181"/>
                    <a:gd name="connsiteY11" fmla="*/ 5037857 h 5216423"/>
                    <a:gd name="connsiteX12" fmla="*/ 34 w 2549181"/>
                    <a:gd name="connsiteY12" fmla="*/ 4810960 h 5216423"/>
                    <a:gd name="connsiteX13" fmla="*/ 34 w 2549181"/>
                    <a:gd name="connsiteY13" fmla="*/ 405832 h 5216423"/>
                    <a:gd name="connsiteX14" fmla="*/ 44122 w 2549181"/>
                    <a:gd name="connsiteY14" fmla="*/ 178751 h 5216423"/>
                    <a:gd name="connsiteX15" fmla="*/ 178600 w 2549181"/>
                    <a:gd name="connsiteY15" fmla="*/ 44273 h 5216423"/>
                    <a:gd name="connsiteX16" fmla="*/ 405866 w 2549181"/>
                    <a:gd name="connsiteY16" fmla="*/ 0 h 5216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49181" h="5216423">
                      <a:moveTo>
                        <a:pt x="405866" y="0"/>
                      </a:moveTo>
                      <a:lnTo>
                        <a:pt x="2143567" y="0"/>
                      </a:lnTo>
                      <a:cubicBezTo>
                        <a:pt x="2250744" y="0"/>
                        <a:pt x="2309405" y="11253"/>
                        <a:pt x="2370649" y="44088"/>
                      </a:cubicBezTo>
                      <a:cubicBezTo>
                        <a:pt x="2428388" y="74895"/>
                        <a:pt x="2474321" y="121012"/>
                        <a:pt x="2505127" y="178566"/>
                      </a:cubicBezTo>
                      <a:cubicBezTo>
                        <a:pt x="2537963" y="239810"/>
                        <a:pt x="2549215" y="298471"/>
                        <a:pt x="2549215" y="405648"/>
                      </a:cubicBezTo>
                      <a:lnTo>
                        <a:pt x="2549215" y="4810775"/>
                      </a:lnTo>
                      <a:cubicBezTo>
                        <a:pt x="2549215" y="4917952"/>
                        <a:pt x="2537963" y="4976613"/>
                        <a:pt x="2505127" y="5037857"/>
                      </a:cubicBezTo>
                      <a:cubicBezTo>
                        <a:pt x="2474321" y="5095596"/>
                        <a:pt x="2428203" y="5141529"/>
                        <a:pt x="2370649" y="5172335"/>
                      </a:cubicBezTo>
                      <a:cubicBezTo>
                        <a:pt x="2309405" y="5205171"/>
                        <a:pt x="2250744" y="5216423"/>
                        <a:pt x="2143567" y="5216423"/>
                      </a:cubicBezTo>
                      <a:lnTo>
                        <a:pt x="405866" y="5216423"/>
                      </a:lnTo>
                      <a:cubicBezTo>
                        <a:pt x="298690" y="5216423"/>
                        <a:pt x="240029" y="5205171"/>
                        <a:pt x="178785" y="5172335"/>
                      </a:cubicBezTo>
                      <a:cubicBezTo>
                        <a:pt x="121046" y="5141529"/>
                        <a:pt x="75113" y="5095411"/>
                        <a:pt x="44307" y="5037857"/>
                      </a:cubicBezTo>
                      <a:cubicBezTo>
                        <a:pt x="11287" y="4976982"/>
                        <a:pt x="34" y="4918137"/>
                        <a:pt x="34" y="4810960"/>
                      </a:cubicBezTo>
                      <a:lnTo>
                        <a:pt x="34" y="405832"/>
                      </a:lnTo>
                      <a:cubicBezTo>
                        <a:pt x="34" y="298656"/>
                        <a:pt x="11287" y="239995"/>
                        <a:pt x="44122" y="178751"/>
                      </a:cubicBezTo>
                      <a:cubicBezTo>
                        <a:pt x="74929" y="121012"/>
                        <a:pt x="121046" y="75079"/>
                        <a:pt x="178600" y="44273"/>
                      </a:cubicBezTo>
                      <a:cubicBezTo>
                        <a:pt x="239844" y="11253"/>
                        <a:pt x="298690" y="0"/>
                        <a:pt x="40586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4" name="ïşļîďè"/>
              <p:cNvSpPr/>
              <p:nvPr>
                <p:custDataLst>
                  <p:tags r:id="rId7"/>
                </p:custDataLst>
              </p:nvPr>
            </p:nvSpPr>
            <p:spPr>
              <a:xfrm>
                <a:off x="4811171" y="1169037"/>
                <a:ext cx="2571501" cy="5161266"/>
              </a:xfrm>
              <a:custGeom>
                <a:avLst/>
                <a:gdLst>
                  <a:gd name="connsiteX0" fmla="*/ 409371 w 2571501"/>
                  <a:gd name="connsiteY0" fmla="*/ 0 h 5161266"/>
                  <a:gd name="connsiteX1" fmla="*/ 2162199 w 2571501"/>
                  <a:gd name="connsiteY1" fmla="*/ 0 h 5161266"/>
                  <a:gd name="connsiteX2" fmla="*/ 2391310 w 2571501"/>
                  <a:gd name="connsiteY2" fmla="*/ 43535 h 5161266"/>
                  <a:gd name="connsiteX3" fmla="*/ 2527079 w 2571501"/>
                  <a:gd name="connsiteY3" fmla="*/ 176722 h 5161266"/>
                  <a:gd name="connsiteX4" fmla="*/ 2571536 w 2571501"/>
                  <a:gd name="connsiteY4" fmla="*/ 401405 h 5161266"/>
                  <a:gd name="connsiteX5" fmla="*/ 2571536 w 2571501"/>
                  <a:gd name="connsiteY5" fmla="*/ 4759862 h 5161266"/>
                  <a:gd name="connsiteX6" fmla="*/ 2527079 w 2571501"/>
                  <a:gd name="connsiteY6" fmla="*/ 4984546 h 5161266"/>
                  <a:gd name="connsiteX7" fmla="*/ 2391310 w 2571501"/>
                  <a:gd name="connsiteY7" fmla="*/ 5117732 h 5161266"/>
                  <a:gd name="connsiteX8" fmla="*/ 2162199 w 2571501"/>
                  <a:gd name="connsiteY8" fmla="*/ 5161267 h 5161266"/>
                  <a:gd name="connsiteX9" fmla="*/ 409371 w 2571501"/>
                  <a:gd name="connsiteY9" fmla="*/ 5161267 h 5161266"/>
                  <a:gd name="connsiteX10" fmla="*/ 180260 w 2571501"/>
                  <a:gd name="connsiteY10" fmla="*/ 5117732 h 5161266"/>
                  <a:gd name="connsiteX11" fmla="*/ 44491 w 2571501"/>
                  <a:gd name="connsiteY11" fmla="*/ 4984546 h 5161266"/>
                  <a:gd name="connsiteX12" fmla="*/ 34 w 2571501"/>
                  <a:gd name="connsiteY12" fmla="*/ 4759862 h 5161266"/>
                  <a:gd name="connsiteX13" fmla="*/ 34 w 2571501"/>
                  <a:gd name="connsiteY13" fmla="*/ 401590 h 5161266"/>
                  <a:gd name="connsiteX14" fmla="*/ 44491 w 2571501"/>
                  <a:gd name="connsiteY14" fmla="*/ 176906 h 5161266"/>
                  <a:gd name="connsiteX15" fmla="*/ 180260 w 2571501"/>
                  <a:gd name="connsiteY15" fmla="*/ 43719 h 5161266"/>
                  <a:gd name="connsiteX16" fmla="*/ 409371 w 2571501"/>
                  <a:gd name="connsiteY16" fmla="*/ 0 h 516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1501" h="5161266">
                    <a:moveTo>
                      <a:pt x="409371" y="0"/>
                    </a:moveTo>
                    <a:lnTo>
                      <a:pt x="2162199" y="0"/>
                    </a:lnTo>
                    <a:cubicBezTo>
                      <a:pt x="2270298" y="0"/>
                      <a:pt x="2329512" y="11253"/>
                      <a:pt x="2391310" y="43535"/>
                    </a:cubicBezTo>
                    <a:cubicBezTo>
                      <a:pt x="2449417" y="73972"/>
                      <a:pt x="2495904" y="119536"/>
                      <a:pt x="2527079" y="176722"/>
                    </a:cubicBezTo>
                    <a:cubicBezTo>
                      <a:pt x="2560099" y="237228"/>
                      <a:pt x="2571536" y="295335"/>
                      <a:pt x="2571536" y="401405"/>
                    </a:cubicBezTo>
                    <a:lnTo>
                      <a:pt x="2571536" y="4759862"/>
                    </a:lnTo>
                    <a:cubicBezTo>
                      <a:pt x="2571536" y="4865932"/>
                      <a:pt x="2560099" y="4924040"/>
                      <a:pt x="2527079" y="4984546"/>
                    </a:cubicBezTo>
                    <a:cubicBezTo>
                      <a:pt x="2495904" y="5041546"/>
                      <a:pt x="2449602" y="5087110"/>
                      <a:pt x="2391310" y="5117732"/>
                    </a:cubicBezTo>
                    <a:cubicBezTo>
                      <a:pt x="2329512" y="5150199"/>
                      <a:pt x="2270298" y="5161267"/>
                      <a:pt x="2162199" y="5161267"/>
                    </a:cubicBezTo>
                    <a:lnTo>
                      <a:pt x="409371" y="5161267"/>
                    </a:lnTo>
                    <a:cubicBezTo>
                      <a:pt x="301272" y="5161267"/>
                      <a:pt x="242058" y="5150014"/>
                      <a:pt x="180260" y="5117732"/>
                    </a:cubicBezTo>
                    <a:cubicBezTo>
                      <a:pt x="122153" y="5087295"/>
                      <a:pt x="75666" y="5041731"/>
                      <a:pt x="44491" y="4984546"/>
                    </a:cubicBezTo>
                    <a:cubicBezTo>
                      <a:pt x="11471" y="4924040"/>
                      <a:pt x="34" y="4865932"/>
                      <a:pt x="34" y="4759862"/>
                    </a:cubicBezTo>
                    <a:lnTo>
                      <a:pt x="34" y="401590"/>
                    </a:lnTo>
                    <a:cubicBezTo>
                      <a:pt x="34" y="295520"/>
                      <a:pt x="11471" y="237412"/>
                      <a:pt x="44491" y="176906"/>
                    </a:cubicBezTo>
                    <a:cubicBezTo>
                      <a:pt x="75666" y="119905"/>
                      <a:pt x="121968" y="74341"/>
                      <a:pt x="180260" y="43719"/>
                    </a:cubicBezTo>
                    <a:cubicBezTo>
                      <a:pt x="242058" y="11253"/>
                      <a:pt x="301272" y="0"/>
                      <a:pt x="4093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ïṥḻíḍe"/>
              <p:cNvSpPr/>
              <p:nvPr>
                <p:custDataLst>
                  <p:tags r:id="rId8"/>
                </p:custDataLst>
              </p:nvPr>
            </p:nvSpPr>
            <p:spPr>
              <a:xfrm>
                <a:off x="4811171" y="1169037"/>
                <a:ext cx="2571501" cy="5161266"/>
              </a:xfrm>
              <a:custGeom>
                <a:avLst/>
                <a:gdLst>
                  <a:gd name="connsiteX0" fmla="*/ 409371 w 2571501"/>
                  <a:gd name="connsiteY0" fmla="*/ 0 h 5161266"/>
                  <a:gd name="connsiteX1" fmla="*/ 2162199 w 2571501"/>
                  <a:gd name="connsiteY1" fmla="*/ 0 h 5161266"/>
                  <a:gd name="connsiteX2" fmla="*/ 2391310 w 2571501"/>
                  <a:gd name="connsiteY2" fmla="*/ 43535 h 5161266"/>
                  <a:gd name="connsiteX3" fmla="*/ 2527079 w 2571501"/>
                  <a:gd name="connsiteY3" fmla="*/ 176722 h 5161266"/>
                  <a:gd name="connsiteX4" fmla="*/ 2571536 w 2571501"/>
                  <a:gd name="connsiteY4" fmla="*/ 401405 h 5161266"/>
                  <a:gd name="connsiteX5" fmla="*/ 2571536 w 2571501"/>
                  <a:gd name="connsiteY5" fmla="*/ 4759862 h 5161266"/>
                  <a:gd name="connsiteX6" fmla="*/ 2527079 w 2571501"/>
                  <a:gd name="connsiteY6" fmla="*/ 4984546 h 5161266"/>
                  <a:gd name="connsiteX7" fmla="*/ 2391310 w 2571501"/>
                  <a:gd name="connsiteY7" fmla="*/ 5117732 h 5161266"/>
                  <a:gd name="connsiteX8" fmla="*/ 2162199 w 2571501"/>
                  <a:gd name="connsiteY8" fmla="*/ 5161267 h 5161266"/>
                  <a:gd name="connsiteX9" fmla="*/ 409371 w 2571501"/>
                  <a:gd name="connsiteY9" fmla="*/ 5161267 h 5161266"/>
                  <a:gd name="connsiteX10" fmla="*/ 180260 w 2571501"/>
                  <a:gd name="connsiteY10" fmla="*/ 5117732 h 5161266"/>
                  <a:gd name="connsiteX11" fmla="*/ 44491 w 2571501"/>
                  <a:gd name="connsiteY11" fmla="*/ 4984546 h 5161266"/>
                  <a:gd name="connsiteX12" fmla="*/ 34 w 2571501"/>
                  <a:gd name="connsiteY12" fmla="*/ 4759862 h 5161266"/>
                  <a:gd name="connsiteX13" fmla="*/ 34 w 2571501"/>
                  <a:gd name="connsiteY13" fmla="*/ 401590 h 5161266"/>
                  <a:gd name="connsiteX14" fmla="*/ 44491 w 2571501"/>
                  <a:gd name="connsiteY14" fmla="*/ 176906 h 5161266"/>
                  <a:gd name="connsiteX15" fmla="*/ 180260 w 2571501"/>
                  <a:gd name="connsiteY15" fmla="*/ 43719 h 5161266"/>
                  <a:gd name="connsiteX16" fmla="*/ 409371 w 2571501"/>
                  <a:gd name="connsiteY16" fmla="*/ 0 h 516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71501" h="5161266">
                    <a:moveTo>
                      <a:pt x="409371" y="0"/>
                    </a:moveTo>
                    <a:lnTo>
                      <a:pt x="2162199" y="0"/>
                    </a:lnTo>
                    <a:cubicBezTo>
                      <a:pt x="2270298" y="0"/>
                      <a:pt x="2329512" y="11253"/>
                      <a:pt x="2391310" y="43535"/>
                    </a:cubicBezTo>
                    <a:cubicBezTo>
                      <a:pt x="2449417" y="73972"/>
                      <a:pt x="2495904" y="119536"/>
                      <a:pt x="2527079" y="176722"/>
                    </a:cubicBezTo>
                    <a:cubicBezTo>
                      <a:pt x="2560099" y="237228"/>
                      <a:pt x="2571536" y="295335"/>
                      <a:pt x="2571536" y="401405"/>
                    </a:cubicBezTo>
                    <a:lnTo>
                      <a:pt x="2571536" y="4759862"/>
                    </a:lnTo>
                    <a:cubicBezTo>
                      <a:pt x="2571536" y="4865932"/>
                      <a:pt x="2560099" y="4924040"/>
                      <a:pt x="2527079" y="4984546"/>
                    </a:cubicBezTo>
                    <a:cubicBezTo>
                      <a:pt x="2495904" y="5041546"/>
                      <a:pt x="2449602" y="5087110"/>
                      <a:pt x="2391310" y="5117732"/>
                    </a:cubicBezTo>
                    <a:cubicBezTo>
                      <a:pt x="2329512" y="5150199"/>
                      <a:pt x="2270298" y="5161267"/>
                      <a:pt x="2162199" y="5161267"/>
                    </a:cubicBezTo>
                    <a:lnTo>
                      <a:pt x="409371" y="5161267"/>
                    </a:lnTo>
                    <a:cubicBezTo>
                      <a:pt x="301272" y="5161267"/>
                      <a:pt x="242058" y="5150014"/>
                      <a:pt x="180260" y="5117732"/>
                    </a:cubicBezTo>
                    <a:cubicBezTo>
                      <a:pt x="122153" y="5087295"/>
                      <a:pt x="75666" y="5041731"/>
                      <a:pt x="44491" y="4984546"/>
                    </a:cubicBezTo>
                    <a:cubicBezTo>
                      <a:pt x="11471" y="4924040"/>
                      <a:pt x="34" y="4865932"/>
                      <a:pt x="34" y="4759862"/>
                    </a:cubicBezTo>
                    <a:lnTo>
                      <a:pt x="34" y="401590"/>
                    </a:lnTo>
                    <a:cubicBezTo>
                      <a:pt x="34" y="295520"/>
                      <a:pt x="11471" y="237412"/>
                      <a:pt x="44491" y="176906"/>
                    </a:cubicBezTo>
                    <a:cubicBezTo>
                      <a:pt x="75666" y="119905"/>
                      <a:pt x="121968" y="74341"/>
                      <a:pt x="180260" y="43719"/>
                    </a:cubicBezTo>
                    <a:cubicBezTo>
                      <a:pt x="242058" y="11253"/>
                      <a:pt x="301272" y="0"/>
                      <a:pt x="409371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39000">
                    <a:schemeClr val="bg1">
                      <a:lumMod val="75000"/>
                    </a:schemeClr>
                  </a:gs>
                  <a:gs pos="2000">
                    <a:schemeClr val="tx1">
                      <a:lumMod val="75000"/>
                      <a:lumOff val="25000"/>
                    </a:schemeClr>
                  </a:gs>
                  <a:gs pos="1000">
                    <a:schemeClr val="bg1">
                      <a:lumMod val="8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  <a:gs pos="98000">
                    <a:schemeClr val="tx1">
                      <a:lumMod val="75000"/>
                      <a:lumOff val="25000"/>
                    </a:schemeClr>
                  </a:gs>
                  <a:gs pos="99000">
                    <a:schemeClr val="bg1">
                      <a:lumMod val="75000"/>
                    </a:schemeClr>
                  </a:gs>
                </a:gsLst>
                <a:lin ang="0" scaled="0"/>
              </a:gradFill>
              <a:ln w="483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26" name="íṩliḑe"/>
              <p:cNvGrpSpPr/>
              <p:nvPr/>
            </p:nvGrpSpPr>
            <p:grpSpPr>
              <a:xfrm>
                <a:off x="4853599" y="1159814"/>
                <a:ext cx="2479082" cy="5187092"/>
                <a:chOff x="4853599" y="1159814"/>
                <a:chExt cx="2479082" cy="5187092"/>
              </a:xfrm>
              <a:solidFill>
                <a:srgbClr val="FFFFFF"/>
              </a:solidFill>
            </p:grpSpPr>
            <p:sp>
              <p:nvSpPr>
                <p:cNvPr id="71" name="íṣľiḓe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4853599" y="1159814"/>
                  <a:ext cx="2479082" cy="5187092"/>
                </a:xfrm>
                <a:custGeom>
                  <a:avLst/>
                  <a:gdLst>
                    <a:gd name="connsiteX0" fmla="*/ 394614 w 2479082"/>
                    <a:gd name="connsiteY0" fmla="*/ 0 h 5187092"/>
                    <a:gd name="connsiteX1" fmla="*/ 2084537 w 2479082"/>
                    <a:gd name="connsiteY1" fmla="*/ 0 h 5187092"/>
                    <a:gd name="connsiteX2" fmla="*/ 2305531 w 2479082"/>
                    <a:gd name="connsiteY2" fmla="*/ 43904 h 5187092"/>
                    <a:gd name="connsiteX3" fmla="*/ 2436320 w 2479082"/>
                    <a:gd name="connsiteY3" fmla="*/ 177644 h 5187092"/>
                    <a:gd name="connsiteX4" fmla="*/ 2479117 w 2479082"/>
                    <a:gd name="connsiteY4" fmla="*/ 403434 h 5187092"/>
                    <a:gd name="connsiteX5" fmla="*/ 2479117 w 2479082"/>
                    <a:gd name="connsiteY5" fmla="*/ 4783658 h 5187092"/>
                    <a:gd name="connsiteX6" fmla="*/ 2436320 w 2479082"/>
                    <a:gd name="connsiteY6" fmla="*/ 5009449 h 5187092"/>
                    <a:gd name="connsiteX7" fmla="*/ 2305531 w 2479082"/>
                    <a:gd name="connsiteY7" fmla="*/ 5143189 h 5187092"/>
                    <a:gd name="connsiteX8" fmla="*/ 2084537 w 2479082"/>
                    <a:gd name="connsiteY8" fmla="*/ 5187093 h 5187092"/>
                    <a:gd name="connsiteX9" fmla="*/ 394614 w 2479082"/>
                    <a:gd name="connsiteY9" fmla="*/ 5187093 h 5187092"/>
                    <a:gd name="connsiteX10" fmla="*/ 173620 w 2479082"/>
                    <a:gd name="connsiteY10" fmla="*/ 5143189 h 5187092"/>
                    <a:gd name="connsiteX11" fmla="*/ 42831 w 2479082"/>
                    <a:gd name="connsiteY11" fmla="*/ 5009449 h 5187092"/>
                    <a:gd name="connsiteX12" fmla="*/ 34 w 2479082"/>
                    <a:gd name="connsiteY12" fmla="*/ 4783843 h 5187092"/>
                    <a:gd name="connsiteX13" fmla="*/ 34 w 2479082"/>
                    <a:gd name="connsiteY13" fmla="*/ 403434 h 5187092"/>
                    <a:gd name="connsiteX14" fmla="*/ 42831 w 2479082"/>
                    <a:gd name="connsiteY14" fmla="*/ 177644 h 5187092"/>
                    <a:gd name="connsiteX15" fmla="*/ 173620 w 2479082"/>
                    <a:gd name="connsiteY15" fmla="*/ 43904 h 5187092"/>
                    <a:gd name="connsiteX16" fmla="*/ 394614 w 2479082"/>
                    <a:gd name="connsiteY16" fmla="*/ 0 h 5187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79082" h="5187092">
                      <a:moveTo>
                        <a:pt x="394614" y="0"/>
                      </a:moveTo>
                      <a:lnTo>
                        <a:pt x="2084537" y="0"/>
                      </a:lnTo>
                      <a:cubicBezTo>
                        <a:pt x="2188762" y="0"/>
                        <a:pt x="2245948" y="11253"/>
                        <a:pt x="2305531" y="43904"/>
                      </a:cubicBezTo>
                      <a:cubicBezTo>
                        <a:pt x="2361610" y="74526"/>
                        <a:pt x="2406436" y="120274"/>
                        <a:pt x="2436320" y="177644"/>
                      </a:cubicBezTo>
                      <a:cubicBezTo>
                        <a:pt x="2468233" y="238519"/>
                        <a:pt x="2479117" y="296996"/>
                        <a:pt x="2479117" y="403434"/>
                      </a:cubicBezTo>
                      <a:lnTo>
                        <a:pt x="2479117" y="4783658"/>
                      </a:lnTo>
                      <a:cubicBezTo>
                        <a:pt x="2479117" y="4890282"/>
                        <a:pt x="2468049" y="4948574"/>
                        <a:pt x="2436320" y="5009449"/>
                      </a:cubicBezTo>
                      <a:cubicBezTo>
                        <a:pt x="2406252" y="5066819"/>
                        <a:pt x="2361610" y="5112567"/>
                        <a:pt x="2305531" y="5143189"/>
                      </a:cubicBezTo>
                      <a:cubicBezTo>
                        <a:pt x="2245948" y="5175840"/>
                        <a:pt x="2188947" y="5187093"/>
                        <a:pt x="2084537" y="5187093"/>
                      </a:cubicBezTo>
                      <a:lnTo>
                        <a:pt x="394614" y="5187093"/>
                      </a:lnTo>
                      <a:cubicBezTo>
                        <a:pt x="290389" y="5187093"/>
                        <a:pt x="233203" y="5175840"/>
                        <a:pt x="173620" y="5143189"/>
                      </a:cubicBezTo>
                      <a:cubicBezTo>
                        <a:pt x="117541" y="5112567"/>
                        <a:pt x="72715" y="5066819"/>
                        <a:pt x="42831" y="5009449"/>
                      </a:cubicBezTo>
                      <a:cubicBezTo>
                        <a:pt x="11102" y="4948758"/>
                        <a:pt x="34" y="4890282"/>
                        <a:pt x="34" y="4783843"/>
                      </a:cubicBezTo>
                      <a:lnTo>
                        <a:pt x="34" y="403434"/>
                      </a:lnTo>
                      <a:cubicBezTo>
                        <a:pt x="34" y="296811"/>
                        <a:pt x="11102" y="238519"/>
                        <a:pt x="42831" y="177644"/>
                      </a:cubicBezTo>
                      <a:cubicBezTo>
                        <a:pt x="72899" y="120274"/>
                        <a:pt x="117541" y="74526"/>
                        <a:pt x="173620" y="43904"/>
                      </a:cubicBezTo>
                      <a:cubicBezTo>
                        <a:pt x="233388" y="11253"/>
                        <a:pt x="290389" y="0"/>
                        <a:pt x="394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2" name="îśliḋè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853599" y="1159814"/>
                  <a:ext cx="2479082" cy="5187092"/>
                </a:xfrm>
                <a:custGeom>
                  <a:avLst/>
                  <a:gdLst>
                    <a:gd name="connsiteX0" fmla="*/ 394614 w 2479082"/>
                    <a:gd name="connsiteY0" fmla="*/ 0 h 5187092"/>
                    <a:gd name="connsiteX1" fmla="*/ 2084537 w 2479082"/>
                    <a:gd name="connsiteY1" fmla="*/ 0 h 5187092"/>
                    <a:gd name="connsiteX2" fmla="*/ 2305531 w 2479082"/>
                    <a:gd name="connsiteY2" fmla="*/ 43904 h 5187092"/>
                    <a:gd name="connsiteX3" fmla="*/ 2436320 w 2479082"/>
                    <a:gd name="connsiteY3" fmla="*/ 177644 h 5187092"/>
                    <a:gd name="connsiteX4" fmla="*/ 2479117 w 2479082"/>
                    <a:gd name="connsiteY4" fmla="*/ 403434 h 5187092"/>
                    <a:gd name="connsiteX5" fmla="*/ 2479117 w 2479082"/>
                    <a:gd name="connsiteY5" fmla="*/ 4783658 h 5187092"/>
                    <a:gd name="connsiteX6" fmla="*/ 2436320 w 2479082"/>
                    <a:gd name="connsiteY6" fmla="*/ 5009449 h 5187092"/>
                    <a:gd name="connsiteX7" fmla="*/ 2305531 w 2479082"/>
                    <a:gd name="connsiteY7" fmla="*/ 5143189 h 5187092"/>
                    <a:gd name="connsiteX8" fmla="*/ 2084537 w 2479082"/>
                    <a:gd name="connsiteY8" fmla="*/ 5187093 h 5187092"/>
                    <a:gd name="connsiteX9" fmla="*/ 394614 w 2479082"/>
                    <a:gd name="connsiteY9" fmla="*/ 5187093 h 5187092"/>
                    <a:gd name="connsiteX10" fmla="*/ 173620 w 2479082"/>
                    <a:gd name="connsiteY10" fmla="*/ 5143189 h 5187092"/>
                    <a:gd name="connsiteX11" fmla="*/ 42831 w 2479082"/>
                    <a:gd name="connsiteY11" fmla="*/ 5009449 h 5187092"/>
                    <a:gd name="connsiteX12" fmla="*/ 34 w 2479082"/>
                    <a:gd name="connsiteY12" fmla="*/ 4783843 h 5187092"/>
                    <a:gd name="connsiteX13" fmla="*/ 34 w 2479082"/>
                    <a:gd name="connsiteY13" fmla="*/ 403434 h 5187092"/>
                    <a:gd name="connsiteX14" fmla="*/ 42831 w 2479082"/>
                    <a:gd name="connsiteY14" fmla="*/ 177644 h 5187092"/>
                    <a:gd name="connsiteX15" fmla="*/ 173620 w 2479082"/>
                    <a:gd name="connsiteY15" fmla="*/ 43904 h 5187092"/>
                    <a:gd name="connsiteX16" fmla="*/ 394614 w 2479082"/>
                    <a:gd name="connsiteY16" fmla="*/ 0 h 5187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79082" h="5187092">
                      <a:moveTo>
                        <a:pt x="394614" y="0"/>
                      </a:moveTo>
                      <a:lnTo>
                        <a:pt x="2084537" y="0"/>
                      </a:lnTo>
                      <a:cubicBezTo>
                        <a:pt x="2188762" y="0"/>
                        <a:pt x="2245948" y="11253"/>
                        <a:pt x="2305531" y="43904"/>
                      </a:cubicBezTo>
                      <a:cubicBezTo>
                        <a:pt x="2361610" y="74526"/>
                        <a:pt x="2406436" y="120274"/>
                        <a:pt x="2436320" y="177644"/>
                      </a:cubicBezTo>
                      <a:cubicBezTo>
                        <a:pt x="2468233" y="238519"/>
                        <a:pt x="2479117" y="296996"/>
                        <a:pt x="2479117" y="403434"/>
                      </a:cubicBezTo>
                      <a:lnTo>
                        <a:pt x="2479117" y="4783658"/>
                      </a:lnTo>
                      <a:cubicBezTo>
                        <a:pt x="2479117" y="4890282"/>
                        <a:pt x="2468049" y="4948574"/>
                        <a:pt x="2436320" y="5009449"/>
                      </a:cubicBezTo>
                      <a:cubicBezTo>
                        <a:pt x="2406252" y="5066819"/>
                        <a:pt x="2361610" y="5112567"/>
                        <a:pt x="2305531" y="5143189"/>
                      </a:cubicBezTo>
                      <a:cubicBezTo>
                        <a:pt x="2245948" y="5175840"/>
                        <a:pt x="2188947" y="5187093"/>
                        <a:pt x="2084537" y="5187093"/>
                      </a:cubicBezTo>
                      <a:lnTo>
                        <a:pt x="394614" y="5187093"/>
                      </a:lnTo>
                      <a:cubicBezTo>
                        <a:pt x="290389" y="5187093"/>
                        <a:pt x="233203" y="5175840"/>
                        <a:pt x="173620" y="5143189"/>
                      </a:cubicBezTo>
                      <a:cubicBezTo>
                        <a:pt x="117541" y="5112567"/>
                        <a:pt x="72715" y="5066819"/>
                        <a:pt x="42831" y="5009449"/>
                      </a:cubicBezTo>
                      <a:cubicBezTo>
                        <a:pt x="11102" y="4948758"/>
                        <a:pt x="34" y="4890282"/>
                        <a:pt x="34" y="4783843"/>
                      </a:cubicBezTo>
                      <a:lnTo>
                        <a:pt x="34" y="403434"/>
                      </a:lnTo>
                      <a:cubicBezTo>
                        <a:pt x="34" y="296811"/>
                        <a:pt x="11102" y="238519"/>
                        <a:pt x="42831" y="177644"/>
                      </a:cubicBezTo>
                      <a:cubicBezTo>
                        <a:pt x="72899" y="120274"/>
                        <a:pt x="117541" y="74526"/>
                        <a:pt x="173620" y="43904"/>
                      </a:cubicBezTo>
                      <a:cubicBezTo>
                        <a:pt x="233388" y="11253"/>
                        <a:pt x="290389" y="0"/>
                        <a:pt x="394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7" name="išḻîḋè"/>
              <p:cNvSpPr/>
              <p:nvPr>
                <p:custDataLst>
                  <p:tags r:id="rId11"/>
                </p:custDataLst>
              </p:nvPr>
            </p:nvSpPr>
            <p:spPr>
              <a:xfrm>
                <a:off x="4843454" y="1171804"/>
                <a:ext cx="2506937" cy="5163295"/>
              </a:xfrm>
              <a:custGeom>
                <a:avLst/>
                <a:gdLst>
                  <a:gd name="connsiteX0" fmla="*/ 2127887 w 2506937"/>
                  <a:gd name="connsiteY0" fmla="*/ 0 h 5163295"/>
                  <a:gd name="connsiteX1" fmla="*/ 2342425 w 2506937"/>
                  <a:gd name="connsiteY1" fmla="*/ 40952 h 5163295"/>
                  <a:gd name="connsiteX2" fmla="*/ 2466020 w 2506937"/>
                  <a:gd name="connsiteY2" fmla="*/ 164547 h 5163295"/>
                  <a:gd name="connsiteX3" fmla="*/ 2506972 w 2506937"/>
                  <a:gd name="connsiteY3" fmla="*/ 379084 h 5163295"/>
                  <a:gd name="connsiteX4" fmla="*/ 2506972 w 2506937"/>
                  <a:gd name="connsiteY4" fmla="*/ 379084 h 5163295"/>
                  <a:gd name="connsiteX5" fmla="*/ 2506972 w 2506937"/>
                  <a:gd name="connsiteY5" fmla="*/ 4784212 h 5163295"/>
                  <a:gd name="connsiteX6" fmla="*/ 2466020 w 2506937"/>
                  <a:gd name="connsiteY6" fmla="*/ 4998750 h 5163295"/>
                  <a:gd name="connsiteX7" fmla="*/ 2342425 w 2506937"/>
                  <a:gd name="connsiteY7" fmla="*/ 5122344 h 5163295"/>
                  <a:gd name="connsiteX8" fmla="*/ 2127887 w 2506937"/>
                  <a:gd name="connsiteY8" fmla="*/ 5163296 h 5163295"/>
                  <a:gd name="connsiteX9" fmla="*/ 2127887 w 2506937"/>
                  <a:gd name="connsiteY9" fmla="*/ 5163296 h 5163295"/>
                  <a:gd name="connsiteX10" fmla="*/ 379118 w 2506937"/>
                  <a:gd name="connsiteY10" fmla="*/ 5163296 h 5163295"/>
                  <a:gd name="connsiteX11" fmla="*/ 164581 w 2506937"/>
                  <a:gd name="connsiteY11" fmla="*/ 5122344 h 5163295"/>
                  <a:gd name="connsiteX12" fmla="*/ 40986 w 2506937"/>
                  <a:gd name="connsiteY12" fmla="*/ 4998750 h 5163295"/>
                  <a:gd name="connsiteX13" fmla="*/ 34 w 2506937"/>
                  <a:gd name="connsiteY13" fmla="*/ 4784212 h 5163295"/>
                  <a:gd name="connsiteX14" fmla="*/ 34 w 2506937"/>
                  <a:gd name="connsiteY14" fmla="*/ 4784212 h 5163295"/>
                  <a:gd name="connsiteX15" fmla="*/ 34 w 2506937"/>
                  <a:gd name="connsiteY15" fmla="*/ 379084 h 5163295"/>
                  <a:gd name="connsiteX16" fmla="*/ 40986 w 2506937"/>
                  <a:gd name="connsiteY16" fmla="*/ 164547 h 5163295"/>
                  <a:gd name="connsiteX17" fmla="*/ 164581 w 2506937"/>
                  <a:gd name="connsiteY17" fmla="*/ 40952 h 5163295"/>
                  <a:gd name="connsiteX18" fmla="*/ 379118 w 2506937"/>
                  <a:gd name="connsiteY18" fmla="*/ 0 h 5163295"/>
                  <a:gd name="connsiteX19" fmla="*/ 379118 w 2506937"/>
                  <a:gd name="connsiteY19" fmla="*/ 0 h 5163295"/>
                  <a:gd name="connsiteX20" fmla="*/ 2127887 w 2506937"/>
                  <a:gd name="connsiteY20" fmla="*/ 0 h 5163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06937" h="5163295">
                    <a:moveTo>
                      <a:pt x="2127887" y="0"/>
                    </a:moveTo>
                    <a:cubicBezTo>
                      <a:pt x="2230821" y="0"/>
                      <a:pt x="2285424" y="10515"/>
                      <a:pt x="2342425" y="40952"/>
                    </a:cubicBezTo>
                    <a:cubicBezTo>
                      <a:pt x="2395368" y="69360"/>
                      <a:pt x="2437611" y="111604"/>
                      <a:pt x="2466020" y="164547"/>
                    </a:cubicBezTo>
                    <a:cubicBezTo>
                      <a:pt x="2496457" y="221548"/>
                      <a:pt x="2506972" y="276151"/>
                      <a:pt x="2506972" y="379084"/>
                    </a:cubicBezTo>
                    <a:lnTo>
                      <a:pt x="2506972" y="379084"/>
                    </a:lnTo>
                    <a:lnTo>
                      <a:pt x="2506972" y="4784212"/>
                    </a:lnTo>
                    <a:cubicBezTo>
                      <a:pt x="2506972" y="4887146"/>
                      <a:pt x="2496457" y="4941748"/>
                      <a:pt x="2466020" y="4998750"/>
                    </a:cubicBezTo>
                    <a:cubicBezTo>
                      <a:pt x="2437611" y="5051692"/>
                      <a:pt x="2395368" y="5093936"/>
                      <a:pt x="2342425" y="5122344"/>
                    </a:cubicBezTo>
                    <a:cubicBezTo>
                      <a:pt x="2285424" y="5152782"/>
                      <a:pt x="2230821" y="5163296"/>
                      <a:pt x="2127887" y="5163296"/>
                    </a:cubicBezTo>
                    <a:lnTo>
                      <a:pt x="2127887" y="5163296"/>
                    </a:lnTo>
                    <a:lnTo>
                      <a:pt x="379118" y="5163296"/>
                    </a:lnTo>
                    <a:cubicBezTo>
                      <a:pt x="276185" y="5163296"/>
                      <a:pt x="221582" y="5152782"/>
                      <a:pt x="164581" y="5122344"/>
                    </a:cubicBezTo>
                    <a:cubicBezTo>
                      <a:pt x="111638" y="5093936"/>
                      <a:pt x="69394" y="5051692"/>
                      <a:pt x="40986" y="4998750"/>
                    </a:cubicBezTo>
                    <a:cubicBezTo>
                      <a:pt x="10549" y="4941748"/>
                      <a:pt x="34" y="4887146"/>
                      <a:pt x="34" y="4784212"/>
                    </a:cubicBezTo>
                    <a:lnTo>
                      <a:pt x="34" y="4784212"/>
                    </a:lnTo>
                    <a:lnTo>
                      <a:pt x="34" y="379084"/>
                    </a:lnTo>
                    <a:cubicBezTo>
                      <a:pt x="34" y="276151"/>
                      <a:pt x="10549" y="221548"/>
                      <a:pt x="40986" y="164547"/>
                    </a:cubicBezTo>
                    <a:cubicBezTo>
                      <a:pt x="69394" y="111604"/>
                      <a:pt x="111638" y="69360"/>
                      <a:pt x="164581" y="40952"/>
                    </a:cubicBezTo>
                    <a:cubicBezTo>
                      <a:pt x="221582" y="10515"/>
                      <a:pt x="276185" y="0"/>
                      <a:pt x="379118" y="0"/>
                    </a:cubicBezTo>
                    <a:lnTo>
                      <a:pt x="379118" y="0"/>
                    </a:lnTo>
                    <a:lnTo>
                      <a:pt x="2127887" y="0"/>
                    </a:lnTo>
                    <a:close/>
                  </a:path>
                </a:pathLst>
              </a:custGeom>
              <a:solidFill>
                <a:srgbClr val="5F5F5F"/>
              </a:solidFill>
              <a:ln w="552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8" name="ïşḷíḓê"/>
              <p:cNvGrpSpPr/>
              <p:nvPr/>
            </p:nvGrpSpPr>
            <p:grpSpPr>
              <a:xfrm>
                <a:off x="4868357" y="1196707"/>
                <a:ext cx="2457130" cy="5113489"/>
                <a:chOff x="4868357" y="1196707"/>
                <a:chExt cx="2457130" cy="5113489"/>
              </a:xfrm>
            </p:grpSpPr>
            <p:sp>
              <p:nvSpPr>
                <p:cNvPr id="69" name="íśļiḋe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4868357" y="1196707"/>
                  <a:ext cx="2457130" cy="5113489"/>
                </a:xfrm>
                <a:custGeom>
                  <a:avLst/>
                  <a:gdLst>
                    <a:gd name="connsiteX0" fmla="*/ 355875 w 2457130"/>
                    <a:gd name="connsiteY0" fmla="*/ 0 h 5113489"/>
                    <a:gd name="connsiteX1" fmla="*/ 2101508 w 2457130"/>
                    <a:gd name="connsiteY1" fmla="*/ 0 h 5113489"/>
                    <a:gd name="connsiteX2" fmla="*/ 2305162 w 2457130"/>
                    <a:gd name="connsiteY2" fmla="*/ 38001 h 5113489"/>
                    <a:gd name="connsiteX3" fmla="*/ 2418980 w 2457130"/>
                    <a:gd name="connsiteY3" fmla="*/ 151449 h 5113489"/>
                    <a:gd name="connsiteX4" fmla="*/ 2457165 w 2457130"/>
                    <a:gd name="connsiteY4" fmla="*/ 354181 h 5113489"/>
                    <a:gd name="connsiteX5" fmla="*/ 2457165 w 2457130"/>
                    <a:gd name="connsiteY5" fmla="*/ 4759308 h 5113489"/>
                    <a:gd name="connsiteX6" fmla="*/ 2418980 w 2457130"/>
                    <a:gd name="connsiteY6" fmla="*/ 4962040 h 5113489"/>
                    <a:gd name="connsiteX7" fmla="*/ 2305162 w 2457130"/>
                    <a:gd name="connsiteY7" fmla="*/ 5075489 h 5113489"/>
                    <a:gd name="connsiteX8" fmla="*/ 2101508 w 2457130"/>
                    <a:gd name="connsiteY8" fmla="*/ 5113489 h 5113489"/>
                    <a:gd name="connsiteX9" fmla="*/ 355875 w 2457130"/>
                    <a:gd name="connsiteY9" fmla="*/ 5113489 h 5113489"/>
                    <a:gd name="connsiteX10" fmla="*/ 152221 w 2457130"/>
                    <a:gd name="connsiteY10" fmla="*/ 5075489 h 5113489"/>
                    <a:gd name="connsiteX11" fmla="*/ 38404 w 2457130"/>
                    <a:gd name="connsiteY11" fmla="*/ 4962040 h 5113489"/>
                    <a:gd name="connsiteX12" fmla="*/ 34 w 2457130"/>
                    <a:gd name="connsiteY12" fmla="*/ 4759308 h 5113489"/>
                    <a:gd name="connsiteX13" fmla="*/ 34 w 2457130"/>
                    <a:gd name="connsiteY13" fmla="*/ 354181 h 5113489"/>
                    <a:gd name="connsiteX14" fmla="*/ 38219 w 2457130"/>
                    <a:gd name="connsiteY14" fmla="*/ 151449 h 5113489"/>
                    <a:gd name="connsiteX15" fmla="*/ 152037 w 2457130"/>
                    <a:gd name="connsiteY15" fmla="*/ 38001 h 5113489"/>
                    <a:gd name="connsiteX16" fmla="*/ 355875 w 2457130"/>
                    <a:gd name="connsiteY16" fmla="*/ 0 h 5113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57130" h="5113489">
                      <a:moveTo>
                        <a:pt x="355875" y="0"/>
                      </a:moveTo>
                      <a:lnTo>
                        <a:pt x="2101508" y="0"/>
                      </a:lnTo>
                      <a:cubicBezTo>
                        <a:pt x="2200199" y="0"/>
                        <a:pt x="2251482" y="9408"/>
                        <a:pt x="2305162" y="38001"/>
                      </a:cubicBezTo>
                      <a:cubicBezTo>
                        <a:pt x="2354047" y="64011"/>
                        <a:pt x="2392970" y="102749"/>
                        <a:pt x="2418980" y="151449"/>
                      </a:cubicBezTo>
                      <a:cubicBezTo>
                        <a:pt x="2447757" y="204945"/>
                        <a:pt x="2457165" y="256043"/>
                        <a:pt x="2457165" y="354181"/>
                      </a:cubicBezTo>
                      <a:lnTo>
                        <a:pt x="2457165" y="4759308"/>
                      </a:lnTo>
                      <a:cubicBezTo>
                        <a:pt x="2457165" y="4857631"/>
                        <a:pt x="2447757" y="4908729"/>
                        <a:pt x="2418980" y="4962040"/>
                      </a:cubicBezTo>
                      <a:cubicBezTo>
                        <a:pt x="2392785" y="5010740"/>
                        <a:pt x="2354047" y="5049294"/>
                        <a:pt x="2305162" y="5075489"/>
                      </a:cubicBezTo>
                      <a:cubicBezTo>
                        <a:pt x="2251482" y="5104081"/>
                        <a:pt x="2200199" y="5113489"/>
                        <a:pt x="2101508" y="5113489"/>
                      </a:cubicBezTo>
                      <a:lnTo>
                        <a:pt x="355875" y="5113489"/>
                      </a:lnTo>
                      <a:cubicBezTo>
                        <a:pt x="257184" y="5113489"/>
                        <a:pt x="205902" y="5104081"/>
                        <a:pt x="152221" y="5075489"/>
                      </a:cubicBezTo>
                      <a:cubicBezTo>
                        <a:pt x="103337" y="5049479"/>
                        <a:pt x="64414" y="5010740"/>
                        <a:pt x="38404" y="4962040"/>
                      </a:cubicBezTo>
                      <a:cubicBezTo>
                        <a:pt x="9442" y="4908729"/>
                        <a:pt x="34" y="4857631"/>
                        <a:pt x="34" y="4759308"/>
                      </a:cubicBezTo>
                      <a:lnTo>
                        <a:pt x="34" y="354181"/>
                      </a:lnTo>
                      <a:cubicBezTo>
                        <a:pt x="34" y="255859"/>
                        <a:pt x="9442" y="204761"/>
                        <a:pt x="38219" y="151449"/>
                      </a:cubicBezTo>
                      <a:cubicBezTo>
                        <a:pt x="64414" y="102749"/>
                        <a:pt x="103152" y="64195"/>
                        <a:pt x="152037" y="38001"/>
                      </a:cubicBezTo>
                      <a:cubicBezTo>
                        <a:pt x="205717" y="9408"/>
                        <a:pt x="257000" y="0"/>
                        <a:pt x="35587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39000">
                      <a:schemeClr val="bg1">
                        <a:lumMod val="75000"/>
                      </a:schemeClr>
                    </a:gs>
                    <a:gs pos="2000">
                      <a:schemeClr val="tx1">
                        <a:lumMod val="75000"/>
                        <a:lumOff val="25000"/>
                      </a:schemeClr>
                    </a:gs>
                    <a:gs pos="1000">
                      <a:schemeClr val="bg1">
                        <a:lumMod val="8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98000">
                      <a:schemeClr val="tx1">
                        <a:lumMod val="75000"/>
                        <a:lumOff val="25000"/>
                      </a:schemeClr>
                    </a:gs>
                    <a:gs pos="99000">
                      <a:schemeClr val="bg1">
                        <a:lumMod val="75000"/>
                      </a:schemeClr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îṣḷíḑè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4868357" y="1196707"/>
                  <a:ext cx="2457130" cy="5113489"/>
                </a:xfrm>
                <a:custGeom>
                  <a:avLst/>
                  <a:gdLst>
                    <a:gd name="connsiteX0" fmla="*/ 355875 w 2457130"/>
                    <a:gd name="connsiteY0" fmla="*/ 0 h 5113489"/>
                    <a:gd name="connsiteX1" fmla="*/ 2101508 w 2457130"/>
                    <a:gd name="connsiteY1" fmla="*/ 0 h 5113489"/>
                    <a:gd name="connsiteX2" fmla="*/ 2305162 w 2457130"/>
                    <a:gd name="connsiteY2" fmla="*/ 38001 h 5113489"/>
                    <a:gd name="connsiteX3" fmla="*/ 2418980 w 2457130"/>
                    <a:gd name="connsiteY3" fmla="*/ 151449 h 5113489"/>
                    <a:gd name="connsiteX4" fmla="*/ 2457165 w 2457130"/>
                    <a:gd name="connsiteY4" fmla="*/ 354181 h 5113489"/>
                    <a:gd name="connsiteX5" fmla="*/ 2457165 w 2457130"/>
                    <a:gd name="connsiteY5" fmla="*/ 4759308 h 5113489"/>
                    <a:gd name="connsiteX6" fmla="*/ 2418980 w 2457130"/>
                    <a:gd name="connsiteY6" fmla="*/ 4962040 h 5113489"/>
                    <a:gd name="connsiteX7" fmla="*/ 2305162 w 2457130"/>
                    <a:gd name="connsiteY7" fmla="*/ 5075489 h 5113489"/>
                    <a:gd name="connsiteX8" fmla="*/ 2101508 w 2457130"/>
                    <a:gd name="connsiteY8" fmla="*/ 5113489 h 5113489"/>
                    <a:gd name="connsiteX9" fmla="*/ 355875 w 2457130"/>
                    <a:gd name="connsiteY9" fmla="*/ 5113489 h 5113489"/>
                    <a:gd name="connsiteX10" fmla="*/ 152221 w 2457130"/>
                    <a:gd name="connsiteY10" fmla="*/ 5075489 h 5113489"/>
                    <a:gd name="connsiteX11" fmla="*/ 38404 w 2457130"/>
                    <a:gd name="connsiteY11" fmla="*/ 4962040 h 5113489"/>
                    <a:gd name="connsiteX12" fmla="*/ 34 w 2457130"/>
                    <a:gd name="connsiteY12" fmla="*/ 4759308 h 5113489"/>
                    <a:gd name="connsiteX13" fmla="*/ 34 w 2457130"/>
                    <a:gd name="connsiteY13" fmla="*/ 354181 h 5113489"/>
                    <a:gd name="connsiteX14" fmla="*/ 38219 w 2457130"/>
                    <a:gd name="connsiteY14" fmla="*/ 151449 h 5113489"/>
                    <a:gd name="connsiteX15" fmla="*/ 152037 w 2457130"/>
                    <a:gd name="connsiteY15" fmla="*/ 38001 h 5113489"/>
                    <a:gd name="connsiteX16" fmla="*/ 355875 w 2457130"/>
                    <a:gd name="connsiteY16" fmla="*/ 0 h 5113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57130" h="5113489">
                      <a:moveTo>
                        <a:pt x="355875" y="0"/>
                      </a:moveTo>
                      <a:lnTo>
                        <a:pt x="2101508" y="0"/>
                      </a:lnTo>
                      <a:cubicBezTo>
                        <a:pt x="2200199" y="0"/>
                        <a:pt x="2251482" y="9408"/>
                        <a:pt x="2305162" y="38001"/>
                      </a:cubicBezTo>
                      <a:cubicBezTo>
                        <a:pt x="2354047" y="64011"/>
                        <a:pt x="2392970" y="102749"/>
                        <a:pt x="2418980" y="151449"/>
                      </a:cubicBezTo>
                      <a:cubicBezTo>
                        <a:pt x="2447757" y="204945"/>
                        <a:pt x="2457165" y="256043"/>
                        <a:pt x="2457165" y="354181"/>
                      </a:cubicBezTo>
                      <a:lnTo>
                        <a:pt x="2457165" y="4759308"/>
                      </a:lnTo>
                      <a:cubicBezTo>
                        <a:pt x="2457165" y="4857631"/>
                        <a:pt x="2447757" y="4908729"/>
                        <a:pt x="2418980" y="4962040"/>
                      </a:cubicBezTo>
                      <a:cubicBezTo>
                        <a:pt x="2392785" y="5010740"/>
                        <a:pt x="2354047" y="5049294"/>
                        <a:pt x="2305162" y="5075489"/>
                      </a:cubicBezTo>
                      <a:cubicBezTo>
                        <a:pt x="2251482" y="5104081"/>
                        <a:pt x="2200199" y="5113489"/>
                        <a:pt x="2101508" y="5113489"/>
                      </a:cubicBezTo>
                      <a:lnTo>
                        <a:pt x="355875" y="5113489"/>
                      </a:lnTo>
                      <a:cubicBezTo>
                        <a:pt x="257184" y="5113489"/>
                        <a:pt x="205902" y="5104081"/>
                        <a:pt x="152221" y="5075489"/>
                      </a:cubicBezTo>
                      <a:cubicBezTo>
                        <a:pt x="103337" y="5049479"/>
                        <a:pt x="64414" y="5010740"/>
                        <a:pt x="38404" y="4962040"/>
                      </a:cubicBezTo>
                      <a:cubicBezTo>
                        <a:pt x="9442" y="4908729"/>
                        <a:pt x="34" y="4857631"/>
                        <a:pt x="34" y="4759308"/>
                      </a:cubicBezTo>
                      <a:lnTo>
                        <a:pt x="34" y="354181"/>
                      </a:lnTo>
                      <a:cubicBezTo>
                        <a:pt x="34" y="255859"/>
                        <a:pt x="9442" y="204761"/>
                        <a:pt x="38219" y="151449"/>
                      </a:cubicBezTo>
                      <a:cubicBezTo>
                        <a:pt x="64414" y="102749"/>
                        <a:pt x="103152" y="64195"/>
                        <a:pt x="152037" y="38001"/>
                      </a:cubicBezTo>
                      <a:cubicBezTo>
                        <a:pt x="205717" y="9408"/>
                        <a:pt x="257000" y="0"/>
                        <a:pt x="35587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39000">
                      <a:schemeClr val="bg1">
                        <a:lumMod val="75000"/>
                      </a:schemeClr>
                    </a:gs>
                    <a:gs pos="2000">
                      <a:schemeClr val="tx1">
                        <a:lumMod val="75000"/>
                        <a:lumOff val="25000"/>
                      </a:schemeClr>
                    </a:gs>
                    <a:gs pos="1000">
                      <a:schemeClr val="bg1">
                        <a:lumMod val="8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98000">
                      <a:schemeClr val="tx1">
                        <a:lumMod val="75000"/>
                        <a:lumOff val="25000"/>
                      </a:schemeClr>
                    </a:gs>
                    <a:gs pos="99000">
                      <a:schemeClr val="bg1">
                        <a:lumMod val="75000"/>
                      </a:schemeClr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9" name="ïṧlîdé"/>
              <p:cNvSpPr/>
              <p:nvPr>
                <p:custDataLst>
                  <p:tags r:id="rId14"/>
                </p:custDataLst>
              </p:nvPr>
            </p:nvSpPr>
            <p:spPr>
              <a:xfrm>
                <a:off x="4907095" y="1229912"/>
                <a:ext cx="2379838" cy="5047449"/>
              </a:xfrm>
              <a:custGeom>
                <a:avLst/>
                <a:gdLst>
                  <a:gd name="connsiteX0" fmla="*/ 321011 w 2379838"/>
                  <a:gd name="connsiteY0" fmla="*/ 0 h 5047449"/>
                  <a:gd name="connsiteX1" fmla="*/ 2058711 w 2379838"/>
                  <a:gd name="connsiteY1" fmla="*/ 0 h 5047449"/>
                  <a:gd name="connsiteX2" fmla="*/ 2245948 w 2379838"/>
                  <a:gd name="connsiteY2" fmla="*/ 34127 h 5047449"/>
                  <a:gd name="connsiteX3" fmla="*/ 2345746 w 2379838"/>
                  <a:gd name="connsiteY3" fmla="*/ 133925 h 5047449"/>
                  <a:gd name="connsiteX4" fmla="*/ 2379872 w 2379838"/>
                  <a:gd name="connsiteY4" fmla="*/ 321161 h 5047449"/>
                  <a:gd name="connsiteX5" fmla="*/ 2379872 w 2379838"/>
                  <a:gd name="connsiteY5" fmla="*/ 4726289 h 5047449"/>
                  <a:gd name="connsiteX6" fmla="*/ 2345746 w 2379838"/>
                  <a:gd name="connsiteY6" fmla="*/ 4913525 h 5047449"/>
                  <a:gd name="connsiteX7" fmla="*/ 2245948 w 2379838"/>
                  <a:gd name="connsiteY7" fmla="*/ 5013323 h 5047449"/>
                  <a:gd name="connsiteX8" fmla="*/ 2058711 w 2379838"/>
                  <a:gd name="connsiteY8" fmla="*/ 5047449 h 5047449"/>
                  <a:gd name="connsiteX9" fmla="*/ 321011 w 2379838"/>
                  <a:gd name="connsiteY9" fmla="*/ 5047449 h 5047449"/>
                  <a:gd name="connsiteX10" fmla="*/ 133774 w 2379838"/>
                  <a:gd name="connsiteY10" fmla="*/ 5013323 h 5047449"/>
                  <a:gd name="connsiteX11" fmla="*/ 33976 w 2379838"/>
                  <a:gd name="connsiteY11" fmla="*/ 4913525 h 5047449"/>
                  <a:gd name="connsiteX12" fmla="*/ 34 w 2379838"/>
                  <a:gd name="connsiteY12" fmla="*/ 4726104 h 5047449"/>
                  <a:gd name="connsiteX13" fmla="*/ 34 w 2379838"/>
                  <a:gd name="connsiteY13" fmla="*/ 320977 h 5047449"/>
                  <a:gd name="connsiteX14" fmla="*/ 34161 w 2379838"/>
                  <a:gd name="connsiteY14" fmla="*/ 133740 h 5047449"/>
                  <a:gd name="connsiteX15" fmla="*/ 133959 w 2379838"/>
                  <a:gd name="connsiteY15" fmla="*/ 33942 h 5047449"/>
                  <a:gd name="connsiteX16" fmla="*/ 321011 w 2379838"/>
                  <a:gd name="connsiteY16" fmla="*/ 0 h 5047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79838" h="5047449">
                    <a:moveTo>
                      <a:pt x="321011" y="0"/>
                    </a:moveTo>
                    <a:lnTo>
                      <a:pt x="2058711" y="0"/>
                    </a:lnTo>
                    <a:cubicBezTo>
                      <a:pt x="2153160" y="0"/>
                      <a:pt x="2198539" y="8855"/>
                      <a:pt x="2245948" y="34127"/>
                    </a:cubicBezTo>
                    <a:cubicBezTo>
                      <a:pt x="2288744" y="57001"/>
                      <a:pt x="2322687" y="90943"/>
                      <a:pt x="2345746" y="133925"/>
                    </a:cubicBezTo>
                    <a:cubicBezTo>
                      <a:pt x="2371018" y="181149"/>
                      <a:pt x="2379872" y="226713"/>
                      <a:pt x="2379872" y="321161"/>
                    </a:cubicBezTo>
                    <a:lnTo>
                      <a:pt x="2379872" y="4726289"/>
                    </a:lnTo>
                    <a:cubicBezTo>
                      <a:pt x="2379872" y="4820737"/>
                      <a:pt x="2371018" y="4866116"/>
                      <a:pt x="2345746" y="4913525"/>
                    </a:cubicBezTo>
                    <a:cubicBezTo>
                      <a:pt x="2322871" y="4956322"/>
                      <a:pt x="2288929" y="4990264"/>
                      <a:pt x="2245948" y="5013323"/>
                    </a:cubicBezTo>
                    <a:cubicBezTo>
                      <a:pt x="2198724" y="5038595"/>
                      <a:pt x="2153160" y="5047449"/>
                      <a:pt x="2058711" y="5047449"/>
                    </a:cubicBezTo>
                    <a:lnTo>
                      <a:pt x="321011" y="5047449"/>
                    </a:lnTo>
                    <a:cubicBezTo>
                      <a:pt x="226562" y="5047449"/>
                      <a:pt x="181183" y="5038595"/>
                      <a:pt x="133774" y="5013323"/>
                    </a:cubicBezTo>
                    <a:cubicBezTo>
                      <a:pt x="90977" y="4990449"/>
                      <a:pt x="57035" y="4956506"/>
                      <a:pt x="33976" y="4913525"/>
                    </a:cubicBezTo>
                    <a:cubicBezTo>
                      <a:pt x="8889" y="4865932"/>
                      <a:pt x="34" y="4820552"/>
                      <a:pt x="34" y="4726104"/>
                    </a:cubicBezTo>
                    <a:lnTo>
                      <a:pt x="34" y="320977"/>
                    </a:lnTo>
                    <a:cubicBezTo>
                      <a:pt x="34" y="226528"/>
                      <a:pt x="8889" y="181149"/>
                      <a:pt x="34161" y="133740"/>
                    </a:cubicBezTo>
                    <a:cubicBezTo>
                      <a:pt x="57035" y="90943"/>
                      <a:pt x="90977" y="57001"/>
                      <a:pt x="133959" y="33942"/>
                    </a:cubicBezTo>
                    <a:cubicBezTo>
                      <a:pt x="181183" y="8855"/>
                      <a:pt x="226562" y="0"/>
                      <a:pt x="3210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0" name="íṣlíḋè"/>
              <p:cNvGrpSpPr/>
              <p:nvPr/>
            </p:nvGrpSpPr>
            <p:grpSpPr>
              <a:xfrm>
                <a:off x="4868357" y="1235423"/>
                <a:ext cx="2457112" cy="5037740"/>
                <a:chOff x="4868357" y="1235423"/>
                <a:chExt cx="2457112" cy="5037740"/>
              </a:xfrm>
            </p:grpSpPr>
            <p:grpSp>
              <p:nvGrpSpPr>
                <p:cNvPr id="63" name="iṣlîdé"/>
                <p:cNvGrpSpPr/>
                <p:nvPr/>
              </p:nvGrpSpPr>
              <p:grpSpPr>
                <a:xfrm>
                  <a:off x="4868357" y="1235423"/>
                  <a:ext cx="152368" cy="5037740"/>
                  <a:chOff x="4868357" y="1235423"/>
                  <a:chExt cx="152368" cy="5037740"/>
                </a:xfrm>
              </p:grpSpPr>
              <p:sp>
                <p:nvSpPr>
                  <p:cNvPr id="67" name="íṧḻîḓè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4868357" y="1235423"/>
                    <a:ext cx="152368" cy="5037740"/>
                  </a:xfrm>
                  <a:custGeom>
                    <a:avLst/>
                    <a:gdLst>
                      <a:gd name="connsiteX0" fmla="*/ 152072 w 152368"/>
                      <a:gd name="connsiteY0" fmla="*/ 5037753 h 5037740"/>
                      <a:gd name="connsiteX1" fmla="*/ 38254 w 152368"/>
                      <a:gd name="connsiteY1" fmla="*/ 4924304 h 5037740"/>
                      <a:gd name="connsiteX2" fmla="*/ 69 w 152368"/>
                      <a:gd name="connsiteY2" fmla="*/ 4721573 h 5037740"/>
                      <a:gd name="connsiteX3" fmla="*/ 69 w 152368"/>
                      <a:gd name="connsiteY3" fmla="*/ 316445 h 5037740"/>
                      <a:gd name="connsiteX4" fmla="*/ 38254 w 152368"/>
                      <a:gd name="connsiteY4" fmla="*/ 113714 h 5037740"/>
                      <a:gd name="connsiteX5" fmla="*/ 152072 w 152368"/>
                      <a:gd name="connsiteY5" fmla="*/ 265 h 5037740"/>
                      <a:gd name="connsiteX6" fmla="*/ 36409 w 152368"/>
                      <a:gd name="connsiteY6" fmla="*/ 297998 h 5037740"/>
                      <a:gd name="connsiteX7" fmla="*/ 36409 w 152368"/>
                      <a:gd name="connsiteY7" fmla="*/ 4740020 h 5037740"/>
                      <a:gd name="connsiteX8" fmla="*/ 152072 w 152368"/>
                      <a:gd name="connsiteY8" fmla="*/ 5037753 h 5037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2368" h="5037740">
                        <a:moveTo>
                          <a:pt x="152072" y="5037753"/>
                        </a:moveTo>
                        <a:cubicBezTo>
                          <a:pt x="103187" y="5011743"/>
                          <a:pt x="64264" y="4973004"/>
                          <a:pt x="38254" y="4924304"/>
                        </a:cubicBezTo>
                        <a:cubicBezTo>
                          <a:pt x="9477" y="4870808"/>
                          <a:pt x="69" y="4819710"/>
                          <a:pt x="69" y="4721573"/>
                        </a:cubicBezTo>
                        <a:lnTo>
                          <a:pt x="69" y="316445"/>
                        </a:lnTo>
                        <a:cubicBezTo>
                          <a:pt x="69" y="218123"/>
                          <a:pt x="9477" y="167025"/>
                          <a:pt x="38254" y="113714"/>
                        </a:cubicBezTo>
                        <a:cubicBezTo>
                          <a:pt x="64449" y="65014"/>
                          <a:pt x="103187" y="26275"/>
                          <a:pt x="152072" y="265"/>
                        </a:cubicBezTo>
                        <a:cubicBezTo>
                          <a:pt x="160004" y="-3978"/>
                          <a:pt x="36409" y="55421"/>
                          <a:pt x="36409" y="297998"/>
                        </a:cubicBezTo>
                        <a:cubicBezTo>
                          <a:pt x="36409" y="1076274"/>
                          <a:pt x="36409" y="3508871"/>
                          <a:pt x="36409" y="4740020"/>
                        </a:cubicBezTo>
                        <a:cubicBezTo>
                          <a:pt x="36409" y="4973373"/>
                          <a:pt x="155761" y="5039782"/>
                          <a:pt x="152072" y="50377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8" name="íṩ1iḓé"/>
                  <p:cNvSpPr/>
                  <p:nvPr>
                    <p:custDataLst>
                      <p:tags r:id="rId16"/>
                    </p:custDataLst>
                  </p:nvPr>
                </p:nvSpPr>
                <p:spPr>
                  <a:xfrm>
                    <a:off x="4868357" y="1235423"/>
                    <a:ext cx="152368" cy="5037740"/>
                  </a:xfrm>
                  <a:custGeom>
                    <a:avLst/>
                    <a:gdLst>
                      <a:gd name="connsiteX0" fmla="*/ 152072 w 152368"/>
                      <a:gd name="connsiteY0" fmla="*/ 5037753 h 5037740"/>
                      <a:gd name="connsiteX1" fmla="*/ 38254 w 152368"/>
                      <a:gd name="connsiteY1" fmla="*/ 4924304 h 5037740"/>
                      <a:gd name="connsiteX2" fmla="*/ 69 w 152368"/>
                      <a:gd name="connsiteY2" fmla="*/ 4721573 h 5037740"/>
                      <a:gd name="connsiteX3" fmla="*/ 69 w 152368"/>
                      <a:gd name="connsiteY3" fmla="*/ 316445 h 5037740"/>
                      <a:gd name="connsiteX4" fmla="*/ 38254 w 152368"/>
                      <a:gd name="connsiteY4" fmla="*/ 113714 h 5037740"/>
                      <a:gd name="connsiteX5" fmla="*/ 152072 w 152368"/>
                      <a:gd name="connsiteY5" fmla="*/ 265 h 5037740"/>
                      <a:gd name="connsiteX6" fmla="*/ 36409 w 152368"/>
                      <a:gd name="connsiteY6" fmla="*/ 297998 h 5037740"/>
                      <a:gd name="connsiteX7" fmla="*/ 36409 w 152368"/>
                      <a:gd name="connsiteY7" fmla="*/ 4740020 h 5037740"/>
                      <a:gd name="connsiteX8" fmla="*/ 152072 w 152368"/>
                      <a:gd name="connsiteY8" fmla="*/ 5037753 h 5037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2368" h="5037740">
                        <a:moveTo>
                          <a:pt x="152072" y="5037753"/>
                        </a:moveTo>
                        <a:cubicBezTo>
                          <a:pt x="103187" y="5011743"/>
                          <a:pt x="64264" y="4973004"/>
                          <a:pt x="38254" y="4924304"/>
                        </a:cubicBezTo>
                        <a:cubicBezTo>
                          <a:pt x="9477" y="4870808"/>
                          <a:pt x="69" y="4819710"/>
                          <a:pt x="69" y="4721573"/>
                        </a:cubicBezTo>
                        <a:lnTo>
                          <a:pt x="69" y="316445"/>
                        </a:lnTo>
                        <a:cubicBezTo>
                          <a:pt x="69" y="218123"/>
                          <a:pt x="9477" y="167025"/>
                          <a:pt x="38254" y="113714"/>
                        </a:cubicBezTo>
                        <a:cubicBezTo>
                          <a:pt x="64449" y="65014"/>
                          <a:pt x="103187" y="26275"/>
                          <a:pt x="152072" y="265"/>
                        </a:cubicBezTo>
                        <a:cubicBezTo>
                          <a:pt x="160004" y="-3978"/>
                          <a:pt x="36409" y="55421"/>
                          <a:pt x="36409" y="297998"/>
                        </a:cubicBezTo>
                        <a:cubicBezTo>
                          <a:pt x="36409" y="1076274"/>
                          <a:pt x="36409" y="3508871"/>
                          <a:pt x="36409" y="4740020"/>
                        </a:cubicBezTo>
                        <a:cubicBezTo>
                          <a:pt x="36409" y="4973373"/>
                          <a:pt x="155761" y="5039782"/>
                          <a:pt x="152072" y="50377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4" name="îşľîďè"/>
                <p:cNvGrpSpPr/>
                <p:nvPr/>
              </p:nvGrpSpPr>
              <p:grpSpPr>
                <a:xfrm>
                  <a:off x="7173100" y="1235423"/>
                  <a:ext cx="152368" cy="5037740"/>
                  <a:chOff x="7173100" y="1235423"/>
                  <a:chExt cx="152368" cy="5037740"/>
                </a:xfrm>
              </p:grpSpPr>
              <p:sp>
                <p:nvSpPr>
                  <p:cNvPr id="65" name="iṩḻiḋe"/>
                  <p:cNvSpPr/>
                  <p:nvPr>
                    <p:custDataLst>
                      <p:tags r:id="rId17"/>
                    </p:custDataLst>
                  </p:nvPr>
                </p:nvSpPr>
                <p:spPr>
                  <a:xfrm rot="10800000" flipV="1">
                    <a:off x="7173100" y="1235423"/>
                    <a:ext cx="152368" cy="5037740"/>
                  </a:xfrm>
                  <a:custGeom>
                    <a:avLst/>
                    <a:gdLst>
                      <a:gd name="connsiteX0" fmla="*/ 152016 w 152368"/>
                      <a:gd name="connsiteY0" fmla="*/ 5037753 h 5037740"/>
                      <a:gd name="connsiteX1" fmla="*/ 38198 w 152368"/>
                      <a:gd name="connsiteY1" fmla="*/ 4924304 h 5037740"/>
                      <a:gd name="connsiteX2" fmla="*/ 13 w 152368"/>
                      <a:gd name="connsiteY2" fmla="*/ 4721573 h 5037740"/>
                      <a:gd name="connsiteX3" fmla="*/ 13 w 152368"/>
                      <a:gd name="connsiteY3" fmla="*/ 316445 h 5037740"/>
                      <a:gd name="connsiteX4" fmla="*/ 38198 w 152368"/>
                      <a:gd name="connsiteY4" fmla="*/ 113714 h 5037740"/>
                      <a:gd name="connsiteX5" fmla="*/ 152016 w 152368"/>
                      <a:gd name="connsiteY5" fmla="*/ 265 h 5037740"/>
                      <a:gd name="connsiteX6" fmla="*/ 36353 w 152368"/>
                      <a:gd name="connsiteY6" fmla="*/ 297998 h 5037740"/>
                      <a:gd name="connsiteX7" fmla="*/ 36353 w 152368"/>
                      <a:gd name="connsiteY7" fmla="*/ 4740020 h 5037740"/>
                      <a:gd name="connsiteX8" fmla="*/ 152016 w 152368"/>
                      <a:gd name="connsiteY8" fmla="*/ 5037753 h 5037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2368" h="5037740">
                        <a:moveTo>
                          <a:pt x="152016" y="5037753"/>
                        </a:moveTo>
                        <a:cubicBezTo>
                          <a:pt x="103131" y="5011743"/>
                          <a:pt x="64208" y="4973004"/>
                          <a:pt x="38198" y="4924304"/>
                        </a:cubicBezTo>
                        <a:cubicBezTo>
                          <a:pt x="9421" y="4870808"/>
                          <a:pt x="13" y="4819710"/>
                          <a:pt x="13" y="4721573"/>
                        </a:cubicBezTo>
                        <a:lnTo>
                          <a:pt x="13" y="316445"/>
                        </a:lnTo>
                        <a:cubicBezTo>
                          <a:pt x="13" y="218123"/>
                          <a:pt x="9421" y="167025"/>
                          <a:pt x="38198" y="113714"/>
                        </a:cubicBezTo>
                        <a:cubicBezTo>
                          <a:pt x="64393" y="65014"/>
                          <a:pt x="103131" y="26460"/>
                          <a:pt x="152016" y="265"/>
                        </a:cubicBezTo>
                        <a:cubicBezTo>
                          <a:pt x="159948" y="-3978"/>
                          <a:pt x="36353" y="55421"/>
                          <a:pt x="36353" y="297998"/>
                        </a:cubicBezTo>
                        <a:cubicBezTo>
                          <a:pt x="36353" y="1076274"/>
                          <a:pt x="36353" y="3508871"/>
                          <a:pt x="36353" y="4740020"/>
                        </a:cubicBezTo>
                        <a:cubicBezTo>
                          <a:pt x="36353" y="4973373"/>
                          <a:pt x="155705" y="5039782"/>
                          <a:pt x="152016" y="50377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" name="îš1iďé"/>
                  <p:cNvSpPr/>
                  <p:nvPr>
                    <p:custDataLst>
                      <p:tags r:id="rId18"/>
                    </p:custDataLst>
                  </p:nvPr>
                </p:nvSpPr>
                <p:spPr>
                  <a:xfrm rot="10800000" flipV="1">
                    <a:off x="7173100" y="1235423"/>
                    <a:ext cx="152368" cy="5037740"/>
                  </a:xfrm>
                  <a:custGeom>
                    <a:avLst/>
                    <a:gdLst>
                      <a:gd name="connsiteX0" fmla="*/ 152016 w 152368"/>
                      <a:gd name="connsiteY0" fmla="*/ 5037753 h 5037740"/>
                      <a:gd name="connsiteX1" fmla="*/ 38198 w 152368"/>
                      <a:gd name="connsiteY1" fmla="*/ 4924304 h 5037740"/>
                      <a:gd name="connsiteX2" fmla="*/ 13 w 152368"/>
                      <a:gd name="connsiteY2" fmla="*/ 4721573 h 5037740"/>
                      <a:gd name="connsiteX3" fmla="*/ 13 w 152368"/>
                      <a:gd name="connsiteY3" fmla="*/ 316445 h 5037740"/>
                      <a:gd name="connsiteX4" fmla="*/ 38198 w 152368"/>
                      <a:gd name="connsiteY4" fmla="*/ 113714 h 5037740"/>
                      <a:gd name="connsiteX5" fmla="*/ 152016 w 152368"/>
                      <a:gd name="connsiteY5" fmla="*/ 265 h 5037740"/>
                      <a:gd name="connsiteX6" fmla="*/ 36353 w 152368"/>
                      <a:gd name="connsiteY6" fmla="*/ 297998 h 5037740"/>
                      <a:gd name="connsiteX7" fmla="*/ 36353 w 152368"/>
                      <a:gd name="connsiteY7" fmla="*/ 4740020 h 5037740"/>
                      <a:gd name="connsiteX8" fmla="*/ 152016 w 152368"/>
                      <a:gd name="connsiteY8" fmla="*/ 5037753 h 5037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2368" h="5037740">
                        <a:moveTo>
                          <a:pt x="152016" y="5037753"/>
                        </a:moveTo>
                        <a:cubicBezTo>
                          <a:pt x="103131" y="5011743"/>
                          <a:pt x="64208" y="4973004"/>
                          <a:pt x="38198" y="4924304"/>
                        </a:cubicBezTo>
                        <a:cubicBezTo>
                          <a:pt x="9421" y="4870808"/>
                          <a:pt x="13" y="4819710"/>
                          <a:pt x="13" y="4721573"/>
                        </a:cubicBezTo>
                        <a:lnTo>
                          <a:pt x="13" y="316445"/>
                        </a:lnTo>
                        <a:cubicBezTo>
                          <a:pt x="13" y="218123"/>
                          <a:pt x="9421" y="167025"/>
                          <a:pt x="38198" y="113714"/>
                        </a:cubicBezTo>
                        <a:cubicBezTo>
                          <a:pt x="64393" y="65014"/>
                          <a:pt x="103131" y="26460"/>
                          <a:pt x="152016" y="265"/>
                        </a:cubicBezTo>
                        <a:cubicBezTo>
                          <a:pt x="159948" y="-3978"/>
                          <a:pt x="36353" y="55421"/>
                          <a:pt x="36353" y="297998"/>
                        </a:cubicBezTo>
                        <a:cubicBezTo>
                          <a:pt x="36353" y="1076274"/>
                          <a:pt x="36353" y="3508871"/>
                          <a:pt x="36353" y="4740020"/>
                        </a:cubicBezTo>
                        <a:cubicBezTo>
                          <a:pt x="36353" y="4973373"/>
                          <a:pt x="155705" y="5039782"/>
                          <a:pt x="152016" y="503775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39000">
                        <a:schemeClr val="bg1">
                          <a:lumMod val="75000"/>
                        </a:schemeClr>
                      </a:gs>
                      <a:gs pos="2000">
                        <a:schemeClr val="tx1">
                          <a:lumMod val="75000"/>
                          <a:lumOff val="25000"/>
                        </a:schemeClr>
                      </a:gs>
                      <a:gs pos="1000">
                        <a:schemeClr val="bg1">
                          <a:lumMod val="8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98000">
                        <a:schemeClr val="tx1">
                          <a:lumMod val="75000"/>
                          <a:lumOff val="25000"/>
                        </a:schemeClr>
                      </a:gs>
                      <a:gs pos="99000">
                        <a:schemeClr val="bg1">
                          <a:lumMod val="75000"/>
                        </a:schemeClr>
                      </a:gs>
                    </a:gsLst>
                    <a:lin ang="0" scaled="0"/>
                  </a:gradFill>
                  <a:ln w="4833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31" name="ïṧľiďé"/>
              <p:cNvGrpSpPr/>
              <p:nvPr/>
            </p:nvGrpSpPr>
            <p:grpSpPr>
              <a:xfrm>
                <a:off x="4803793" y="1130299"/>
                <a:ext cx="2578880" cy="5246307"/>
                <a:chOff x="4803793" y="1130299"/>
                <a:chExt cx="2578880" cy="5246307"/>
              </a:xfrm>
              <a:solidFill>
                <a:srgbClr val="000000"/>
              </a:solidFill>
            </p:grpSpPr>
            <p:sp>
              <p:nvSpPr>
                <p:cNvPr id="57" name="í$ḻïdé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4803793" y="1593316"/>
                  <a:ext cx="42427" cy="31359"/>
                </a:xfrm>
                <a:custGeom>
                  <a:avLst/>
                  <a:gdLst>
                    <a:gd name="connsiteX0" fmla="*/ 34 w 42427"/>
                    <a:gd name="connsiteY0" fmla="*/ 0 h 31359"/>
                    <a:gd name="connsiteX1" fmla="*/ 42462 w 42427"/>
                    <a:gd name="connsiteY1" fmla="*/ 0 h 31359"/>
                    <a:gd name="connsiteX2" fmla="*/ 42462 w 42427"/>
                    <a:gd name="connsiteY2" fmla="*/ 31360 h 31359"/>
                    <a:gd name="connsiteX3" fmla="*/ 34 w 42427"/>
                    <a:gd name="connsiteY3" fmla="*/ 31360 h 31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427" h="31358">
                      <a:moveTo>
                        <a:pt x="34" y="0"/>
                      </a:moveTo>
                      <a:lnTo>
                        <a:pt x="42462" y="0"/>
                      </a:lnTo>
                      <a:lnTo>
                        <a:pt x="42462" y="31360"/>
                      </a:lnTo>
                      <a:lnTo>
                        <a:pt x="34" y="31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î$ḻîḓè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7347624" y="1593316"/>
                  <a:ext cx="35049" cy="31359"/>
                </a:xfrm>
                <a:custGeom>
                  <a:avLst/>
                  <a:gdLst>
                    <a:gd name="connsiteX0" fmla="*/ 34 w 35049"/>
                    <a:gd name="connsiteY0" fmla="*/ 0 h 31359"/>
                    <a:gd name="connsiteX1" fmla="*/ 35083 w 35049"/>
                    <a:gd name="connsiteY1" fmla="*/ 0 h 31359"/>
                    <a:gd name="connsiteX2" fmla="*/ 35083 w 35049"/>
                    <a:gd name="connsiteY2" fmla="*/ 31360 h 31359"/>
                    <a:gd name="connsiteX3" fmla="*/ 34 w 35049"/>
                    <a:gd name="connsiteY3" fmla="*/ 31360 h 31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049" h="31358">
                      <a:moveTo>
                        <a:pt x="34" y="0"/>
                      </a:moveTo>
                      <a:lnTo>
                        <a:pt x="35083" y="0"/>
                      </a:lnTo>
                      <a:lnTo>
                        <a:pt x="35083" y="31360"/>
                      </a:lnTo>
                      <a:lnTo>
                        <a:pt x="34" y="31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9" name="iŝḷîḍé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4803793" y="5882228"/>
                  <a:ext cx="42427" cy="31359"/>
                </a:xfrm>
                <a:custGeom>
                  <a:avLst/>
                  <a:gdLst>
                    <a:gd name="connsiteX0" fmla="*/ 34 w 42427"/>
                    <a:gd name="connsiteY0" fmla="*/ 0 h 31359"/>
                    <a:gd name="connsiteX1" fmla="*/ 42462 w 42427"/>
                    <a:gd name="connsiteY1" fmla="*/ 0 h 31359"/>
                    <a:gd name="connsiteX2" fmla="*/ 42462 w 42427"/>
                    <a:gd name="connsiteY2" fmla="*/ 31360 h 31359"/>
                    <a:gd name="connsiteX3" fmla="*/ 34 w 42427"/>
                    <a:gd name="connsiteY3" fmla="*/ 31360 h 31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427" h="31358">
                      <a:moveTo>
                        <a:pt x="34" y="0"/>
                      </a:moveTo>
                      <a:lnTo>
                        <a:pt x="42462" y="0"/>
                      </a:lnTo>
                      <a:lnTo>
                        <a:pt x="42462" y="31360"/>
                      </a:lnTo>
                      <a:lnTo>
                        <a:pt x="34" y="31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îśļîdê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7347624" y="5882228"/>
                  <a:ext cx="35049" cy="31359"/>
                </a:xfrm>
                <a:custGeom>
                  <a:avLst/>
                  <a:gdLst>
                    <a:gd name="connsiteX0" fmla="*/ 34 w 35049"/>
                    <a:gd name="connsiteY0" fmla="*/ 0 h 31359"/>
                    <a:gd name="connsiteX1" fmla="*/ 35083 w 35049"/>
                    <a:gd name="connsiteY1" fmla="*/ 0 h 31359"/>
                    <a:gd name="connsiteX2" fmla="*/ 35083 w 35049"/>
                    <a:gd name="connsiteY2" fmla="*/ 31360 h 31359"/>
                    <a:gd name="connsiteX3" fmla="*/ 34 w 35049"/>
                    <a:gd name="connsiteY3" fmla="*/ 31360 h 31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049" h="31358">
                      <a:moveTo>
                        <a:pt x="34" y="0"/>
                      </a:moveTo>
                      <a:lnTo>
                        <a:pt x="35083" y="0"/>
                      </a:lnTo>
                      <a:lnTo>
                        <a:pt x="35083" y="31360"/>
                      </a:lnTo>
                      <a:lnTo>
                        <a:pt x="34" y="31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í$ļîdê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6895674" y="1130299"/>
                  <a:ext cx="31359" cy="42427"/>
                </a:xfrm>
                <a:custGeom>
                  <a:avLst/>
                  <a:gdLst>
                    <a:gd name="connsiteX0" fmla="*/ 34 w 31359"/>
                    <a:gd name="connsiteY0" fmla="*/ 0 h 42427"/>
                    <a:gd name="connsiteX1" fmla="*/ 31394 w 31359"/>
                    <a:gd name="connsiteY1" fmla="*/ 0 h 42427"/>
                    <a:gd name="connsiteX2" fmla="*/ 31394 w 31359"/>
                    <a:gd name="connsiteY2" fmla="*/ 42428 h 42427"/>
                    <a:gd name="connsiteX3" fmla="*/ 34 w 31359"/>
                    <a:gd name="connsiteY3" fmla="*/ 42428 h 42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358" h="42427">
                      <a:moveTo>
                        <a:pt x="34" y="0"/>
                      </a:moveTo>
                      <a:lnTo>
                        <a:pt x="31394" y="0"/>
                      </a:lnTo>
                      <a:lnTo>
                        <a:pt x="31394" y="42428"/>
                      </a:lnTo>
                      <a:lnTo>
                        <a:pt x="34" y="424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íṥḻîdé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5266811" y="6334178"/>
                  <a:ext cx="31359" cy="42427"/>
                </a:xfrm>
                <a:custGeom>
                  <a:avLst/>
                  <a:gdLst>
                    <a:gd name="connsiteX0" fmla="*/ 34 w 31359"/>
                    <a:gd name="connsiteY0" fmla="*/ 0 h 42427"/>
                    <a:gd name="connsiteX1" fmla="*/ 31394 w 31359"/>
                    <a:gd name="connsiteY1" fmla="*/ 0 h 42427"/>
                    <a:gd name="connsiteX2" fmla="*/ 31394 w 31359"/>
                    <a:gd name="connsiteY2" fmla="*/ 42428 h 42427"/>
                    <a:gd name="connsiteX3" fmla="*/ 34 w 31359"/>
                    <a:gd name="connsiteY3" fmla="*/ 42428 h 42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358" h="42427">
                      <a:moveTo>
                        <a:pt x="34" y="0"/>
                      </a:moveTo>
                      <a:lnTo>
                        <a:pt x="31394" y="0"/>
                      </a:lnTo>
                      <a:lnTo>
                        <a:pt x="31394" y="42428"/>
                      </a:lnTo>
                      <a:lnTo>
                        <a:pt x="34" y="424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" name="îṩlíḍê"/>
              <p:cNvGrpSpPr/>
              <p:nvPr/>
            </p:nvGrpSpPr>
            <p:grpSpPr>
              <a:xfrm>
                <a:off x="4792725" y="1779630"/>
                <a:ext cx="20373" cy="184469"/>
                <a:chOff x="4792725" y="1779630"/>
                <a:chExt cx="20373" cy="184469"/>
              </a:xfrm>
            </p:grpSpPr>
            <p:sp>
              <p:nvSpPr>
                <p:cNvPr id="55" name="íş1îde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4792725" y="1779630"/>
                  <a:ext cx="20373" cy="184469"/>
                </a:xfrm>
                <a:custGeom>
                  <a:avLst/>
                  <a:gdLst>
                    <a:gd name="connsiteX0" fmla="*/ 12941 w 20373"/>
                    <a:gd name="connsiteY0" fmla="*/ 352 h 184469"/>
                    <a:gd name="connsiteX1" fmla="*/ 28 w 20373"/>
                    <a:gd name="connsiteY1" fmla="*/ 13265 h 184469"/>
                    <a:gd name="connsiteX2" fmla="*/ 28 w 20373"/>
                    <a:gd name="connsiteY2" fmla="*/ 171908 h 184469"/>
                    <a:gd name="connsiteX3" fmla="*/ 12941 w 20373"/>
                    <a:gd name="connsiteY3" fmla="*/ 184821 h 184469"/>
                    <a:gd name="connsiteX4" fmla="*/ 20320 w 20373"/>
                    <a:gd name="connsiteY4" fmla="*/ 184821 h 184469"/>
                    <a:gd name="connsiteX5" fmla="*/ 20320 w 20373"/>
                    <a:gd name="connsiteY5" fmla="*/ 352 h 184469"/>
                    <a:gd name="connsiteX6" fmla="*/ 12941 w 20373"/>
                    <a:gd name="connsiteY6" fmla="*/ 352 h 184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373" h="184469">
                      <a:moveTo>
                        <a:pt x="12941" y="352"/>
                      </a:moveTo>
                      <a:cubicBezTo>
                        <a:pt x="5747" y="352"/>
                        <a:pt x="28" y="6071"/>
                        <a:pt x="28" y="13265"/>
                      </a:cubicBezTo>
                      <a:lnTo>
                        <a:pt x="28" y="171908"/>
                      </a:lnTo>
                      <a:cubicBezTo>
                        <a:pt x="28" y="179103"/>
                        <a:pt x="5747" y="184821"/>
                        <a:pt x="12941" y="184821"/>
                      </a:cubicBezTo>
                      <a:lnTo>
                        <a:pt x="20320" y="184821"/>
                      </a:lnTo>
                      <a:cubicBezTo>
                        <a:pt x="20320" y="175044"/>
                        <a:pt x="20504" y="9760"/>
                        <a:pt x="20320" y="352"/>
                      </a:cubicBezTo>
                      <a:lnTo>
                        <a:pt x="12941" y="352"/>
                      </a:lnTo>
                      <a:close/>
                    </a:path>
                  </a:pathLst>
                </a:custGeom>
                <a:solidFill>
                  <a:srgbClr val="A5A5A5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ï$ľîḑé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4792725" y="1779630"/>
                  <a:ext cx="20373" cy="184469"/>
                </a:xfrm>
                <a:custGeom>
                  <a:avLst/>
                  <a:gdLst>
                    <a:gd name="connsiteX0" fmla="*/ 12941 w 20373"/>
                    <a:gd name="connsiteY0" fmla="*/ 352 h 184469"/>
                    <a:gd name="connsiteX1" fmla="*/ 28 w 20373"/>
                    <a:gd name="connsiteY1" fmla="*/ 13265 h 184469"/>
                    <a:gd name="connsiteX2" fmla="*/ 28 w 20373"/>
                    <a:gd name="connsiteY2" fmla="*/ 171908 h 184469"/>
                    <a:gd name="connsiteX3" fmla="*/ 12941 w 20373"/>
                    <a:gd name="connsiteY3" fmla="*/ 184821 h 184469"/>
                    <a:gd name="connsiteX4" fmla="*/ 20320 w 20373"/>
                    <a:gd name="connsiteY4" fmla="*/ 184821 h 184469"/>
                    <a:gd name="connsiteX5" fmla="*/ 20320 w 20373"/>
                    <a:gd name="connsiteY5" fmla="*/ 352 h 184469"/>
                    <a:gd name="connsiteX6" fmla="*/ 12941 w 20373"/>
                    <a:gd name="connsiteY6" fmla="*/ 352 h 184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373" h="184469">
                      <a:moveTo>
                        <a:pt x="12941" y="352"/>
                      </a:moveTo>
                      <a:cubicBezTo>
                        <a:pt x="5747" y="352"/>
                        <a:pt x="28" y="6071"/>
                        <a:pt x="28" y="13265"/>
                      </a:cubicBezTo>
                      <a:lnTo>
                        <a:pt x="28" y="171908"/>
                      </a:lnTo>
                      <a:cubicBezTo>
                        <a:pt x="28" y="179103"/>
                        <a:pt x="5747" y="184821"/>
                        <a:pt x="12941" y="184821"/>
                      </a:cubicBezTo>
                      <a:lnTo>
                        <a:pt x="20320" y="184821"/>
                      </a:lnTo>
                      <a:cubicBezTo>
                        <a:pt x="20320" y="175044"/>
                        <a:pt x="20504" y="9760"/>
                        <a:pt x="20320" y="352"/>
                      </a:cubicBezTo>
                      <a:lnTo>
                        <a:pt x="12941" y="352"/>
                      </a:lnTo>
                      <a:close/>
                    </a:path>
                  </a:pathLst>
                </a:custGeom>
                <a:gradFill>
                  <a:gsLst>
                    <a:gs pos="21000">
                      <a:schemeClr val="bg1">
                        <a:lumMod val="85000"/>
                      </a:schemeClr>
                    </a:gs>
                    <a:gs pos="2000">
                      <a:schemeClr val="bg2">
                        <a:lumMod val="25000"/>
                      </a:schemeClr>
                    </a:gs>
                    <a:gs pos="1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bg2">
                        <a:lumMod val="25000"/>
                      </a:scheme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82000">
                      <a:schemeClr val="bg1">
                        <a:lumMod val="85000"/>
                      </a:schemeClr>
                    </a:gs>
                    <a:gs pos="98000">
                      <a:schemeClr val="bg2">
                        <a:lumMod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 w="609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3" name="iŝ1iḍê"/>
              <p:cNvGrpSpPr/>
              <p:nvPr/>
            </p:nvGrpSpPr>
            <p:grpSpPr>
              <a:xfrm>
                <a:off x="4792909" y="2117209"/>
                <a:ext cx="20189" cy="350491"/>
                <a:chOff x="4792909" y="2117209"/>
                <a:chExt cx="20189" cy="350491"/>
              </a:xfrm>
            </p:grpSpPr>
            <p:sp>
              <p:nvSpPr>
                <p:cNvPr id="53" name="ïs1ïḋe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4792909" y="2117209"/>
                  <a:ext cx="20189" cy="350491"/>
                </a:xfrm>
                <a:custGeom>
                  <a:avLst/>
                  <a:gdLst>
                    <a:gd name="connsiteX0" fmla="*/ 12756 w 20189"/>
                    <a:gd name="connsiteY0" fmla="*/ 352 h 350491"/>
                    <a:gd name="connsiteX1" fmla="*/ 950 w 20189"/>
                    <a:gd name="connsiteY1" fmla="*/ 7731 h 350491"/>
                    <a:gd name="connsiteX2" fmla="*/ 28 w 20189"/>
                    <a:gd name="connsiteY2" fmla="*/ 11605 h 350491"/>
                    <a:gd name="connsiteX3" fmla="*/ 28 w 20189"/>
                    <a:gd name="connsiteY3" fmla="*/ 335533 h 350491"/>
                    <a:gd name="connsiteX4" fmla="*/ 950 w 20189"/>
                    <a:gd name="connsiteY4" fmla="*/ 341067 h 350491"/>
                    <a:gd name="connsiteX5" fmla="*/ 12756 w 20189"/>
                    <a:gd name="connsiteY5" fmla="*/ 350844 h 350491"/>
                    <a:gd name="connsiteX6" fmla="*/ 20135 w 20189"/>
                    <a:gd name="connsiteY6" fmla="*/ 350844 h 350491"/>
                    <a:gd name="connsiteX7" fmla="*/ 20135 w 20189"/>
                    <a:gd name="connsiteY7" fmla="*/ 352 h 350491"/>
                    <a:gd name="connsiteX8" fmla="*/ 12756 w 20189"/>
                    <a:gd name="connsiteY8" fmla="*/ 352 h 35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89" h="350491">
                      <a:moveTo>
                        <a:pt x="12756" y="352"/>
                      </a:moveTo>
                      <a:cubicBezTo>
                        <a:pt x="8514" y="1459"/>
                        <a:pt x="3533" y="4041"/>
                        <a:pt x="950" y="7731"/>
                      </a:cubicBezTo>
                      <a:cubicBezTo>
                        <a:pt x="397" y="8469"/>
                        <a:pt x="28" y="10867"/>
                        <a:pt x="28" y="11605"/>
                      </a:cubicBezTo>
                      <a:cubicBezTo>
                        <a:pt x="28" y="47023"/>
                        <a:pt x="28" y="155122"/>
                        <a:pt x="28" y="335533"/>
                      </a:cubicBezTo>
                      <a:cubicBezTo>
                        <a:pt x="28" y="336271"/>
                        <a:pt x="581" y="340145"/>
                        <a:pt x="950" y="341067"/>
                      </a:cubicBezTo>
                      <a:cubicBezTo>
                        <a:pt x="3164" y="346416"/>
                        <a:pt x="6853" y="347708"/>
                        <a:pt x="12756" y="350844"/>
                      </a:cubicBezTo>
                      <a:lnTo>
                        <a:pt x="20135" y="350844"/>
                      </a:lnTo>
                      <a:cubicBezTo>
                        <a:pt x="20135" y="341067"/>
                        <a:pt x="20320" y="9760"/>
                        <a:pt x="20135" y="352"/>
                      </a:cubicBezTo>
                      <a:lnTo>
                        <a:pt x="12756" y="352"/>
                      </a:lnTo>
                      <a:close/>
                    </a:path>
                  </a:pathLst>
                </a:custGeom>
                <a:solidFill>
                  <a:srgbClr val="A5A5A5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4" name="íṡļiḋe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4792909" y="2117209"/>
                  <a:ext cx="20189" cy="350491"/>
                </a:xfrm>
                <a:custGeom>
                  <a:avLst/>
                  <a:gdLst>
                    <a:gd name="connsiteX0" fmla="*/ 12756 w 20189"/>
                    <a:gd name="connsiteY0" fmla="*/ 352 h 350491"/>
                    <a:gd name="connsiteX1" fmla="*/ 950 w 20189"/>
                    <a:gd name="connsiteY1" fmla="*/ 7731 h 350491"/>
                    <a:gd name="connsiteX2" fmla="*/ 28 w 20189"/>
                    <a:gd name="connsiteY2" fmla="*/ 11605 h 350491"/>
                    <a:gd name="connsiteX3" fmla="*/ 28 w 20189"/>
                    <a:gd name="connsiteY3" fmla="*/ 335533 h 350491"/>
                    <a:gd name="connsiteX4" fmla="*/ 950 w 20189"/>
                    <a:gd name="connsiteY4" fmla="*/ 341067 h 350491"/>
                    <a:gd name="connsiteX5" fmla="*/ 12756 w 20189"/>
                    <a:gd name="connsiteY5" fmla="*/ 350844 h 350491"/>
                    <a:gd name="connsiteX6" fmla="*/ 20135 w 20189"/>
                    <a:gd name="connsiteY6" fmla="*/ 350844 h 350491"/>
                    <a:gd name="connsiteX7" fmla="*/ 20135 w 20189"/>
                    <a:gd name="connsiteY7" fmla="*/ 352 h 350491"/>
                    <a:gd name="connsiteX8" fmla="*/ 12756 w 20189"/>
                    <a:gd name="connsiteY8" fmla="*/ 352 h 35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89" h="350491">
                      <a:moveTo>
                        <a:pt x="12756" y="352"/>
                      </a:moveTo>
                      <a:cubicBezTo>
                        <a:pt x="8514" y="1459"/>
                        <a:pt x="3533" y="4041"/>
                        <a:pt x="950" y="7731"/>
                      </a:cubicBezTo>
                      <a:cubicBezTo>
                        <a:pt x="397" y="8469"/>
                        <a:pt x="28" y="10867"/>
                        <a:pt x="28" y="11605"/>
                      </a:cubicBezTo>
                      <a:cubicBezTo>
                        <a:pt x="28" y="47023"/>
                        <a:pt x="28" y="155122"/>
                        <a:pt x="28" y="335533"/>
                      </a:cubicBezTo>
                      <a:cubicBezTo>
                        <a:pt x="28" y="336271"/>
                        <a:pt x="581" y="340145"/>
                        <a:pt x="950" y="341067"/>
                      </a:cubicBezTo>
                      <a:cubicBezTo>
                        <a:pt x="3164" y="346416"/>
                        <a:pt x="6853" y="347708"/>
                        <a:pt x="12756" y="350844"/>
                      </a:cubicBezTo>
                      <a:lnTo>
                        <a:pt x="20135" y="350844"/>
                      </a:lnTo>
                      <a:cubicBezTo>
                        <a:pt x="20135" y="341067"/>
                        <a:pt x="20320" y="9760"/>
                        <a:pt x="20135" y="352"/>
                      </a:cubicBezTo>
                      <a:lnTo>
                        <a:pt x="12756" y="352"/>
                      </a:lnTo>
                      <a:close/>
                    </a:path>
                  </a:pathLst>
                </a:custGeom>
                <a:gradFill>
                  <a:gsLst>
                    <a:gs pos="21000">
                      <a:schemeClr val="bg1">
                        <a:lumMod val="85000"/>
                      </a:schemeClr>
                    </a:gs>
                    <a:gs pos="2000">
                      <a:schemeClr val="bg2">
                        <a:lumMod val="25000"/>
                      </a:schemeClr>
                    </a:gs>
                    <a:gs pos="1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bg2">
                        <a:lumMod val="25000"/>
                      </a:scheme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82000">
                      <a:schemeClr val="bg1">
                        <a:lumMod val="85000"/>
                      </a:schemeClr>
                    </a:gs>
                    <a:gs pos="98000">
                      <a:schemeClr val="bg2">
                        <a:lumMod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 w="609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4" name="í$ḻîḍe"/>
              <p:cNvGrpSpPr/>
              <p:nvPr/>
            </p:nvGrpSpPr>
            <p:grpSpPr>
              <a:xfrm>
                <a:off x="4792909" y="2554402"/>
                <a:ext cx="20189" cy="350491"/>
                <a:chOff x="4792909" y="2554402"/>
                <a:chExt cx="20189" cy="350491"/>
              </a:xfrm>
            </p:grpSpPr>
            <p:sp>
              <p:nvSpPr>
                <p:cNvPr id="51" name="ïṣ1íḑê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4792909" y="2554402"/>
                  <a:ext cx="20189" cy="350491"/>
                </a:xfrm>
                <a:custGeom>
                  <a:avLst/>
                  <a:gdLst>
                    <a:gd name="connsiteX0" fmla="*/ 12756 w 20189"/>
                    <a:gd name="connsiteY0" fmla="*/ 352 h 350491"/>
                    <a:gd name="connsiteX1" fmla="*/ 950 w 20189"/>
                    <a:gd name="connsiteY1" fmla="*/ 7731 h 350491"/>
                    <a:gd name="connsiteX2" fmla="*/ 28 w 20189"/>
                    <a:gd name="connsiteY2" fmla="*/ 11605 h 350491"/>
                    <a:gd name="connsiteX3" fmla="*/ 28 w 20189"/>
                    <a:gd name="connsiteY3" fmla="*/ 335533 h 350491"/>
                    <a:gd name="connsiteX4" fmla="*/ 950 w 20189"/>
                    <a:gd name="connsiteY4" fmla="*/ 341067 h 350491"/>
                    <a:gd name="connsiteX5" fmla="*/ 12756 w 20189"/>
                    <a:gd name="connsiteY5" fmla="*/ 350844 h 350491"/>
                    <a:gd name="connsiteX6" fmla="*/ 20135 w 20189"/>
                    <a:gd name="connsiteY6" fmla="*/ 350844 h 350491"/>
                    <a:gd name="connsiteX7" fmla="*/ 20135 w 20189"/>
                    <a:gd name="connsiteY7" fmla="*/ 352 h 350491"/>
                    <a:gd name="connsiteX8" fmla="*/ 12756 w 20189"/>
                    <a:gd name="connsiteY8" fmla="*/ 352 h 35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89" h="350491">
                      <a:moveTo>
                        <a:pt x="12756" y="352"/>
                      </a:moveTo>
                      <a:cubicBezTo>
                        <a:pt x="8514" y="1459"/>
                        <a:pt x="3533" y="4041"/>
                        <a:pt x="950" y="7731"/>
                      </a:cubicBezTo>
                      <a:cubicBezTo>
                        <a:pt x="397" y="8469"/>
                        <a:pt x="28" y="10867"/>
                        <a:pt x="28" y="11605"/>
                      </a:cubicBezTo>
                      <a:cubicBezTo>
                        <a:pt x="28" y="47023"/>
                        <a:pt x="28" y="155122"/>
                        <a:pt x="28" y="335533"/>
                      </a:cubicBezTo>
                      <a:cubicBezTo>
                        <a:pt x="28" y="336271"/>
                        <a:pt x="581" y="340145"/>
                        <a:pt x="950" y="341067"/>
                      </a:cubicBezTo>
                      <a:cubicBezTo>
                        <a:pt x="3164" y="346416"/>
                        <a:pt x="6853" y="347708"/>
                        <a:pt x="12756" y="350844"/>
                      </a:cubicBezTo>
                      <a:lnTo>
                        <a:pt x="20135" y="350844"/>
                      </a:lnTo>
                      <a:cubicBezTo>
                        <a:pt x="20135" y="341067"/>
                        <a:pt x="20320" y="9760"/>
                        <a:pt x="20135" y="352"/>
                      </a:cubicBezTo>
                      <a:lnTo>
                        <a:pt x="12756" y="352"/>
                      </a:lnTo>
                      <a:close/>
                    </a:path>
                  </a:pathLst>
                </a:custGeom>
                <a:solidFill>
                  <a:srgbClr val="A5A5A5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îṥ1íḑè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4792909" y="2554402"/>
                  <a:ext cx="20189" cy="350491"/>
                </a:xfrm>
                <a:custGeom>
                  <a:avLst/>
                  <a:gdLst>
                    <a:gd name="connsiteX0" fmla="*/ 12756 w 20189"/>
                    <a:gd name="connsiteY0" fmla="*/ 352 h 350491"/>
                    <a:gd name="connsiteX1" fmla="*/ 950 w 20189"/>
                    <a:gd name="connsiteY1" fmla="*/ 7731 h 350491"/>
                    <a:gd name="connsiteX2" fmla="*/ 28 w 20189"/>
                    <a:gd name="connsiteY2" fmla="*/ 11605 h 350491"/>
                    <a:gd name="connsiteX3" fmla="*/ 28 w 20189"/>
                    <a:gd name="connsiteY3" fmla="*/ 335533 h 350491"/>
                    <a:gd name="connsiteX4" fmla="*/ 950 w 20189"/>
                    <a:gd name="connsiteY4" fmla="*/ 341067 h 350491"/>
                    <a:gd name="connsiteX5" fmla="*/ 12756 w 20189"/>
                    <a:gd name="connsiteY5" fmla="*/ 350844 h 350491"/>
                    <a:gd name="connsiteX6" fmla="*/ 20135 w 20189"/>
                    <a:gd name="connsiteY6" fmla="*/ 350844 h 350491"/>
                    <a:gd name="connsiteX7" fmla="*/ 20135 w 20189"/>
                    <a:gd name="connsiteY7" fmla="*/ 352 h 350491"/>
                    <a:gd name="connsiteX8" fmla="*/ 12756 w 20189"/>
                    <a:gd name="connsiteY8" fmla="*/ 352 h 350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89" h="350491">
                      <a:moveTo>
                        <a:pt x="12756" y="352"/>
                      </a:moveTo>
                      <a:cubicBezTo>
                        <a:pt x="8514" y="1459"/>
                        <a:pt x="3533" y="4041"/>
                        <a:pt x="950" y="7731"/>
                      </a:cubicBezTo>
                      <a:cubicBezTo>
                        <a:pt x="397" y="8469"/>
                        <a:pt x="28" y="10867"/>
                        <a:pt x="28" y="11605"/>
                      </a:cubicBezTo>
                      <a:cubicBezTo>
                        <a:pt x="28" y="47023"/>
                        <a:pt x="28" y="155122"/>
                        <a:pt x="28" y="335533"/>
                      </a:cubicBezTo>
                      <a:cubicBezTo>
                        <a:pt x="28" y="336271"/>
                        <a:pt x="581" y="340145"/>
                        <a:pt x="950" y="341067"/>
                      </a:cubicBezTo>
                      <a:cubicBezTo>
                        <a:pt x="3164" y="346416"/>
                        <a:pt x="6853" y="347708"/>
                        <a:pt x="12756" y="350844"/>
                      </a:cubicBezTo>
                      <a:lnTo>
                        <a:pt x="20135" y="350844"/>
                      </a:lnTo>
                      <a:cubicBezTo>
                        <a:pt x="20135" y="341067"/>
                        <a:pt x="20320" y="9760"/>
                        <a:pt x="20135" y="352"/>
                      </a:cubicBezTo>
                      <a:lnTo>
                        <a:pt x="12756" y="352"/>
                      </a:lnTo>
                      <a:close/>
                    </a:path>
                  </a:pathLst>
                </a:custGeom>
                <a:gradFill>
                  <a:gsLst>
                    <a:gs pos="21000">
                      <a:schemeClr val="bg1">
                        <a:lumMod val="85000"/>
                      </a:schemeClr>
                    </a:gs>
                    <a:gs pos="2000">
                      <a:schemeClr val="bg2">
                        <a:lumMod val="25000"/>
                      </a:schemeClr>
                    </a:gs>
                    <a:gs pos="1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bg2">
                        <a:lumMod val="25000"/>
                      </a:scheme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82000">
                      <a:schemeClr val="bg1">
                        <a:lumMod val="85000"/>
                      </a:schemeClr>
                    </a:gs>
                    <a:gs pos="98000">
                      <a:schemeClr val="bg2">
                        <a:lumMod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n w="609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5" name="îṩḻíḍè"/>
              <p:cNvSpPr/>
              <p:nvPr>
                <p:custDataLst>
                  <p:tags r:id="rId31"/>
                </p:custDataLst>
              </p:nvPr>
            </p:nvSpPr>
            <p:spPr>
              <a:xfrm rot="10800000" flipV="1">
                <a:off x="7378902" y="2231580"/>
                <a:ext cx="20189" cy="557097"/>
              </a:xfrm>
              <a:custGeom>
                <a:avLst/>
                <a:gdLst>
                  <a:gd name="connsiteX0" fmla="*/ 12700 w 20189"/>
                  <a:gd name="connsiteY0" fmla="*/ 352 h 557097"/>
                  <a:gd name="connsiteX1" fmla="*/ 894 w 20189"/>
                  <a:gd name="connsiteY1" fmla="*/ 7731 h 557097"/>
                  <a:gd name="connsiteX2" fmla="*/ -28 w 20189"/>
                  <a:gd name="connsiteY2" fmla="*/ 11605 h 557097"/>
                  <a:gd name="connsiteX3" fmla="*/ -28 w 20189"/>
                  <a:gd name="connsiteY3" fmla="*/ 542138 h 557097"/>
                  <a:gd name="connsiteX4" fmla="*/ 894 w 20189"/>
                  <a:gd name="connsiteY4" fmla="*/ 547672 h 557097"/>
                  <a:gd name="connsiteX5" fmla="*/ 12700 w 20189"/>
                  <a:gd name="connsiteY5" fmla="*/ 557449 h 557097"/>
                  <a:gd name="connsiteX6" fmla="*/ 20079 w 20189"/>
                  <a:gd name="connsiteY6" fmla="*/ 557449 h 557097"/>
                  <a:gd name="connsiteX7" fmla="*/ 20079 w 20189"/>
                  <a:gd name="connsiteY7" fmla="*/ 352 h 557097"/>
                  <a:gd name="connsiteX8" fmla="*/ 12700 w 20189"/>
                  <a:gd name="connsiteY8" fmla="*/ 352 h 557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189" h="557097">
                    <a:moveTo>
                      <a:pt x="12700" y="352"/>
                    </a:moveTo>
                    <a:cubicBezTo>
                      <a:pt x="8457" y="1459"/>
                      <a:pt x="3477" y="4041"/>
                      <a:pt x="894" y="7731"/>
                    </a:cubicBezTo>
                    <a:cubicBezTo>
                      <a:pt x="341" y="8469"/>
                      <a:pt x="-28" y="10867"/>
                      <a:pt x="-28" y="11605"/>
                    </a:cubicBezTo>
                    <a:cubicBezTo>
                      <a:pt x="-28" y="47023"/>
                      <a:pt x="-28" y="361727"/>
                      <a:pt x="-28" y="542138"/>
                    </a:cubicBezTo>
                    <a:cubicBezTo>
                      <a:pt x="-28" y="542876"/>
                      <a:pt x="525" y="546750"/>
                      <a:pt x="894" y="547672"/>
                    </a:cubicBezTo>
                    <a:cubicBezTo>
                      <a:pt x="3108" y="553022"/>
                      <a:pt x="6797" y="554313"/>
                      <a:pt x="12700" y="557449"/>
                    </a:cubicBezTo>
                    <a:lnTo>
                      <a:pt x="20079" y="557449"/>
                    </a:lnTo>
                    <a:cubicBezTo>
                      <a:pt x="20079" y="547672"/>
                      <a:pt x="20263" y="9760"/>
                      <a:pt x="20079" y="352"/>
                    </a:cubicBezTo>
                    <a:lnTo>
                      <a:pt x="12700" y="352"/>
                    </a:lnTo>
                    <a:close/>
                  </a:path>
                </a:pathLst>
              </a:custGeom>
              <a:gradFill>
                <a:gsLst>
                  <a:gs pos="21000">
                    <a:schemeClr val="bg1">
                      <a:lumMod val="85000"/>
                    </a:schemeClr>
                  </a:gs>
                  <a:gs pos="2000">
                    <a:schemeClr val="bg2">
                      <a:lumMod val="25000"/>
                    </a:schemeClr>
                  </a:gs>
                  <a:gs pos="1000">
                    <a:schemeClr val="tx1">
                      <a:lumMod val="75000"/>
                      <a:lumOff val="25000"/>
                    </a:schemeClr>
                  </a:gs>
                  <a:gs pos="0">
                    <a:schemeClr val="bg2">
                      <a:lumMod val="25000"/>
                    </a:schemeClr>
                  </a:gs>
                  <a:gs pos="99000">
                    <a:schemeClr val="tx1">
                      <a:lumMod val="75000"/>
                      <a:lumOff val="25000"/>
                    </a:schemeClr>
                  </a:gs>
                  <a:gs pos="82000">
                    <a:schemeClr val="bg1">
                      <a:lumMod val="85000"/>
                    </a:schemeClr>
                  </a:gs>
                  <a:gs pos="98000">
                    <a:schemeClr val="bg2">
                      <a:lumMod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n w="609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ïśḷïḍê"/>
              <p:cNvSpPr/>
              <p:nvPr>
                <p:custDataLst>
                  <p:tags r:id="rId32"/>
                </p:custDataLst>
              </p:nvPr>
            </p:nvSpPr>
            <p:spPr>
              <a:xfrm>
                <a:off x="5953036" y="1311078"/>
                <a:ext cx="287772" cy="44272"/>
              </a:xfrm>
              <a:custGeom>
                <a:avLst/>
                <a:gdLst>
                  <a:gd name="connsiteX0" fmla="*/ 22793 w 287772"/>
                  <a:gd name="connsiteY0" fmla="*/ 98 h 44272"/>
                  <a:gd name="connsiteX1" fmla="*/ 266293 w 287772"/>
                  <a:gd name="connsiteY1" fmla="*/ 98 h 44272"/>
                  <a:gd name="connsiteX2" fmla="*/ 288429 w 287772"/>
                  <a:gd name="connsiteY2" fmla="*/ 22234 h 44272"/>
                  <a:gd name="connsiteX3" fmla="*/ 288429 w 287772"/>
                  <a:gd name="connsiteY3" fmla="*/ 22234 h 44272"/>
                  <a:gd name="connsiteX4" fmla="*/ 266293 w 287772"/>
                  <a:gd name="connsiteY4" fmla="*/ 44371 h 44272"/>
                  <a:gd name="connsiteX5" fmla="*/ 22793 w 287772"/>
                  <a:gd name="connsiteY5" fmla="*/ 44371 h 44272"/>
                  <a:gd name="connsiteX6" fmla="*/ 657 w 287772"/>
                  <a:gd name="connsiteY6" fmla="*/ 22234 h 44272"/>
                  <a:gd name="connsiteX7" fmla="*/ 657 w 287772"/>
                  <a:gd name="connsiteY7" fmla="*/ 22234 h 44272"/>
                  <a:gd name="connsiteX8" fmla="*/ 22793 w 287772"/>
                  <a:gd name="connsiteY8" fmla="*/ 98 h 44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772" h="44272">
                    <a:moveTo>
                      <a:pt x="22793" y="98"/>
                    </a:moveTo>
                    <a:lnTo>
                      <a:pt x="266293" y="98"/>
                    </a:lnTo>
                    <a:cubicBezTo>
                      <a:pt x="278468" y="98"/>
                      <a:pt x="288429" y="10059"/>
                      <a:pt x="288429" y="22234"/>
                    </a:cubicBezTo>
                    <a:lnTo>
                      <a:pt x="288429" y="22234"/>
                    </a:lnTo>
                    <a:cubicBezTo>
                      <a:pt x="288429" y="34409"/>
                      <a:pt x="278468" y="44371"/>
                      <a:pt x="266293" y="44371"/>
                    </a:cubicBezTo>
                    <a:lnTo>
                      <a:pt x="22793" y="44371"/>
                    </a:lnTo>
                    <a:cubicBezTo>
                      <a:pt x="10618" y="44371"/>
                      <a:pt x="657" y="34409"/>
                      <a:pt x="657" y="22234"/>
                    </a:cubicBezTo>
                    <a:lnTo>
                      <a:pt x="657" y="22234"/>
                    </a:lnTo>
                    <a:cubicBezTo>
                      <a:pt x="657" y="10059"/>
                      <a:pt x="10618" y="98"/>
                      <a:pt x="22793" y="98"/>
                    </a:cubicBezTo>
                    <a:close/>
                  </a:path>
                </a:pathLst>
              </a:custGeom>
              <a:solidFill>
                <a:srgbClr val="1D1C1C">
                  <a:alpha val="1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îš1íḋè"/>
              <p:cNvSpPr/>
              <p:nvPr>
                <p:custDataLst>
                  <p:tags r:id="rId33"/>
                </p:custDataLst>
              </p:nvPr>
            </p:nvSpPr>
            <p:spPr>
              <a:xfrm>
                <a:off x="5953036" y="1311078"/>
                <a:ext cx="287772" cy="38738"/>
              </a:xfrm>
              <a:custGeom>
                <a:avLst/>
                <a:gdLst>
                  <a:gd name="connsiteX0" fmla="*/ 288429 w 287772"/>
                  <a:gd name="connsiteY0" fmla="*/ 35701 h 38738"/>
                  <a:gd name="connsiteX1" fmla="*/ 288429 w 287772"/>
                  <a:gd name="connsiteY1" fmla="*/ 38837 h 38738"/>
                  <a:gd name="connsiteX2" fmla="*/ 657 w 287772"/>
                  <a:gd name="connsiteY2" fmla="*/ 38837 h 38738"/>
                  <a:gd name="connsiteX3" fmla="*/ 657 w 287772"/>
                  <a:gd name="connsiteY3" fmla="*/ 35516 h 38738"/>
                  <a:gd name="connsiteX4" fmla="*/ 288429 w 287772"/>
                  <a:gd name="connsiteY4" fmla="*/ 35516 h 38738"/>
                  <a:gd name="connsiteX5" fmla="*/ 288429 w 287772"/>
                  <a:gd name="connsiteY5" fmla="*/ 27584 h 38738"/>
                  <a:gd name="connsiteX6" fmla="*/ 288429 w 287772"/>
                  <a:gd name="connsiteY6" fmla="*/ 30904 h 38738"/>
                  <a:gd name="connsiteX7" fmla="*/ 657 w 287772"/>
                  <a:gd name="connsiteY7" fmla="*/ 30904 h 38738"/>
                  <a:gd name="connsiteX8" fmla="*/ 657 w 287772"/>
                  <a:gd name="connsiteY8" fmla="*/ 27584 h 38738"/>
                  <a:gd name="connsiteX9" fmla="*/ 288429 w 287772"/>
                  <a:gd name="connsiteY9" fmla="*/ 27584 h 38738"/>
                  <a:gd name="connsiteX10" fmla="*/ 288429 w 287772"/>
                  <a:gd name="connsiteY10" fmla="*/ 17807 h 38738"/>
                  <a:gd name="connsiteX11" fmla="*/ 288429 w 287772"/>
                  <a:gd name="connsiteY11" fmla="*/ 21128 h 38738"/>
                  <a:gd name="connsiteX12" fmla="*/ 657 w 287772"/>
                  <a:gd name="connsiteY12" fmla="*/ 21128 h 38738"/>
                  <a:gd name="connsiteX13" fmla="*/ 657 w 287772"/>
                  <a:gd name="connsiteY13" fmla="*/ 17807 h 38738"/>
                  <a:gd name="connsiteX14" fmla="*/ 288429 w 287772"/>
                  <a:gd name="connsiteY14" fmla="*/ 17807 h 38738"/>
                  <a:gd name="connsiteX15" fmla="*/ 288429 w 287772"/>
                  <a:gd name="connsiteY15" fmla="*/ 9875 h 38738"/>
                  <a:gd name="connsiteX16" fmla="*/ 288429 w 287772"/>
                  <a:gd name="connsiteY16" fmla="*/ 13011 h 38738"/>
                  <a:gd name="connsiteX17" fmla="*/ 657 w 287772"/>
                  <a:gd name="connsiteY17" fmla="*/ 13011 h 38738"/>
                  <a:gd name="connsiteX18" fmla="*/ 657 w 287772"/>
                  <a:gd name="connsiteY18" fmla="*/ 9875 h 38738"/>
                  <a:gd name="connsiteX19" fmla="*/ 288429 w 287772"/>
                  <a:gd name="connsiteY19" fmla="*/ 9875 h 38738"/>
                  <a:gd name="connsiteX20" fmla="*/ 288429 w 287772"/>
                  <a:gd name="connsiteY20" fmla="*/ 98 h 38738"/>
                  <a:gd name="connsiteX21" fmla="*/ 288429 w 287772"/>
                  <a:gd name="connsiteY21" fmla="*/ 3418 h 38738"/>
                  <a:gd name="connsiteX22" fmla="*/ 657 w 287772"/>
                  <a:gd name="connsiteY22" fmla="*/ 3418 h 38738"/>
                  <a:gd name="connsiteX23" fmla="*/ 657 w 287772"/>
                  <a:gd name="connsiteY23" fmla="*/ 98 h 38738"/>
                  <a:gd name="connsiteX24" fmla="*/ 288429 w 287772"/>
                  <a:gd name="connsiteY24" fmla="*/ 98 h 38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87772" h="38738">
                    <a:moveTo>
                      <a:pt x="288429" y="35701"/>
                    </a:moveTo>
                    <a:lnTo>
                      <a:pt x="288429" y="38837"/>
                    </a:lnTo>
                    <a:lnTo>
                      <a:pt x="657" y="38837"/>
                    </a:lnTo>
                    <a:lnTo>
                      <a:pt x="657" y="35516"/>
                    </a:lnTo>
                    <a:lnTo>
                      <a:pt x="288429" y="35516"/>
                    </a:lnTo>
                    <a:close/>
                    <a:moveTo>
                      <a:pt x="288429" y="27584"/>
                    </a:moveTo>
                    <a:lnTo>
                      <a:pt x="288429" y="30904"/>
                    </a:lnTo>
                    <a:lnTo>
                      <a:pt x="657" y="30904"/>
                    </a:lnTo>
                    <a:lnTo>
                      <a:pt x="657" y="27584"/>
                    </a:lnTo>
                    <a:lnTo>
                      <a:pt x="288429" y="27584"/>
                    </a:lnTo>
                    <a:close/>
                    <a:moveTo>
                      <a:pt x="288429" y="17807"/>
                    </a:moveTo>
                    <a:lnTo>
                      <a:pt x="288429" y="21128"/>
                    </a:lnTo>
                    <a:lnTo>
                      <a:pt x="657" y="21128"/>
                    </a:lnTo>
                    <a:lnTo>
                      <a:pt x="657" y="17807"/>
                    </a:lnTo>
                    <a:lnTo>
                      <a:pt x="288429" y="17807"/>
                    </a:lnTo>
                    <a:close/>
                    <a:moveTo>
                      <a:pt x="288429" y="9875"/>
                    </a:moveTo>
                    <a:lnTo>
                      <a:pt x="288429" y="13011"/>
                    </a:lnTo>
                    <a:lnTo>
                      <a:pt x="657" y="13011"/>
                    </a:lnTo>
                    <a:lnTo>
                      <a:pt x="657" y="9875"/>
                    </a:lnTo>
                    <a:lnTo>
                      <a:pt x="288429" y="9875"/>
                    </a:lnTo>
                    <a:close/>
                    <a:moveTo>
                      <a:pt x="288429" y="98"/>
                    </a:moveTo>
                    <a:lnTo>
                      <a:pt x="288429" y="3418"/>
                    </a:lnTo>
                    <a:lnTo>
                      <a:pt x="657" y="3418"/>
                    </a:lnTo>
                    <a:lnTo>
                      <a:pt x="657" y="98"/>
                    </a:lnTo>
                    <a:lnTo>
                      <a:pt x="288429" y="9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ïṩlïḋê"/>
              <p:cNvSpPr/>
              <p:nvPr>
                <p:custDataLst>
                  <p:tags r:id="rId34"/>
                </p:custDataLst>
              </p:nvPr>
            </p:nvSpPr>
            <p:spPr>
              <a:xfrm>
                <a:off x="5953036" y="1318457"/>
                <a:ext cx="287772" cy="38738"/>
              </a:xfrm>
              <a:custGeom>
                <a:avLst/>
                <a:gdLst>
                  <a:gd name="connsiteX0" fmla="*/ 288429 w 287772"/>
                  <a:gd name="connsiteY0" fmla="*/ 35701 h 38738"/>
                  <a:gd name="connsiteX1" fmla="*/ 288429 w 287772"/>
                  <a:gd name="connsiteY1" fmla="*/ 38837 h 38738"/>
                  <a:gd name="connsiteX2" fmla="*/ 657 w 287772"/>
                  <a:gd name="connsiteY2" fmla="*/ 38837 h 38738"/>
                  <a:gd name="connsiteX3" fmla="*/ 657 w 287772"/>
                  <a:gd name="connsiteY3" fmla="*/ 35516 h 38738"/>
                  <a:gd name="connsiteX4" fmla="*/ 288429 w 287772"/>
                  <a:gd name="connsiteY4" fmla="*/ 35516 h 38738"/>
                  <a:gd name="connsiteX5" fmla="*/ 288429 w 287772"/>
                  <a:gd name="connsiteY5" fmla="*/ 27584 h 38738"/>
                  <a:gd name="connsiteX6" fmla="*/ 288429 w 287772"/>
                  <a:gd name="connsiteY6" fmla="*/ 30904 h 38738"/>
                  <a:gd name="connsiteX7" fmla="*/ 657 w 287772"/>
                  <a:gd name="connsiteY7" fmla="*/ 30904 h 38738"/>
                  <a:gd name="connsiteX8" fmla="*/ 657 w 287772"/>
                  <a:gd name="connsiteY8" fmla="*/ 27584 h 38738"/>
                  <a:gd name="connsiteX9" fmla="*/ 288429 w 287772"/>
                  <a:gd name="connsiteY9" fmla="*/ 27584 h 38738"/>
                  <a:gd name="connsiteX10" fmla="*/ 288429 w 287772"/>
                  <a:gd name="connsiteY10" fmla="*/ 17807 h 38738"/>
                  <a:gd name="connsiteX11" fmla="*/ 288429 w 287772"/>
                  <a:gd name="connsiteY11" fmla="*/ 21128 h 38738"/>
                  <a:gd name="connsiteX12" fmla="*/ 657 w 287772"/>
                  <a:gd name="connsiteY12" fmla="*/ 21128 h 38738"/>
                  <a:gd name="connsiteX13" fmla="*/ 657 w 287772"/>
                  <a:gd name="connsiteY13" fmla="*/ 17807 h 38738"/>
                  <a:gd name="connsiteX14" fmla="*/ 288429 w 287772"/>
                  <a:gd name="connsiteY14" fmla="*/ 17807 h 38738"/>
                  <a:gd name="connsiteX15" fmla="*/ 288429 w 287772"/>
                  <a:gd name="connsiteY15" fmla="*/ 9875 h 38738"/>
                  <a:gd name="connsiteX16" fmla="*/ 288429 w 287772"/>
                  <a:gd name="connsiteY16" fmla="*/ 13011 h 38738"/>
                  <a:gd name="connsiteX17" fmla="*/ 657 w 287772"/>
                  <a:gd name="connsiteY17" fmla="*/ 13011 h 38738"/>
                  <a:gd name="connsiteX18" fmla="*/ 657 w 287772"/>
                  <a:gd name="connsiteY18" fmla="*/ 9875 h 38738"/>
                  <a:gd name="connsiteX19" fmla="*/ 288429 w 287772"/>
                  <a:gd name="connsiteY19" fmla="*/ 9875 h 38738"/>
                  <a:gd name="connsiteX20" fmla="*/ 288429 w 287772"/>
                  <a:gd name="connsiteY20" fmla="*/ 98 h 38738"/>
                  <a:gd name="connsiteX21" fmla="*/ 288429 w 287772"/>
                  <a:gd name="connsiteY21" fmla="*/ 3418 h 38738"/>
                  <a:gd name="connsiteX22" fmla="*/ 657 w 287772"/>
                  <a:gd name="connsiteY22" fmla="*/ 3418 h 38738"/>
                  <a:gd name="connsiteX23" fmla="*/ 657 w 287772"/>
                  <a:gd name="connsiteY23" fmla="*/ 98 h 38738"/>
                  <a:gd name="connsiteX24" fmla="*/ 288429 w 287772"/>
                  <a:gd name="connsiteY24" fmla="*/ 98 h 38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87772" h="38738">
                    <a:moveTo>
                      <a:pt x="288429" y="35701"/>
                    </a:moveTo>
                    <a:lnTo>
                      <a:pt x="288429" y="38837"/>
                    </a:lnTo>
                    <a:lnTo>
                      <a:pt x="657" y="38837"/>
                    </a:lnTo>
                    <a:lnTo>
                      <a:pt x="657" y="35516"/>
                    </a:lnTo>
                    <a:lnTo>
                      <a:pt x="288429" y="35516"/>
                    </a:lnTo>
                    <a:close/>
                    <a:moveTo>
                      <a:pt x="288429" y="27584"/>
                    </a:moveTo>
                    <a:lnTo>
                      <a:pt x="288429" y="30904"/>
                    </a:lnTo>
                    <a:lnTo>
                      <a:pt x="657" y="30904"/>
                    </a:lnTo>
                    <a:lnTo>
                      <a:pt x="657" y="27584"/>
                    </a:lnTo>
                    <a:lnTo>
                      <a:pt x="288429" y="27584"/>
                    </a:lnTo>
                    <a:close/>
                    <a:moveTo>
                      <a:pt x="288429" y="17807"/>
                    </a:moveTo>
                    <a:lnTo>
                      <a:pt x="288429" y="21128"/>
                    </a:lnTo>
                    <a:lnTo>
                      <a:pt x="657" y="21128"/>
                    </a:lnTo>
                    <a:lnTo>
                      <a:pt x="657" y="17807"/>
                    </a:lnTo>
                    <a:lnTo>
                      <a:pt x="288429" y="17807"/>
                    </a:lnTo>
                    <a:close/>
                    <a:moveTo>
                      <a:pt x="288429" y="9875"/>
                    </a:moveTo>
                    <a:lnTo>
                      <a:pt x="288429" y="13011"/>
                    </a:lnTo>
                    <a:lnTo>
                      <a:pt x="657" y="13011"/>
                    </a:lnTo>
                    <a:lnTo>
                      <a:pt x="657" y="9875"/>
                    </a:lnTo>
                    <a:lnTo>
                      <a:pt x="288429" y="9875"/>
                    </a:lnTo>
                    <a:close/>
                    <a:moveTo>
                      <a:pt x="288429" y="98"/>
                    </a:moveTo>
                    <a:lnTo>
                      <a:pt x="288429" y="3418"/>
                    </a:lnTo>
                    <a:lnTo>
                      <a:pt x="657" y="3418"/>
                    </a:lnTo>
                    <a:lnTo>
                      <a:pt x="657" y="98"/>
                    </a:lnTo>
                    <a:lnTo>
                      <a:pt x="288429" y="98"/>
                    </a:ln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ïṥľíḍê"/>
              <p:cNvSpPr/>
              <p:nvPr>
                <p:custDataLst>
                  <p:tags r:id="rId35"/>
                </p:custDataLst>
              </p:nvPr>
            </p:nvSpPr>
            <p:spPr>
              <a:xfrm>
                <a:off x="5959493" y="1311078"/>
                <a:ext cx="274859" cy="44272"/>
              </a:xfrm>
              <a:custGeom>
                <a:avLst/>
                <a:gdLst>
                  <a:gd name="connsiteX0" fmla="*/ 3977 w 274859"/>
                  <a:gd name="connsiteY0" fmla="*/ 98 h 44272"/>
                  <a:gd name="connsiteX1" fmla="*/ 3977 w 274859"/>
                  <a:gd name="connsiteY1" fmla="*/ 44371 h 44272"/>
                  <a:gd name="connsiteX2" fmla="*/ 657 w 274859"/>
                  <a:gd name="connsiteY2" fmla="*/ 44371 h 44272"/>
                  <a:gd name="connsiteX3" fmla="*/ 657 w 274859"/>
                  <a:gd name="connsiteY3" fmla="*/ 98 h 44272"/>
                  <a:gd name="connsiteX4" fmla="*/ 3977 w 274859"/>
                  <a:gd name="connsiteY4" fmla="*/ 98 h 44272"/>
                  <a:gd name="connsiteX5" fmla="*/ 13754 w 274859"/>
                  <a:gd name="connsiteY5" fmla="*/ 98 h 44272"/>
                  <a:gd name="connsiteX6" fmla="*/ 13754 w 274859"/>
                  <a:gd name="connsiteY6" fmla="*/ 44371 h 44272"/>
                  <a:gd name="connsiteX7" fmla="*/ 10434 w 274859"/>
                  <a:gd name="connsiteY7" fmla="*/ 44371 h 44272"/>
                  <a:gd name="connsiteX8" fmla="*/ 10434 w 274859"/>
                  <a:gd name="connsiteY8" fmla="*/ 98 h 44272"/>
                  <a:gd name="connsiteX9" fmla="*/ 13754 w 274859"/>
                  <a:gd name="connsiteY9" fmla="*/ 98 h 44272"/>
                  <a:gd name="connsiteX10" fmla="*/ 21871 w 274859"/>
                  <a:gd name="connsiteY10" fmla="*/ 98 h 44272"/>
                  <a:gd name="connsiteX11" fmla="*/ 21871 w 274859"/>
                  <a:gd name="connsiteY11" fmla="*/ 44371 h 44272"/>
                  <a:gd name="connsiteX12" fmla="*/ 18551 w 274859"/>
                  <a:gd name="connsiteY12" fmla="*/ 44371 h 44272"/>
                  <a:gd name="connsiteX13" fmla="*/ 18551 w 274859"/>
                  <a:gd name="connsiteY13" fmla="*/ 98 h 44272"/>
                  <a:gd name="connsiteX14" fmla="*/ 21871 w 274859"/>
                  <a:gd name="connsiteY14" fmla="*/ 98 h 44272"/>
                  <a:gd name="connsiteX15" fmla="*/ 31832 w 274859"/>
                  <a:gd name="connsiteY15" fmla="*/ 98 h 44272"/>
                  <a:gd name="connsiteX16" fmla="*/ 31832 w 274859"/>
                  <a:gd name="connsiteY16" fmla="*/ 44371 h 44272"/>
                  <a:gd name="connsiteX17" fmla="*/ 28512 w 274859"/>
                  <a:gd name="connsiteY17" fmla="*/ 44371 h 44272"/>
                  <a:gd name="connsiteX18" fmla="*/ 28512 w 274859"/>
                  <a:gd name="connsiteY18" fmla="*/ 98 h 44272"/>
                  <a:gd name="connsiteX19" fmla="*/ 31832 w 274859"/>
                  <a:gd name="connsiteY19" fmla="*/ 98 h 44272"/>
                  <a:gd name="connsiteX20" fmla="*/ 39949 w 274859"/>
                  <a:gd name="connsiteY20" fmla="*/ 98 h 44272"/>
                  <a:gd name="connsiteX21" fmla="*/ 39949 w 274859"/>
                  <a:gd name="connsiteY21" fmla="*/ 44371 h 44272"/>
                  <a:gd name="connsiteX22" fmla="*/ 36629 w 274859"/>
                  <a:gd name="connsiteY22" fmla="*/ 44371 h 44272"/>
                  <a:gd name="connsiteX23" fmla="*/ 36629 w 274859"/>
                  <a:gd name="connsiteY23" fmla="*/ 98 h 44272"/>
                  <a:gd name="connsiteX24" fmla="*/ 39949 w 274859"/>
                  <a:gd name="connsiteY24" fmla="*/ 98 h 44272"/>
                  <a:gd name="connsiteX25" fmla="*/ 49726 w 274859"/>
                  <a:gd name="connsiteY25" fmla="*/ 98 h 44272"/>
                  <a:gd name="connsiteX26" fmla="*/ 49726 w 274859"/>
                  <a:gd name="connsiteY26" fmla="*/ 44371 h 44272"/>
                  <a:gd name="connsiteX27" fmla="*/ 46405 w 274859"/>
                  <a:gd name="connsiteY27" fmla="*/ 44371 h 44272"/>
                  <a:gd name="connsiteX28" fmla="*/ 46405 w 274859"/>
                  <a:gd name="connsiteY28" fmla="*/ 98 h 44272"/>
                  <a:gd name="connsiteX29" fmla="*/ 49726 w 274859"/>
                  <a:gd name="connsiteY29" fmla="*/ 98 h 44272"/>
                  <a:gd name="connsiteX30" fmla="*/ 57842 w 274859"/>
                  <a:gd name="connsiteY30" fmla="*/ 98 h 44272"/>
                  <a:gd name="connsiteX31" fmla="*/ 57842 w 274859"/>
                  <a:gd name="connsiteY31" fmla="*/ 44371 h 44272"/>
                  <a:gd name="connsiteX32" fmla="*/ 54707 w 274859"/>
                  <a:gd name="connsiteY32" fmla="*/ 44371 h 44272"/>
                  <a:gd name="connsiteX33" fmla="*/ 54707 w 274859"/>
                  <a:gd name="connsiteY33" fmla="*/ 98 h 44272"/>
                  <a:gd name="connsiteX34" fmla="*/ 57842 w 274859"/>
                  <a:gd name="connsiteY34" fmla="*/ 98 h 44272"/>
                  <a:gd name="connsiteX35" fmla="*/ 67804 w 274859"/>
                  <a:gd name="connsiteY35" fmla="*/ 98 h 44272"/>
                  <a:gd name="connsiteX36" fmla="*/ 67804 w 274859"/>
                  <a:gd name="connsiteY36" fmla="*/ 44371 h 44272"/>
                  <a:gd name="connsiteX37" fmla="*/ 64483 w 274859"/>
                  <a:gd name="connsiteY37" fmla="*/ 44371 h 44272"/>
                  <a:gd name="connsiteX38" fmla="*/ 64483 w 274859"/>
                  <a:gd name="connsiteY38" fmla="*/ 98 h 44272"/>
                  <a:gd name="connsiteX39" fmla="*/ 67804 w 274859"/>
                  <a:gd name="connsiteY39" fmla="*/ 98 h 44272"/>
                  <a:gd name="connsiteX40" fmla="*/ 75920 w 274859"/>
                  <a:gd name="connsiteY40" fmla="*/ 98 h 44272"/>
                  <a:gd name="connsiteX41" fmla="*/ 75920 w 274859"/>
                  <a:gd name="connsiteY41" fmla="*/ 44371 h 44272"/>
                  <a:gd name="connsiteX42" fmla="*/ 72600 w 274859"/>
                  <a:gd name="connsiteY42" fmla="*/ 44371 h 44272"/>
                  <a:gd name="connsiteX43" fmla="*/ 72600 w 274859"/>
                  <a:gd name="connsiteY43" fmla="*/ 98 h 44272"/>
                  <a:gd name="connsiteX44" fmla="*/ 75920 w 274859"/>
                  <a:gd name="connsiteY44" fmla="*/ 98 h 44272"/>
                  <a:gd name="connsiteX45" fmla="*/ 85697 w 274859"/>
                  <a:gd name="connsiteY45" fmla="*/ 98 h 44272"/>
                  <a:gd name="connsiteX46" fmla="*/ 85697 w 274859"/>
                  <a:gd name="connsiteY46" fmla="*/ 44371 h 44272"/>
                  <a:gd name="connsiteX47" fmla="*/ 82377 w 274859"/>
                  <a:gd name="connsiteY47" fmla="*/ 44371 h 44272"/>
                  <a:gd name="connsiteX48" fmla="*/ 82377 w 274859"/>
                  <a:gd name="connsiteY48" fmla="*/ 98 h 44272"/>
                  <a:gd name="connsiteX49" fmla="*/ 85697 w 274859"/>
                  <a:gd name="connsiteY49" fmla="*/ 98 h 44272"/>
                  <a:gd name="connsiteX50" fmla="*/ 93998 w 274859"/>
                  <a:gd name="connsiteY50" fmla="*/ 98 h 44272"/>
                  <a:gd name="connsiteX51" fmla="*/ 93998 w 274859"/>
                  <a:gd name="connsiteY51" fmla="*/ 44371 h 44272"/>
                  <a:gd name="connsiteX52" fmla="*/ 90678 w 274859"/>
                  <a:gd name="connsiteY52" fmla="*/ 44371 h 44272"/>
                  <a:gd name="connsiteX53" fmla="*/ 90678 w 274859"/>
                  <a:gd name="connsiteY53" fmla="*/ 98 h 44272"/>
                  <a:gd name="connsiteX54" fmla="*/ 93998 w 274859"/>
                  <a:gd name="connsiteY54" fmla="*/ 98 h 44272"/>
                  <a:gd name="connsiteX55" fmla="*/ 103775 w 274859"/>
                  <a:gd name="connsiteY55" fmla="*/ 98 h 44272"/>
                  <a:gd name="connsiteX56" fmla="*/ 103775 w 274859"/>
                  <a:gd name="connsiteY56" fmla="*/ 44371 h 44272"/>
                  <a:gd name="connsiteX57" fmla="*/ 100455 w 274859"/>
                  <a:gd name="connsiteY57" fmla="*/ 44371 h 44272"/>
                  <a:gd name="connsiteX58" fmla="*/ 100455 w 274859"/>
                  <a:gd name="connsiteY58" fmla="*/ 98 h 44272"/>
                  <a:gd name="connsiteX59" fmla="*/ 103775 w 274859"/>
                  <a:gd name="connsiteY59" fmla="*/ 98 h 44272"/>
                  <a:gd name="connsiteX60" fmla="*/ 111892 w 274859"/>
                  <a:gd name="connsiteY60" fmla="*/ 98 h 44272"/>
                  <a:gd name="connsiteX61" fmla="*/ 111892 w 274859"/>
                  <a:gd name="connsiteY61" fmla="*/ 44371 h 44272"/>
                  <a:gd name="connsiteX62" fmla="*/ 108572 w 274859"/>
                  <a:gd name="connsiteY62" fmla="*/ 44371 h 44272"/>
                  <a:gd name="connsiteX63" fmla="*/ 108572 w 274859"/>
                  <a:gd name="connsiteY63" fmla="*/ 98 h 44272"/>
                  <a:gd name="connsiteX64" fmla="*/ 111892 w 274859"/>
                  <a:gd name="connsiteY64" fmla="*/ 98 h 44272"/>
                  <a:gd name="connsiteX65" fmla="*/ 121669 w 274859"/>
                  <a:gd name="connsiteY65" fmla="*/ 98 h 44272"/>
                  <a:gd name="connsiteX66" fmla="*/ 121669 w 274859"/>
                  <a:gd name="connsiteY66" fmla="*/ 44371 h 44272"/>
                  <a:gd name="connsiteX67" fmla="*/ 118348 w 274859"/>
                  <a:gd name="connsiteY67" fmla="*/ 44371 h 44272"/>
                  <a:gd name="connsiteX68" fmla="*/ 118348 w 274859"/>
                  <a:gd name="connsiteY68" fmla="*/ 98 h 44272"/>
                  <a:gd name="connsiteX69" fmla="*/ 121669 w 274859"/>
                  <a:gd name="connsiteY69" fmla="*/ 98 h 44272"/>
                  <a:gd name="connsiteX70" fmla="*/ 131630 w 274859"/>
                  <a:gd name="connsiteY70" fmla="*/ 98 h 44272"/>
                  <a:gd name="connsiteX71" fmla="*/ 131630 w 274859"/>
                  <a:gd name="connsiteY71" fmla="*/ 44371 h 44272"/>
                  <a:gd name="connsiteX72" fmla="*/ 128310 w 274859"/>
                  <a:gd name="connsiteY72" fmla="*/ 44371 h 44272"/>
                  <a:gd name="connsiteX73" fmla="*/ 128310 w 274859"/>
                  <a:gd name="connsiteY73" fmla="*/ 98 h 44272"/>
                  <a:gd name="connsiteX74" fmla="*/ 131630 w 274859"/>
                  <a:gd name="connsiteY74" fmla="*/ 98 h 44272"/>
                  <a:gd name="connsiteX75" fmla="*/ 139747 w 274859"/>
                  <a:gd name="connsiteY75" fmla="*/ 98 h 44272"/>
                  <a:gd name="connsiteX76" fmla="*/ 139747 w 274859"/>
                  <a:gd name="connsiteY76" fmla="*/ 44371 h 44272"/>
                  <a:gd name="connsiteX77" fmla="*/ 136426 w 274859"/>
                  <a:gd name="connsiteY77" fmla="*/ 44371 h 44272"/>
                  <a:gd name="connsiteX78" fmla="*/ 136426 w 274859"/>
                  <a:gd name="connsiteY78" fmla="*/ 98 h 44272"/>
                  <a:gd name="connsiteX79" fmla="*/ 139747 w 274859"/>
                  <a:gd name="connsiteY79" fmla="*/ 98 h 44272"/>
                  <a:gd name="connsiteX80" fmla="*/ 149524 w 274859"/>
                  <a:gd name="connsiteY80" fmla="*/ 98 h 44272"/>
                  <a:gd name="connsiteX81" fmla="*/ 149524 w 274859"/>
                  <a:gd name="connsiteY81" fmla="*/ 44371 h 44272"/>
                  <a:gd name="connsiteX82" fmla="*/ 146203 w 274859"/>
                  <a:gd name="connsiteY82" fmla="*/ 44371 h 44272"/>
                  <a:gd name="connsiteX83" fmla="*/ 146203 w 274859"/>
                  <a:gd name="connsiteY83" fmla="*/ 98 h 44272"/>
                  <a:gd name="connsiteX84" fmla="*/ 149524 w 274859"/>
                  <a:gd name="connsiteY84" fmla="*/ 98 h 44272"/>
                  <a:gd name="connsiteX85" fmla="*/ 157640 w 274859"/>
                  <a:gd name="connsiteY85" fmla="*/ 98 h 44272"/>
                  <a:gd name="connsiteX86" fmla="*/ 157640 w 274859"/>
                  <a:gd name="connsiteY86" fmla="*/ 44371 h 44272"/>
                  <a:gd name="connsiteX87" fmla="*/ 154320 w 274859"/>
                  <a:gd name="connsiteY87" fmla="*/ 44371 h 44272"/>
                  <a:gd name="connsiteX88" fmla="*/ 154320 w 274859"/>
                  <a:gd name="connsiteY88" fmla="*/ 98 h 44272"/>
                  <a:gd name="connsiteX89" fmla="*/ 157640 w 274859"/>
                  <a:gd name="connsiteY89" fmla="*/ 98 h 44272"/>
                  <a:gd name="connsiteX90" fmla="*/ 167602 w 274859"/>
                  <a:gd name="connsiteY90" fmla="*/ 98 h 44272"/>
                  <a:gd name="connsiteX91" fmla="*/ 167602 w 274859"/>
                  <a:gd name="connsiteY91" fmla="*/ 44371 h 44272"/>
                  <a:gd name="connsiteX92" fmla="*/ 164281 w 274859"/>
                  <a:gd name="connsiteY92" fmla="*/ 44371 h 44272"/>
                  <a:gd name="connsiteX93" fmla="*/ 164281 w 274859"/>
                  <a:gd name="connsiteY93" fmla="*/ 98 h 44272"/>
                  <a:gd name="connsiteX94" fmla="*/ 167602 w 274859"/>
                  <a:gd name="connsiteY94" fmla="*/ 98 h 44272"/>
                  <a:gd name="connsiteX95" fmla="*/ 175718 w 274859"/>
                  <a:gd name="connsiteY95" fmla="*/ 98 h 44272"/>
                  <a:gd name="connsiteX96" fmla="*/ 175718 w 274859"/>
                  <a:gd name="connsiteY96" fmla="*/ 44371 h 44272"/>
                  <a:gd name="connsiteX97" fmla="*/ 172398 w 274859"/>
                  <a:gd name="connsiteY97" fmla="*/ 44371 h 44272"/>
                  <a:gd name="connsiteX98" fmla="*/ 172398 w 274859"/>
                  <a:gd name="connsiteY98" fmla="*/ 98 h 44272"/>
                  <a:gd name="connsiteX99" fmla="*/ 175718 w 274859"/>
                  <a:gd name="connsiteY99" fmla="*/ 98 h 44272"/>
                  <a:gd name="connsiteX100" fmla="*/ 185495 w 274859"/>
                  <a:gd name="connsiteY100" fmla="*/ 98 h 44272"/>
                  <a:gd name="connsiteX101" fmla="*/ 185495 w 274859"/>
                  <a:gd name="connsiteY101" fmla="*/ 44371 h 44272"/>
                  <a:gd name="connsiteX102" fmla="*/ 182175 w 274859"/>
                  <a:gd name="connsiteY102" fmla="*/ 44371 h 44272"/>
                  <a:gd name="connsiteX103" fmla="*/ 182175 w 274859"/>
                  <a:gd name="connsiteY103" fmla="*/ 98 h 44272"/>
                  <a:gd name="connsiteX104" fmla="*/ 185495 w 274859"/>
                  <a:gd name="connsiteY104" fmla="*/ 98 h 44272"/>
                  <a:gd name="connsiteX105" fmla="*/ 193796 w 274859"/>
                  <a:gd name="connsiteY105" fmla="*/ 98 h 44272"/>
                  <a:gd name="connsiteX106" fmla="*/ 193796 w 274859"/>
                  <a:gd name="connsiteY106" fmla="*/ 44371 h 44272"/>
                  <a:gd name="connsiteX107" fmla="*/ 190476 w 274859"/>
                  <a:gd name="connsiteY107" fmla="*/ 44371 h 44272"/>
                  <a:gd name="connsiteX108" fmla="*/ 190476 w 274859"/>
                  <a:gd name="connsiteY108" fmla="*/ 98 h 44272"/>
                  <a:gd name="connsiteX109" fmla="*/ 193796 w 274859"/>
                  <a:gd name="connsiteY109" fmla="*/ 98 h 44272"/>
                  <a:gd name="connsiteX110" fmla="*/ 203573 w 274859"/>
                  <a:gd name="connsiteY110" fmla="*/ 98 h 44272"/>
                  <a:gd name="connsiteX111" fmla="*/ 203573 w 274859"/>
                  <a:gd name="connsiteY111" fmla="*/ 44371 h 44272"/>
                  <a:gd name="connsiteX112" fmla="*/ 200253 w 274859"/>
                  <a:gd name="connsiteY112" fmla="*/ 44371 h 44272"/>
                  <a:gd name="connsiteX113" fmla="*/ 200253 w 274859"/>
                  <a:gd name="connsiteY113" fmla="*/ 98 h 44272"/>
                  <a:gd name="connsiteX114" fmla="*/ 203573 w 274859"/>
                  <a:gd name="connsiteY114" fmla="*/ 98 h 44272"/>
                  <a:gd name="connsiteX115" fmla="*/ 211690 w 274859"/>
                  <a:gd name="connsiteY115" fmla="*/ 98 h 44272"/>
                  <a:gd name="connsiteX116" fmla="*/ 211690 w 274859"/>
                  <a:gd name="connsiteY116" fmla="*/ 44371 h 44272"/>
                  <a:gd name="connsiteX117" fmla="*/ 208369 w 274859"/>
                  <a:gd name="connsiteY117" fmla="*/ 44371 h 44272"/>
                  <a:gd name="connsiteX118" fmla="*/ 208369 w 274859"/>
                  <a:gd name="connsiteY118" fmla="*/ 98 h 44272"/>
                  <a:gd name="connsiteX119" fmla="*/ 211690 w 274859"/>
                  <a:gd name="connsiteY119" fmla="*/ 98 h 44272"/>
                  <a:gd name="connsiteX120" fmla="*/ 221467 w 274859"/>
                  <a:gd name="connsiteY120" fmla="*/ 98 h 44272"/>
                  <a:gd name="connsiteX121" fmla="*/ 221467 w 274859"/>
                  <a:gd name="connsiteY121" fmla="*/ 44371 h 44272"/>
                  <a:gd name="connsiteX122" fmla="*/ 218146 w 274859"/>
                  <a:gd name="connsiteY122" fmla="*/ 44371 h 44272"/>
                  <a:gd name="connsiteX123" fmla="*/ 218146 w 274859"/>
                  <a:gd name="connsiteY123" fmla="*/ 98 h 44272"/>
                  <a:gd name="connsiteX124" fmla="*/ 221467 w 274859"/>
                  <a:gd name="connsiteY124" fmla="*/ 98 h 44272"/>
                  <a:gd name="connsiteX125" fmla="*/ 229768 w 274859"/>
                  <a:gd name="connsiteY125" fmla="*/ 98 h 44272"/>
                  <a:gd name="connsiteX126" fmla="*/ 229768 w 274859"/>
                  <a:gd name="connsiteY126" fmla="*/ 44371 h 44272"/>
                  <a:gd name="connsiteX127" fmla="*/ 226447 w 274859"/>
                  <a:gd name="connsiteY127" fmla="*/ 44371 h 44272"/>
                  <a:gd name="connsiteX128" fmla="*/ 226447 w 274859"/>
                  <a:gd name="connsiteY128" fmla="*/ 98 h 44272"/>
                  <a:gd name="connsiteX129" fmla="*/ 229768 w 274859"/>
                  <a:gd name="connsiteY129" fmla="*/ 98 h 44272"/>
                  <a:gd name="connsiteX130" fmla="*/ 239545 w 274859"/>
                  <a:gd name="connsiteY130" fmla="*/ 98 h 44272"/>
                  <a:gd name="connsiteX131" fmla="*/ 239545 w 274859"/>
                  <a:gd name="connsiteY131" fmla="*/ 44371 h 44272"/>
                  <a:gd name="connsiteX132" fmla="*/ 236224 w 274859"/>
                  <a:gd name="connsiteY132" fmla="*/ 44371 h 44272"/>
                  <a:gd name="connsiteX133" fmla="*/ 236224 w 274859"/>
                  <a:gd name="connsiteY133" fmla="*/ 98 h 44272"/>
                  <a:gd name="connsiteX134" fmla="*/ 239545 w 274859"/>
                  <a:gd name="connsiteY134" fmla="*/ 98 h 44272"/>
                  <a:gd name="connsiteX135" fmla="*/ 249322 w 274859"/>
                  <a:gd name="connsiteY135" fmla="*/ 98 h 44272"/>
                  <a:gd name="connsiteX136" fmla="*/ 249322 w 274859"/>
                  <a:gd name="connsiteY136" fmla="*/ 44371 h 44272"/>
                  <a:gd name="connsiteX137" fmla="*/ 246001 w 274859"/>
                  <a:gd name="connsiteY137" fmla="*/ 44371 h 44272"/>
                  <a:gd name="connsiteX138" fmla="*/ 246001 w 274859"/>
                  <a:gd name="connsiteY138" fmla="*/ 98 h 44272"/>
                  <a:gd name="connsiteX139" fmla="*/ 249322 w 274859"/>
                  <a:gd name="connsiteY139" fmla="*/ 98 h 44272"/>
                  <a:gd name="connsiteX140" fmla="*/ 257438 w 274859"/>
                  <a:gd name="connsiteY140" fmla="*/ 98 h 44272"/>
                  <a:gd name="connsiteX141" fmla="*/ 257438 w 274859"/>
                  <a:gd name="connsiteY141" fmla="*/ 44371 h 44272"/>
                  <a:gd name="connsiteX142" fmla="*/ 254302 w 274859"/>
                  <a:gd name="connsiteY142" fmla="*/ 44371 h 44272"/>
                  <a:gd name="connsiteX143" fmla="*/ 254302 w 274859"/>
                  <a:gd name="connsiteY143" fmla="*/ 98 h 44272"/>
                  <a:gd name="connsiteX144" fmla="*/ 257438 w 274859"/>
                  <a:gd name="connsiteY144" fmla="*/ 98 h 44272"/>
                  <a:gd name="connsiteX145" fmla="*/ 267400 w 274859"/>
                  <a:gd name="connsiteY145" fmla="*/ 98 h 44272"/>
                  <a:gd name="connsiteX146" fmla="*/ 267400 w 274859"/>
                  <a:gd name="connsiteY146" fmla="*/ 44371 h 44272"/>
                  <a:gd name="connsiteX147" fmla="*/ 264079 w 274859"/>
                  <a:gd name="connsiteY147" fmla="*/ 44371 h 44272"/>
                  <a:gd name="connsiteX148" fmla="*/ 264079 w 274859"/>
                  <a:gd name="connsiteY148" fmla="*/ 98 h 44272"/>
                  <a:gd name="connsiteX149" fmla="*/ 267400 w 274859"/>
                  <a:gd name="connsiteY149" fmla="*/ 98 h 44272"/>
                  <a:gd name="connsiteX150" fmla="*/ 275516 w 274859"/>
                  <a:gd name="connsiteY150" fmla="*/ 98 h 44272"/>
                  <a:gd name="connsiteX151" fmla="*/ 275516 w 274859"/>
                  <a:gd name="connsiteY151" fmla="*/ 44371 h 44272"/>
                  <a:gd name="connsiteX152" fmla="*/ 272196 w 274859"/>
                  <a:gd name="connsiteY152" fmla="*/ 44371 h 44272"/>
                  <a:gd name="connsiteX153" fmla="*/ 272196 w 274859"/>
                  <a:gd name="connsiteY153" fmla="*/ 98 h 44272"/>
                  <a:gd name="connsiteX154" fmla="*/ 275516 w 274859"/>
                  <a:gd name="connsiteY154" fmla="*/ 98 h 44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74859" h="44272">
                    <a:moveTo>
                      <a:pt x="3977" y="98"/>
                    </a:moveTo>
                    <a:lnTo>
                      <a:pt x="3977" y="44371"/>
                    </a:lnTo>
                    <a:lnTo>
                      <a:pt x="657" y="44371"/>
                    </a:lnTo>
                    <a:lnTo>
                      <a:pt x="657" y="98"/>
                    </a:lnTo>
                    <a:lnTo>
                      <a:pt x="3977" y="98"/>
                    </a:lnTo>
                    <a:close/>
                    <a:moveTo>
                      <a:pt x="13754" y="98"/>
                    </a:moveTo>
                    <a:lnTo>
                      <a:pt x="13754" y="44371"/>
                    </a:lnTo>
                    <a:lnTo>
                      <a:pt x="10434" y="44371"/>
                    </a:lnTo>
                    <a:lnTo>
                      <a:pt x="10434" y="98"/>
                    </a:lnTo>
                    <a:lnTo>
                      <a:pt x="13754" y="98"/>
                    </a:lnTo>
                    <a:close/>
                    <a:moveTo>
                      <a:pt x="21871" y="98"/>
                    </a:moveTo>
                    <a:lnTo>
                      <a:pt x="21871" y="44371"/>
                    </a:lnTo>
                    <a:lnTo>
                      <a:pt x="18551" y="44371"/>
                    </a:lnTo>
                    <a:lnTo>
                      <a:pt x="18551" y="98"/>
                    </a:lnTo>
                    <a:lnTo>
                      <a:pt x="21871" y="98"/>
                    </a:lnTo>
                    <a:close/>
                    <a:moveTo>
                      <a:pt x="31832" y="98"/>
                    </a:moveTo>
                    <a:lnTo>
                      <a:pt x="31832" y="44371"/>
                    </a:lnTo>
                    <a:lnTo>
                      <a:pt x="28512" y="44371"/>
                    </a:lnTo>
                    <a:lnTo>
                      <a:pt x="28512" y="98"/>
                    </a:lnTo>
                    <a:lnTo>
                      <a:pt x="31832" y="98"/>
                    </a:lnTo>
                    <a:close/>
                    <a:moveTo>
                      <a:pt x="39949" y="98"/>
                    </a:moveTo>
                    <a:lnTo>
                      <a:pt x="39949" y="44371"/>
                    </a:lnTo>
                    <a:lnTo>
                      <a:pt x="36629" y="44371"/>
                    </a:lnTo>
                    <a:lnTo>
                      <a:pt x="36629" y="98"/>
                    </a:lnTo>
                    <a:lnTo>
                      <a:pt x="39949" y="98"/>
                    </a:lnTo>
                    <a:close/>
                    <a:moveTo>
                      <a:pt x="49726" y="98"/>
                    </a:moveTo>
                    <a:lnTo>
                      <a:pt x="49726" y="44371"/>
                    </a:lnTo>
                    <a:lnTo>
                      <a:pt x="46405" y="44371"/>
                    </a:lnTo>
                    <a:lnTo>
                      <a:pt x="46405" y="98"/>
                    </a:lnTo>
                    <a:lnTo>
                      <a:pt x="49726" y="98"/>
                    </a:lnTo>
                    <a:close/>
                    <a:moveTo>
                      <a:pt x="57842" y="98"/>
                    </a:moveTo>
                    <a:lnTo>
                      <a:pt x="57842" y="44371"/>
                    </a:lnTo>
                    <a:lnTo>
                      <a:pt x="54707" y="44371"/>
                    </a:lnTo>
                    <a:lnTo>
                      <a:pt x="54707" y="98"/>
                    </a:lnTo>
                    <a:lnTo>
                      <a:pt x="57842" y="98"/>
                    </a:lnTo>
                    <a:close/>
                    <a:moveTo>
                      <a:pt x="67804" y="98"/>
                    </a:moveTo>
                    <a:lnTo>
                      <a:pt x="67804" y="44371"/>
                    </a:lnTo>
                    <a:lnTo>
                      <a:pt x="64483" y="44371"/>
                    </a:lnTo>
                    <a:lnTo>
                      <a:pt x="64483" y="98"/>
                    </a:lnTo>
                    <a:lnTo>
                      <a:pt x="67804" y="98"/>
                    </a:lnTo>
                    <a:close/>
                    <a:moveTo>
                      <a:pt x="75920" y="98"/>
                    </a:moveTo>
                    <a:lnTo>
                      <a:pt x="75920" y="44371"/>
                    </a:lnTo>
                    <a:lnTo>
                      <a:pt x="72600" y="44371"/>
                    </a:lnTo>
                    <a:lnTo>
                      <a:pt x="72600" y="98"/>
                    </a:lnTo>
                    <a:lnTo>
                      <a:pt x="75920" y="98"/>
                    </a:lnTo>
                    <a:close/>
                    <a:moveTo>
                      <a:pt x="85697" y="98"/>
                    </a:moveTo>
                    <a:lnTo>
                      <a:pt x="85697" y="44371"/>
                    </a:lnTo>
                    <a:lnTo>
                      <a:pt x="82377" y="44371"/>
                    </a:lnTo>
                    <a:lnTo>
                      <a:pt x="82377" y="98"/>
                    </a:lnTo>
                    <a:lnTo>
                      <a:pt x="85697" y="98"/>
                    </a:lnTo>
                    <a:close/>
                    <a:moveTo>
                      <a:pt x="93998" y="98"/>
                    </a:moveTo>
                    <a:lnTo>
                      <a:pt x="93998" y="44371"/>
                    </a:lnTo>
                    <a:lnTo>
                      <a:pt x="90678" y="44371"/>
                    </a:lnTo>
                    <a:lnTo>
                      <a:pt x="90678" y="98"/>
                    </a:lnTo>
                    <a:lnTo>
                      <a:pt x="93998" y="98"/>
                    </a:lnTo>
                    <a:close/>
                    <a:moveTo>
                      <a:pt x="103775" y="98"/>
                    </a:moveTo>
                    <a:lnTo>
                      <a:pt x="103775" y="44371"/>
                    </a:lnTo>
                    <a:lnTo>
                      <a:pt x="100455" y="44371"/>
                    </a:lnTo>
                    <a:lnTo>
                      <a:pt x="100455" y="98"/>
                    </a:lnTo>
                    <a:lnTo>
                      <a:pt x="103775" y="98"/>
                    </a:lnTo>
                    <a:close/>
                    <a:moveTo>
                      <a:pt x="111892" y="98"/>
                    </a:moveTo>
                    <a:lnTo>
                      <a:pt x="111892" y="44371"/>
                    </a:lnTo>
                    <a:lnTo>
                      <a:pt x="108572" y="44371"/>
                    </a:lnTo>
                    <a:lnTo>
                      <a:pt x="108572" y="98"/>
                    </a:lnTo>
                    <a:lnTo>
                      <a:pt x="111892" y="98"/>
                    </a:lnTo>
                    <a:close/>
                    <a:moveTo>
                      <a:pt x="121669" y="98"/>
                    </a:moveTo>
                    <a:lnTo>
                      <a:pt x="121669" y="44371"/>
                    </a:lnTo>
                    <a:lnTo>
                      <a:pt x="118348" y="44371"/>
                    </a:lnTo>
                    <a:lnTo>
                      <a:pt x="118348" y="98"/>
                    </a:lnTo>
                    <a:lnTo>
                      <a:pt x="121669" y="98"/>
                    </a:lnTo>
                    <a:close/>
                    <a:moveTo>
                      <a:pt x="131630" y="98"/>
                    </a:moveTo>
                    <a:lnTo>
                      <a:pt x="131630" y="44371"/>
                    </a:lnTo>
                    <a:lnTo>
                      <a:pt x="128310" y="44371"/>
                    </a:lnTo>
                    <a:lnTo>
                      <a:pt x="128310" y="98"/>
                    </a:lnTo>
                    <a:lnTo>
                      <a:pt x="131630" y="98"/>
                    </a:lnTo>
                    <a:close/>
                    <a:moveTo>
                      <a:pt x="139747" y="98"/>
                    </a:moveTo>
                    <a:lnTo>
                      <a:pt x="139747" y="44371"/>
                    </a:lnTo>
                    <a:lnTo>
                      <a:pt x="136426" y="44371"/>
                    </a:lnTo>
                    <a:lnTo>
                      <a:pt x="136426" y="98"/>
                    </a:lnTo>
                    <a:lnTo>
                      <a:pt x="139747" y="98"/>
                    </a:lnTo>
                    <a:close/>
                    <a:moveTo>
                      <a:pt x="149524" y="98"/>
                    </a:moveTo>
                    <a:lnTo>
                      <a:pt x="149524" y="44371"/>
                    </a:lnTo>
                    <a:lnTo>
                      <a:pt x="146203" y="44371"/>
                    </a:lnTo>
                    <a:lnTo>
                      <a:pt x="146203" y="98"/>
                    </a:lnTo>
                    <a:lnTo>
                      <a:pt x="149524" y="98"/>
                    </a:lnTo>
                    <a:close/>
                    <a:moveTo>
                      <a:pt x="157640" y="98"/>
                    </a:moveTo>
                    <a:lnTo>
                      <a:pt x="157640" y="44371"/>
                    </a:lnTo>
                    <a:lnTo>
                      <a:pt x="154320" y="44371"/>
                    </a:lnTo>
                    <a:lnTo>
                      <a:pt x="154320" y="98"/>
                    </a:lnTo>
                    <a:lnTo>
                      <a:pt x="157640" y="98"/>
                    </a:lnTo>
                    <a:close/>
                    <a:moveTo>
                      <a:pt x="167602" y="98"/>
                    </a:moveTo>
                    <a:lnTo>
                      <a:pt x="167602" y="44371"/>
                    </a:lnTo>
                    <a:lnTo>
                      <a:pt x="164281" y="44371"/>
                    </a:lnTo>
                    <a:lnTo>
                      <a:pt x="164281" y="98"/>
                    </a:lnTo>
                    <a:lnTo>
                      <a:pt x="167602" y="98"/>
                    </a:lnTo>
                    <a:close/>
                    <a:moveTo>
                      <a:pt x="175718" y="98"/>
                    </a:moveTo>
                    <a:lnTo>
                      <a:pt x="175718" y="44371"/>
                    </a:lnTo>
                    <a:lnTo>
                      <a:pt x="172398" y="44371"/>
                    </a:lnTo>
                    <a:lnTo>
                      <a:pt x="172398" y="98"/>
                    </a:lnTo>
                    <a:lnTo>
                      <a:pt x="175718" y="98"/>
                    </a:lnTo>
                    <a:close/>
                    <a:moveTo>
                      <a:pt x="185495" y="98"/>
                    </a:moveTo>
                    <a:lnTo>
                      <a:pt x="185495" y="44371"/>
                    </a:lnTo>
                    <a:lnTo>
                      <a:pt x="182175" y="44371"/>
                    </a:lnTo>
                    <a:lnTo>
                      <a:pt x="182175" y="98"/>
                    </a:lnTo>
                    <a:lnTo>
                      <a:pt x="185495" y="98"/>
                    </a:lnTo>
                    <a:close/>
                    <a:moveTo>
                      <a:pt x="193796" y="98"/>
                    </a:moveTo>
                    <a:lnTo>
                      <a:pt x="193796" y="44371"/>
                    </a:lnTo>
                    <a:lnTo>
                      <a:pt x="190476" y="44371"/>
                    </a:lnTo>
                    <a:lnTo>
                      <a:pt x="190476" y="98"/>
                    </a:lnTo>
                    <a:lnTo>
                      <a:pt x="193796" y="98"/>
                    </a:lnTo>
                    <a:close/>
                    <a:moveTo>
                      <a:pt x="203573" y="98"/>
                    </a:moveTo>
                    <a:lnTo>
                      <a:pt x="203573" y="44371"/>
                    </a:lnTo>
                    <a:lnTo>
                      <a:pt x="200253" y="44371"/>
                    </a:lnTo>
                    <a:lnTo>
                      <a:pt x="200253" y="98"/>
                    </a:lnTo>
                    <a:lnTo>
                      <a:pt x="203573" y="98"/>
                    </a:lnTo>
                    <a:close/>
                    <a:moveTo>
                      <a:pt x="211690" y="98"/>
                    </a:moveTo>
                    <a:lnTo>
                      <a:pt x="211690" y="44371"/>
                    </a:lnTo>
                    <a:lnTo>
                      <a:pt x="208369" y="44371"/>
                    </a:lnTo>
                    <a:lnTo>
                      <a:pt x="208369" y="98"/>
                    </a:lnTo>
                    <a:lnTo>
                      <a:pt x="211690" y="98"/>
                    </a:lnTo>
                    <a:close/>
                    <a:moveTo>
                      <a:pt x="221467" y="98"/>
                    </a:moveTo>
                    <a:lnTo>
                      <a:pt x="221467" y="44371"/>
                    </a:lnTo>
                    <a:lnTo>
                      <a:pt x="218146" y="44371"/>
                    </a:lnTo>
                    <a:lnTo>
                      <a:pt x="218146" y="98"/>
                    </a:lnTo>
                    <a:lnTo>
                      <a:pt x="221467" y="98"/>
                    </a:lnTo>
                    <a:close/>
                    <a:moveTo>
                      <a:pt x="229768" y="98"/>
                    </a:moveTo>
                    <a:lnTo>
                      <a:pt x="229768" y="44371"/>
                    </a:lnTo>
                    <a:lnTo>
                      <a:pt x="226447" y="44371"/>
                    </a:lnTo>
                    <a:lnTo>
                      <a:pt x="226447" y="98"/>
                    </a:lnTo>
                    <a:lnTo>
                      <a:pt x="229768" y="98"/>
                    </a:lnTo>
                    <a:close/>
                    <a:moveTo>
                      <a:pt x="239545" y="98"/>
                    </a:moveTo>
                    <a:lnTo>
                      <a:pt x="239545" y="44371"/>
                    </a:lnTo>
                    <a:lnTo>
                      <a:pt x="236224" y="44371"/>
                    </a:lnTo>
                    <a:lnTo>
                      <a:pt x="236224" y="98"/>
                    </a:lnTo>
                    <a:lnTo>
                      <a:pt x="239545" y="98"/>
                    </a:lnTo>
                    <a:close/>
                    <a:moveTo>
                      <a:pt x="249322" y="98"/>
                    </a:moveTo>
                    <a:lnTo>
                      <a:pt x="249322" y="44371"/>
                    </a:lnTo>
                    <a:lnTo>
                      <a:pt x="246001" y="44371"/>
                    </a:lnTo>
                    <a:lnTo>
                      <a:pt x="246001" y="98"/>
                    </a:lnTo>
                    <a:lnTo>
                      <a:pt x="249322" y="98"/>
                    </a:lnTo>
                    <a:close/>
                    <a:moveTo>
                      <a:pt x="257438" y="98"/>
                    </a:moveTo>
                    <a:lnTo>
                      <a:pt x="257438" y="44371"/>
                    </a:lnTo>
                    <a:lnTo>
                      <a:pt x="254302" y="44371"/>
                    </a:lnTo>
                    <a:lnTo>
                      <a:pt x="254302" y="98"/>
                    </a:lnTo>
                    <a:lnTo>
                      <a:pt x="257438" y="98"/>
                    </a:lnTo>
                    <a:close/>
                    <a:moveTo>
                      <a:pt x="267400" y="98"/>
                    </a:moveTo>
                    <a:lnTo>
                      <a:pt x="267400" y="44371"/>
                    </a:lnTo>
                    <a:lnTo>
                      <a:pt x="264079" y="44371"/>
                    </a:lnTo>
                    <a:lnTo>
                      <a:pt x="264079" y="98"/>
                    </a:lnTo>
                    <a:lnTo>
                      <a:pt x="267400" y="98"/>
                    </a:lnTo>
                    <a:close/>
                    <a:moveTo>
                      <a:pt x="275516" y="98"/>
                    </a:moveTo>
                    <a:lnTo>
                      <a:pt x="275516" y="44371"/>
                    </a:lnTo>
                    <a:lnTo>
                      <a:pt x="272196" y="44371"/>
                    </a:lnTo>
                    <a:lnTo>
                      <a:pt x="272196" y="98"/>
                    </a:lnTo>
                    <a:lnTo>
                      <a:pt x="275516" y="9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iSḷíḍé"/>
              <p:cNvSpPr/>
              <p:nvPr>
                <p:custDataLst>
                  <p:tags r:id="rId36"/>
                </p:custDataLst>
              </p:nvPr>
            </p:nvSpPr>
            <p:spPr>
              <a:xfrm>
                <a:off x="5951929" y="1311078"/>
                <a:ext cx="274859" cy="44272"/>
              </a:xfrm>
              <a:custGeom>
                <a:avLst/>
                <a:gdLst>
                  <a:gd name="connsiteX0" fmla="*/ 3977 w 274859"/>
                  <a:gd name="connsiteY0" fmla="*/ 98 h 44272"/>
                  <a:gd name="connsiteX1" fmla="*/ 3977 w 274859"/>
                  <a:gd name="connsiteY1" fmla="*/ 44371 h 44272"/>
                  <a:gd name="connsiteX2" fmla="*/ 657 w 274859"/>
                  <a:gd name="connsiteY2" fmla="*/ 44371 h 44272"/>
                  <a:gd name="connsiteX3" fmla="*/ 657 w 274859"/>
                  <a:gd name="connsiteY3" fmla="*/ 98 h 44272"/>
                  <a:gd name="connsiteX4" fmla="*/ 3977 w 274859"/>
                  <a:gd name="connsiteY4" fmla="*/ 98 h 44272"/>
                  <a:gd name="connsiteX5" fmla="*/ 13754 w 274859"/>
                  <a:gd name="connsiteY5" fmla="*/ 98 h 44272"/>
                  <a:gd name="connsiteX6" fmla="*/ 13754 w 274859"/>
                  <a:gd name="connsiteY6" fmla="*/ 44371 h 44272"/>
                  <a:gd name="connsiteX7" fmla="*/ 10434 w 274859"/>
                  <a:gd name="connsiteY7" fmla="*/ 44371 h 44272"/>
                  <a:gd name="connsiteX8" fmla="*/ 10434 w 274859"/>
                  <a:gd name="connsiteY8" fmla="*/ 98 h 44272"/>
                  <a:gd name="connsiteX9" fmla="*/ 13754 w 274859"/>
                  <a:gd name="connsiteY9" fmla="*/ 98 h 44272"/>
                  <a:gd name="connsiteX10" fmla="*/ 22055 w 274859"/>
                  <a:gd name="connsiteY10" fmla="*/ 98 h 44272"/>
                  <a:gd name="connsiteX11" fmla="*/ 22055 w 274859"/>
                  <a:gd name="connsiteY11" fmla="*/ 44371 h 44272"/>
                  <a:gd name="connsiteX12" fmla="*/ 18735 w 274859"/>
                  <a:gd name="connsiteY12" fmla="*/ 44371 h 44272"/>
                  <a:gd name="connsiteX13" fmla="*/ 18735 w 274859"/>
                  <a:gd name="connsiteY13" fmla="*/ 98 h 44272"/>
                  <a:gd name="connsiteX14" fmla="*/ 22055 w 274859"/>
                  <a:gd name="connsiteY14" fmla="*/ 98 h 44272"/>
                  <a:gd name="connsiteX15" fmla="*/ 31832 w 274859"/>
                  <a:gd name="connsiteY15" fmla="*/ 98 h 44272"/>
                  <a:gd name="connsiteX16" fmla="*/ 31832 w 274859"/>
                  <a:gd name="connsiteY16" fmla="*/ 44371 h 44272"/>
                  <a:gd name="connsiteX17" fmla="*/ 28512 w 274859"/>
                  <a:gd name="connsiteY17" fmla="*/ 44371 h 44272"/>
                  <a:gd name="connsiteX18" fmla="*/ 28512 w 274859"/>
                  <a:gd name="connsiteY18" fmla="*/ 98 h 44272"/>
                  <a:gd name="connsiteX19" fmla="*/ 31832 w 274859"/>
                  <a:gd name="connsiteY19" fmla="*/ 98 h 44272"/>
                  <a:gd name="connsiteX20" fmla="*/ 39949 w 274859"/>
                  <a:gd name="connsiteY20" fmla="*/ 98 h 44272"/>
                  <a:gd name="connsiteX21" fmla="*/ 39949 w 274859"/>
                  <a:gd name="connsiteY21" fmla="*/ 44371 h 44272"/>
                  <a:gd name="connsiteX22" fmla="*/ 36629 w 274859"/>
                  <a:gd name="connsiteY22" fmla="*/ 44371 h 44272"/>
                  <a:gd name="connsiteX23" fmla="*/ 36629 w 274859"/>
                  <a:gd name="connsiteY23" fmla="*/ 98 h 44272"/>
                  <a:gd name="connsiteX24" fmla="*/ 39949 w 274859"/>
                  <a:gd name="connsiteY24" fmla="*/ 98 h 44272"/>
                  <a:gd name="connsiteX25" fmla="*/ 49726 w 274859"/>
                  <a:gd name="connsiteY25" fmla="*/ 98 h 44272"/>
                  <a:gd name="connsiteX26" fmla="*/ 49726 w 274859"/>
                  <a:gd name="connsiteY26" fmla="*/ 44371 h 44272"/>
                  <a:gd name="connsiteX27" fmla="*/ 46405 w 274859"/>
                  <a:gd name="connsiteY27" fmla="*/ 44371 h 44272"/>
                  <a:gd name="connsiteX28" fmla="*/ 46405 w 274859"/>
                  <a:gd name="connsiteY28" fmla="*/ 98 h 44272"/>
                  <a:gd name="connsiteX29" fmla="*/ 49726 w 274859"/>
                  <a:gd name="connsiteY29" fmla="*/ 98 h 44272"/>
                  <a:gd name="connsiteX30" fmla="*/ 58027 w 274859"/>
                  <a:gd name="connsiteY30" fmla="*/ 98 h 44272"/>
                  <a:gd name="connsiteX31" fmla="*/ 58027 w 274859"/>
                  <a:gd name="connsiteY31" fmla="*/ 44371 h 44272"/>
                  <a:gd name="connsiteX32" fmla="*/ 54707 w 274859"/>
                  <a:gd name="connsiteY32" fmla="*/ 44371 h 44272"/>
                  <a:gd name="connsiteX33" fmla="*/ 54707 w 274859"/>
                  <a:gd name="connsiteY33" fmla="*/ 98 h 44272"/>
                  <a:gd name="connsiteX34" fmla="*/ 58027 w 274859"/>
                  <a:gd name="connsiteY34" fmla="*/ 98 h 44272"/>
                  <a:gd name="connsiteX35" fmla="*/ 67804 w 274859"/>
                  <a:gd name="connsiteY35" fmla="*/ 98 h 44272"/>
                  <a:gd name="connsiteX36" fmla="*/ 67804 w 274859"/>
                  <a:gd name="connsiteY36" fmla="*/ 44371 h 44272"/>
                  <a:gd name="connsiteX37" fmla="*/ 64483 w 274859"/>
                  <a:gd name="connsiteY37" fmla="*/ 44371 h 44272"/>
                  <a:gd name="connsiteX38" fmla="*/ 64483 w 274859"/>
                  <a:gd name="connsiteY38" fmla="*/ 98 h 44272"/>
                  <a:gd name="connsiteX39" fmla="*/ 67804 w 274859"/>
                  <a:gd name="connsiteY39" fmla="*/ 98 h 44272"/>
                  <a:gd name="connsiteX40" fmla="*/ 75920 w 274859"/>
                  <a:gd name="connsiteY40" fmla="*/ 98 h 44272"/>
                  <a:gd name="connsiteX41" fmla="*/ 75920 w 274859"/>
                  <a:gd name="connsiteY41" fmla="*/ 44371 h 44272"/>
                  <a:gd name="connsiteX42" fmla="*/ 72600 w 274859"/>
                  <a:gd name="connsiteY42" fmla="*/ 44371 h 44272"/>
                  <a:gd name="connsiteX43" fmla="*/ 72600 w 274859"/>
                  <a:gd name="connsiteY43" fmla="*/ 98 h 44272"/>
                  <a:gd name="connsiteX44" fmla="*/ 75920 w 274859"/>
                  <a:gd name="connsiteY44" fmla="*/ 98 h 44272"/>
                  <a:gd name="connsiteX45" fmla="*/ 85697 w 274859"/>
                  <a:gd name="connsiteY45" fmla="*/ 98 h 44272"/>
                  <a:gd name="connsiteX46" fmla="*/ 85697 w 274859"/>
                  <a:gd name="connsiteY46" fmla="*/ 44371 h 44272"/>
                  <a:gd name="connsiteX47" fmla="*/ 82377 w 274859"/>
                  <a:gd name="connsiteY47" fmla="*/ 44371 h 44272"/>
                  <a:gd name="connsiteX48" fmla="*/ 82377 w 274859"/>
                  <a:gd name="connsiteY48" fmla="*/ 98 h 44272"/>
                  <a:gd name="connsiteX49" fmla="*/ 85697 w 274859"/>
                  <a:gd name="connsiteY49" fmla="*/ 98 h 44272"/>
                  <a:gd name="connsiteX50" fmla="*/ 93998 w 274859"/>
                  <a:gd name="connsiteY50" fmla="*/ 98 h 44272"/>
                  <a:gd name="connsiteX51" fmla="*/ 93998 w 274859"/>
                  <a:gd name="connsiteY51" fmla="*/ 44371 h 44272"/>
                  <a:gd name="connsiteX52" fmla="*/ 90678 w 274859"/>
                  <a:gd name="connsiteY52" fmla="*/ 44371 h 44272"/>
                  <a:gd name="connsiteX53" fmla="*/ 90678 w 274859"/>
                  <a:gd name="connsiteY53" fmla="*/ 98 h 44272"/>
                  <a:gd name="connsiteX54" fmla="*/ 93998 w 274859"/>
                  <a:gd name="connsiteY54" fmla="*/ 98 h 44272"/>
                  <a:gd name="connsiteX55" fmla="*/ 103775 w 274859"/>
                  <a:gd name="connsiteY55" fmla="*/ 98 h 44272"/>
                  <a:gd name="connsiteX56" fmla="*/ 103775 w 274859"/>
                  <a:gd name="connsiteY56" fmla="*/ 44371 h 44272"/>
                  <a:gd name="connsiteX57" fmla="*/ 100455 w 274859"/>
                  <a:gd name="connsiteY57" fmla="*/ 44371 h 44272"/>
                  <a:gd name="connsiteX58" fmla="*/ 100455 w 274859"/>
                  <a:gd name="connsiteY58" fmla="*/ 98 h 44272"/>
                  <a:gd name="connsiteX59" fmla="*/ 103775 w 274859"/>
                  <a:gd name="connsiteY59" fmla="*/ 98 h 44272"/>
                  <a:gd name="connsiteX60" fmla="*/ 111892 w 274859"/>
                  <a:gd name="connsiteY60" fmla="*/ 98 h 44272"/>
                  <a:gd name="connsiteX61" fmla="*/ 111892 w 274859"/>
                  <a:gd name="connsiteY61" fmla="*/ 44371 h 44272"/>
                  <a:gd name="connsiteX62" fmla="*/ 108756 w 274859"/>
                  <a:gd name="connsiteY62" fmla="*/ 44371 h 44272"/>
                  <a:gd name="connsiteX63" fmla="*/ 108756 w 274859"/>
                  <a:gd name="connsiteY63" fmla="*/ 98 h 44272"/>
                  <a:gd name="connsiteX64" fmla="*/ 111892 w 274859"/>
                  <a:gd name="connsiteY64" fmla="*/ 98 h 44272"/>
                  <a:gd name="connsiteX65" fmla="*/ 121853 w 274859"/>
                  <a:gd name="connsiteY65" fmla="*/ 98 h 44272"/>
                  <a:gd name="connsiteX66" fmla="*/ 121853 w 274859"/>
                  <a:gd name="connsiteY66" fmla="*/ 44371 h 44272"/>
                  <a:gd name="connsiteX67" fmla="*/ 118533 w 274859"/>
                  <a:gd name="connsiteY67" fmla="*/ 44371 h 44272"/>
                  <a:gd name="connsiteX68" fmla="*/ 118533 w 274859"/>
                  <a:gd name="connsiteY68" fmla="*/ 98 h 44272"/>
                  <a:gd name="connsiteX69" fmla="*/ 121853 w 274859"/>
                  <a:gd name="connsiteY69" fmla="*/ 98 h 44272"/>
                  <a:gd name="connsiteX70" fmla="*/ 131630 w 274859"/>
                  <a:gd name="connsiteY70" fmla="*/ 98 h 44272"/>
                  <a:gd name="connsiteX71" fmla="*/ 131630 w 274859"/>
                  <a:gd name="connsiteY71" fmla="*/ 44371 h 44272"/>
                  <a:gd name="connsiteX72" fmla="*/ 128310 w 274859"/>
                  <a:gd name="connsiteY72" fmla="*/ 44371 h 44272"/>
                  <a:gd name="connsiteX73" fmla="*/ 128310 w 274859"/>
                  <a:gd name="connsiteY73" fmla="*/ 98 h 44272"/>
                  <a:gd name="connsiteX74" fmla="*/ 131630 w 274859"/>
                  <a:gd name="connsiteY74" fmla="*/ 98 h 44272"/>
                  <a:gd name="connsiteX75" fmla="*/ 139747 w 274859"/>
                  <a:gd name="connsiteY75" fmla="*/ 98 h 44272"/>
                  <a:gd name="connsiteX76" fmla="*/ 139747 w 274859"/>
                  <a:gd name="connsiteY76" fmla="*/ 44371 h 44272"/>
                  <a:gd name="connsiteX77" fmla="*/ 136426 w 274859"/>
                  <a:gd name="connsiteY77" fmla="*/ 44371 h 44272"/>
                  <a:gd name="connsiteX78" fmla="*/ 136426 w 274859"/>
                  <a:gd name="connsiteY78" fmla="*/ 98 h 44272"/>
                  <a:gd name="connsiteX79" fmla="*/ 139747 w 274859"/>
                  <a:gd name="connsiteY79" fmla="*/ 98 h 44272"/>
                  <a:gd name="connsiteX80" fmla="*/ 149524 w 274859"/>
                  <a:gd name="connsiteY80" fmla="*/ 98 h 44272"/>
                  <a:gd name="connsiteX81" fmla="*/ 149524 w 274859"/>
                  <a:gd name="connsiteY81" fmla="*/ 44371 h 44272"/>
                  <a:gd name="connsiteX82" fmla="*/ 146203 w 274859"/>
                  <a:gd name="connsiteY82" fmla="*/ 44371 h 44272"/>
                  <a:gd name="connsiteX83" fmla="*/ 146203 w 274859"/>
                  <a:gd name="connsiteY83" fmla="*/ 98 h 44272"/>
                  <a:gd name="connsiteX84" fmla="*/ 149524 w 274859"/>
                  <a:gd name="connsiteY84" fmla="*/ 98 h 44272"/>
                  <a:gd name="connsiteX85" fmla="*/ 157825 w 274859"/>
                  <a:gd name="connsiteY85" fmla="*/ 98 h 44272"/>
                  <a:gd name="connsiteX86" fmla="*/ 157825 w 274859"/>
                  <a:gd name="connsiteY86" fmla="*/ 44371 h 44272"/>
                  <a:gd name="connsiteX87" fmla="*/ 154504 w 274859"/>
                  <a:gd name="connsiteY87" fmla="*/ 44371 h 44272"/>
                  <a:gd name="connsiteX88" fmla="*/ 154504 w 274859"/>
                  <a:gd name="connsiteY88" fmla="*/ 98 h 44272"/>
                  <a:gd name="connsiteX89" fmla="*/ 157825 w 274859"/>
                  <a:gd name="connsiteY89" fmla="*/ 98 h 44272"/>
                  <a:gd name="connsiteX90" fmla="*/ 167602 w 274859"/>
                  <a:gd name="connsiteY90" fmla="*/ 98 h 44272"/>
                  <a:gd name="connsiteX91" fmla="*/ 167602 w 274859"/>
                  <a:gd name="connsiteY91" fmla="*/ 44371 h 44272"/>
                  <a:gd name="connsiteX92" fmla="*/ 164281 w 274859"/>
                  <a:gd name="connsiteY92" fmla="*/ 44371 h 44272"/>
                  <a:gd name="connsiteX93" fmla="*/ 164281 w 274859"/>
                  <a:gd name="connsiteY93" fmla="*/ 98 h 44272"/>
                  <a:gd name="connsiteX94" fmla="*/ 167602 w 274859"/>
                  <a:gd name="connsiteY94" fmla="*/ 98 h 44272"/>
                  <a:gd name="connsiteX95" fmla="*/ 175718 w 274859"/>
                  <a:gd name="connsiteY95" fmla="*/ 98 h 44272"/>
                  <a:gd name="connsiteX96" fmla="*/ 175718 w 274859"/>
                  <a:gd name="connsiteY96" fmla="*/ 44371 h 44272"/>
                  <a:gd name="connsiteX97" fmla="*/ 172398 w 274859"/>
                  <a:gd name="connsiteY97" fmla="*/ 44371 h 44272"/>
                  <a:gd name="connsiteX98" fmla="*/ 172398 w 274859"/>
                  <a:gd name="connsiteY98" fmla="*/ 98 h 44272"/>
                  <a:gd name="connsiteX99" fmla="*/ 175718 w 274859"/>
                  <a:gd name="connsiteY99" fmla="*/ 98 h 44272"/>
                  <a:gd name="connsiteX100" fmla="*/ 185495 w 274859"/>
                  <a:gd name="connsiteY100" fmla="*/ 98 h 44272"/>
                  <a:gd name="connsiteX101" fmla="*/ 185495 w 274859"/>
                  <a:gd name="connsiteY101" fmla="*/ 44371 h 44272"/>
                  <a:gd name="connsiteX102" fmla="*/ 182175 w 274859"/>
                  <a:gd name="connsiteY102" fmla="*/ 44371 h 44272"/>
                  <a:gd name="connsiteX103" fmla="*/ 182175 w 274859"/>
                  <a:gd name="connsiteY103" fmla="*/ 98 h 44272"/>
                  <a:gd name="connsiteX104" fmla="*/ 185495 w 274859"/>
                  <a:gd name="connsiteY104" fmla="*/ 98 h 44272"/>
                  <a:gd name="connsiteX105" fmla="*/ 193796 w 274859"/>
                  <a:gd name="connsiteY105" fmla="*/ 98 h 44272"/>
                  <a:gd name="connsiteX106" fmla="*/ 193796 w 274859"/>
                  <a:gd name="connsiteY106" fmla="*/ 44371 h 44272"/>
                  <a:gd name="connsiteX107" fmla="*/ 190476 w 274859"/>
                  <a:gd name="connsiteY107" fmla="*/ 44371 h 44272"/>
                  <a:gd name="connsiteX108" fmla="*/ 190476 w 274859"/>
                  <a:gd name="connsiteY108" fmla="*/ 98 h 44272"/>
                  <a:gd name="connsiteX109" fmla="*/ 193796 w 274859"/>
                  <a:gd name="connsiteY109" fmla="*/ 98 h 44272"/>
                  <a:gd name="connsiteX110" fmla="*/ 203573 w 274859"/>
                  <a:gd name="connsiteY110" fmla="*/ 98 h 44272"/>
                  <a:gd name="connsiteX111" fmla="*/ 203573 w 274859"/>
                  <a:gd name="connsiteY111" fmla="*/ 44371 h 44272"/>
                  <a:gd name="connsiteX112" fmla="*/ 200253 w 274859"/>
                  <a:gd name="connsiteY112" fmla="*/ 44371 h 44272"/>
                  <a:gd name="connsiteX113" fmla="*/ 200253 w 274859"/>
                  <a:gd name="connsiteY113" fmla="*/ 98 h 44272"/>
                  <a:gd name="connsiteX114" fmla="*/ 203573 w 274859"/>
                  <a:gd name="connsiteY114" fmla="*/ 98 h 44272"/>
                  <a:gd name="connsiteX115" fmla="*/ 211690 w 274859"/>
                  <a:gd name="connsiteY115" fmla="*/ 98 h 44272"/>
                  <a:gd name="connsiteX116" fmla="*/ 211690 w 274859"/>
                  <a:gd name="connsiteY116" fmla="*/ 44371 h 44272"/>
                  <a:gd name="connsiteX117" fmla="*/ 208369 w 274859"/>
                  <a:gd name="connsiteY117" fmla="*/ 44371 h 44272"/>
                  <a:gd name="connsiteX118" fmla="*/ 208369 w 274859"/>
                  <a:gd name="connsiteY118" fmla="*/ 98 h 44272"/>
                  <a:gd name="connsiteX119" fmla="*/ 211690 w 274859"/>
                  <a:gd name="connsiteY119" fmla="*/ 98 h 44272"/>
                  <a:gd name="connsiteX120" fmla="*/ 221651 w 274859"/>
                  <a:gd name="connsiteY120" fmla="*/ 98 h 44272"/>
                  <a:gd name="connsiteX121" fmla="*/ 221651 w 274859"/>
                  <a:gd name="connsiteY121" fmla="*/ 44371 h 44272"/>
                  <a:gd name="connsiteX122" fmla="*/ 218331 w 274859"/>
                  <a:gd name="connsiteY122" fmla="*/ 44371 h 44272"/>
                  <a:gd name="connsiteX123" fmla="*/ 218331 w 274859"/>
                  <a:gd name="connsiteY123" fmla="*/ 98 h 44272"/>
                  <a:gd name="connsiteX124" fmla="*/ 221651 w 274859"/>
                  <a:gd name="connsiteY124" fmla="*/ 98 h 44272"/>
                  <a:gd name="connsiteX125" fmla="*/ 229768 w 274859"/>
                  <a:gd name="connsiteY125" fmla="*/ 98 h 44272"/>
                  <a:gd name="connsiteX126" fmla="*/ 229768 w 274859"/>
                  <a:gd name="connsiteY126" fmla="*/ 44371 h 44272"/>
                  <a:gd name="connsiteX127" fmla="*/ 226447 w 274859"/>
                  <a:gd name="connsiteY127" fmla="*/ 44371 h 44272"/>
                  <a:gd name="connsiteX128" fmla="*/ 226447 w 274859"/>
                  <a:gd name="connsiteY128" fmla="*/ 98 h 44272"/>
                  <a:gd name="connsiteX129" fmla="*/ 229768 w 274859"/>
                  <a:gd name="connsiteY129" fmla="*/ 98 h 44272"/>
                  <a:gd name="connsiteX130" fmla="*/ 239545 w 274859"/>
                  <a:gd name="connsiteY130" fmla="*/ 98 h 44272"/>
                  <a:gd name="connsiteX131" fmla="*/ 239545 w 274859"/>
                  <a:gd name="connsiteY131" fmla="*/ 44371 h 44272"/>
                  <a:gd name="connsiteX132" fmla="*/ 236224 w 274859"/>
                  <a:gd name="connsiteY132" fmla="*/ 44371 h 44272"/>
                  <a:gd name="connsiteX133" fmla="*/ 236224 w 274859"/>
                  <a:gd name="connsiteY133" fmla="*/ 98 h 44272"/>
                  <a:gd name="connsiteX134" fmla="*/ 239545 w 274859"/>
                  <a:gd name="connsiteY134" fmla="*/ 98 h 44272"/>
                  <a:gd name="connsiteX135" fmla="*/ 249322 w 274859"/>
                  <a:gd name="connsiteY135" fmla="*/ 98 h 44272"/>
                  <a:gd name="connsiteX136" fmla="*/ 249322 w 274859"/>
                  <a:gd name="connsiteY136" fmla="*/ 44371 h 44272"/>
                  <a:gd name="connsiteX137" fmla="*/ 246001 w 274859"/>
                  <a:gd name="connsiteY137" fmla="*/ 44371 h 44272"/>
                  <a:gd name="connsiteX138" fmla="*/ 246001 w 274859"/>
                  <a:gd name="connsiteY138" fmla="*/ 98 h 44272"/>
                  <a:gd name="connsiteX139" fmla="*/ 249322 w 274859"/>
                  <a:gd name="connsiteY139" fmla="*/ 98 h 44272"/>
                  <a:gd name="connsiteX140" fmla="*/ 257623 w 274859"/>
                  <a:gd name="connsiteY140" fmla="*/ 98 h 44272"/>
                  <a:gd name="connsiteX141" fmla="*/ 257623 w 274859"/>
                  <a:gd name="connsiteY141" fmla="*/ 44371 h 44272"/>
                  <a:gd name="connsiteX142" fmla="*/ 254302 w 274859"/>
                  <a:gd name="connsiteY142" fmla="*/ 44371 h 44272"/>
                  <a:gd name="connsiteX143" fmla="*/ 254302 w 274859"/>
                  <a:gd name="connsiteY143" fmla="*/ 98 h 44272"/>
                  <a:gd name="connsiteX144" fmla="*/ 257623 w 274859"/>
                  <a:gd name="connsiteY144" fmla="*/ 98 h 44272"/>
                  <a:gd name="connsiteX145" fmla="*/ 267400 w 274859"/>
                  <a:gd name="connsiteY145" fmla="*/ 98 h 44272"/>
                  <a:gd name="connsiteX146" fmla="*/ 267400 w 274859"/>
                  <a:gd name="connsiteY146" fmla="*/ 44371 h 44272"/>
                  <a:gd name="connsiteX147" fmla="*/ 264079 w 274859"/>
                  <a:gd name="connsiteY147" fmla="*/ 44371 h 44272"/>
                  <a:gd name="connsiteX148" fmla="*/ 264079 w 274859"/>
                  <a:gd name="connsiteY148" fmla="*/ 98 h 44272"/>
                  <a:gd name="connsiteX149" fmla="*/ 267400 w 274859"/>
                  <a:gd name="connsiteY149" fmla="*/ 98 h 44272"/>
                  <a:gd name="connsiteX150" fmla="*/ 275516 w 274859"/>
                  <a:gd name="connsiteY150" fmla="*/ 98 h 44272"/>
                  <a:gd name="connsiteX151" fmla="*/ 275516 w 274859"/>
                  <a:gd name="connsiteY151" fmla="*/ 44371 h 44272"/>
                  <a:gd name="connsiteX152" fmla="*/ 272196 w 274859"/>
                  <a:gd name="connsiteY152" fmla="*/ 44371 h 44272"/>
                  <a:gd name="connsiteX153" fmla="*/ 272196 w 274859"/>
                  <a:gd name="connsiteY153" fmla="*/ 98 h 44272"/>
                  <a:gd name="connsiteX154" fmla="*/ 275516 w 274859"/>
                  <a:gd name="connsiteY154" fmla="*/ 98 h 44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74859" h="44272">
                    <a:moveTo>
                      <a:pt x="3977" y="98"/>
                    </a:moveTo>
                    <a:lnTo>
                      <a:pt x="3977" y="44371"/>
                    </a:lnTo>
                    <a:lnTo>
                      <a:pt x="657" y="44371"/>
                    </a:lnTo>
                    <a:lnTo>
                      <a:pt x="657" y="98"/>
                    </a:lnTo>
                    <a:lnTo>
                      <a:pt x="3977" y="98"/>
                    </a:lnTo>
                    <a:close/>
                    <a:moveTo>
                      <a:pt x="13754" y="98"/>
                    </a:moveTo>
                    <a:lnTo>
                      <a:pt x="13754" y="44371"/>
                    </a:lnTo>
                    <a:lnTo>
                      <a:pt x="10434" y="44371"/>
                    </a:lnTo>
                    <a:lnTo>
                      <a:pt x="10434" y="98"/>
                    </a:lnTo>
                    <a:lnTo>
                      <a:pt x="13754" y="98"/>
                    </a:lnTo>
                    <a:close/>
                    <a:moveTo>
                      <a:pt x="22055" y="98"/>
                    </a:moveTo>
                    <a:lnTo>
                      <a:pt x="22055" y="44371"/>
                    </a:lnTo>
                    <a:lnTo>
                      <a:pt x="18735" y="44371"/>
                    </a:lnTo>
                    <a:lnTo>
                      <a:pt x="18735" y="98"/>
                    </a:lnTo>
                    <a:lnTo>
                      <a:pt x="22055" y="98"/>
                    </a:lnTo>
                    <a:close/>
                    <a:moveTo>
                      <a:pt x="31832" y="98"/>
                    </a:moveTo>
                    <a:lnTo>
                      <a:pt x="31832" y="44371"/>
                    </a:lnTo>
                    <a:lnTo>
                      <a:pt x="28512" y="44371"/>
                    </a:lnTo>
                    <a:lnTo>
                      <a:pt x="28512" y="98"/>
                    </a:lnTo>
                    <a:lnTo>
                      <a:pt x="31832" y="98"/>
                    </a:lnTo>
                    <a:close/>
                    <a:moveTo>
                      <a:pt x="39949" y="98"/>
                    </a:moveTo>
                    <a:lnTo>
                      <a:pt x="39949" y="44371"/>
                    </a:lnTo>
                    <a:lnTo>
                      <a:pt x="36629" y="44371"/>
                    </a:lnTo>
                    <a:lnTo>
                      <a:pt x="36629" y="98"/>
                    </a:lnTo>
                    <a:lnTo>
                      <a:pt x="39949" y="98"/>
                    </a:lnTo>
                    <a:close/>
                    <a:moveTo>
                      <a:pt x="49726" y="98"/>
                    </a:moveTo>
                    <a:lnTo>
                      <a:pt x="49726" y="44371"/>
                    </a:lnTo>
                    <a:lnTo>
                      <a:pt x="46405" y="44371"/>
                    </a:lnTo>
                    <a:lnTo>
                      <a:pt x="46405" y="98"/>
                    </a:lnTo>
                    <a:lnTo>
                      <a:pt x="49726" y="98"/>
                    </a:lnTo>
                    <a:close/>
                    <a:moveTo>
                      <a:pt x="58027" y="98"/>
                    </a:moveTo>
                    <a:lnTo>
                      <a:pt x="58027" y="44371"/>
                    </a:lnTo>
                    <a:lnTo>
                      <a:pt x="54707" y="44371"/>
                    </a:lnTo>
                    <a:lnTo>
                      <a:pt x="54707" y="98"/>
                    </a:lnTo>
                    <a:lnTo>
                      <a:pt x="58027" y="98"/>
                    </a:lnTo>
                    <a:close/>
                    <a:moveTo>
                      <a:pt x="67804" y="98"/>
                    </a:moveTo>
                    <a:lnTo>
                      <a:pt x="67804" y="44371"/>
                    </a:lnTo>
                    <a:lnTo>
                      <a:pt x="64483" y="44371"/>
                    </a:lnTo>
                    <a:lnTo>
                      <a:pt x="64483" y="98"/>
                    </a:lnTo>
                    <a:lnTo>
                      <a:pt x="67804" y="98"/>
                    </a:lnTo>
                    <a:close/>
                    <a:moveTo>
                      <a:pt x="75920" y="98"/>
                    </a:moveTo>
                    <a:lnTo>
                      <a:pt x="75920" y="44371"/>
                    </a:lnTo>
                    <a:lnTo>
                      <a:pt x="72600" y="44371"/>
                    </a:lnTo>
                    <a:lnTo>
                      <a:pt x="72600" y="98"/>
                    </a:lnTo>
                    <a:lnTo>
                      <a:pt x="75920" y="98"/>
                    </a:lnTo>
                    <a:close/>
                    <a:moveTo>
                      <a:pt x="85697" y="98"/>
                    </a:moveTo>
                    <a:lnTo>
                      <a:pt x="85697" y="44371"/>
                    </a:lnTo>
                    <a:lnTo>
                      <a:pt x="82377" y="44371"/>
                    </a:lnTo>
                    <a:lnTo>
                      <a:pt x="82377" y="98"/>
                    </a:lnTo>
                    <a:lnTo>
                      <a:pt x="85697" y="98"/>
                    </a:lnTo>
                    <a:close/>
                    <a:moveTo>
                      <a:pt x="93998" y="98"/>
                    </a:moveTo>
                    <a:lnTo>
                      <a:pt x="93998" y="44371"/>
                    </a:lnTo>
                    <a:lnTo>
                      <a:pt x="90678" y="44371"/>
                    </a:lnTo>
                    <a:lnTo>
                      <a:pt x="90678" y="98"/>
                    </a:lnTo>
                    <a:lnTo>
                      <a:pt x="93998" y="98"/>
                    </a:lnTo>
                    <a:close/>
                    <a:moveTo>
                      <a:pt x="103775" y="98"/>
                    </a:moveTo>
                    <a:lnTo>
                      <a:pt x="103775" y="44371"/>
                    </a:lnTo>
                    <a:lnTo>
                      <a:pt x="100455" y="44371"/>
                    </a:lnTo>
                    <a:lnTo>
                      <a:pt x="100455" y="98"/>
                    </a:lnTo>
                    <a:lnTo>
                      <a:pt x="103775" y="98"/>
                    </a:lnTo>
                    <a:close/>
                    <a:moveTo>
                      <a:pt x="111892" y="98"/>
                    </a:moveTo>
                    <a:lnTo>
                      <a:pt x="111892" y="44371"/>
                    </a:lnTo>
                    <a:lnTo>
                      <a:pt x="108756" y="44371"/>
                    </a:lnTo>
                    <a:lnTo>
                      <a:pt x="108756" y="98"/>
                    </a:lnTo>
                    <a:lnTo>
                      <a:pt x="111892" y="98"/>
                    </a:lnTo>
                    <a:close/>
                    <a:moveTo>
                      <a:pt x="121853" y="98"/>
                    </a:moveTo>
                    <a:lnTo>
                      <a:pt x="121853" y="44371"/>
                    </a:lnTo>
                    <a:lnTo>
                      <a:pt x="118533" y="44371"/>
                    </a:lnTo>
                    <a:lnTo>
                      <a:pt x="118533" y="98"/>
                    </a:lnTo>
                    <a:lnTo>
                      <a:pt x="121853" y="98"/>
                    </a:lnTo>
                    <a:close/>
                    <a:moveTo>
                      <a:pt x="131630" y="98"/>
                    </a:moveTo>
                    <a:lnTo>
                      <a:pt x="131630" y="44371"/>
                    </a:lnTo>
                    <a:lnTo>
                      <a:pt x="128310" y="44371"/>
                    </a:lnTo>
                    <a:lnTo>
                      <a:pt x="128310" y="98"/>
                    </a:lnTo>
                    <a:lnTo>
                      <a:pt x="131630" y="98"/>
                    </a:lnTo>
                    <a:close/>
                    <a:moveTo>
                      <a:pt x="139747" y="98"/>
                    </a:moveTo>
                    <a:lnTo>
                      <a:pt x="139747" y="44371"/>
                    </a:lnTo>
                    <a:lnTo>
                      <a:pt x="136426" y="44371"/>
                    </a:lnTo>
                    <a:lnTo>
                      <a:pt x="136426" y="98"/>
                    </a:lnTo>
                    <a:lnTo>
                      <a:pt x="139747" y="98"/>
                    </a:lnTo>
                    <a:close/>
                    <a:moveTo>
                      <a:pt x="149524" y="98"/>
                    </a:moveTo>
                    <a:lnTo>
                      <a:pt x="149524" y="44371"/>
                    </a:lnTo>
                    <a:lnTo>
                      <a:pt x="146203" y="44371"/>
                    </a:lnTo>
                    <a:lnTo>
                      <a:pt x="146203" y="98"/>
                    </a:lnTo>
                    <a:lnTo>
                      <a:pt x="149524" y="98"/>
                    </a:lnTo>
                    <a:close/>
                    <a:moveTo>
                      <a:pt x="157825" y="98"/>
                    </a:moveTo>
                    <a:lnTo>
                      <a:pt x="157825" y="44371"/>
                    </a:lnTo>
                    <a:lnTo>
                      <a:pt x="154504" y="44371"/>
                    </a:lnTo>
                    <a:lnTo>
                      <a:pt x="154504" y="98"/>
                    </a:lnTo>
                    <a:lnTo>
                      <a:pt x="157825" y="98"/>
                    </a:lnTo>
                    <a:close/>
                    <a:moveTo>
                      <a:pt x="167602" y="98"/>
                    </a:moveTo>
                    <a:lnTo>
                      <a:pt x="167602" y="44371"/>
                    </a:lnTo>
                    <a:lnTo>
                      <a:pt x="164281" y="44371"/>
                    </a:lnTo>
                    <a:lnTo>
                      <a:pt x="164281" y="98"/>
                    </a:lnTo>
                    <a:lnTo>
                      <a:pt x="167602" y="98"/>
                    </a:lnTo>
                    <a:close/>
                    <a:moveTo>
                      <a:pt x="175718" y="98"/>
                    </a:moveTo>
                    <a:lnTo>
                      <a:pt x="175718" y="44371"/>
                    </a:lnTo>
                    <a:lnTo>
                      <a:pt x="172398" y="44371"/>
                    </a:lnTo>
                    <a:lnTo>
                      <a:pt x="172398" y="98"/>
                    </a:lnTo>
                    <a:lnTo>
                      <a:pt x="175718" y="98"/>
                    </a:lnTo>
                    <a:close/>
                    <a:moveTo>
                      <a:pt x="185495" y="98"/>
                    </a:moveTo>
                    <a:lnTo>
                      <a:pt x="185495" y="44371"/>
                    </a:lnTo>
                    <a:lnTo>
                      <a:pt x="182175" y="44371"/>
                    </a:lnTo>
                    <a:lnTo>
                      <a:pt x="182175" y="98"/>
                    </a:lnTo>
                    <a:lnTo>
                      <a:pt x="185495" y="98"/>
                    </a:lnTo>
                    <a:close/>
                    <a:moveTo>
                      <a:pt x="193796" y="98"/>
                    </a:moveTo>
                    <a:lnTo>
                      <a:pt x="193796" y="44371"/>
                    </a:lnTo>
                    <a:lnTo>
                      <a:pt x="190476" y="44371"/>
                    </a:lnTo>
                    <a:lnTo>
                      <a:pt x="190476" y="98"/>
                    </a:lnTo>
                    <a:lnTo>
                      <a:pt x="193796" y="98"/>
                    </a:lnTo>
                    <a:close/>
                    <a:moveTo>
                      <a:pt x="203573" y="98"/>
                    </a:moveTo>
                    <a:lnTo>
                      <a:pt x="203573" y="44371"/>
                    </a:lnTo>
                    <a:lnTo>
                      <a:pt x="200253" y="44371"/>
                    </a:lnTo>
                    <a:lnTo>
                      <a:pt x="200253" y="98"/>
                    </a:lnTo>
                    <a:lnTo>
                      <a:pt x="203573" y="98"/>
                    </a:lnTo>
                    <a:close/>
                    <a:moveTo>
                      <a:pt x="211690" y="98"/>
                    </a:moveTo>
                    <a:lnTo>
                      <a:pt x="211690" y="44371"/>
                    </a:lnTo>
                    <a:lnTo>
                      <a:pt x="208369" y="44371"/>
                    </a:lnTo>
                    <a:lnTo>
                      <a:pt x="208369" y="98"/>
                    </a:lnTo>
                    <a:lnTo>
                      <a:pt x="211690" y="98"/>
                    </a:lnTo>
                    <a:close/>
                    <a:moveTo>
                      <a:pt x="221651" y="98"/>
                    </a:moveTo>
                    <a:lnTo>
                      <a:pt x="221651" y="44371"/>
                    </a:lnTo>
                    <a:lnTo>
                      <a:pt x="218331" y="44371"/>
                    </a:lnTo>
                    <a:lnTo>
                      <a:pt x="218331" y="98"/>
                    </a:lnTo>
                    <a:lnTo>
                      <a:pt x="221651" y="98"/>
                    </a:lnTo>
                    <a:close/>
                    <a:moveTo>
                      <a:pt x="229768" y="98"/>
                    </a:moveTo>
                    <a:lnTo>
                      <a:pt x="229768" y="44371"/>
                    </a:lnTo>
                    <a:lnTo>
                      <a:pt x="226447" y="44371"/>
                    </a:lnTo>
                    <a:lnTo>
                      <a:pt x="226447" y="98"/>
                    </a:lnTo>
                    <a:lnTo>
                      <a:pt x="229768" y="98"/>
                    </a:lnTo>
                    <a:close/>
                    <a:moveTo>
                      <a:pt x="239545" y="98"/>
                    </a:moveTo>
                    <a:lnTo>
                      <a:pt x="239545" y="44371"/>
                    </a:lnTo>
                    <a:lnTo>
                      <a:pt x="236224" y="44371"/>
                    </a:lnTo>
                    <a:lnTo>
                      <a:pt x="236224" y="98"/>
                    </a:lnTo>
                    <a:lnTo>
                      <a:pt x="239545" y="98"/>
                    </a:lnTo>
                    <a:close/>
                    <a:moveTo>
                      <a:pt x="249322" y="98"/>
                    </a:moveTo>
                    <a:lnTo>
                      <a:pt x="249322" y="44371"/>
                    </a:lnTo>
                    <a:lnTo>
                      <a:pt x="246001" y="44371"/>
                    </a:lnTo>
                    <a:lnTo>
                      <a:pt x="246001" y="98"/>
                    </a:lnTo>
                    <a:lnTo>
                      <a:pt x="249322" y="98"/>
                    </a:lnTo>
                    <a:close/>
                    <a:moveTo>
                      <a:pt x="257623" y="98"/>
                    </a:moveTo>
                    <a:lnTo>
                      <a:pt x="257623" y="44371"/>
                    </a:lnTo>
                    <a:lnTo>
                      <a:pt x="254302" y="44371"/>
                    </a:lnTo>
                    <a:lnTo>
                      <a:pt x="254302" y="98"/>
                    </a:lnTo>
                    <a:lnTo>
                      <a:pt x="257623" y="98"/>
                    </a:lnTo>
                    <a:close/>
                    <a:moveTo>
                      <a:pt x="267400" y="98"/>
                    </a:moveTo>
                    <a:lnTo>
                      <a:pt x="267400" y="44371"/>
                    </a:lnTo>
                    <a:lnTo>
                      <a:pt x="264079" y="44371"/>
                    </a:lnTo>
                    <a:lnTo>
                      <a:pt x="264079" y="98"/>
                    </a:lnTo>
                    <a:lnTo>
                      <a:pt x="267400" y="98"/>
                    </a:lnTo>
                    <a:close/>
                    <a:moveTo>
                      <a:pt x="275516" y="98"/>
                    </a:moveTo>
                    <a:lnTo>
                      <a:pt x="275516" y="44371"/>
                    </a:lnTo>
                    <a:lnTo>
                      <a:pt x="272196" y="44371"/>
                    </a:lnTo>
                    <a:lnTo>
                      <a:pt x="272196" y="98"/>
                    </a:lnTo>
                    <a:lnTo>
                      <a:pt x="275516" y="98"/>
                    </a:ln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isḷîḓe"/>
              <p:cNvSpPr/>
              <p:nvPr>
                <p:custDataLst>
                  <p:tags r:id="rId37"/>
                </p:custDataLst>
              </p:nvPr>
            </p:nvSpPr>
            <p:spPr>
              <a:xfrm>
                <a:off x="5953036" y="1311078"/>
                <a:ext cx="287772" cy="44272"/>
              </a:xfrm>
              <a:custGeom>
                <a:avLst/>
                <a:gdLst>
                  <a:gd name="connsiteX0" fmla="*/ 22793 w 287772"/>
                  <a:gd name="connsiteY0" fmla="*/ 98 h 44272"/>
                  <a:gd name="connsiteX1" fmla="*/ 266293 w 287772"/>
                  <a:gd name="connsiteY1" fmla="*/ 98 h 44272"/>
                  <a:gd name="connsiteX2" fmla="*/ 288429 w 287772"/>
                  <a:gd name="connsiteY2" fmla="*/ 22234 h 44272"/>
                  <a:gd name="connsiteX3" fmla="*/ 288429 w 287772"/>
                  <a:gd name="connsiteY3" fmla="*/ 22234 h 44272"/>
                  <a:gd name="connsiteX4" fmla="*/ 266293 w 287772"/>
                  <a:gd name="connsiteY4" fmla="*/ 44371 h 44272"/>
                  <a:gd name="connsiteX5" fmla="*/ 22793 w 287772"/>
                  <a:gd name="connsiteY5" fmla="*/ 44371 h 44272"/>
                  <a:gd name="connsiteX6" fmla="*/ 657 w 287772"/>
                  <a:gd name="connsiteY6" fmla="*/ 22234 h 44272"/>
                  <a:gd name="connsiteX7" fmla="*/ 657 w 287772"/>
                  <a:gd name="connsiteY7" fmla="*/ 22234 h 44272"/>
                  <a:gd name="connsiteX8" fmla="*/ 22793 w 287772"/>
                  <a:gd name="connsiteY8" fmla="*/ 98 h 44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772" h="44272">
                    <a:moveTo>
                      <a:pt x="22793" y="98"/>
                    </a:moveTo>
                    <a:lnTo>
                      <a:pt x="266293" y="98"/>
                    </a:lnTo>
                    <a:cubicBezTo>
                      <a:pt x="278468" y="98"/>
                      <a:pt x="288429" y="10059"/>
                      <a:pt x="288429" y="22234"/>
                    </a:cubicBezTo>
                    <a:lnTo>
                      <a:pt x="288429" y="22234"/>
                    </a:lnTo>
                    <a:cubicBezTo>
                      <a:pt x="288429" y="34409"/>
                      <a:pt x="278468" y="44371"/>
                      <a:pt x="266293" y="44371"/>
                    </a:cubicBezTo>
                    <a:lnTo>
                      <a:pt x="22793" y="44371"/>
                    </a:lnTo>
                    <a:cubicBezTo>
                      <a:pt x="10618" y="44371"/>
                      <a:pt x="657" y="34409"/>
                      <a:pt x="657" y="22234"/>
                    </a:cubicBezTo>
                    <a:lnTo>
                      <a:pt x="657" y="22234"/>
                    </a:lnTo>
                    <a:cubicBezTo>
                      <a:pt x="657" y="10059"/>
                      <a:pt x="10618" y="98"/>
                      <a:pt x="22793" y="98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  <a:ln w="18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2" name="íšlíďê"/>
              <p:cNvGrpSpPr/>
              <p:nvPr/>
            </p:nvGrpSpPr>
            <p:grpSpPr>
              <a:xfrm>
                <a:off x="6312751" y="1290787"/>
                <a:ext cx="77477" cy="77477"/>
                <a:chOff x="6312751" y="1290787"/>
                <a:chExt cx="77477" cy="77477"/>
              </a:xfrm>
            </p:grpSpPr>
            <p:sp>
              <p:nvSpPr>
                <p:cNvPr id="44" name="ïślîḍe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6312751" y="1290787"/>
                  <a:ext cx="77477" cy="77477"/>
                </a:xfrm>
                <a:custGeom>
                  <a:avLst/>
                  <a:gdLst>
                    <a:gd name="connsiteX0" fmla="*/ 78329 w 77477"/>
                    <a:gd name="connsiteY0" fmla="*/ 38826 h 77477"/>
                    <a:gd name="connsiteX1" fmla="*/ 39591 w 77477"/>
                    <a:gd name="connsiteY1" fmla="*/ 77564 h 77477"/>
                    <a:gd name="connsiteX2" fmla="*/ 852 w 77477"/>
                    <a:gd name="connsiteY2" fmla="*/ 38826 h 77477"/>
                    <a:gd name="connsiteX3" fmla="*/ 39591 w 77477"/>
                    <a:gd name="connsiteY3" fmla="*/ 87 h 77477"/>
                    <a:gd name="connsiteX4" fmla="*/ 78329 w 77477"/>
                    <a:gd name="connsiteY4" fmla="*/ 38826 h 77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477" h="77477">
                      <a:moveTo>
                        <a:pt x="78329" y="38826"/>
                      </a:moveTo>
                      <a:cubicBezTo>
                        <a:pt x="78329" y="60220"/>
                        <a:pt x="60985" y="77564"/>
                        <a:pt x="39591" y="77564"/>
                      </a:cubicBezTo>
                      <a:cubicBezTo>
                        <a:pt x="18196" y="77564"/>
                        <a:pt x="852" y="60220"/>
                        <a:pt x="852" y="38826"/>
                      </a:cubicBezTo>
                      <a:cubicBezTo>
                        <a:pt x="852" y="17431"/>
                        <a:pt x="18196" y="87"/>
                        <a:pt x="39591" y="87"/>
                      </a:cubicBezTo>
                      <a:cubicBezTo>
                        <a:pt x="60985" y="87"/>
                        <a:pt x="78329" y="17431"/>
                        <a:pt x="78329" y="38826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5" name="iṣliḍê"/>
                <p:cNvGrpSpPr/>
                <p:nvPr/>
              </p:nvGrpSpPr>
              <p:grpSpPr>
                <a:xfrm>
                  <a:off x="6331198" y="1309234"/>
                  <a:ext cx="40583" cy="40583"/>
                  <a:chOff x="6331198" y="1309234"/>
                  <a:chExt cx="40583" cy="40583"/>
                </a:xfrm>
              </p:grpSpPr>
              <p:sp>
                <p:nvSpPr>
                  <p:cNvPr id="49" name="ïṥḻïḓè"/>
                  <p:cNvSpPr/>
                  <p:nvPr>
                    <p:custDataLst>
                      <p:tags r:id="rId39"/>
                    </p:custDataLst>
                  </p:nvPr>
                </p:nvSpPr>
                <p:spPr>
                  <a:xfrm>
                    <a:off x="6331198" y="1309234"/>
                    <a:ext cx="40583" cy="40583"/>
                  </a:xfrm>
                  <a:custGeom>
                    <a:avLst/>
                    <a:gdLst>
                      <a:gd name="connsiteX0" fmla="*/ 41435 w 40583"/>
                      <a:gd name="connsiteY0" fmla="*/ 20379 h 40583"/>
                      <a:gd name="connsiteX1" fmla="*/ 21144 w 40583"/>
                      <a:gd name="connsiteY1" fmla="*/ 40670 h 40583"/>
                      <a:gd name="connsiteX2" fmla="*/ 852 w 40583"/>
                      <a:gd name="connsiteY2" fmla="*/ 20379 h 40583"/>
                      <a:gd name="connsiteX3" fmla="*/ 21144 w 40583"/>
                      <a:gd name="connsiteY3" fmla="*/ 87 h 40583"/>
                      <a:gd name="connsiteX4" fmla="*/ 41435 w 40583"/>
                      <a:gd name="connsiteY4" fmla="*/ 20379 h 40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83" h="40583">
                        <a:moveTo>
                          <a:pt x="41435" y="20379"/>
                        </a:moveTo>
                        <a:cubicBezTo>
                          <a:pt x="41435" y="31585"/>
                          <a:pt x="32350" y="40670"/>
                          <a:pt x="21144" y="40670"/>
                        </a:cubicBezTo>
                        <a:cubicBezTo>
                          <a:pt x="9937" y="40670"/>
                          <a:pt x="852" y="31585"/>
                          <a:pt x="852" y="20379"/>
                        </a:cubicBezTo>
                        <a:cubicBezTo>
                          <a:pt x="852" y="9172"/>
                          <a:pt x="9937" y="87"/>
                          <a:pt x="21144" y="87"/>
                        </a:cubicBezTo>
                        <a:cubicBezTo>
                          <a:pt x="32350" y="87"/>
                          <a:pt x="41435" y="9172"/>
                          <a:pt x="41435" y="2037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8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" name="i$ľíḋe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31198" y="1309234"/>
                    <a:ext cx="40583" cy="40583"/>
                  </a:xfrm>
                  <a:custGeom>
                    <a:avLst/>
                    <a:gdLst>
                      <a:gd name="connsiteX0" fmla="*/ 41435 w 40583"/>
                      <a:gd name="connsiteY0" fmla="*/ 20379 h 40583"/>
                      <a:gd name="connsiteX1" fmla="*/ 21144 w 40583"/>
                      <a:gd name="connsiteY1" fmla="*/ 40670 h 40583"/>
                      <a:gd name="connsiteX2" fmla="*/ 852 w 40583"/>
                      <a:gd name="connsiteY2" fmla="*/ 20379 h 40583"/>
                      <a:gd name="connsiteX3" fmla="*/ 21144 w 40583"/>
                      <a:gd name="connsiteY3" fmla="*/ 87 h 40583"/>
                      <a:gd name="connsiteX4" fmla="*/ 41435 w 40583"/>
                      <a:gd name="connsiteY4" fmla="*/ 20379 h 40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83" h="40583">
                        <a:moveTo>
                          <a:pt x="41435" y="20379"/>
                        </a:moveTo>
                        <a:cubicBezTo>
                          <a:pt x="41435" y="31585"/>
                          <a:pt x="32350" y="40670"/>
                          <a:pt x="21144" y="40670"/>
                        </a:cubicBezTo>
                        <a:cubicBezTo>
                          <a:pt x="9937" y="40670"/>
                          <a:pt x="852" y="31585"/>
                          <a:pt x="852" y="20379"/>
                        </a:cubicBezTo>
                        <a:cubicBezTo>
                          <a:pt x="852" y="9172"/>
                          <a:pt x="9937" y="87"/>
                          <a:pt x="21144" y="87"/>
                        </a:cubicBezTo>
                        <a:cubicBezTo>
                          <a:pt x="32350" y="87"/>
                          <a:pt x="41435" y="9172"/>
                          <a:pt x="41435" y="20379"/>
                        </a:cubicBezTo>
                        <a:close/>
                      </a:path>
                    </a:pathLst>
                  </a:custGeom>
                  <a:solidFill>
                    <a:srgbClr val="2A4893"/>
                  </a:solidFill>
                  <a:ln w="18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6" name="îṡļiḑè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6328425" y="1309261"/>
                  <a:ext cx="13877" cy="33223"/>
                </a:xfrm>
                <a:custGeom>
                  <a:avLst/>
                  <a:gdLst>
                    <a:gd name="connsiteX0" fmla="*/ 10266 w 13877"/>
                    <a:gd name="connsiteY0" fmla="*/ 14079 h 33223"/>
                    <a:gd name="connsiteX1" fmla="*/ 13402 w 13877"/>
                    <a:gd name="connsiteY1" fmla="*/ 428 h 33223"/>
                    <a:gd name="connsiteX2" fmla="*/ 3072 w 13877"/>
                    <a:gd name="connsiteY2" fmla="*/ 13157 h 33223"/>
                    <a:gd name="connsiteX3" fmla="*/ 7499 w 13877"/>
                    <a:gd name="connsiteY3" fmla="*/ 33264 h 33223"/>
                    <a:gd name="connsiteX4" fmla="*/ 10266 w 13877"/>
                    <a:gd name="connsiteY4" fmla="*/ 14079 h 33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77" h="33223">
                      <a:moveTo>
                        <a:pt x="10266" y="14079"/>
                      </a:moveTo>
                      <a:cubicBezTo>
                        <a:pt x="12111" y="6885"/>
                        <a:pt x="17092" y="1351"/>
                        <a:pt x="13402" y="428"/>
                      </a:cubicBezTo>
                      <a:cubicBezTo>
                        <a:pt x="9713" y="-494"/>
                        <a:pt x="8606" y="-494"/>
                        <a:pt x="3072" y="13157"/>
                      </a:cubicBezTo>
                      <a:cubicBezTo>
                        <a:pt x="-2462" y="26807"/>
                        <a:pt x="3626" y="32342"/>
                        <a:pt x="7499" y="33264"/>
                      </a:cubicBezTo>
                      <a:cubicBezTo>
                        <a:pt x="11373" y="34186"/>
                        <a:pt x="8422" y="21273"/>
                        <a:pt x="10266" y="14079"/>
                      </a:cubicBezTo>
                      <a:close/>
                    </a:path>
                  </a:pathLst>
                </a:custGeom>
                <a:solidFill>
                  <a:srgbClr val="3E89CC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îṣļîḑe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6355179" y="1309234"/>
                  <a:ext cx="23981" cy="31359"/>
                </a:xfrm>
                <a:custGeom>
                  <a:avLst/>
                  <a:gdLst>
                    <a:gd name="connsiteX0" fmla="*/ 24833 w 23981"/>
                    <a:gd name="connsiteY0" fmla="*/ 15767 h 31359"/>
                    <a:gd name="connsiteX1" fmla="*/ 12843 w 23981"/>
                    <a:gd name="connsiteY1" fmla="*/ 31447 h 31359"/>
                    <a:gd name="connsiteX2" fmla="*/ 852 w 23981"/>
                    <a:gd name="connsiteY2" fmla="*/ 15767 h 31359"/>
                    <a:gd name="connsiteX3" fmla="*/ 12843 w 23981"/>
                    <a:gd name="connsiteY3" fmla="*/ 87 h 31359"/>
                    <a:gd name="connsiteX4" fmla="*/ 24833 w 23981"/>
                    <a:gd name="connsiteY4" fmla="*/ 15767 h 31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81" h="31358">
                      <a:moveTo>
                        <a:pt x="24833" y="15767"/>
                      </a:moveTo>
                      <a:cubicBezTo>
                        <a:pt x="24833" y="24427"/>
                        <a:pt x="19465" y="31447"/>
                        <a:pt x="12843" y="31447"/>
                      </a:cubicBezTo>
                      <a:cubicBezTo>
                        <a:pt x="6220" y="31447"/>
                        <a:pt x="852" y="24427"/>
                        <a:pt x="852" y="15767"/>
                      </a:cubicBezTo>
                      <a:cubicBezTo>
                        <a:pt x="852" y="7107"/>
                        <a:pt x="6220" y="87"/>
                        <a:pt x="12843" y="87"/>
                      </a:cubicBezTo>
                      <a:cubicBezTo>
                        <a:pt x="19465" y="87"/>
                        <a:pt x="24833" y="7107"/>
                        <a:pt x="24833" y="15767"/>
                      </a:cubicBezTo>
                      <a:close/>
                    </a:path>
                  </a:pathLst>
                </a:custGeom>
                <a:solidFill>
                  <a:srgbClr val="1C5894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îṩḷîḋê"/>
                <p:cNvSpPr/>
                <p:nvPr>
                  <p:custDataLst>
                    <p:tags r:id="rId43"/>
                  </p:custDataLst>
                </p:nvPr>
              </p:nvSpPr>
              <p:spPr>
                <a:xfrm rot="-959840">
                  <a:off x="6337479" y="1334149"/>
                  <a:ext cx="36156" cy="23612"/>
                </a:xfrm>
                <a:custGeom>
                  <a:avLst/>
                  <a:gdLst>
                    <a:gd name="connsiteX0" fmla="*/ 37009 w 36156"/>
                    <a:gd name="connsiteY0" fmla="*/ 11893 h 23612"/>
                    <a:gd name="connsiteX1" fmla="*/ 18930 w 36156"/>
                    <a:gd name="connsiteY1" fmla="*/ 23700 h 23612"/>
                    <a:gd name="connsiteX2" fmla="*/ 852 w 36156"/>
                    <a:gd name="connsiteY2" fmla="*/ 11893 h 23612"/>
                    <a:gd name="connsiteX3" fmla="*/ 18930 w 36156"/>
                    <a:gd name="connsiteY3" fmla="*/ 87 h 23612"/>
                    <a:gd name="connsiteX4" fmla="*/ 37009 w 36156"/>
                    <a:gd name="connsiteY4" fmla="*/ 11893 h 2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56" h="23612">
                      <a:moveTo>
                        <a:pt x="37009" y="11893"/>
                      </a:moveTo>
                      <a:cubicBezTo>
                        <a:pt x="37009" y="18414"/>
                        <a:pt x="28915" y="23700"/>
                        <a:pt x="18930" y="23700"/>
                      </a:cubicBezTo>
                      <a:cubicBezTo>
                        <a:pt x="8946" y="23700"/>
                        <a:pt x="852" y="18414"/>
                        <a:pt x="852" y="11893"/>
                      </a:cubicBezTo>
                      <a:cubicBezTo>
                        <a:pt x="852" y="5373"/>
                        <a:pt x="8946" y="87"/>
                        <a:pt x="18930" y="87"/>
                      </a:cubicBezTo>
                      <a:cubicBezTo>
                        <a:pt x="28915" y="87"/>
                        <a:pt x="37009" y="5373"/>
                        <a:pt x="37009" y="11893"/>
                      </a:cubicBezTo>
                      <a:close/>
                    </a:path>
                  </a:pathLst>
                </a:custGeom>
                <a:solidFill>
                  <a:srgbClr val="0A152B"/>
                </a:solidFill>
                <a:ln w="18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3" name="íṧļïḑè"/>
              <p:cNvSpPr/>
              <p:nvPr>
                <p:custDataLst>
                  <p:tags r:id="rId44"/>
                </p:custDataLst>
              </p:nvPr>
            </p:nvSpPr>
            <p:spPr>
              <a:xfrm>
                <a:off x="4120979" y="6276559"/>
                <a:ext cx="3950043" cy="206381"/>
              </a:xfrm>
              <a:prstGeom prst="ellipse">
                <a:avLst/>
              </a:prstGeom>
              <a:solidFill>
                <a:srgbClr val="444444">
                  <a:alpha val="49804"/>
                </a:srgbClr>
              </a:solidFill>
              <a:ln>
                <a:noFill/>
              </a:ln>
              <a:effectLst>
                <a:softEdge rad="76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iṥlïḋé"/>
            <p:cNvSpPr/>
            <p:nvPr>
              <p:custDataLst>
                <p:tags r:id="rId45"/>
              </p:custDataLst>
            </p:nvPr>
          </p:nvSpPr>
          <p:spPr>
            <a:xfrm>
              <a:off x="1125404" y="1565956"/>
              <a:ext cx="2115697" cy="4580036"/>
            </a:xfrm>
            <a:custGeom>
              <a:avLst/>
              <a:gdLst>
                <a:gd name="connsiteX0" fmla="*/ 531201 w 2290370"/>
                <a:gd name="connsiteY0" fmla="*/ 78 h 4958166"/>
                <a:gd name="connsiteX1" fmla="*/ 564406 w 2290370"/>
                <a:gd name="connsiteY1" fmla="*/ 33282 h 4958166"/>
                <a:gd name="connsiteX2" fmla="*/ 580639 w 2290370"/>
                <a:gd name="connsiteY2" fmla="*/ 107439 h 4958166"/>
                <a:gd name="connsiteX3" fmla="*/ 626572 w 2290370"/>
                <a:gd name="connsiteY3" fmla="*/ 153372 h 4958166"/>
                <a:gd name="connsiteX4" fmla="*/ 711981 w 2290370"/>
                <a:gd name="connsiteY4" fmla="*/ 169605 h 4958166"/>
                <a:gd name="connsiteX5" fmla="*/ 711981 w 2290370"/>
                <a:gd name="connsiteY5" fmla="*/ 169605 h 4958166"/>
                <a:gd name="connsiteX6" fmla="*/ 1578618 w 2290370"/>
                <a:gd name="connsiteY6" fmla="*/ 169605 h 4958166"/>
                <a:gd name="connsiteX7" fmla="*/ 1664027 w 2290370"/>
                <a:gd name="connsiteY7" fmla="*/ 153372 h 4958166"/>
                <a:gd name="connsiteX8" fmla="*/ 1709960 w 2290370"/>
                <a:gd name="connsiteY8" fmla="*/ 107439 h 4958166"/>
                <a:gd name="connsiteX9" fmla="*/ 1726193 w 2290370"/>
                <a:gd name="connsiteY9" fmla="*/ 33282 h 4958166"/>
                <a:gd name="connsiteX10" fmla="*/ 1759398 w 2290370"/>
                <a:gd name="connsiteY10" fmla="*/ 78 h 4958166"/>
                <a:gd name="connsiteX11" fmla="*/ 1759398 w 2290370"/>
                <a:gd name="connsiteY11" fmla="*/ 78 h 4958166"/>
                <a:gd name="connsiteX12" fmla="*/ 2013965 w 2290370"/>
                <a:gd name="connsiteY12" fmla="*/ 78 h 4958166"/>
                <a:gd name="connsiteX13" fmla="*/ 2180172 w 2290370"/>
                <a:gd name="connsiteY13" fmla="*/ 28855 h 4958166"/>
                <a:gd name="connsiteX14" fmla="*/ 2261708 w 2290370"/>
                <a:gd name="connsiteY14" fmla="*/ 110391 h 4958166"/>
                <a:gd name="connsiteX15" fmla="*/ 2290485 w 2290370"/>
                <a:gd name="connsiteY15" fmla="*/ 276597 h 4958166"/>
                <a:gd name="connsiteX16" fmla="*/ 2290485 w 2290370"/>
                <a:gd name="connsiteY16" fmla="*/ 4681725 h 4958166"/>
                <a:gd name="connsiteX17" fmla="*/ 2261708 w 2290370"/>
                <a:gd name="connsiteY17" fmla="*/ 4847932 h 4958166"/>
                <a:gd name="connsiteX18" fmla="*/ 2180172 w 2290370"/>
                <a:gd name="connsiteY18" fmla="*/ 4929467 h 4958166"/>
                <a:gd name="connsiteX19" fmla="*/ 2013965 w 2290370"/>
                <a:gd name="connsiteY19" fmla="*/ 4958244 h 4958166"/>
                <a:gd name="connsiteX20" fmla="*/ 276633 w 2290370"/>
                <a:gd name="connsiteY20" fmla="*/ 4958244 h 4958166"/>
                <a:gd name="connsiteX21" fmla="*/ 110427 w 2290370"/>
                <a:gd name="connsiteY21" fmla="*/ 4929467 h 4958166"/>
                <a:gd name="connsiteX22" fmla="*/ 28891 w 2290370"/>
                <a:gd name="connsiteY22" fmla="*/ 4847932 h 4958166"/>
                <a:gd name="connsiteX23" fmla="*/ 114 w 2290370"/>
                <a:gd name="connsiteY23" fmla="*/ 4681725 h 4958166"/>
                <a:gd name="connsiteX24" fmla="*/ 114 w 2290370"/>
                <a:gd name="connsiteY24" fmla="*/ 276782 h 4958166"/>
                <a:gd name="connsiteX25" fmla="*/ 28891 w 2290370"/>
                <a:gd name="connsiteY25" fmla="*/ 110575 h 4958166"/>
                <a:gd name="connsiteX26" fmla="*/ 110427 w 2290370"/>
                <a:gd name="connsiteY26" fmla="*/ 29040 h 4958166"/>
                <a:gd name="connsiteX27" fmla="*/ 276633 w 2290370"/>
                <a:gd name="connsiteY27" fmla="*/ 78 h 4958166"/>
                <a:gd name="connsiteX28" fmla="*/ 531201 w 2290370"/>
                <a:gd name="connsiteY28" fmla="*/ 78 h 495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90370" h="4958166">
                  <a:moveTo>
                    <a:pt x="531201" y="78"/>
                  </a:moveTo>
                  <a:cubicBezTo>
                    <a:pt x="549464" y="78"/>
                    <a:pt x="563852" y="15020"/>
                    <a:pt x="564406" y="33282"/>
                  </a:cubicBezTo>
                  <a:cubicBezTo>
                    <a:pt x="565328" y="69992"/>
                    <a:pt x="571046" y="89361"/>
                    <a:pt x="580639" y="107439"/>
                  </a:cubicBezTo>
                  <a:cubicBezTo>
                    <a:pt x="591338" y="127362"/>
                    <a:pt x="606834" y="142857"/>
                    <a:pt x="626572" y="153372"/>
                  </a:cubicBezTo>
                  <a:cubicBezTo>
                    <a:pt x="646494" y="164071"/>
                    <a:pt x="667708" y="169605"/>
                    <a:pt x="711981" y="169605"/>
                  </a:cubicBezTo>
                  <a:lnTo>
                    <a:pt x="711981" y="169605"/>
                  </a:lnTo>
                  <a:lnTo>
                    <a:pt x="1578618" y="169605"/>
                  </a:lnTo>
                  <a:cubicBezTo>
                    <a:pt x="1622890" y="169605"/>
                    <a:pt x="1644289" y="163887"/>
                    <a:pt x="1664027" y="153372"/>
                  </a:cubicBezTo>
                  <a:cubicBezTo>
                    <a:pt x="1683950" y="142673"/>
                    <a:pt x="1699445" y="127177"/>
                    <a:pt x="1709960" y="107439"/>
                  </a:cubicBezTo>
                  <a:cubicBezTo>
                    <a:pt x="1719552" y="89361"/>
                    <a:pt x="1725086" y="69992"/>
                    <a:pt x="1726193" y="33282"/>
                  </a:cubicBezTo>
                  <a:cubicBezTo>
                    <a:pt x="1726747" y="15020"/>
                    <a:pt x="1741135" y="78"/>
                    <a:pt x="1759398" y="78"/>
                  </a:cubicBezTo>
                  <a:lnTo>
                    <a:pt x="1759398" y="78"/>
                  </a:lnTo>
                  <a:lnTo>
                    <a:pt x="2013965" y="78"/>
                  </a:lnTo>
                  <a:cubicBezTo>
                    <a:pt x="2110258" y="78"/>
                    <a:pt x="2145123" y="10039"/>
                    <a:pt x="2180172" y="28855"/>
                  </a:cubicBezTo>
                  <a:cubicBezTo>
                    <a:pt x="2215221" y="47671"/>
                    <a:pt x="2242892" y="75341"/>
                    <a:pt x="2261708" y="110391"/>
                  </a:cubicBezTo>
                  <a:cubicBezTo>
                    <a:pt x="2280524" y="145624"/>
                    <a:pt x="2290485" y="180489"/>
                    <a:pt x="2290485" y="276597"/>
                  </a:cubicBezTo>
                  <a:lnTo>
                    <a:pt x="2290485" y="4681725"/>
                  </a:lnTo>
                  <a:cubicBezTo>
                    <a:pt x="2290485" y="4778018"/>
                    <a:pt x="2280524" y="4812883"/>
                    <a:pt x="2261708" y="4847932"/>
                  </a:cubicBezTo>
                  <a:cubicBezTo>
                    <a:pt x="2242892" y="4883165"/>
                    <a:pt x="2215221" y="4910651"/>
                    <a:pt x="2180172" y="4929467"/>
                  </a:cubicBezTo>
                  <a:cubicBezTo>
                    <a:pt x="2144939" y="4948283"/>
                    <a:pt x="2110074" y="4958244"/>
                    <a:pt x="2013965" y="4958244"/>
                  </a:cubicBezTo>
                  <a:lnTo>
                    <a:pt x="276633" y="4958244"/>
                  </a:lnTo>
                  <a:cubicBezTo>
                    <a:pt x="180341" y="4958244"/>
                    <a:pt x="145476" y="4948283"/>
                    <a:pt x="110427" y="4929467"/>
                  </a:cubicBezTo>
                  <a:cubicBezTo>
                    <a:pt x="75193" y="4910651"/>
                    <a:pt x="47707" y="4882981"/>
                    <a:pt x="28891" y="4847932"/>
                  </a:cubicBezTo>
                  <a:cubicBezTo>
                    <a:pt x="10075" y="4812883"/>
                    <a:pt x="114" y="4777833"/>
                    <a:pt x="114" y="4681725"/>
                  </a:cubicBezTo>
                  <a:lnTo>
                    <a:pt x="114" y="276782"/>
                  </a:lnTo>
                  <a:cubicBezTo>
                    <a:pt x="114" y="180489"/>
                    <a:pt x="10075" y="145624"/>
                    <a:pt x="28891" y="110575"/>
                  </a:cubicBezTo>
                  <a:cubicBezTo>
                    <a:pt x="47707" y="75526"/>
                    <a:pt x="75377" y="47856"/>
                    <a:pt x="110427" y="29040"/>
                  </a:cubicBezTo>
                  <a:cubicBezTo>
                    <a:pt x="145476" y="10224"/>
                    <a:pt x="180341" y="78"/>
                    <a:pt x="276633" y="78"/>
                  </a:cubicBezTo>
                  <a:lnTo>
                    <a:pt x="531201" y="78"/>
                  </a:lnTo>
                  <a:close/>
                </a:path>
              </a:pathLst>
            </a:custGeom>
            <a:blipFill dpi="0" rotWithShape="1">
              <a:blip r:embed="rId4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100000" r="-3100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85" name="椭圆 84"/>
          <p:cNvSpPr/>
          <p:nvPr>
            <p:custDataLst>
              <p:tags r:id="rId47"/>
            </p:custDataLst>
          </p:nvPr>
        </p:nvSpPr>
        <p:spPr>
          <a:xfrm>
            <a:off x="9078598" y="6628777"/>
            <a:ext cx="458446" cy="45844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>
            <p:custDataLst>
              <p:tags r:id="rId48"/>
            </p:custDataLst>
          </p:nvPr>
        </p:nvSpPr>
        <p:spPr>
          <a:xfrm>
            <a:off x="7854660" y="5881107"/>
            <a:ext cx="667243" cy="667243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11402590" y="6075764"/>
            <a:ext cx="280103" cy="280103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>
            <p:custDataLst>
              <p:tags r:id="rId49"/>
            </p:custDataLst>
          </p:nvPr>
        </p:nvSpPr>
        <p:spPr>
          <a:xfrm>
            <a:off x="10007214" y="6009081"/>
            <a:ext cx="264886" cy="26488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>
            <p:custDataLst>
              <p:tags r:id="rId50"/>
            </p:custDataLst>
          </p:nvPr>
        </p:nvSpPr>
        <p:spPr>
          <a:xfrm>
            <a:off x="6705600" y="6552471"/>
            <a:ext cx="264886" cy="26488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>
            <p:custDataLst>
              <p:tags r:id="rId51"/>
            </p:custDataLst>
          </p:nvPr>
        </p:nvSpPr>
        <p:spPr>
          <a:xfrm>
            <a:off x="2206601" y="7048954"/>
            <a:ext cx="458446" cy="45844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>
            <p:custDataLst>
              <p:tags r:id="rId52"/>
            </p:custDataLst>
          </p:nvPr>
        </p:nvSpPr>
        <p:spPr>
          <a:xfrm>
            <a:off x="982663" y="6301284"/>
            <a:ext cx="667243" cy="667243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>
            <p:custDataLst>
              <p:tags r:id="rId53"/>
            </p:custDataLst>
          </p:nvPr>
        </p:nvSpPr>
        <p:spPr>
          <a:xfrm>
            <a:off x="4530593" y="6495941"/>
            <a:ext cx="280103" cy="280103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>
            <p:custDataLst>
              <p:tags r:id="rId54"/>
            </p:custDataLst>
          </p:nvPr>
        </p:nvSpPr>
        <p:spPr>
          <a:xfrm>
            <a:off x="3135217" y="6429258"/>
            <a:ext cx="264886" cy="26488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-166397" y="6972648"/>
            <a:ext cx="264886" cy="26488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G10风镐1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795145" y="3248025"/>
            <a:ext cx="2147570" cy="2147570"/>
          </a:xfrm>
          <a:prstGeom prst="rect">
            <a:avLst/>
          </a:prstGeom>
        </p:spPr>
      </p:pic>
      <p:pic>
        <p:nvPicPr>
          <p:cNvPr id="14" name="图片 13" descr="G7风镐4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8411845" y="2200910"/>
            <a:ext cx="2147570" cy="2147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33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33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33"/>
                            </p:stCondLst>
                            <p:childTnLst>
                              <p:par>
                                <p:cTn id="6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333"/>
                            </p:stCondLst>
                            <p:childTnLst>
                              <p:par>
                                <p:cTn id="7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11" grpId="0" animBg="1"/>
      <p:bldP spid="12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形"/>
          <p:cNvSpPr txBox="1"/>
          <p:nvPr/>
        </p:nvSpPr>
        <p:spPr>
          <a:xfrm>
            <a:off x="960755" y="384810"/>
            <a:ext cx="2363470" cy="3943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/>
            </a:pPr>
            <a:r>
              <a:rPr lang="en-US" altLang="zh-CN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风镐工作原理</a:t>
            </a:r>
            <a:endParaRPr lang="zh-CN" altLang="en-US" sz="2000" noProof="0" dirty="0">
              <a:solidFill>
                <a:schemeClr val="tx1">
                  <a:lumMod val="75000"/>
                  <a:lumOff val="2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  <a:p>
            <a:pPr lvl="0">
              <a:defRPr/>
            </a:pP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10436" y="124076"/>
            <a:ext cx="135904" cy="1359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9537267">
            <a:off x="159113" y="351303"/>
            <a:ext cx="357967" cy="3579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370152" y="542823"/>
            <a:ext cx="3240000" cy="3240000"/>
            <a:chOff x="2174788" y="2154194"/>
            <a:chExt cx="2549611" cy="2549611"/>
          </a:xfrm>
        </p:grpSpPr>
        <p:sp>
          <p:nvSpPr>
            <p:cNvPr id="20" name="椭圆 19"/>
            <p:cNvSpPr/>
            <p:nvPr/>
          </p:nvSpPr>
          <p:spPr>
            <a:xfrm>
              <a:off x="2174788" y="2154194"/>
              <a:ext cx="2549611" cy="254961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2248310" y="2227716"/>
              <a:ext cx="2402567" cy="2402567"/>
            </a:xfrm>
            <a:prstGeom prst="ellipse">
              <a:avLst/>
            </a:prstGeom>
            <a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033145" y="1653540"/>
            <a:ext cx="7336790" cy="4892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气缸壁的四周有许多纵向气孔，压缩柱塞阀的弹簧而接通气路，这些气孔一端通配气阀，推压手柄套筒，另一端通入气缸，各气孔的长度根据冲击锤的运动要求配置，以便轮流进气或排气，柱塞阀在螺旋弹簧作用下处于切断气路的常闭状态。使冲击锤在气缸内有规律地往复运动。冲击锤向前运动时，锤头打击钎尾；冲击锤向后运动时，气缸内的气体封闭在配气阀箱内，形成柔性缓冲垫层，气缸内的气体封闭在配气阀箱内，山东矿安机电有限公司，待重新配气后再向前冲击。锤头打击钎尾；冲击锤向后运动时，风镐的启动装置位于手柄套筒内。在进风管和配气阀之间有一柱塞阀控制气路，柱塞阀在螺旋弹簧作用下处于切断气路的常闭状态。风镐作业时，使镐钎顶住施工面，另一端通入气缸，推压手柄套筒，压缩柱塞阀的弹簧而接通气路，在气缸壁的四周有许多纵向气孔，配气阀随即自动配气，气缸后端装有配气阀箱。使冲击锤不断往复运动，打击钎尾，破碎施工体。风镐是一种手持机具，风镐由配气机构、冲击机构和镐钎等组成。因此要求结构紧凑，携用轻便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032115" y="628650"/>
            <a:ext cx="1024890" cy="102489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8900000" scaled="1"/>
            </a:gradFill>
          </a:ln>
          <a:effectLst>
            <a:outerShdw blurRad="444500" dist="190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8" name="analytics_345489"/>
          <p:cNvSpPr/>
          <p:nvPr/>
        </p:nvSpPr>
        <p:spPr>
          <a:xfrm>
            <a:off x="7509088" y="5518369"/>
            <a:ext cx="576282" cy="575340"/>
          </a:xfrm>
          <a:custGeom>
            <a:avLst/>
            <a:gdLst>
              <a:gd name="connsiteX0" fmla="*/ 140058 w 608466"/>
              <a:gd name="connsiteY0" fmla="*/ 391328 h 607471"/>
              <a:gd name="connsiteX1" fmla="*/ 183230 w 608466"/>
              <a:gd name="connsiteY1" fmla="*/ 434344 h 607471"/>
              <a:gd name="connsiteX2" fmla="*/ 216467 w 608466"/>
              <a:gd name="connsiteY2" fmla="*/ 467532 h 607471"/>
              <a:gd name="connsiteX3" fmla="*/ 78226 w 608466"/>
              <a:gd name="connsiteY3" fmla="*/ 605572 h 607471"/>
              <a:gd name="connsiteX4" fmla="*/ 33941 w 608466"/>
              <a:gd name="connsiteY4" fmla="*/ 583415 h 607471"/>
              <a:gd name="connsiteX5" fmla="*/ 1910 w 608466"/>
              <a:gd name="connsiteY5" fmla="*/ 529275 h 607471"/>
              <a:gd name="connsiteX6" fmla="*/ 338845 w 608466"/>
              <a:gd name="connsiteY6" fmla="*/ 166372 h 607471"/>
              <a:gd name="connsiteX7" fmla="*/ 313032 w 608466"/>
              <a:gd name="connsiteY7" fmla="*/ 210126 h 607471"/>
              <a:gd name="connsiteX8" fmla="*/ 304583 w 608466"/>
              <a:gd name="connsiteY8" fmla="*/ 215039 h 607471"/>
              <a:gd name="connsiteX9" fmla="*/ 245621 w 608466"/>
              <a:gd name="connsiteY9" fmla="*/ 215039 h 607471"/>
              <a:gd name="connsiteX10" fmla="*/ 291026 w 608466"/>
              <a:gd name="connsiteY10" fmla="*/ 316915 h 607471"/>
              <a:gd name="connsiteX11" fmla="*/ 512666 w 608466"/>
              <a:gd name="connsiteY11" fmla="*/ 316915 h 607471"/>
              <a:gd name="connsiteX12" fmla="*/ 558164 w 608466"/>
              <a:gd name="connsiteY12" fmla="*/ 215039 h 607471"/>
              <a:gd name="connsiteX13" fmla="*/ 440055 w 608466"/>
              <a:gd name="connsiteY13" fmla="*/ 215039 h 607471"/>
              <a:gd name="connsiteX14" fmla="*/ 430770 w 608466"/>
              <a:gd name="connsiteY14" fmla="*/ 208179 h 607471"/>
              <a:gd name="connsiteX15" fmla="*/ 426963 w 608466"/>
              <a:gd name="connsiteY15" fmla="*/ 196406 h 607471"/>
              <a:gd name="connsiteX16" fmla="*/ 399478 w 608466"/>
              <a:gd name="connsiteY16" fmla="*/ 308387 h 607471"/>
              <a:gd name="connsiteX17" fmla="*/ 390193 w 608466"/>
              <a:gd name="connsiteY17" fmla="*/ 315896 h 607471"/>
              <a:gd name="connsiteX18" fmla="*/ 389914 w 608466"/>
              <a:gd name="connsiteY18" fmla="*/ 315896 h 607471"/>
              <a:gd name="connsiteX19" fmla="*/ 380536 w 608466"/>
              <a:gd name="connsiteY19" fmla="*/ 308850 h 607471"/>
              <a:gd name="connsiteX20" fmla="*/ 401846 w 608466"/>
              <a:gd name="connsiteY20" fmla="*/ 49802 h 607471"/>
              <a:gd name="connsiteX21" fmla="*/ 291026 w 608466"/>
              <a:gd name="connsiteY21" fmla="*/ 95550 h 607471"/>
              <a:gd name="connsiteX22" fmla="*/ 245714 w 608466"/>
              <a:gd name="connsiteY22" fmla="*/ 195387 h 607471"/>
              <a:gd name="connsiteX23" fmla="*/ 299011 w 608466"/>
              <a:gd name="connsiteY23" fmla="*/ 195387 h 607471"/>
              <a:gd name="connsiteX24" fmla="*/ 333367 w 608466"/>
              <a:gd name="connsiteY24" fmla="*/ 136893 h 607471"/>
              <a:gd name="connsiteX25" fmla="*/ 343024 w 608466"/>
              <a:gd name="connsiteY25" fmla="*/ 132166 h 607471"/>
              <a:gd name="connsiteX26" fmla="*/ 351287 w 608466"/>
              <a:gd name="connsiteY26" fmla="*/ 139118 h 607471"/>
              <a:gd name="connsiteX27" fmla="*/ 389079 w 608466"/>
              <a:gd name="connsiteY27" fmla="*/ 268341 h 607471"/>
              <a:gd name="connsiteX28" fmla="*/ 416192 w 608466"/>
              <a:gd name="connsiteY28" fmla="*/ 157936 h 607471"/>
              <a:gd name="connsiteX29" fmla="*/ 425384 w 608466"/>
              <a:gd name="connsiteY29" fmla="*/ 150520 h 607471"/>
              <a:gd name="connsiteX30" fmla="*/ 435041 w 608466"/>
              <a:gd name="connsiteY30" fmla="*/ 157287 h 607471"/>
              <a:gd name="connsiteX31" fmla="*/ 447297 w 608466"/>
              <a:gd name="connsiteY31" fmla="*/ 195387 h 607471"/>
              <a:gd name="connsiteX32" fmla="*/ 558071 w 608466"/>
              <a:gd name="connsiteY32" fmla="*/ 195387 h 607471"/>
              <a:gd name="connsiteX33" fmla="*/ 512666 w 608466"/>
              <a:gd name="connsiteY33" fmla="*/ 95550 h 607471"/>
              <a:gd name="connsiteX34" fmla="*/ 401846 w 608466"/>
              <a:gd name="connsiteY34" fmla="*/ 49802 h 607471"/>
              <a:gd name="connsiteX35" fmla="*/ 401846 w 608466"/>
              <a:gd name="connsiteY35" fmla="*/ 0 h 607471"/>
              <a:gd name="connsiteX36" fmla="*/ 547950 w 608466"/>
              <a:gd name="connsiteY36" fmla="*/ 60417 h 607471"/>
              <a:gd name="connsiteX37" fmla="*/ 547950 w 608466"/>
              <a:gd name="connsiteY37" fmla="*/ 352048 h 607471"/>
              <a:gd name="connsiteX38" fmla="*/ 274684 w 608466"/>
              <a:gd name="connsiteY38" fmla="*/ 368549 h 607471"/>
              <a:gd name="connsiteX39" fmla="*/ 247757 w 608466"/>
              <a:gd name="connsiteY39" fmla="*/ 395524 h 607471"/>
              <a:gd name="connsiteX40" fmla="*/ 258899 w 608466"/>
              <a:gd name="connsiteY40" fmla="*/ 425281 h 607471"/>
              <a:gd name="connsiteX41" fmla="*/ 236057 w 608466"/>
              <a:gd name="connsiteY41" fmla="*/ 447992 h 607471"/>
              <a:gd name="connsiteX42" fmla="*/ 159732 w 608466"/>
              <a:gd name="connsiteY42" fmla="*/ 371700 h 607471"/>
              <a:gd name="connsiteX43" fmla="*/ 182481 w 608466"/>
              <a:gd name="connsiteY43" fmla="*/ 348989 h 607471"/>
              <a:gd name="connsiteX44" fmla="*/ 212194 w 608466"/>
              <a:gd name="connsiteY44" fmla="*/ 360113 h 607471"/>
              <a:gd name="connsiteX45" fmla="*/ 239214 w 608466"/>
              <a:gd name="connsiteY45" fmla="*/ 333138 h 607471"/>
              <a:gd name="connsiteX46" fmla="*/ 255742 w 608466"/>
              <a:gd name="connsiteY46" fmla="*/ 60417 h 607471"/>
              <a:gd name="connsiteX47" fmla="*/ 401846 w 608466"/>
              <a:gd name="connsiteY47" fmla="*/ 0 h 60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8466" h="607471">
                <a:moveTo>
                  <a:pt x="140058" y="391328"/>
                </a:moveTo>
                <a:lnTo>
                  <a:pt x="183230" y="434344"/>
                </a:lnTo>
                <a:lnTo>
                  <a:pt x="216467" y="467532"/>
                </a:lnTo>
                <a:lnTo>
                  <a:pt x="78226" y="605572"/>
                </a:lnTo>
                <a:cubicBezTo>
                  <a:pt x="71449" y="612339"/>
                  <a:pt x="51859" y="600102"/>
                  <a:pt x="33941" y="583415"/>
                </a:cubicBezTo>
                <a:cubicBezTo>
                  <a:pt x="12680" y="563576"/>
                  <a:pt x="-6167" y="537433"/>
                  <a:pt x="1910" y="529275"/>
                </a:cubicBezTo>
                <a:close/>
                <a:moveTo>
                  <a:pt x="338845" y="166372"/>
                </a:moveTo>
                <a:lnTo>
                  <a:pt x="313032" y="210126"/>
                </a:lnTo>
                <a:cubicBezTo>
                  <a:pt x="311268" y="213185"/>
                  <a:pt x="308111" y="215039"/>
                  <a:pt x="304583" y="215039"/>
                </a:cubicBezTo>
                <a:lnTo>
                  <a:pt x="245621" y="215039"/>
                </a:lnTo>
                <a:cubicBezTo>
                  <a:pt x="247664" y="252118"/>
                  <a:pt x="262706" y="288642"/>
                  <a:pt x="291026" y="316915"/>
                </a:cubicBezTo>
                <a:cubicBezTo>
                  <a:pt x="352123" y="377911"/>
                  <a:pt x="451569" y="377911"/>
                  <a:pt x="512666" y="316915"/>
                </a:cubicBezTo>
                <a:cubicBezTo>
                  <a:pt x="541079" y="288642"/>
                  <a:pt x="556028" y="252118"/>
                  <a:pt x="558164" y="215039"/>
                </a:cubicBezTo>
                <a:lnTo>
                  <a:pt x="440055" y="215039"/>
                </a:lnTo>
                <a:cubicBezTo>
                  <a:pt x="435784" y="215039"/>
                  <a:pt x="432069" y="212258"/>
                  <a:pt x="430770" y="208179"/>
                </a:cubicBezTo>
                <a:lnTo>
                  <a:pt x="426963" y="196406"/>
                </a:lnTo>
                <a:lnTo>
                  <a:pt x="399478" y="308387"/>
                </a:lnTo>
                <a:cubicBezTo>
                  <a:pt x="398457" y="312744"/>
                  <a:pt x="394557" y="315803"/>
                  <a:pt x="390193" y="315896"/>
                </a:cubicBezTo>
                <a:lnTo>
                  <a:pt x="389914" y="315896"/>
                </a:lnTo>
                <a:cubicBezTo>
                  <a:pt x="385550" y="315896"/>
                  <a:pt x="381743" y="313022"/>
                  <a:pt x="380536" y="308850"/>
                </a:cubicBezTo>
                <a:close/>
                <a:moveTo>
                  <a:pt x="401846" y="49802"/>
                </a:moveTo>
                <a:cubicBezTo>
                  <a:pt x="361710" y="49802"/>
                  <a:pt x="321575" y="65052"/>
                  <a:pt x="291026" y="95550"/>
                </a:cubicBezTo>
                <a:cubicBezTo>
                  <a:pt x="263170" y="123359"/>
                  <a:pt x="248221" y="159048"/>
                  <a:pt x="245714" y="195387"/>
                </a:cubicBezTo>
                <a:lnTo>
                  <a:pt x="299011" y="195387"/>
                </a:lnTo>
                <a:lnTo>
                  <a:pt x="333367" y="136893"/>
                </a:lnTo>
                <a:cubicBezTo>
                  <a:pt x="335317" y="133556"/>
                  <a:pt x="339124" y="131610"/>
                  <a:pt x="343024" y="132166"/>
                </a:cubicBezTo>
                <a:cubicBezTo>
                  <a:pt x="346923" y="132629"/>
                  <a:pt x="350173" y="135318"/>
                  <a:pt x="351287" y="139118"/>
                </a:cubicBezTo>
                <a:lnTo>
                  <a:pt x="389079" y="268341"/>
                </a:lnTo>
                <a:lnTo>
                  <a:pt x="416192" y="157936"/>
                </a:lnTo>
                <a:cubicBezTo>
                  <a:pt x="417213" y="153672"/>
                  <a:pt x="420927" y="150613"/>
                  <a:pt x="425384" y="150520"/>
                </a:cubicBezTo>
                <a:cubicBezTo>
                  <a:pt x="429748" y="150057"/>
                  <a:pt x="433741" y="153116"/>
                  <a:pt x="435041" y="157287"/>
                </a:cubicBezTo>
                <a:lnTo>
                  <a:pt x="447297" y="195387"/>
                </a:lnTo>
                <a:lnTo>
                  <a:pt x="558071" y="195387"/>
                </a:lnTo>
                <a:cubicBezTo>
                  <a:pt x="555564" y="159048"/>
                  <a:pt x="540522" y="123359"/>
                  <a:pt x="512666" y="95550"/>
                </a:cubicBezTo>
                <a:cubicBezTo>
                  <a:pt x="482117" y="65052"/>
                  <a:pt x="441982" y="49802"/>
                  <a:pt x="401846" y="49802"/>
                </a:cubicBezTo>
                <a:close/>
                <a:moveTo>
                  <a:pt x="401846" y="0"/>
                </a:moveTo>
                <a:cubicBezTo>
                  <a:pt x="454726" y="0"/>
                  <a:pt x="507605" y="20139"/>
                  <a:pt x="547950" y="60417"/>
                </a:cubicBezTo>
                <a:cubicBezTo>
                  <a:pt x="628639" y="140972"/>
                  <a:pt x="628639" y="271493"/>
                  <a:pt x="547950" y="352048"/>
                </a:cubicBezTo>
                <a:cubicBezTo>
                  <a:pt x="473296" y="426579"/>
                  <a:pt x="355744" y="432048"/>
                  <a:pt x="274684" y="368549"/>
                </a:cubicBezTo>
                <a:lnTo>
                  <a:pt x="247757" y="395524"/>
                </a:lnTo>
                <a:cubicBezTo>
                  <a:pt x="257785" y="408595"/>
                  <a:pt x="263542" y="420553"/>
                  <a:pt x="258899" y="425281"/>
                </a:cubicBezTo>
                <a:lnTo>
                  <a:pt x="236057" y="447992"/>
                </a:lnTo>
                <a:lnTo>
                  <a:pt x="159732" y="371700"/>
                </a:lnTo>
                <a:lnTo>
                  <a:pt x="182481" y="348989"/>
                </a:lnTo>
                <a:cubicBezTo>
                  <a:pt x="187216" y="344262"/>
                  <a:pt x="199102" y="350009"/>
                  <a:pt x="212194" y="360113"/>
                </a:cubicBezTo>
                <a:lnTo>
                  <a:pt x="239214" y="333138"/>
                </a:lnTo>
                <a:cubicBezTo>
                  <a:pt x="175703" y="252211"/>
                  <a:pt x="181088" y="134947"/>
                  <a:pt x="255742" y="60417"/>
                </a:cubicBezTo>
                <a:cubicBezTo>
                  <a:pt x="296086" y="20139"/>
                  <a:pt x="348966" y="0"/>
                  <a:pt x="4018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23" grpId="0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>
            <p:custDataLst>
              <p:tags r:id="rId1"/>
            </p:custDataLst>
          </p:nvPr>
        </p:nvGrpSpPr>
        <p:grpSpPr>
          <a:xfrm>
            <a:off x="4405630" y="2296160"/>
            <a:ext cx="3380740" cy="3076575"/>
            <a:chOff x="4405630" y="3620317"/>
            <a:chExt cx="3380740" cy="2050415"/>
          </a:xfrm>
        </p:grpSpPr>
        <p:sp>
          <p:nvSpPr>
            <p:cNvPr id="52" name="矩形 51"/>
            <p:cNvSpPr/>
            <p:nvPr>
              <p:custDataLst>
                <p:tags r:id="rId2"/>
              </p:custDataLst>
            </p:nvPr>
          </p:nvSpPr>
          <p:spPr>
            <a:xfrm>
              <a:off x="4405630" y="3620317"/>
              <a:ext cx="3380740" cy="2050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508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endParaRPr>
            </a:p>
          </p:txBody>
        </p:sp>
        <p:sp>
          <p:nvSpPr>
            <p:cNvPr id="56" name="任意多边形: 形状 55"/>
            <p:cNvSpPr/>
            <p:nvPr>
              <p:custDataLst>
                <p:tags r:id="rId3"/>
              </p:custDataLst>
            </p:nvPr>
          </p:nvSpPr>
          <p:spPr>
            <a:xfrm>
              <a:off x="4405630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: 形状 56"/>
            <p:cNvSpPr/>
            <p:nvPr>
              <p:custDataLst>
                <p:tags r:id="rId4"/>
              </p:custDataLst>
            </p:nvPr>
          </p:nvSpPr>
          <p:spPr>
            <a:xfrm flipH="1">
              <a:off x="7534283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1096010" y="384810"/>
            <a:ext cx="16979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10436" y="124076"/>
            <a:ext cx="135904" cy="1359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19537267">
            <a:off x="159113" y="351303"/>
            <a:ext cx="357967" cy="3579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592455" y="2296160"/>
            <a:ext cx="3380740" cy="3076575"/>
            <a:chOff x="592322" y="3620317"/>
            <a:chExt cx="3380740" cy="2050415"/>
          </a:xfrm>
        </p:grpSpPr>
        <p:sp>
          <p:nvSpPr>
            <p:cNvPr id="72" name="矩形 71"/>
            <p:cNvSpPr/>
            <p:nvPr>
              <p:custDataLst>
                <p:tags r:id="rId6"/>
              </p:custDataLst>
            </p:nvPr>
          </p:nvSpPr>
          <p:spPr>
            <a:xfrm>
              <a:off x="592322" y="3620317"/>
              <a:ext cx="3380740" cy="2050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508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endParaRPr>
            </a:p>
          </p:txBody>
        </p:sp>
        <p:sp>
          <p:nvSpPr>
            <p:cNvPr id="76" name="任意多边形: 形状 75"/>
            <p:cNvSpPr/>
            <p:nvPr>
              <p:custDataLst>
                <p:tags r:id="rId7"/>
              </p:custDataLst>
            </p:nvPr>
          </p:nvSpPr>
          <p:spPr>
            <a:xfrm>
              <a:off x="592322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rgbClr val="E71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任意多边形: 形状 76"/>
            <p:cNvSpPr/>
            <p:nvPr>
              <p:custDataLst>
                <p:tags r:id="rId8"/>
              </p:custDataLst>
            </p:nvPr>
          </p:nvSpPr>
          <p:spPr>
            <a:xfrm flipH="1">
              <a:off x="3720975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rgbClr val="E71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>
            <p:custDataLst>
              <p:tags r:id="rId9"/>
            </p:custDataLst>
          </p:nvPr>
        </p:nvGrpSpPr>
        <p:grpSpPr>
          <a:xfrm>
            <a:off x="1770928" y="1735842"/>
            <a:ext cx="1023528" cy="1023930"/>
            <a:chOff x="1770928" y="3059817"/>
            <a:chExt cx="1023528" cy="1023930"/>
          </a:xfrm>
        </p:grpSpPr>
        <p:grpSp>
          <p:nvGrpSpPr>
            <p:cNvPr id="75" name="组合 74"/>
            <p:cNvGrpSpPr/>
            <p:nvPr/>
          </p:nvGrpSpPr>
          <p:grpSpPr>
            <a:xfrm>
              <a:off x="1770928" y="3059817"/>
              <a:ext cx="1023528" cy="1023930"/>
              <a:chOff x="1677608" y="2996952"/>
              <a:chExt cx="1395643" cy="1395643"/>
            </a:xfrm>
          </p:grpSpPr>
          <p:sp>
            <p:nvSpPr>
              <p:cNvPr id="79" name="Oval 60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en-US" sz="1465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80" name="Oval 29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1850115" y="3169458"/>
                <a:ext cx="1050632" cy="1050629"/>
              </a:xfrm>
              <a:prstGeom prst="ellipse">
                <a:avLst/>
              </a:prstGeom>
              <a:solidFill>
                <a:srgbClr val="E7141A"/>
              </a:solidFill>
              <a:ln w="79375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</a:gradFill>
              </a:ln>
              <a:effectLst>
                <a:innerShdw blurRad="330200" dist="1143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8" name="iconfont-117-337967"/>
            <p:cNvSpPr/>
            <p:nvPr>
              <p:custDataLst>
                <p:tags r:id="rId12"/>
              </p:custDataLst>
            </p:nvPr>
          </p:nvSpPr>
          <p:spPr>
            <a:xfrm>
              <a:off x="2151724" y="3415755"/>
              <a:ext cx="261933" cy="381055"/>
            </a:xfrm>
            <a:custGeom>
              <a:avLst/>
              <a:gdLst>
                <a:gd name="T0" fmla="*/ 7600 w 8800"/>
                <a:gd name="T1" fmla="*/ 0 h 12800"/>
                <a:gd name="T2" fmla="*/ 1200 w 8800"/>
                <a:gd name="T3" fmla="*/ 0 h 12800"/>
                <a:gd name="T4" fmla="*/ 0 w 8800"/>
                <a:gd name="T5" fmla="*/ 1200 h 12800"/>
                <a:gd name="T6" fmla="*/ 0 w 8800"/>
                <a:gd name="T7" fmla="*/ 11600 h 12800"/>
                <a:gd name="T8" fmla="*/ 1200 w 8800"/>
                <a:gd name="T9" fmla="*/ 12800 h 12800"/>
                <a:gd name="T10" fmla="*/ 7600 w 8800"/>
                <a:gd name="T11" fmla="*/ 12800 h 12800"/>
                <a:gd name="T12" fmla="*/ 8800 w 8800"/>
                <a:gd name="T13" fmla="*/ 11600 h 12800"/>
                <a:gd name="T14" fmla="*/ 8800 w 8800"/>
                <a:gd name="T15" fmla="*/ 1200 h 12800"/>
                <a:gd name="T16" fmla="*/ 7600 w 8800"/>
                <a:gd name="T17" fmla="*/ 0 h 12800"/>
                <a:gd name="T18" fmla="*/ 8000 w 8800"/>
                <a:gd name="T19" fmla="*/ 11600 h 12800"/>
                <a:gd name="T20" fmla="*/ 7600 w 8800"/>
                <a:gd name="T21" fmla="*/ 12000 h 12800"/>
                <a:gd name="T22" fmla="*/ 1200 w 8800"/>
                <a:gd name="T23" fmla="*/ 12000 h 12800"/>
                <a:gd name="T24" fmla="*/ 800 w 8800"/>
                <a:gd name="T25" fmla="*/ 11600 h 12800"/>
                <a:gd name="T26" fmla="*/ 800 w 8800"/>
                <a:gd name="T27" fmla="*/ 10798 h 12800"/>
                <a:gd name="T28" fmla="*/ 8000 w 8800"/>
                <a:gd name="T29" fmla="*/ 10798 h 12800"/>
                <a:gd name="T30" fmla="*/ 8000 w 8800"/>
                <a:gd name="T31" fmla="*/ 11600 h 12800"/>
                <a:gd name="T32" fmla="*/ 8000 w 8800"/>
                <a:gd name="T33" fmla="*/ 10398 h 12800"/>
                <a:gd name="T34" fmla="*/ 800 w 8800"/>
                <a:gd name="T35" fmla="*/ 10398 h 12800"/>
                <a:gd name="T36" fmla="*/ 800 w 8800"/>
                <a:gd name="T37" fmla="*/ 2400 h 12800"/>
                <a:gd name="T38" fmla="*/ 8000 w 8800"/>
                <a:gd name="T39" fmla="*/ 2400 h 12800"/>
                <a:gd name="T40" fmla="*/ 8000 w 8800"/>
                <a:gd name="T41" fmla="*/ 10398 h 12800"/>
                <a:gd name="T42" fmla="*/ 8000 w 8800"/>
                <a:gd name="T43" fmla="*/ 2000 h 12800"/>
                <a:gd name="T44" fmla="*/ 800 w 8800"/>
                <a:gd name="T45" fmla="*/ 2000 h 12800"/>
                <a:gd name="T46" fmla="*/ 800 w 8800"/>
                <a:gd name="T47" fmla="*/ 1200 h 12800"/>
                <a:gd name="T48" fmla="*/ 1200 w 8800"/>
                <a:gd name="T49" fmla="*/ 800 h 12800"/>
                <a:gd name="T50" fmla="*/ 7600 w 8800"/>
                <a:gd name="T51" fmla="*/ 800 h 12800"/>
                <a:gd name="T52" fmla="*/ 8000 w 8800"/>
                <a:gd name="T53" fmla="*/ 1200 h 12800"/>
                <a:gd name="T54" fmla="*/ 8000 w 8800"/>
                <a:gd name="T55" fmla="*/ 2000 h 12800"/>
                <a:gd name="T56" fmla="*/ 5200 w 8800"/>
                <a:gd name="T57" fmla="*/ 1400 h 12800"/>
                <a:gd name="T58" fmla="*/ 5000 w 8800"/>
                <a:gd name="T59" fmla="*/ 1600 h 12800"/>
                <a:gd name="T60" fmla="*/ 3800 w 8800"/>
                <a:gd name="T61" fmla="*/ 1600 h 12800"/>
                <a:gd name="T62" fmla="*/ 3600 w 8800"/>
                <a:gd name="T63" fmla="*/ 1400 h 12800"/>
                <a:gd name="T64" fmla="*/ 3600 w 8800"/>
                <a:gd name="T65" fmla="*/ 1400 h 12800"/>
                <a:gd name="T66" fmla="*/ 3800 w 8800"/>
                <a:gd name="T67" fmla="*/ 1200 h 12800"/>
                <a:gd name="T68" fmla="*/ 5000 w 8800"/>
                <a:gd name="T69" fmla="*/ 1200 h 12800"/>
                <a:gd name="T70" fmla="*/ 5200 w 8800"/>
                <a:gd name="T71" fmla="*/ 1400 h 12800"/>
                <a:gd name="T72" fmla="*/ 4800 w 8800"/>
                <a:gd name="T73" fmla="*/ 11398 h 12800"/>
                <a:gd name="T74" fmla="*/ 4600 w 8800"/>
                <a:gd name="T75" fmla="*/ 11598 h 12800"/>
                <a:gd name="T76" fmla="*/ 4200 w 8800"/>
                <a:gd name="T77" fmla="*/ 11598 h 12800"/>
                <a:gd name="T78" fmla="*/ 4000 w 8800"/>
                <a:gd name="T79" fmla="*/ 11398 h 12800"/>
                <a:gd name="T80" fmla="*/ 4000 w 8800"/>
                <a:gd name="T81" fmla="*/ 11398 h 12800"/>
                <a:gd name="T82" fmla="*/ 4200 w 8800"/>
                <a:gd name="T83" fmla="*/ 11198 h 12800"/>
                <a:gd name="T84" fmla="*/ 4600 w 8800"/>
                <a:gd name="T85" fmla="*/ 11198 h 12800"/>
                <a:gd name="T86" fmla="*/ 4800 w 8800"/>
                <a:gd name="T87" fmla="*/ 11398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00" h="12800">
                  <a:moveTo>
                    <a:pt x="7600" y="0"/>
                  </a:moveTo>
                  <a:lnTo>
                    <a:pt x="1200" y="0"/>
                  </a:lnTo>
                  <a:cubicBezTo>
                    <a:pt x="537" y="0"/>
                    <a:pt x="0" y="537"/>
                    <a:pt x="0" y="1200"/>
                  </a:cubicBezTo>
                  <a:lnTo>
                    <a:pt x="0" y="11600"/>
                  </a:lnTo>
                  <a:cubicBezTo>
                    <a:pt x="0" y="12263"/>
                    <a:pt x="537" y="12800"/>
                    <a:pt x="1200" y="12800"/>
                  </a:cubicBezTo>
                  <a:lnTo>
                    <a:pt x="7600" y="12800"/>
                  </a:lnTo>
                  <a:cubicBezTo>
                    <a:pt x="8262" y="12800"/>
                    <a:pt x="8800" y="12262"/>
                    <a:pt x="8800" y="11600"/>
                  </a:cubicBezTo>
                  <a:lnTo>
                    <a:pt x="8800" y="1200"/>
                  </a:lnTo>
                  <a:cubicBezTo>
                    <a:pt x="8800" y="537"/>
                    <a:pt x="8262" y="0"/>
                    <a:pt x="7600" y="0"/>
                  </a:cubicBezTo>
                  <a:close/>
                  <a:moveTo>
                    <a:pt x="8000" y="11600"/>
                  </a:moveTo>
                  <a:cubicBezTo>
                    <a:pt x="8000" y="11820"/>
                    <a:pt x="7820" y="12000"/>
                    <a:pt x="7600" y="12000"/>
                  </a:cubicBezTo>
                  <a:lnTo>
                    <a:pt x="1200" y="12000"/>
                  </a:lnTo>
                  <a:cubicBezTo>
                    <a:pt x="979" y="12000"/>
                    <a:pt x="800" y="11821"/>
                    <a:pt x="800" y="11600"/>
                  </a:cubicBezTo>
                  <a:lnTo>
                    <a:pt x="800" y="10798"/>
                  </a:lnTo>
                  <a:lnTo>
                    <a:pt x="8000" y="10798"/>
                  </a:lnTo>
                  <a:lnTo>
                    <a:pt x="8000" y="11600"/>
                  </a:lnTo>
                  <a:close/>
                  <a:moveTo>
                    <a:pt x="8000" y="10398"/>
                  </a:moveTo>
                  <a:lnTo>
                    <a:pt x="800" y="10398"/>
                  </a:lnTo>
                  <a:lnTo>
                    <a:pt x="800" y="2400"/>
                  </a:lnTo>
                  <a:lnTo>
                    <a:pt x="8000" y="2400"/>
                  </a:lnTo>
                  <a:lnTo>
                    <a:pt x="8000" y="10398"/>
                  </a:lnTo>
                  <a:close/>
                  <a:moveTo>
                    <a:pt x="8000" y="2000"/>
                  </a:moveTo>
                  <a:lnTo>
                    <a:pt x="800" y="2000"/>
                  </a:lnTo>
                  <a:lnTo>
                    <a:pt x="800" y="1200"/>
                  </a:lnTo>
                  <a:cubicBezTo>
                    <a:pt x="800" y="979"/>
                    <a:pt x="979" y="800"/>
                    <a:pt x="1200" y="800"/>
                  </a:cubicBezTo>
                  <a:lnTo>
                    <a:pt x="7600" y="800"/>
                  </a:lnTo>
                  <a:cubicBezTo>
                    <a:pt x="7820" y="800"/>
                    <a:pt x="8000" y="979"/>
                    <a:pt x="8000" y="1200"/>
                  </a:cubicBezTo>
                  <a:lnTo>
                    <a:pt x="8000" y="2000"/>
                  </a:lnTo>
                  <a:close/>
                  <a:moveTo>
                    <a:pt x="5200" y="1400"/>
                  </a:moveTo>
                  <a:cubicBezTo>
                    <a:pt x="5200" y="1510"/>
                    <a:pt x="5110" y="1600"/>
                    <a:pt x="5000" y="1600"/>
                  </a:cubicBezTo>
                  <a:lnTo>
                    <a:pt x="3800" y="1600"/>
                  </a:lnTo>
                  <a:cubicBezTo>
                    <a:pt x="3689" y="1600"/>
                    <a:pt x="3600" y="1510"/>
                    <a:pt x="3600" y="1400"/>
                  </a:cubicBezTo>
                  <a:lnTo>
                    <a:pt x="3600" y="1400"/>
                  </a:lnTo>
                  <a:cubicBezTo>
                    <a:pt x="3600" y="1289"/>
                    <a:pt x="3689" y="1200"/>
                    <a:pt x="3800" y="1200"/>
                  </a:cubicBezTo>
                  <a:lnTo>
                    <a:pt x="5000" y="1200"/>
                  </a:lnTo>
                  <a:cubicBezTo>
                    <a:pt x="5110" y="1200"/>
                    <a:pt x="5200" y="1289"/>
                    <a:pt x="5200" y="1400"/>
                  </a:cubicBezTo>
                  <a:close/>
                  <a:moveTo>
                    <a:pt x="4800" y="11398"/>
                  </a:moveTo>
                  <a:cubicBezTo>
                    <a:pt x="4800" y="11508"/>
                    <a:pt x="4710" y="11598"/>
                    <a:pt x="4600" y="11598"/>
                  </a:cubicBezTo>
                  <a:lnTo>
                    <a:pt x="4200" y="11598"/>
                  </a:lnTo>
                  <a:cubicBezTo>
                    <a:pt x="4090" y="11598"/>
                    <a:pt x="4000" y="11508"/>
                    <a:pt x="4000" y="11398"/>
                  </a:cubicBezTo>
                  <a:lnTo>
                    <a:pt x="4000" y="11398"/>
                  </a:lnTo>
                  <a:cubicBezTo>
                    <a:pt x="4000" y="11288"/>
                    <a:pt x="4090" y="11198"/>
                    <a:pt x="4200" y="11198"/>
                  </a:cubicBezTo>
                  <a:lnTo>
                    <a:pt x="4600" y="11198"/>
                  </a:lnTo>
                  <a:cubicBezTo>
                    <a:pt x="4710" y="11198"/>
                    <a:pt x="4800" y="11288"/>
                    <a:pt x="4800" y="113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2" name="组合 11"/>
          <p:cNvGrpSpPr/>
          <p:nvPr>
            <p:custDataLst>
              <p:tags r:id="rId13"/>
            </p:custDataLst>
          </p:nvPr>
        </p:nvGrpSpPr>
        <p:grpSpPr>
          <a:xfrm>
            <a:off x="5584236" y="1735842"/>
            <a:ext cx="1023528" cy="1023930"/>
            <a:chOff x="5584236" y="3059817"/>
            <a:chExt cx="1023528" cy="1023930"/>
          </a:xfrm>
        </p:grpSpPr>
        <p:grpSp>
          <p:nvGrpSpPr>
            <p:cNvPr id="55" name="组合 54"/>
            <p:cNvGrpSpPr/>
            <p:nvPr/>
          </p:nvGrpSpPr>
          <p:grpSpPr>
            <a:xfrm>
              <a:off x="5584236" y="3059817"/>
              <a:ext cx="1023528" cy="1023930"/>
              <a:chOff x="1677608" y="2996952"/>
              <a:chExt cx="1395643" cy="1395643"/>
            </a:xfrm>
          </p:grpSpPr>
          <p:sp>
            <p:nvSpPr>
              <p:cNvPr id="59" name="Oval 60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65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60" name="Oval 29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850115" y="3169458"/>
                <a:ext cx="1050632" cy="1050629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79375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</a:gradFill>
              </a:ln>
              <a:effectLst>
                <a:innerShdw blurRad="330200" dist="1143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iconfont-117-337967"/>
            <p:cNvSpPr/>
            <p:nvPr>
              <p:custDataLst>
                <p:tags r:id="rId16"/>
              </p:custDataLst>
            </p:nvPr>
          </p:nvSpPr>
          <p:spPr>
            <a:xfrm>
              <a:off x="5905503" y="3415755"/>
              <a:ext cx="380993" cy="381056"/>
            </a:xfrm>
            <a:custGeom>
              <a:avLst/>
              <a:gdLst>
                <a:gd name="T0" fmla="*/ 7999 w 12798"/>
                <a:gd name="T1" fmla="*/ 0 h 12798"/>
                <a:gd name="T2" fmla="*/ 3200 w 12798"/>
                <a:gd name="T3" fmla="*/ 4799 h 12798"/>
                <a:gd name="T4" fmla="*/ 3757 w 12798"/>
                <a:gd name="T5" fmla="*/ 7042 h 12798"/>
                <a:gd name="T6" fmla="*/ 421 w 12798"/>
                <a:gd name="T7" fmla="*/ 10378 h 12798"/>
                <a:gd name="T8" fmla="*/ 423 w 12798"/>
                <a:gd name="T9" fmla="*/ 10380 h 12798"/>
                <a:gd name="T10" fmla="*/ 0 w 12798"/>
                <a:gd name="T11" fmla="*/ 11387 h 12798"/>
                <a:gd name="T12" fmla="*/ 1412 w 12798"/>
                <a:gd name="T13" fmla="*/ 12798 h 12798"/>
                <a:gd name="T14" fmla="*/ 2417 w 12798"/>
                <a:gd name="T15" fmla="*/ 12374 h 12798"/>
                <a:gd name="T16" fmla="*/ 2417 w 12798"/>
                <a:gd name="T17" fmla="*/ 12374 h 12798"/>
                <a:gd name="T18" fmla="*/ 5752 w 12798"/>
                <a:gd name="T19" fmla="*/ 9038 h 12798"/>
                <a:gd name="T20" fmla="*/ 7999 w 12798"/>
                <a:gd name="T21" fmla="*/ 9598 h 12798"/>
                <a:gd name="T22" fmla="*/ 12798 w 12798"/>
                <a:gd name="T23" fmla="*/ 4799 h 12798"/>
                <a:gd name="T24" fmla="*/ 7999 w 12798"/>
                <a:gd name="T25" fmla="*/ 0 h 12798"/>
                <a:gd name="T26" fmla="*/ 1918 w 12798"/>
                <a:gd name="T27" fmla="*/ 11875 h 12798"/>
                <a:gd name="T28" fmla="*/ 1412 w 12798"/>
                <a:gd name="T29" fmla="*/ 12092 h 12798"/>
                <a:gd name="T30" fmla="*/ 706 w 12798"/>
                <a:gd name="T31" fmla="*/ 11386 h 12798"/>
                <a:gd name="T32" fmla="*/ 923 w 12798"/>
                <a:gd name="T33" fmla="*/ 10880 h 12798"/>
                <a:gd name="T34" fmla="*/ 919 w 12798"/>
                <a:gd name="T35" fmla="*/ 10877 h 12798"/>
                <a:gd name="T36" fmla="*/ 4145 w 12798"/>
                <a:gd name="T37" fmla="*/ 7651 h 12798"/>
                <a:gd name="T38" fmla="*/ 5142 w 12798"/>
                <a:gd name="T39" fmla="*/ 8650 h 12798"/>
                <a:gd name="T40" fmla="*/ 1918 w 12798"/>
                <a:gd name="T41" fmla="*/ 11875 h 12798"/>
                <a:gd name="T42" fmla="*/ 7999 w 12798"/>
                <a:gd name="T43" fmla="*/ 8799 h 12798"/>
                <a:gd name="T44" fmla="*/ 3999 w 12798"/>
                <a:gd name="T45" fmla="*/ 4799 h 12798"/>
                <a:gd name="T46" fmla="*/ 7999 w 12798"/>
                <a:gd name="T47" fmla="*/ 800 h 12798"/>
                <a:gd name="T48" fmla="*/ 11998 w 12798"/>
                <a:gd name="T49" fmla="*/ 4799 h 12798"/>
                <a:gd name="T50" fmla="*/ 7999 w 12798"/>
                <a:gd name="T51" fmla="*/ 8799 h 12798"/>
                <a:gd name="T52" fmla="*/ 7999 w 12798"/>
                <a:gd name="T53" fmla="*/ 2000 h 12798"/>
                <a:gd name="T54" fmla="*/ 5199 w 12798"/>
                <a:gd name="T55" fmla="*/ 4799 h 12798"/>
                <a:gd name="T56" fmla="*/ 5399 w 12798"/>
                <a:gd name="T57" fmla="*/ 4999 h 12798"/>
                <a:gd name="T58" fmla="*/ 5599 w 12798"/>
                <a:gd name="T59" fmla="*/ 4799 h 12798"/>
                <a:gd name="T60" fmla="*/ 7999 w 12798"/>
                <a:gd name="T61" fmla="*/ 2400 h 12798"/>
                <a:gd name="T62" fmla="*/ 8199 w 12798"/>
                <a:gd name="T63" fmla="*/ 2200 h 12798"/>
                <a:gd name="T64" fmla="*/ 7999 w 12798"/>
                <a:gd name="T65" fmla="*/ 2000 h 12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98" h="12798">
                  <a:moveTo>
                    <a:pt x="7999" y="0"/>
                  </a:moveTo>
                  <a:cubicBezTo>
                    <a:pt x="5348" y="0"/>
                    <a:pt x="3200" y="2149"/>
                    <a:pt x="3200" y="4799"/>
                  </a:cubicBezTo>
                  <a:cubicBezTo>
                    <a:pt x="3200" y="5609"/>
                    <a:pt x="3402" y="6372"/>
                    <a:pt x="3757" y="7042"/>
                  </a:cubicBezTo>
                  <a:lnTo>
                    <a:pt x="421" y="10378"/>
                  </a:lnTo>
                  <a:lnTo>
                    <a:pt x="423" y="10380"/>
                  </a:lnTo>
                  <a:cubicBezTo>
                    <a:pt x="163" y="10637"/>
                    <a:pt x="0" y="10992"/>
                    <a:pt x="0" y="11387"/>
                  </a:cubicBezTo>
                  <a:cubicBezTo>
                    <a:pt x="0" y="12166"/>
                    <a:pt x="632" y="12798"/>
                    <a:pt x="1412" y="12798"/>
                  </a:cubicBezTo>
                  <a:cubicBezTo>
                    <a:pt x="1805" y="12798"/>
                    <a:pt x="2161" y="12636"/>
                    <a:pt x="2417" y="12374"/>
                  </a:cubicBezTo>
                  <a:lnTo>
                    <a:pt x="2417" y="12374"/>
                  </a:lnTo>
                  <a:lnTo>
                    <a:pt x="5752" y="9038"/>
                  </a:lnTo>
                  <a:cubicBezTo>
                    <a:pt x="6423" y="9395"/>
                    <a:pt x="7186" y="9598"/>
                    <a:pt x="7999" y="9598"/>
                  </a:cubicBezTo>
                  <a:cubicBezTo>
                    <a:pt x="10649" y="9598"/>
                    <a:pt x="12798" y="7449"/>
                    <a:pt x="12798" y="4799"/>
                  </a:cubicBezTo>
                  <a:cubicBezTo>
                    <a:pt x="12798" y="2149"/>
                    <a:pt x="10649" y="0"/>
                    <a:pt x="7999" y="0"/>
                  </a:cubicBezTo>
                  <a:close/>
                  <a:moveTo>
                    <a:pt x="1918" y="11875"/>
                  </a:moveTo>
                  <a:cubicBezTo>
                    <a:pt x="1789" y="12008"/>
                    <a:pt x="1611" y="12092"/>
                    <a:pt x="1412" y="12092"/>
                  </a:cubicBezTo>
                  <a:cubicBezTo>
                    <a:pt x="1022" y="12092"/>
                    <a:pt x="706" y="11776"/>
                    <a:pt x="706" y="11386"/>
                  </a:cubicBezTo>
                  <a:cubicBezTo>
                    <a:pt x="706" y="11187"/>
                    <a:pt x="790" y="11009"/>
                    <a:pt x="923" y="10880"/>
                  </a:cubicBezTo>
                  <a:lnTo>
                    <a:pt x="919" y="10877"/>
                  </a:lnTo>
                  <a:lnTo>
                    <a:pt x="4145" y="7651"/>
                  </a:lnTo>
                  <a:cubicBezTo>
                    <a:pt x="4427" y="8031"/>
                    <a:pt x="4763" y="8367"/>
                    <a:pt x="5142" y="8650"/>
                  </a:cubicBezTo>
                  <a:lnTo>
                    <a:pt x="1918" y="11875"/>
                  </a:lnTo>
                  <a:close/>
                  <a:moveTo>
                    <a:pt x="7999" y="8799"/>
                  </a:moveTo>
                  <a:cubicBezTo>
                    <a:pt x="5790" y="8799"/>
                    <a:pt x="3999" y="7007"/>
                    <a:pt x="3999" y="4799"/>
                  </a:cubicBezTo>
                  <a:cubicBezTo>
                    <a:pt x="3999" y="2591"/>
                    <a:pt x="5790" y="800"/>
                    <a:pt x="7999" y="800"/>
                  </a:cubicBezTo>
                  <a:cubicBezTo>
                    <a:pt x="10207" y="800"/>
                    <a:pt x="11998" y="2591"/>
                    <a:pt x="11998" y="4799"/>
                  </a:cubicBezTo>
                  <a:cubicBezTo>
                    <a:pt x="11998" y="7007"/>
                    <a:pt x="10207" y="8799"/>
                    <a:pt x="7999" y="8799"/>
                  </a:cubicBezTo>
                  <a:close/>
                  <a:moveTo>
                    <a:pt x="7999" y="2000"/>
                  </a:moveTo>
                  <a:cubicBezTo>
                    <a:pt x="6452" y="2000"/>
                    <a:pt x="5199" y="3253"/>
                    <a:pt x="5199" y="4799"/>
                  </a:cubicBezTo>
                  <a:cubicBezTo>
                    <a:pt x="5199" y="4909"/>
                    <a:pt x="5289" y="4999"/>
                    <a:pt x="5399" y="4999"/>
                  </a:cubicBezTo>
                  <a:cubicBezTo>
                    <a:pt x="5510" y="4999"/>
                    <a:pt x="5599" y="4909"/>
                    <a:pt x="5599" y="4799"/>
                  </a:cubicBezTo>
                  <a:cubicBezTo>
                    <a:pt x="5599" y="3474"/>
                    <a:pt x="6673" y="2400"/>
                    <a:pt x="7999" y="2400"/>
                  </a:cubicBezTo>
                  <a:cubicBezTo>
                    <a:pt x="8109" y="2400"/>
                    <a:pt x="8199" y="2310"/>
                    <a:pt x="8199" y="2200"/>
                  </a:cubicBezTo>
                  <a:cubicBezTo>
                    <a:pt x="8199" y="2089"/>
                    <a:pt x="8109" y="2000"/>
                    <a:pt x="7999" y="20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组合 16"/>
          <p:cNvGrpSpPr/>
          <p:nvPr>
            <p:custDataLst>
              <p:tags r:id="rId17"/>
            </p:custDataLst>
          </p:nvPr>
        </p:nvGrpSpPr>
        <p:grpSpPr>
          <a:xfrm>
            <a:off x="8218805" y="2296160"/>
            <a:ext cx="3380740" cy="3076575"/>
            <a:chOff x="8218938" y="3620317"/>
            <a:chExt cx="3380740" cy="2050415"/>
          </a:xfrm>
        </p:grpSpPr>
        <p:sp>
          <p:nvSpPr>
            <p:cNvPr id="82" name="矩形 81"/>
            <p:cNvSpPr/>
            <p:nvPr>
              <p:custDataLst>
                <p:tags r:id="rId18"/>
              </p:custDataLst>
            </p:nvPr>
          </p:nvSpPr>
          <p:spPr>
            <a:xfrm>
              <a:off x="8218938" y="3620317"/>
              <a:ext cx="3380740" cy="2050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508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endParaRPr>
            </a:p>
          </p:txBody>
        </p:sp>
        <p:sp>
          <p:nvSpPr>
            <p:cNvPr id="86" name="任意多边形: 形状 85"/>
            <p:cNvSpPr/>
            <p:nvPr>
              <p:custDataLst>
                <p:tags r:id="rId19"/>
              </p:custDataLst>
            </p:nvPr>
          </p:nvSpPr>
          <p:spPr>
            <a:xfrm>
              <a:off x="8218938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rgbClr val="E71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任意多边形: 形状 86"/>
            <p:cNvSpPr/>
            <p:nvPr>
              <p:custDataLst>
                <p:tags r:id="rId20"/>
              </p:custDataLst>
            </p:nvPr>
          </p:nvSpPr>
          <p:spPr>
            <a:xfrm flipH="1">
              <a:off x="11347591" y="5418074"/>
              <a:ext cx="252087" cy="252658"/>
            </a:xfrm>
            <a:custGeom>
              <a:avLst/>
              <a:gdLst>
                <a:gd name="connsiteX0" fmla="*/ 0 w 252087"/>
                <a:gd name="connsiteY0" fmla="*/ 0 h 252658"/>
                <a:gd name="connsiteX1" fmla="*/ 50298 w 252087"/>
                <a:gd name="connsiteY1" fmla="*/ 5071 h 252658"/>
                <a:gd name="connsiteX2" fmla="*/ 252087 w 252087"/>
                <a:gd name="connsiteY2" fmla="*/ 252658 h 252658"/>
                <a:gd name="connsiteX3" fmla="*/ 0 w 252087"/>
                <a:gd name="connsiteY3" fmla="*/ 252658 h 2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87" h="252658">
                  <a:moveTo>
                    <a:pt x="0" y="0"/>
                  </a:moveTo>
                  <a:lnTo>
                    <a:pt x="50298" y="5071"/>
                  </a:lnTo>
                  <a:cubicBezTo>
                    <a:pt x="165459" y="28636"/>
                    <a:pt x="252087" y="130530"/>
                    <a:pt x="252087" y="252658"/>
                  </a:cubicBezTo>
                  <a:lnTo>
                    <a:pt x="0" y="252658"/>
                  </a:lnTo>
                  <a:close/>
                </a:path>
              </a:pathLst>
            </a:custGeom>
            <a:solidFill>
              <a:srgbClr val="E714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>
            <p:custDataLst>
              <p:tags r:id="rId21"/>
            </p:custDataLst>
          </p:nvPr>
        </p:nvGrpSpPr>
        <p:grpSpPr>
          <a:xfrm>
            <a:off x="9397544" y="1735842"/>
            <a:ext cx="1023528" cy="1023930"/>
            <a:chOff x="9397544" y="3059817"/>
            <a:chExt cx="1023528" cy="1023930"/>
          </a:xfrm>
        </p:grpSpPr>
        <p:grpSp>
          <p:nvGrpSpPr>
            <p:cNvPr id="85" name="组合 84"/>
            <p:cNvGrpSpPr/>
            <p:nvPr/>
          </p:nvGrpSpPr>
          <p:grpSpPr>
            <a:xfrm>
              <a:off x="9397544" y="3059817"/>
              <a:ext cx="1023528" cy="1023930"/>
              <a:chOff x="1677608" y="2996952"/>
              <a:chExt cx="1395643" cy="1395643"/>
            </a:xfrm>
          </p:grpSpPr>
          <p:sp>
            <p:nvSpPr>
              <p:cNvPr id="89" name="Oval 60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en-US" sz="1465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90" name="Oval 2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1850115" y="3169458"/>
                <a:ext cx="1050632" cy="1050629"/>
              </a:xfrm>
              <a:prstGeom prst="ellipse">
                <a:avLst/>
              </a:prstGeom>
              <a:solidFill>
                <a:srgbClr val="E7141A"/>
              </a:solidFill>
              <a:ln w="79375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</a:gradFill>
              </a:ln>
              <a:effectLst>
                <a:innerShdw blurRad="330200" dist="1143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/>
                <a:endParaRPr 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iconfont-117-337967"/>
            <p:cNvSpPr/>
            <p:nvPr>
              <p:custDataLst>
                <p:tags r:id="rId24"/>
              </p:custDataLst>
            </p:nvPr>
          </p:nvSpPr>
          <p:spPr>
            <a:xfrm>
              <a:off x="9718779" y="3386289"/>
              <a:ext cx="381055" cy="380994"/>
            </a:xfrm>
            <a:custGeom>
              <a:avLst/>
              <a:gdLst>
                <a:gd name="T0" fmla="*/ 10931 w 12800"/>
                <a:gd name="T1" fmla="*/ 4825 h 12799"/>
                <a:gd name="T2" fmla="*/ 11410 w 12800"/>
                <a:gd name="T3" fmla="*/ 3268 h 12799"/>
                <a:gd name="T4" fmla="*/ 10541 w 12800"/>
                <a:gd name="T5" fmla="*/ 1489 h 12799"/>
                <a:gd name="T6" fmla="*/ 9532 w 12800"/>
                <a:gd name="T7" fmla="*/ 1389 h 12799"/>
                <a:gd name="T8" fmla="*/ 7974 w 12800"/>
                <a:gd name="T9" fmla="*/ 1869 h 12799"/>
                <a:gd name="T10" fmla="*/ 6944 w 12800"/>
                <a:gd name="T11" fmla="*/ 0 h 12799"/>
                <a:gd name="T12" fmla="*/ 5071 w 12800"/>
                <a:gd name="T13" fmla="*/ 643 h 12799"/>
                <a:gd name="T14" fmla="*/ 4310 w 12800"/>
                <a:gd name="T15" fmla="*/ 2083 h 12799"/>
                <a:gd name="T16" fmla="*/ 2825 w 12800"/>
                <a:gd name="T17" fmla="*/ 1255 h 12799"/>
                <a:gd name="T18" fmla="*/ 1490 w 12800"/>
                <a:gd name="T19" fmla="*/ 2259 h 12799"/>
                <a:gd name="T20" fmla="*/ 2084 w 12800"/>
                <a:gd name="T21" fmla="*/ 4310 h 12799"/>
                <a:gd name="T22" fmla="*/ 643 w 12800"/>
                <a:gd name="T23" fmla="*/ 5071 h 12799"/>
                <a:gd name="T24" fmla="*/ 0 w 12800"/>
                <a:gd name="T25" fmla="*/ 6943 h 12799"/>
                <a:gd name="T26" fmla="*/ 1869 w 12800"/>
                <a:gd name="T27" fmla="*/ 7974 h 12799"/>
                <a:gd name="T28" fmla="*/ 1390 w 12800"/>
                <a:gd name="T29" fmla="*/ 9531 h 12799"/>
                <a:gd name="T30" fmla="*/ 2260 w 12800"/>
                <a:gd name="T31" fmla="*/ 11309 h 12799"/>
                <a:gd name="T32" fmla="*/ 3269 w 12800"/>
                <a:gd name="T33" fmla="*/ 11409 h 12799"/>
                <a:gd name="T34" fmla="*/ 4826 w 12800"/>
                <a:gd name="T35" fmla="*/ 10930 h 12799"/>
                <a:gd name="T36" fmla="*/ 5856 w 12800"/>
                <a:gd name="T37" fmla="*/ 12799 h 12799"/>
                <a:gd name="T38" fmla="*/ 7728 w 12800"/>
                <a:gd name="T39" fmla="*/ 12155 h 12799"/>
                <a:gd name="T40" fmla="*/ 8490 w 12800"/>
                <a:gd name="T41" fmla="*/ 10715 h 12799"/>
                <a:gd name="T42" fmla="*/ 9974 w 12800"/>
                <a:gd name="T43" fmla="*/ 11544 h 12799"/>
                <a:gd name="T44" fmla="*/ 11310 w 12800"/>
                <a:gd name="T45" fmla="*/ 10540 h 12799"/>
                <a:gd name="T46" fmla="*/ 10716 w 12800"/>
                <a:gd name="T47" fmla="*/ 8489 h 12799"/>
                <a:gd name="T48" fmla="*/ 12156 w 12800"/>
                <a:gd name="T49" fmla="*/ 7728 h 12799"/>
                <a:gd name="T50" fmla="*/ 12800 w 12800"/>
                <a:gd name="T51" fmla="*/ 5855 h 12799"/>
                <a:gd name="T52" fmla="*/ 10773 w 12800"/>
                <a:gd name="T53" fmla="*/ 7189 h 12799"/>
                <a:gd name="T54" fmla="*/ 9996 w 12800"/>
                <a:gd name="T55" fmla="*/ 8140 h 12799"/>
                <a:gd name="T56" fmla="*/ 10745 w 12800"/>
                <a:gd name="T57" fmla="*/ 9975 h 12799"/>
                <a:gd name="T58" fmla="*/ 8934 w 12800"/>
                <a:gd name="T59" fmla="*/ 10050 h 12799"/>
                <a:gd name="T60" fmla="*/ 8142 w 12800"/>
                <a:gd name="T61" fmla="*/ 9995 h 12799"/>
                <a:gd name="T62" fmla="*/ 7190 w 12800"/>
                <a:gd name="T63" fmla="*/ 10773 h 12799"/>
                <a:gd name="T64" fmla="*/ 5856 w 12800"/>
                <a:gd name="T65" fmla="*/ 11999 h 12799"/>
                <a:gd name="T66" fmla="*/ 5089 w 12800"/>
                <a:gd name="T67" fmla="*/ 10175 h 12799"/>
                <a:gd name="T68" fmla="*/ 4310 w 12800"/>
                <a:gd name="T69" fmla="*/ 9915 h 12799"/>
                <a:gd name="T70" fmla="*/ 2825 w 12800"/>
                <a:gd name="T71" fmla="*/ 10744 h 12799"/>
                <a:gd name="T72" fmla="*/ 2750 w 12800"/>
                <a:gd name="T73" fmla="*/ 8933 h 12799"/>
                <a:gd name="T74" fmla="*/ 2625 w 12800"/>
                <a:gd name="T75" fmla="*/ 7711 h 12799"/>
                <a:gd name="T76" fmla="*/ 801 w 12800"/>
                <a:gd name="T77" fmla="*/ 6944 h 12799"/>
                <a:gd name="T78" fmla="*/ 2027 w 12800"/>
                <a:gd name="T79" fmla="*/ 5610 h 12799"/>
                <a:gd name="T80" fmla="*/ 2804 w 12800"/>
                <a:gd name="T81" fmla="*/ 4658 h 12799"/>
                <a:gd name="T82" fmla="*/ 2056 w 12800"/>
                <a:gd name="T83" fmla="*/ 2825 h 12799"/>
                <a:gd name="T84" fmla="*/ 3866 w 12800"/>
                <a:gd name="T85" fmla="*/ 2749 h 12799"/>
                <a:gd name="T86" fmla="*/ 4658 w 12800"/>
                <a:gd name="T87" fmla="*/ 2804 h 12799"/>
                <a:gd name="T88" fmla="*/ 5610 w 12800"/>
                <a:gd name="T89" fmla="*/ 2026 h 12799"/>
                <a:gd name="T90" fmla="*/ 6944 w 12800"/>
                <a:gd name="T91" fmla="*/ 800 h 12799"/>
                <a:gd name="T92" fmla="*/ 7711 w 12800"/>
                <a:gd name="T93" fmla="*/ 2625 h 12799"/>
                <a:gd name="T94" fmla="*/ 8490 w 12800"/>
                <a:gd name="T95" fmla="*/ 2883 h 12799"/>
                <a:gd name="T96" fmla="*/ 9975 w 12800"/>
                <a:gd name="T97" fmla="*/ 2055 h 12799"/>
                <a:gd name="T98" fmla="*/ 10050 w 12800"/>
                <a:gd name="T99" fmla="*/ 3866 h 12799"/>
                <a:gd name="T100" fmla="*/ 10175 w 12800"/>
                <a:gd name="T101" fmla="*/ 5088 h 12799"/>
                <a:gd name="T102" fmla="*/ 11999 w 12800"/>
                <a:gd name="T103" fmla="*/ 5855 h 12799"/>
                <a:gd name="T104" fmla="*/ 10773 w 12800"/>
                <a:gd name="T105" fmla="*/ 7189 h 12799"/>
                <a:gd name="T106" fmla="*/ 3600 w 12800"/>
                <a:gd name="T107" fmla="*/ 6399 h 12799"/>
                <a:gd name="T108" fmla="*/ 9200 w 12800"/>
                <a:gd name="T109" fmla="*/ 6399 h 12799"/>
                <a:gd name="T110" fmla="*/ 6400 w 12800"/>
                <a:gd name="T111" fmla="*/ 8850 h 12799"/>
                <a:gd name="T112" fmla="*/ 6400 w 12800"/>
                <a:gd name="T113" fmla="*/ 3950 h 12799"/>
                <a:gd name="T114" fmla="*/ 6400 w 12800"/>
                <a:gd name="T115" fmla="*/ 8850 h 12799"/>
                <a:gd name="T116" fmla="*/ 4800 w 12800"/>
                <a:gd name="T117" fmla="*/ 6399 h 12799"/>
                <a:gd name="T118" fmla="*/ 8000 w 12800"/>
                <a:gd name="T119" fmla="*/ 6399 h 12799"/>
                <a:gd name="T120" fmla="*/ 6400 w 12800"/>
                <a:gd name="T121" fmla="*/ 7600 h 12799"/>
                <a:gd name="T122" fmla="*/ 6400 w 12800"/>
                <a:gd name="T123" fmla="*/ 5200 h 12799"/>
                <a:gd name="T124" fmla="*/ 6400 w 12800"/>
                <a:gd name="T125" fmla="*/ 7600 h 12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00" h="12799">
                  <a:moveTo>
                    <a:pt x="12156" y="5071"/>
                  </a:moveTo>
                  <a:lnTo>
                    <a:pt x="10931" y="4825"/>
                  </a:lnTo>
                  <a:cubicBezTo>
                    <a:pt x="10869" y="4648"/>
                    <a:pt x="10796" y="4476"/>
                    <a:pt x="10716" y="4310"/>
                  </a:cubicBezTo>
                  <a:lnTo>
                    <a:pt x="11410" y="3268"/>
                  </a:lnTo>
                  <a:cubicBezTo>
                    <a:pt x="11622" y="2951"/>
                    <a:pt x="11580" y="2528"/>
                    <a:pt x="11310" y="2259"/>
                  </a:cubicBezTo>
                  <a:lnTo>
                    <a:pt x="10541" y="1489"/>
                  </a:lnTo>
                  <a:cubicBezTo>
                    <a:pt x="10386" y="1335"/>
                    <a:pt x="10181" y="1255"/>
                    <a:pt x="9974" y="1255"/>
                  </a:cubicBezTo>
                  <a:cubicBezTo>
                    <a:pt x="9821" y="1255"/>
                    <a:pt x="9666" y="1299"/>
                    <a:pt x="9532" y="1389"/>
                  </a:cubicBezTo>
                  <a:lnTo>
                    <a:pt x="8490" y="2083"/>
                  </a:lnTo>
                  <a:cubicBezTo>
                    <a:pt x="8323" y="2003"/>
                    <a:pt x="8151" y="1931"/>
                    <a:pt x="7974" y="1869"/>
                  </a:cubicBezTo>
                  <a:lnTo>
                    <a:pt x="7728" y="643"/>
                  </a:lnTo>
                  <a:cubicBezTo>
                    <a:pt x="7654" y="269"/>
                    <a:pt x="7325" y="0"/>
                    <a:pt x="6944" y="0"/>
                  </a:cubicBezTo>
                  <a:lnTo>
                    <a:pt x="5856" y="0"/>
                  </a:lnTo>
                  <a:cubicBezTo>
                    <a:pt x="5474" y="0"/>
                    <a:pt x="5146" y="269"/>
                    <a:pt x="5071" y="643"/>
                  </a:cubicBezTo>
                  <a:lnTo>
                    <a:pt x="4826" y="1869"/>
                  </a:lnTo>
                  <a:cubicBezTo>
                    <a:pt x="4648" y="1931"/>
                    <a:pt x="4476" y="2003"/>
                    <a:pt x="4310" y="2083"/>
                  </a:cubicBezTo>
                  <a:lnTo>
                    <a:pt x="3269" y="1389"/>
                  </a:lnTo>
                  <a:cubicBezTo>
                    <a:pt x="3133" y="1299"/>
                    <a:pt x="2979" y="1255"/>
                    <a:pt x="2825" y="1255"/>
                  </a:cubicBezTo>
                  <a:cubicBezTo>
                    <a:pt x="2619" y="1255"/>
                    <a:pt x="2414" y="1335"/>
                    <a:pt x="2259" y="1489"/>
                  </a:cubicBezTo>
                  <a:lnTo>
                    <a:pt x="1490" y="2259"/>
                  </a:lnTo>
                  <a:cubicBezTo>
                    <a:pt x="1221" y="2529"/>
                    <a:pt x="1179" y="2951"/>
                    <a:pt x="1390" y="3268"/>
                  </a:cubicBezTo>
                  <a:lnTo>
                    <a:pt x="2084" y="4310"/>
                  </a:lnTo>
                  <a:cubicBezTo>
                    <a:pt x="2003" y="4476"/>
                    <a:pt x="1931" y="4648"/>
                    <a:pt x="1870" y="4826"/>
                  </a:cubicBezTo>
                  <a:lnTo>
                    <a:pt x="643" y="5071"/>
                  </a:lnTo>
                  <a:cubicBezTo>
                    <a:pt x="269" y="5146"/>
                    <a:pt x="0" y="5474"/>
                    <a:pt x="0" y="5855"/>
                  </a:cubicBezTo>
                  <a:lnTo>
                    <a:pt x="0" y="6943"/>
                  </a:lnTo>
                  <a:cubicBezTo>
                    <a:pt x="0" y="7324"/>
                    <a:pt x="269" y="7653"/>
                    <a:pt x="643" y="7728"/>
                  </a:cubicBezTo>
                  <a:lnTo>
                    <a:pt x="1869" y="7974"/>
                  </a:lnTo>
                  <a:cubicBezTo>
                    <a:pt x="1931" y="8151"/>
                    <a:pt x="2003" y="8323"/>
                    <a:pt x="2084" y="8489"/>
                  </a:cubicBezTo>
                  <a:lnTo>
                    <a:pt x="1390" y="9531"/>
                  </a:lnTo>
                  <a:cubicBezTo>
                    <a:pt x="1179" y="9848"/>
                    <a:pt x="1221" y="10271"/>
                    <a:pt x="1490" y="10540"/>
                  </a:cubicBezTo>
                  <a:lnTo>
                    <a:pt x="2260" y="11309"/>
                  </a:lnTo>
                  <a:cubicBezTo>
                    <a:pt x="2415" y="11464"/>
                    <a:pt x="2619" y="11544"/>
                    <a:pt x="2826" y="11544"/>
                  </a:cubicBezTo>
                  <a:cubicBezTo>
                    <a:pt x="2979" y="11544"/>
                    <a:pt x="3134" y="11499"/>
                    <a:pt x="3269" y="11409"/>
                  </a:cubicBezTo>
                  <a:lnTo>
                    <a:pt x="4310" y="10715"/>
                  </a:lnTo>
                  <a:cubicBezTo>
                    <a:pt x="4477" y="10796"/>
                    <a:pt x="4649" y="10868"/>
                    <a:pt x="4826" y="10930"/>
                  </a:cubicBezTo>
                  <a:lnTo>
                    <a:pt x="5072" y="12155"/>
                  </a:lnTo>
                  <a:cubicBezTo>
                    <a:pt x="5146" y="12530"/>
                    <a:pt x="5475" y="12799"/>
                    <a:pt x="5856" y="12799"/>
                  </a:cubicBezTo>
                  <a:lnTo>
                    <a:pt x="6944" y="12799"/>
                  </a:lnTo>
                  <a:cubicBezTo>
                    <a:pt x="7325" y="12799"/>
                    <a:pt x="7654" y="12529"/>
                    <a:pt x="7728" y="12155"/>
                  </a:cubicBezTo>
                  <a:lnTo>
                    <a:pt x="7974" y="10930"/>
                  </a:lnTo>
                  <a:cubicBezTo>
                    <a:pt x="8152" y="10868"/>
                    <a:pt x="8324" y="10795"/>
                    <a:pt x="8490" y="10715"/>
                  </a:cubicBezTo>
                  <a:lnTo>
                    <a:pt x="9532" y="11409"/>
                  </a:lnTo>
                  <a:cubicBezTo>
                    <a:pt x="9667" y="11499"/>
                    <a:pt x="9821" y="11544"/>
                    <a:pt x="9974" y="11544"/>
                  </a:cubicBezTo>
                  <a:cubicBezTo>
                    <a:pt x="10181" y="11544"/>
                    <a:pt x="10386" y="11464"/>
                    <a:pt x="10541" y="11309"/>
                  </a:cubicBezTo>
                  <a:lnTo>
                    <a:pt x="11310" y="10540"/>
                  </a:lnTo>
                  <a:cubicBezTo>
                    <a:pt x="11580" y="10270"/>
                    <a:pt x="11622" y="9848"/>
                    <a:pt x="11410" y="9531"/>
                  </a:cubicBezTo>
                  <a:lnTo>
                    <a:pt x="10716" y="8489"/>
                  </a:lnTo>
                  <a:cubicBezTo>
                    <a:pt x="10797" y="8322"/>
                    <a:pt x="10869" y="8150"/>
                    <a:pt x="10931" y="7973"/>
                  </a:cubicBezTo>
                  <a:lnTo>
                    <a:pt x="12156" y="7728"/>
                  </a:lnTo>
                  <a:cubicBezTo>
                    <a:pt x="12530" y="7654"/>
                    <a:pt x="12800" y="7324"/>
                    <a:pt x="12800" y="6943"/>
                  </a:cubicBezTo>
                  <a:lnTo>
                    <a:pt x="12800" y="5855"/>
                  </a:lnTo>
                  <a:cubicBezTo>
                    <a:pt x="12800" y="5474"/>
                    <a:pt x="12530" y="5146"/>
                    <a:pt x="12156" y="5071"/>
                  </a:cubicBezTo>
                  <a:close/>
                  <a:moveTo>
                    <a:pt x="10773" y="7189"/>
                  </a:moveTo>
                  <a:cubicBezTo>
                    <a:pt x="10495" y="7244"/>
                    <a:pt x="10268" y="7443"/>
                    <a:pt x="10175" y="7711"/>
                  </a:cubicBezTo>
                  <a:cubicBezTo>
                    <a:pt x="10123" y="7858"/>
                    <a:pt x="10063" y="8002"/>
                    <a:pt x="9996" y="8140"/>
                  </a:cubicBezTo>
                  <a:cubicBezTo>
                    <a:pt x="9872" y="8396"/>
                    <a:pt x="9893" y="8698"/>
                    <a:pt x="10050" y="8933"/>
                  </a:cubicBezTo>
                  <a:lnTo>
                    <a:pt x="10745" y="9975"/>
                  </a:lnTo>
                  <a:lnTo>
                    <a:pt x="9975" y="10744"/>
                  </a:lnTo>
                  <a:lnTo>
                    <a:pt x="8934" y="10050"/>
                  </a:lnTo>
                  <a:cubicBezTo>
                    <a:pt x="8800" y="9961"/>
                    <a:pt x="8645" y="9915"/>
                    <a:pt x="8490" y="9915"/>
                  </a:cubicBezTo>
                  <a:cubicBezTo>
                    <a:pt x="8371" y="9915"/>
                    <a:pt x="8252" y="9942"/>
                    <a:pt x="8142" y="9995"/>
                  </a:cubicBezTo>
                  <a:cubicBezTo>
                    <a:pt x="8002" y="10062"/>
                    <a:pt x="7860" y="10123"/>
                    <a:pt x="7711" y="10175"/>
                  </a:cubicBezTo>
                  <a:cubicBezTo>
                    <a:pt x="7444" y="10267"/>
                    <a:pt x="7246" y="10495"/>
                    <a:pt x="7190" y="10773"/>
                  </a:cubicBezTo>
                  <a:lnTo>
                    <a:pt x="6944" y="11999"/>
                  </a:lnTo>
                  <a:lnTo>
                    <a:pt x="5856" y="11999"/>
                  </a:lnTo>
                  <a:lnTo>
                    <a:pt x="5611" y="10773"/>
                  </a:lnTo>
                  <a:cubicBezTo>
                    <a:pt x="5555" y="10495"/>
                    <a:pt x="5357" y="10267"/>
                    <a:pt x="5089" y="10175"/>
                  </a:cubicBezTo>
                  <a:cubicBezTo>
                    <a:pt x="4942" y="10123"/>
                    <a:pt x="4798" y="10063"/>
                    <a:pt x="4659" y="9996"/>
                  </a:cubicBezTo>
                  <a:cubicBezTo>
                    <a:pt x="4549" y="9942"/>
                    <a:pt x="4430" y="9915"/>
                    <a:pt x="4310" y="9915"/>
                  </a:cubicBezTo>
                  <a:cubicBezTo>
                    <a:pt x="4155" y="9915"/>
                    <a:pt x="4000" y="9961"/>
                    <a:pt x="3867" y="10050"/>
                  </a:cubicBezTo>
                  <a:lnTo>
                    <a:pt x="2825" y="10744"/>
                  </a:lnTo>
                  <a:lnTo>
                    <a:pt x="2056" y="9975"/>
                  </a:lnTo>
                  <a:lnTo>
                    <a:pt x="2750" y="8933"/>
                  </a:lnTo>
                  <a:cubicBezTo>
                    <a:pt x="2907" y="8697"/>
                    <a:pt x="2927" y="8396"/>
                    <a:pt x="2805" y="8141"/>
                  </a:cubicBezTo>
                  <a:cubicBezTo>
                    <a:pt x="2737" y="8002"/>
                    <a:pt x="2677" y="7859"/>
                    <a:pt x="2625" y="7711"/>
                  </a:cubicBezTo>
                  <a:cubicBezTo>
                    <a:pt x="2533" y="7444"/>
                    <a:pt x="2305" y="7245"/>
                    <a:pt x="2027" y="7190"/>
                  </a:cubicBezTo>
                  <a:lnTo>
                    <a:pt x="801" y="6944"/>
                  </a:lnTo>
                  <a:lnTo>
                    <a:pt x="800" y="5855"/>
                  </a:lnTo>
                  <a:lnTo>
                    <a:pt x="2027" y="5610"/>
                  </a:lnTo>
                  <a:cubicBezTo>
                    <a:pt x="2304" y="5554"/>
                    <a:pt x="2532" y="5356"/>
                    <a:pt x="2625" y="5088"/>
                  </a:cubicBezTo>
                  <a:cubicBezTo>
                    <a:pt x="2677" y="4941"/>
                    <a:pt x="2736" y="4797"/>
                    <a:pt x="2804" y="4658"/>
                  </a:cubicBezTo>
                  <a:cubicBezTo>
                    <a:pt x="2928" y="4403"/>
                    <a:pt x="2907" y="4102"/>
                    <a:pt x="2749" y="3866"/>
                  </a:cubicBezTo>
                  <a:lnTo>
                    <a:pt x="2056" y="2825"/>
                  </a:lnTo>
                  <a:lnTo>
                    <a:pt x="2825" y="2055"/>
                  </a:lnTo>
                  <a:lnTo>
                    <a:pt x="3866" y="2749"/>
                  </a:lnTo>
                  <a:cubicBezTo>
                    <a:pt x="4000" y="2838"/>
                    <a:pt x="4155" y="2883"/>
                    <a:pt x="4310" y="2883"/>
                  </a:cubicBezTo>
                  <a:cubicBezTo>
                    <a:pt x="4429" y="2883"/>
                    <a:pt x="4548" y="2857"/>
                    <a:pt x="4658" y="2804"/>
                  </a:cubicBezTo>
                  <a:cubicBezTo>
                    <a:pt x="4797" y="2737"/>
                    <a:pt x="4940" y="2676"/>
                    <a:pt x="5088" y="2625"/>
                  </a:cubicBezTo>
                  <a:cubicBezTo>
                    <a:pt x="5356" y="2532"/>
                    <a:pt x="5554" y="2304"/>
                    <a:pt x="5610" y="2026"/>
                  </a:cubicBezTo>
                  <a:lnTo>
                    <a:pt x="5856" y="800"/>
                  </a:lnTo>
                  <a:lnTo>
                    <a:pt x="6944" y="800"/>
                  </a:lnTo>
                  <a:lnTo>
                    <a:pt x="7189" y="2026"/>
                  </a:lnTo>
                  <a:cubicBezTo>
                    <a:pt x="7244" y="2304"/>
                    <a:pt x="7443" y="2532"/>
                    <a:pt x="7711" y="2625"/>
                  </a:cubicBezTo>
                  <a:cubicBezTo>
                    <a:pt x="7858" y="2676"/>
                    <a:pt x="8002" y="2736"/>
                    <a:pt x="8140" y="2803"/>
                  </a:cubicBezTo>
                  <a:cubicBezTo>
                    <a:pt x="8251" y="2857"/>
                    <a:pt x="8370" y="2883"/>
                    <a:pt x="8490" y="2883"/>
                  </a:cubicBezTo>
                  <a:cubicBezTo>
                    <a:pt x="8645" y="2883"/>
                    <a:pt x="8800" y="2838"/>
                    <a:pt x="8933" y="2749"/>
                  </a:cubicBezTo>
                  <a:lnTo>
                    <a:pt x="9975" y="2055"/>
                  </a:lnTo>
                  <a:lnTo>
                    <a:pt x="10744" y="2825"/>
                  </a:lnTo>
                  <a:lnTo>
                    <a:pt x="10050" y="3866"/>
                  </a:lnTo>
                  <a:cubicBezTo>
                    <a:pt x="9893" y="4102"/>
                    <a:pt x="9873" y="4403"/>
                    <a:pt x="9995" y="4658"/>
                  </a:cubicBezTo>
                  <a:cubicBezTo>
                    <a:pt x="10062" y="4797"/>
                    <a:pt x="10123" y="4940"/>
                    <a:pt x="10175" y="5088"/>
                  </a:cubicBezTo>
                  <a:cubicBezTo>
                    <a:pt x="10267" y="5356"/>
                    <a:pt x="10495" y="5554"/>
                    <a:pt x="10773" y="5610"/>
                  </a:cubicBezTo>
                  <a:lnTo>
                    <a:pt x="11999" y="5855"/>
                  </a:lnTo>
                  <a:lnTo>
                    <a:pt x="12000" y="6943"/>
                  </a:lnTo>
                  <a:lnTo>
                    <a:pt x="10773" y="7189"/>
                  </a:lnTo>
                  <a:close/>
                  <a:moveTo>
                    <a:pt x="6400" y="3599"/>
                  </a:moveTo>
                  <a:cubicBezTo>
                    <a:pt x="4854" y="3599"/>
                    <a:pt x="3600" y="4853"/>
                    <a:pt x="3600" y="6399"/>
                  </a:cubicBezTo>
                  <a:cubicBezTo>
                    <a:pt x="3600" y="7946"/>
                    <a:pt x="4854" y="9199"/>
                    <a:pt x="6400" y="9199"/>
                  </a:cubicBezTo>
                  <a:cubicBezTo>
                    <a:pt x="7946" y="9199"/>
                    <a:pt x="9200" y="7945"/>
                    <a:pt x="9200" y="6399"/>
                  </a:cubicBezTo>
                  <a:cubicBezTo>
                    <a:pt x="9200" y="4853"/>
                    <a:pt x="7946" y="3599"/>
                    <a:pt x="6400" y="3599"/>
                  </a:cubicBezTo>
                  <a:close/>
                  <a:moveTo>
                    <a:pt x="6400" y="8850"/>
                  </a:moveTo>
                  <a:cubicBezTo>
                    <a:pt x="5047" y="8850"/>
                    <a:pt x="3950" y="7752"/>
                    <a:pt x="3950" y="6400"/>
                  </a:cubicBezTo>
                  <a:cubicBezTo>
                    <a:pt x="3950" y="5047"/>
                    <a:pt x="5047" y="3950"/>
                    <a:pt x="6400" y="3950"/>
                  </a:cubicBezTo>
                  <a:cubicBezTo>
                    <a:pt x="7752" y="3950"/>
                    <a:pt x="8850" y="5047"/>
                    <a:pt x="8850" y="6400"/>
                  </a:cubicBezTo>
                  <a:cubicBezTo>
                    <a:pt x="8850" y="7752"/>
                    <a:pt x="7752" y="8850"/>
                    <a:pt x="6400" y="8850"/>
                  </a:cubicBezTo>
                  <a:close/>
                  <a:moveTo>
                    <a:pt x="6400" y="4799"/>
                  </a:moveTo>
                  <a:cubicBezTo>
                    <a:pt x="5516" y="4799"/>
                    <a:pt x="4800" y="5515"/>
                    <a:pt x="4800" y="6399"/>
                  </a:cubicBezTo>
                  <a:cubicBezTo>
                    <a:pt x="4800" y="7283"/>
                    <a:pt x="5516" y="7999"/>
                    <a:pt x="6400" y="7999"/>
                  </a:cubicBezTo>
                  <a:cubicBezTo>
                    <a:pt x="7284" y="7999"/>
                    <a:pt x="8000" y="7283"/>
                    <a:pt x="8000" y="6399"/>
                  </a:cubicBezTo>
                  <a:cubicBezTo>
                    <a:pt x="8000" y="5516"/>
                    <a:pt x="7284" y="4799"/>
                    <a:pt x="6400" y="4799"/>
                  </a:cubicBezTo>
                  <a:close/>
                  <a:moveTo>
                    <a:pt x="6400" y="7600"/>
                  </a:moveTo>
                  <a:cubicBezTo>
                    <a:pt x="5738" y="7600"/>
                    <a:pt x="5200" y="7062"/>
                    <a:pt x="5200" y="6400"/>
                  </a:cubicBezTo>
                  <a:cubicBezTo>
                    <a:pt x="5200" y="5737"/>
                    <a:pt x="5738" y="5200"/>
                    <a:pt x="6400" y="5200"/>
                  </a:cubicBezTo>
                  <a:cubicBezTo>
                    <a:pt x="7062" y="5200"/>
                    <a:pt x="7600" y="5737"/>
                    <a:pt x="7600" y="6400"/>
                  </a:cubicBezTo>
                  <a:cubicBezTo>
                    <a:pt x="7600" y="7062"/>
                    <a:pt x="7062" y="7600"/>
                    <a:pt x="6400" y="76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5" name="图片 14" descr="G10风镐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96010" y="2901950"/>
            <a:ext cx="2430145" cy="2332355"/>
          </a:xfrm>
          <a:prstGeom prst="rect">
            <a:avLst/>
          </a:prstGeom>
        </p:spPr>
      </p:pic>
      <p:pic>
        <p:nvPicPr>
          <p:cNvPr id="21" name="图片 20" descr="G35风镐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53780" y="2901950"/>
            <a:ext cx="2430145" cy="2332355"/>
          </a:xfrm>
          <a:prstGeom prst="rect">
            <a:avLst/>
          </a:prstGeom>
        </p:spPr>
      </p:pic>
      <p:pic>
        <p:nvPicPr>
          <p:cNvPr id="22" name="图片 21" descr="G35风镐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874895" y="2901950"/>
            <a:ext cx="2430145" cy="2332355"/>
          </a:xfrm>
          <a:prstGeom prst="rect">
            <a:avLst/>
          </a:prstGeom>
        </p:spPr>
      </p:pic>
    </p:spTree>
    <p:custDataLst>
      <p:tags r:id="rId2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33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33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33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33"/>
                            </p:stCondLst>
                            <p:childTnLst>
                              <p:par>
                                <p:cTn id="3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33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33"/>
                            </p:stCondLst>
                            <p:childTnLst>
                              <p:par>
                                <p:cTn id="5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形"/>
          <p:cNvSpPr txBox="1"/>
          <p:nvPr/>
        </p:nvSpPr>
        <p:spPr>
          <a:xfrm>
            <a:off x="1096010" y="384810"/>
            <a:ext cx="2722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G10</a:t>
            </a:r>
            <a:r>
              <a:rPr lang="zh-CN" altLang="en-US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+mn-ea"/>
                <a:sym typeface="+mn-lt"/>
              </a:rPr>
              <a:t>风镐技术参数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10436" y="124076"/>
            <a:ext cx="135904" cy="1359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9537267">
            <a:off x="159113" y="351303"/>
            <a:ext cx="357967" cy="3579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+mn-ea"/>
            </a:endParaRPr>
          </a:p>
        </p:txBody>
      </p:sp>
      <p:graphicFrame>
        <p:nvGraphicFramePr>
          <p:cNvPr id="13" name="图表 12"/>
          <p:cNvGraphicFramePr/>
          <p:nvPr>
            <p:custDataLst>
              <p:tags r:id="rId3"/>
            </p:custDataLst>
          </p:nvPr>
        </p:nvGraphicFramePr>
        <p:xfrm>
          <a:off x="1847232" y="1575557"/>
          <a:ext cx="4546600" cy="348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1052987" y="4104666"/>
            <a:ext cx="3191288" cy="1990192"/>
            <a:chOff x="1052987" y="4104666"/>
            <a:chExt cx="3191288" cy="1990192"/>
          </a:xfrm>
        </p:grpSpPr>
        <p:sp>
          <p:nvSpPr>
            <p:cNvPr id="16" name="矩形: 圆角 15"/>
            <p:cNvSpPr/>
            <p:nvPr>
              <p:custDataLst>
                <p:tags r:id="rId5"/>
              </p:custDataLst>
            </p:nvPr>
          </p:nvSpPr>
          <p:spPr>
            <a:xfrm>
              <a:off x="1052987" y="4104666"/>
              <a:ext cx="3191288" cy="1990192"/>
            </a:xfrm>
            <a:prstGeom prst="roundRect">
              <a:avLst>
                <a:gd name="adj" fmla="val 1465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6"/>
              </p:custDataLst>
            </p:nvPr>
          </p:nvSpPr>
          <p:spPr>
            <a:xfrm>
              <a:off x="1576227" y="4407561"/>
              <a:ext cx="1971040" cy="138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机长：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550mm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机重：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21.5kg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气压：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0.63mpa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冲击频率：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21.6hz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0" name="图表 19"/>
          <p:cNvGraphicFramePr/>
          <p:nvPr>
            <p:custDataLst>
              <p:tags r:id="rId7"/>
            </p:custDataLst>
          </p:nvPr>
        </p:nvGraphicFramePr>
        <p:xfrm>
          <a:off x="5769317" y="1575557"/>
          <a:ext cx="4546600" cy="348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组合 27"/>
          <p:cNvGrpSpPr/>
          <p:nvPr>
            <p:custDataLst>
              <p:tags r:id="rId8"/>
            </p:custDataLst>
          </p:nvPr>
        </p:nvGrpSpPr>
        <p:grpSpPr>
          <a:xfrm>
            <a:off x="8018050" y="4064494"/>
            <a:ext cx="3191288" cy="1990192"/>
            <a:chOff x="8018050" y="4064494"/>
            <a:chExt cx="3191288" cy="1990192"/>
          </a:xfrm>
        </p:grpSpPr>
        <p:sp>
          <p:nvSpPr>
            <p:cNvPr id="21" name="矩形: 圆角 20"/>
            <p:cNvSpPr/>
            <p:nvPr>
              <p:custDataLst>
                <p:tags r:id="rId9"/>
              </p:custDataLst>
            </p:nvPr>
          </p:nvSpPr>
          <p:spPr>
            <a:xfrm>
              <a:off x="8018050" y="4064494"/>
              <a:ext cx="3191288" cy="1990192"/>
            </a:xfrm>
            <a:prstGeom prst="roundRect">
              <a:avLst>
                <a:gd name="adj" fmla="val 1465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0"/>
              </p:custDataLst>
            </p:nvPr>
          </p:nvSpPr>
          <p:spPr>
            <a:xfrm>
              <a:off x="8723535" y="4529314"/>
              <a:ext cx="2216785" cy="1060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耗气量：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23l/s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气管内经：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19mm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钎尾规格：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en-US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×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15" y="4407291"/>
            <a:ext cx="3041770" cy="1304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66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66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66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66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Graphic spid="13" grpId="0">
        <p:bldAsOne/>
      </p:bldGraphic>
      <p:bldGraphic spid="20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-文本框 12"/>
          <p:cNvSpPr txBox="1"/>
          <p:nvPr>
            <p:custDataLst>
              <p:tags r:id="rId1"/>
            </p:custDataLst>
          </p:nvPr>
        </p:nvSpPr>
        <p:spPr>
          <a:xfrm>
            <a:off x="1057275" y="2827655"/>
            <a:ext cx="7087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E7141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感谢您的观赏</a:t>
            </a:r>
            <a:endParaRPr lang="zh-CN" altLang="en-US" sz="8000" dirty="0">
              <a:solidFill>
                <a:srgbClr val="E7141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203777" y="-925438"/>
            <a:ext cx="4877224" cy="4877223"/>
            <a:chOff x="8203777" y="-925438"/>
            <a:chExt cx="4877224" cy="4877223"/>
          </a:xfrm>
        </p:grpSpPr>
        <p:sp>
          <p:nvSpPr>
            <p:cNvPr id="4" name="椭圆 3"/>
            <p:cNvSpPr/>
            <p:nvPr/>
          </p:nvSpPr>
          <p:spPr>
            <a:xfrm>
              <a:off x="8203777" y="-925438"/>
              <a:ext cx="4877224" cy="487722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446020" y="-683196"/>
              <a:ext cx="4392738" cy="4392738"/>
            </a:xfrm>
            <a:prstGeom prst="ellipse">
              <a:avLst/>
            </a:prstGeom>
            <a:blipFill>
              <a:blip r:embed="rId2"/>
              <a:stretch>
                <a:fillRect t="-7000"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96627" y="-421908"/>
            <a:ext cx="1414301" cy="1414300"/>
            <a:chOff x="7496627" y="-421908"/>
            <a:chExt cx="1414301" cy="1414300"/>
          </a:xfrm>
        </p:grpSpPr>
        <p:sp>
          <p:nvSpPr>
            <p:cNvPr id="5" name="椭圆 4"/>
            <p:cNvSpPr/>
            <p:nvPr/>
          </p:nvSpPr>
          <p:spPr>
            <a:xfrm>
              <a:off x="7496627" y="-421908"/>
              <a:ext cx="1414301" cy="14143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7591790" y="-326745"/>
              <a:ext cx="1223974" cy="122397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112861" y="3454510"/>
            <a:ext cx="2134370" cy="2134370"/>
            <a:chOff x="10112861" y="3454510"/>
            <a:chExt cx="2134370" cy="2134370"/>
          </a:xfrm>
        </p:grpSpPr>
        <p:sp>
          <p:nvSpPr>
            <p:cNvPr id="6" name="椭圆 5"/>
            <p:cNvSpPr/>
            <p:nvPr/>
          </p:nvSpPr>
          <p:spPr>
            <a:xfrm>
              <a:off x="10112861" y="3454510"/>
              <a:ext cx="2134370" cy="213437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</a:gradFill>
            <a:ln w="635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252194" y="3593844"/>
              <a:ext cx="1855704" cy="1855702"/>
            </a:xfrm>
            <a:prstGeom prst="ellipse">
              <a:avLst/>
            </a:prstGeom>
            <a:solidFill>
              <a:srgbClr val="E714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11727003" y="5953148"/>
            <a:ext cx="219052" cy="219052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9054859" y="5025848"/>
            <a:ext cx="458446" cy="458446"/>
          </a:xfrm>
          <a:prstGeom prst="ellipse">
            <a:avLst/>
          </a:prstGeom>
          <a:solidFill>
            <a:srgbClr val="E7141A"/>
          </a:solidFill>
          <a:ln>
            <a:noFill/>
          </a:ln>
          <a:effectLst>
            <a:outerShdw blurRad="1397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5F5F5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 animBg="1"/>
      <p:bldP spid="52" grpId="0" animBg="1"/>
    </p:bldLst>
  </p:timing>
</p:sld>
</file>

<file path=ppt/tags/tag1.xml><?xml version="1.0" encoding="utf-8"?>
<p:tagLst xmlns:p="http://schemas.openxmlformats.org/presentationml/2006/main">
  <p:tag name="PA" val="v5.2.11"/>
</p:tagLst>
</file>

<file path=ppt/tags/tag2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3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4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5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6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7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8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9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0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1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2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3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4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5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6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7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8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19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20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21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22.xml><?xml version="1.0" encoding="utf-8"?>
<p:tagLst xmlns:p="http://schemas.openxmlformats.org/presentationml/2006/main">
  <p:tag name="KSO_WM_DIAGRAM_VIRTUALLY_FRAME" val="{&quot;height&quot;:207.29842519685036,&quot;left&quot;:90.41598425196851,&quot;top&quot;:230.7276377952756,&quot;width&quot;:779.1680314960629}"/>
</p:tagLst>
</file>

<file path=ppt/tags/tag23.xml><?xml version="1.0" encoding="utf-8"?>
<p:tagLst xmlns:p="http://schemas.openxmlformats.org/presentationml/2006/main">
  <p:tag name="KSO_WM_DIAGRAM_VIRTUALLY_FRAME" val="{&quot;height&quot;:209.0871653543307,&quot;left&quot;:232.4,&quot;top&quot;:187,&quot;width&quot;:644.1112598425195}"/>
</p:tagLst>
</file>

<file path=ppt/tags/tag24.xml><?xml version="1.0" encoding="utf-8"?>
<p:tagLst xmlns:p="http://schemas.openxmlformats.org/presentationml/2006/main">
  <p:tag name="KSO_WM_DIAGRAM_VIRTUALLY_FRAME" val="{&quot;height&quot;:209.0871653543307,&quot;left&quot;:232.4,&quot;top&quot;:187,&quot;width&quot;:644.1112598425195}"/>
</p:tagLst>
</file>

<file path=ppt/tags/tag25.xml><?xml version="1.0" encoding="utf-8"?>
<p:tagLst xmlns:p="http://schemas.openxmlformats.org/presentationml/2006/main">
  <p:tag name="KSO_WM_DIAGRAM_VIRTUALLY_FRAME" val="{&quot;height&quot;:209.0871653543307,&quot;left&quot;:232.4,&quot;top&quot;:187,&quot;width&quot;:644.1112598425195}"/>
</p:tagLst>
</file>

<file path=ppt/tags/tag26.xml><?xml version="1.0" encoding="utf-8"?>
<p:tagLst xmlns:p="http://schemas.openxmlformats.org/presentationml/2006/main">
  <p:tag name="KSO_WM_DIAGRAM_VIRTUALLY_FRAME" val="{&quot;height&quot;:209.0871653543307,&quot;left&quot;:232.4,&quot;top&quot;:187,&quot;width&quot;:644.1112598425195}"/>
</p:tagLst>
</file>

<file path=ppt/tags/tag2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2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2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0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1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2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3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4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5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6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3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0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1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2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3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4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5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6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4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0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1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2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3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4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5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6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5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0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1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2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3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4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5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6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6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0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1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2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3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4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5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6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7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8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79.xml><?xml version="1.0" encoding="utf-8"?>
<p:tagLst xmlns:p="http://schemas.openxmlformats.org/presentationml/2006/main">
  <p:tag name="KSO_WM_DIAGRAM_VIRTUALLY_FRAME" val="{&quot;height&quot;:441.3577952755906,&quot;left&quot;:77.37503937007874,&quot;top&quot;:149.776062992126,&quot;width&quot;:777.7795275590549}"/>
</p:tagLst>
</file>

<file path=ppt/tags/tag80.xml><?xml version="1.0" encoding="utf-8"?>
<p:tagLst xmlns:p="http://schemas.openxmlformats.org/presentationml/2006/main">
  <p:tag name="ISLIDE.ICON" val="#7112;"/>
</p:tagLst>
</file>

<file path=ppt/tags/tag81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2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3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4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5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6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7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8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89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0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1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2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3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4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5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6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7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8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99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0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1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2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3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4.xml><?xml version="1.0" encoding="utf-8"?>
<p:tagLst xmlns:p="http://schemas.openxmlformats.org/presentationml/2006/main">
  <p:tag name="KSO_WM_DIAGRAM_VIRTUALLY_FRAME" val="{&quot;height&quot;:252.86952755905514,&quot;left&quot;:46.63952755905512,&quot;top&quot;:136.68047244094487,&quot;width&quot;:866.7209448818896}"/>
</p:tagLst>
</file>

<file path=ppt/tags/tag105.xml><?xml version="1.0" encoding="utf-8"?>
<p:tagLst xmlns:p="http://schemas.openxmlformats.org/presentationml/2006/main">
  <p:tag name="ISLIDE.ICON" val="#401343;#401341;#401344;"/>
</p:tagLst>
</file>

<file path=ppt/tags/tag106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07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08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09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0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1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2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3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4.xml><?xml version="1.0" encoding="utf-8"?>
<p:tagLst xmlns:p="http://schemas.openxmlformats.org/presentationml/2006/main">
  <p:tag name="KSO_WM_DIAGRAM_VIRTUALLY_FRAME" val="{&quot;height&quot;:365.6924409448819,&quot;left&quot;:65.21653543307089,&quot;top&quot;:124.0596062992126,&quot;width&quot;:817.4085039370078}"/>
</p:tagLst>
</file>

<file path=ppt/tags/tag115.xml><?xml version="1.0" encoding="utf-8"?>
<p:tagLst xmlns:p="http://schemas.openxmlformats.org/presentationml/2006/main">
  <p:tag name="PA" val="v5.2.11"/>
</p:tagLst>
</file>

<file path=ppt/tags/tag116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ZDcxODJlOWIyMDA1NjllZjRiODIxYmUzMDdmOGYxMGQ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760</Words>
  <Application>WPS 演示</Application>
  <PresentationFormat>自定义</PresentationFormat>
  <Paragraphs>56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方正正大黑简体</vt:lpstr>
      <vt:lpstr>思源黑体 CN Bold</vt:lpstr>
      <vt:lpstr>字魂58号-创中黑</vt:lpstr>
      <vt:lpstr>黑体</vt:lpstr>
      <vt:lpstr>思源黑体</vt:lpstr>
      <vt:lpstr>阿里巴巴普惠体</vt:lpstr>
      <vt:lpstr>等线</vt:lpstr>
      <vt:lpstr>Arial Unicode MS</vt:lpstr>
      <vt:lpstr>思源黑体 CN Normal</vt:lpstr>
      <vt:lpstr>Calibri</vt:lpstr>
      <vt:lpstr>Arial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红色总结</dc:title>
  <dc:creator>第一PPT</dc:creator>
  <cp:keywords>www.1ppt.com</cp:keywords>
  <dc:description>www.1ppt.com</dc:description>
  <cp:lastModifiedBy>骑着猪猪上高速</cp:lastModifiedBy>
  <cp:revision>34</cp:revision>
  <dcterms:created xsi:type="dcterms:W3CDTF">2022-05-16T01:05:00Z</dcterms:created>
  <dcterms:modified xsi:type="dcterms:W3CDTF">2025-07-26T08:47:52Z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F72F9900CE21419CB83DD00F55B42F36_13</vt:lpwstr>
  </property>
  <property fmtid="{D5CDD505-2E9C-101B-9397-08002B2CF9AE}" pid="3" name="KSOProductBuildVer">
    <vt:lpwstr>2052-12.1.0.22215</vt:lpwstr>
  </property>
</Properties>
</file>