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44" r:id="rId1"/>
    <p:sldMasterId id="2147485081" r:id="rId2"/>
  </p:sldMasterIdLst>
  <p:notesMasterIdLst>
    <p:notesMasterId r:id="rId3"/>
  </p:notesMasterIdLst>
  <p:sldIdLst>
    <p:sldId id="912" r:id="rId4"/>
    <p:sldId id="915" r:id="rId5"/>
    <p:sldId id="918" r:id="rId6"/>
    <p:sldId id="921" r:id="rId7"/>
    <p:sldId id="927" r:id="rId9"/>
    <p:sldId id="930" r:id="rId10"/>
    <p:sldId id="933" r:id="rId11"/>
    <p:sldId id="936" r:id="rId12"/>
    <p:sldId id="942" r:id="rId14"/>
    <p:sldId id="945" r:id="rId15"/>
    <p:sldId id="948" r:id="rId16"/>
    <p:sldId id="951" r:id="rId17"/>
    <p:sldId id="957" r:id="rId19"/>
    <p:sldId id="960" r:id="rId20"/>
    <p:sldId id="963" r:id="rId21"/>
    <p:sldId id="966" r:id="rId22"/>
    <p:sldId id="969" r:id="rId23"/>
    <p:sldId id="975" r:id="rId25"/>
    <p:sldId id="978" r:id="rId26"/>
    <p:sldId id="981" r:id="rId27"/>
    <p:sldId id="984" r:id="rId28"/>
    <p:sldId id="987" r:id="rId29"/>
    <p:sldId id="993" r:id="rId31"/>
    <p:sldId id="996" r:id="rId32"/>
    <p:sldId id="99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45" r:id="rId1"/>
    <p:sldLayoutId id="2147485046" r:id="rId2"/>
    <p:sldLayoutId id="2147485047" r:id="rId3"/>
    <p:sldLayoutId id="2147485048" r:id="rId4"/>
    <p:sldLayoutId id="2147485049" r:id="rId5"/>
    <p:sldLayoutId id="2147485050" r:id="rId6"/>
    <p:sldLayoutId id="2147485051" r:id="rId7"/>
    <p:sldLayoutId id="2147485052" r:id="rId8"/>
    <p:sldLayoutId id="2147485053" r:id="rId9"/>
    <p:sldLayoutId id="2147485054" r:id="rId10"/>
    <p:sldLayoutId id="21474850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2" r:id="rId1"/>
    <p:sldLayoutId id="2147485083" r:id="rId2"/>
    <p:sldLayoutId id="2147485084" r:id="rId3"/>
    <p:sldLayoutId id="2147485085" r:id="rId4"/>
    <p:sldLayoutId id="2147485086" r:id="rId5"/>
    <p:sldLayoutId id="2147485087" r:id="rId6"/>
    <p:sldLayoutId id="2147485088" r:id="rId7"/>
    <p:sldLayoutId id="2147485089" r:id="rId8"/>
    <p:sldLayoutId id="2147485090" r:id="rId9"/>
    <p:sldLayoutId id="2147485091" r:id="rId10"/>
    <p:sldLayoutId id="21474850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tags" Target="../tags/tag180.xml"/><Relationship Id="rId31" Type="http://schemas.openxmlformats.org/officeDocument/2006/relationships/tags" Target="../tags/tag181.xml"/><Relationship Id="rId3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tags" Target="../tags/tag261.xml"/><Relationship Id="rId22" Type="http://schemas.openxmlformats.org/officeDocument/2006/relationships/tags" Target="../tags/tag262.xml"/><Relationship Id="rId23" Type="http://schemas.openxmlformats.org/officeDocument/2006/relationships/tags" Target="../tags/tag263.xml"/><Relationship Id="rId24" Type="http://schemas.openxmlformats.org/officeDocument/2006/relationships/tags" Target="../tags/tag264.xml"/><Relationship Id="rId25" Type="http://schemas.openxmlformats.org/officeDocument/2006/relationships/tags" Target="../tags/tag265.xml"/><Relationship Id="rId26" Type="http://schemas.openxmlformats.org/officeDocument/2006/relationships/tags" Target="../tags/tag266.xml"/><Relationship Id="rId27" Type="http://schemas.openxmlformats.org/officeDocument/2006/relationships/tags" Target="../tags/tag267.xml"/><Relationship Id="rId28" Type="http://schemas.openxmlformats.org/officeDocument/2006/relationships/tags" Target="../tags/tag268.xml"/><Relationship Id="rId29" Type="http://schemas.openxmlformats.org/officeDocument/2006/relationships/tags" Target="../tags/tag26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2024年声音处理行业工作总结与展望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2024年声音处理行业工作总结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声音处理行业概述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声音处理技术发展趋势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声音处理行业未来展望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结论和建议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声音处理行业概述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声音处理行业的定义和范围</a:t>
            </a:r>
            <a:endParaRPr altLang="en-US" lang="zh-CN"/>
          </a:p>
        </p:txBody>
      </p:sp>
      <p:sp>
        <p:nvSpPr>
          <p:cNvPr id="10491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声音处理技术的应用领域：包括通信、媒体、娱乐、教育、医疗、军事等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声音处理行业的发展趋势：随着人工智能、云计算、物联网等技术的不断发展，声音处理行业将迎来更多的发展机遇和挑战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声音处理行业的定义：指对声音信号进行采集、处理、传输、存储、分析和应用的一系列技术和业务领域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声音处理行业的范围：包括音频处理、语音识别与合成、音频分析、音频传输与存储等多个方面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声音处理行业的发展历程</a:t>
            </a:r>
            <a:endParaRPr altLang="en-US" lang="zh-CN"/>
          </a:p>
        </p:txBody>
      </p:sp>
      <p:sp>
        <p:nvSpPr>
          <p:cNvPr id="10491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早期声音处理技术：简单音效处理和声音合成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声音处理行业的未来展望：个性化音频体验、实时语音翻译等技术的创新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虚拟现实和增强现实技术的融合：三维音效和沉浸式体验的发展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数字音频技术兴起：数字音频工作站（DAW）的出现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人工智能和机器学习技术的应用：语音识别、语音合成等技术的进步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互联网和移动设备的发展：音频处理软件和插件的普及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声音处理行业的重要性和应用领域</a:t>
            </a:r>
            <a:endParaRPr altLang="en-US" lang="zh-CN"/>
          </a:p>
        </p:txBody>
      </p:sp>
      <p:sp>
        <p:nvSpPr>
          <p:cNvPr id="10492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声音处理行业的重要性：随着人们对声音品质要求的提高，声音处理行业逐渐成为了一个备受关注的领域。它不仅涉及到音频制作、录音、混音等领域，还涉及到通信、医疗、军事等领域。</a:t>
            </a:r>
            <a:endParaRPr altLang="en-US" lang="zh-CN"/>
          </a:p>
          <a:p>
            <a:r>
              <a:rPr altLang="en-US" lang="zh-CN"/>
              <a:t>声音处理行业的应用领域：声音处理技术的应用范围非常广泛，包括但不限于以下几个方面。首先，在音频制作领域，声音处理技术可以用于制作电影、电视节目、广告等的声音效果，以及音乐制作和后期制作。其次，在通信领域，声音处理技术可以用于语音识别、语音合成、音频压缩等。此外，在医疗领域，声音处理技术可以用于医学影像诊断和治疗，以及听力测试和康复训练等。最后，在军事领域，声音处理技术可以用于情报侦察、电子战、反恐等。  以下是用户提供的信息和标题： 我正在写一份主题为“2024年声音处理行业工作总结与展望”的PPT,现在准备介绍“声音处理行业概述”,请帮我生成“声音处理行业的现状和发展趋势”为标题的内容 声音处理行业的现状和发展趋势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我正在写一份主题为“2024年声音处理行业工作总结与展望”的PPT,现在准备介绍“声音处理行业概述”,请帮我生成“声音处理行业的现状和发展趋势”为标题的内容</a:t>
            </a:r>
            <a:endParaRPr altLang="en-US" lang="zh-CN"/>
          </a:p>
          <a:p>
            <a:pPr lvl="1"/>
            <a:r>
              <a:rPr altLang="en-US" lang="zh-CN"/>
              <a:t>声音处理行业的现状和发展趋势</a:t>
            </a:r>
            <a:endParaRPr altLang="en-US" lang="zh-CN"/>
          </a:p>
          <a:p>
            <a:r>
              <a:rPr altLang="en-US" lang="zh-CN"/>
              <a:t>声音处理行业的现状：随着科技的不断发展，声音处理行业已经成为了当今社会不可或缺的一部分。目前，声音处理行业已经涵盖了音频制作、录音、混音、音效设计等多个领域，并且还在不断扩展新的应用领域。同时，随着人们对声音品质要求的提高，声音处理行业的技术水平也在不断提高。</a:t>
            </a:r>
            <a:endParaRPr altLang="en-US" lang="zh-CN"/>
          </a:p>
          <a:p>
            <a:r>
              <a:rPr altLang="en-US" lang="zh-CN"/>
              <a:t>声音处理行业的发展趋势：未来，声音处理行业将会继续朝着以下几个方向发展。首先，随着人工智能技术的不断发展，语音识别和语音合成技术将会更加成熟和普及。其次，随着虚拟现实和增强现实技术的不断发展，音效设计将会更加逼真和生动。此外，随着5G技术的普及和应用，音频传输将会更加高效和稳定。最后，随着物联网技术的不断发展，声音处理技术将会在智能家居、智能交通等领域得到更加广泛的应用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2024年声音处理行业工作总结</a:t>
            </a:r>
            <a:endParaRPr altLang="en-US" dirty="0" lang="zh-CN"/>
          </a:p>
        </p:txBody>
      </p:sp>
      <p:sp>
        <p:nvSpPr>
          <p:cNvPr id="1049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2024年声音处理行业的主要成就</a:t>
            </a:r>
            <a:endParaRPr altLang="en-US" lang="zh-CN"/>
          </a:p>
        </p:txBody>
      </p:sp>
      <p:sp>
        <p:nvSpPr>
          <p:cNvPr id="10493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语音识别技术的突破：更准确、更快速地识别语音，提高语音交互的效率和用户体验。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语音合成技术的进步：生成更自然、更真实的语音，广泛应用于智能客服、虚拟导游等领域。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音频处理技术的创新：提高音频质量和处理效率，为音频制作、游戏音效等领域提供更好的技术支持。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声音处理在医疗领域的应用：通过声音处理技术，为医疗诊断和治疗提供更准确、更便捷的辅助手段。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2024年声音处理行业的主要挑战</a:t>
            </a:r>
            <a:endParaRPr altLang="en-US" lang="zh-CN"/>
          </a:p>
        </p:txBody>
      </p:sp>
      <p:sp>
        <p:nvSpPr>
          <p:cNvPr id="10494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技术创新：不断推动声音处理技术的进步，提高声音质量、清晰度和识别率。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隐私保护：随着语音助手、智能家居等应用的普及，如何保护用户隐私成为行业的重要挑战。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跨语言沟通：随着全球化的发展，如何实现不同语言之间的顺畅沟通成为声音处理技术的挑战之一。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实时性要求：随着在线会议、远程教育等应用的普及，如何实现实时、高效的声音处理成为行业的重要挑战。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2024年声音处理行业的创新点</a:t>
            </a:r>
            <a:endParaRPr altLang="en-US" lang="zh-CN"/>
          </a:p>
        </p:txBody>
      </p:sp>
      <p:sp>
        <p:nvSpPr>
          <p:cNvPr id="10495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人工智能技术在声音处理领域的应用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语音识别技术的不断进步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音频处理技术的创新与突破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声音合成技术的多样化发展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声音处理技术发展趋势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人工智能技术在声音处理领域的应用</a:t>
            </a:r>
            <a:endParaRPr altLang="en-US" lang="zh-CN"/>
          </a:p>
        </p:txBody>
      </p:sp>
      <p:sp>
        <p:nvSpPr>
          <p:cNvPr id="1049658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语音识别技术：实现语音到文字的转换，提高语音交互的效率和准确性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语音合成技术：将文字转换为语音，实现智能语音播报和虚拟角色配音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声纹识别技术：通过声纹特征识别身份，应用于金融、安全等领域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情感分析技术：识别和分析语音中的情感，用于智能客服、情感计算等场景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深度学习技术：通过神经网络模型对声音信号进行特征提取和分类，提高声音处理的准确性和效率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深度学习在声音处理领域的应用</a:t>
            </a:r>
            <a:endParaRPr altLang="en-US" lang="zh-CN"/>
          </a:p>
        </p:txBody>
      </p:sp>
      <p:sp>
        <p:nvSpPr>
          <p:cNvPr id="10497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深度学习在声音处理中的应用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深度学习技术对声音处理行业的影响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未来深度学习在声音处理领域的发展趋势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自然语言处理技术在声音处理领域的应用</a:t>
            </a:r>
            <a:endParaRPr altLang="en-US" lang="zh-CN"/>
          </a:p>
        </p:txBody>
      </p:sp>
      <p:sp>
        <p:nvSpPr>
          <p:cNvPr id="10497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语音识别技术：将语音转换为文本，提高语音输入的准确性和效率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语音翻译技术：实现不同语言之间的语音翻译，促进跨文化交流与合作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情感分析技术：识别和分析语音中的情感，用于智能客服、语音助手等领域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语音合成技术：将文本转换为语音，实现机器人的语音交互功能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其他新兴技术在声音处理领域的应用</a:t>
            </a:r>
            <a:endParaRPr altLang="en-US" lang="zh-CN"/>
          </a:p>
        </p:txBody>
      </p:sp>
      <p:sp>
        <p:nvSpPr>
          <p:cNvPr id="10498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人工智能技术：用于语音识别、语音合成、语音分析等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深度学习技术：用于音频信号处理、音频内容分析等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虚拟现实技术：用于虚拟声音环境、声音增强等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5G技术：用于远程语音传输、实时语音交互等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声音处理行业未来展望</a:t>
            </a:r>
            <a:endParaRPr altLang="en-US" dirty="0" lang="zh-CN"/>
          </a:p>
        </p:txBody>
      </p:sp>
      <p:sp>
        <p:nvSpPr>
          <p:cNvPr id="10499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声音处理行业未来的发展趋势</a:t>
            </a:r>
            <a:endParaRPr altLang="en-US" lang="zh-CN"/>
          </a:p>
        </p:txBody>
      </p:sp>
      <p:sp>
        <p:nvSpPr>
          <p:cNvPr id="10499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虚拟现实和增强现实技术的发展：虚拟现实和增强现实技术可以为声音处理提供更加丰富的应用场景，如虚拟演唱会、虚拟导游等，这些都需要声音处理技术的支持。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物联网的普及：物联网的普及将为声音处理行业带来更多的应用场景，如智能家居、智能城市等，这些领域都需要声音处理技术的支持。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0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人工智能技术的进一步应用：随着人工智能技术的不断发展，声音处理行业将更加智能化，能够实现更加精准的声音识别、语音合成、语音翻译等功能。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5G技术的普及：5G技术的普及将为声音处理行业带来更多的应用场景，如智能家居、智能交通、智能医疗等，这些领域都需要声音处理技术的支持。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声音处理行业未来的挑战和机遇</a:t>
            </a:r>
            <a:endParaRPr altLang="en-US" lang="zh-CN"/>
          </a:p>
        </p:txBody>
      </p:sp>
      <p:sp>
        <p:nvSpPr>
          <p:cNvPr id="10500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挑战：技术更新换代快，需要不断跟进；市场竞争激烈，需要提高竞争力；用户需求多样化，需要不断创新。</a:t>
            </a:r>
            <a:endParaRPr altLang="en-US" lang="zh-CN"/>
          </a:p>
          <a:p>
            <a:r>
              <a:rPr altLang="en-US" lang="zh-CN"/>
              <a:t>机遇：随着5G、AI等技术的不断发展，声音处理行业将迎来更多的应用场景；智能家居、智能汽车等新兴领域的崛起，将为声音处理行业带来新的发展机遇；同时，随着用户对高品质生活的追求，声音处理行业将有更大的发展空间。  声音处理行业未来的挑战和机遇</a:t>
            </a:r>
            <a:endParaRPr altLang="en-US" lang="zh-CN"/>
          </a:p>
          <a:p>
            <a:pPr lvl="1"/>
            <a:r>
              <a:rPr altLang="en-US" lang="zh-CN"/>
              <a:t>声音处理行业未来的挑战和机遇</a:t>
            </a:r>
            <a:endParaRPr altLang="en-US" lang="zh-CN"/>
          </a:p>
          <a:p>
            <a:r>
              <a:rPr altLang="en-US" lang="zh-CN"/>
              <a:t>挑战：技术更新换代快，需要不断跟进；市场竞争激烈，需要提高竞争力；用户需求多样化，需要不断创新。</a:t>
            </a:r>
            <a:endParaRPr altLang="en-US" lang="zh-CN"/>
          </a:p>
          <a:p>
            <a:r>
              <a:rPr altLang="en-US" lang="zh-CN"/>
              <a:t>机遇：随着5G、AI等技术的不断发展，声音处理行业将迎来更多的应用场景；智能家居、智能汽车等新兴领域的崛起，将为声音处理行业带来新的发展机遇；同时，随着用户对高品质生活的追求，声音处理行业将有更大的发展空间。  声音处理行业未来的挑战和机遇</a:t>
            </a:r>
            <a:endParaRPr altLang="en-US" lang="zh-CN"/>
          </a:p>
          <a:p>
            <a:pPr lvl="1"/>
            <a:r>
              <a:rPr altLang="en-US" lang="zh-CN"/>
              <a:t>声音处理行业未来的挑战和机遇</a:t>
            </a:r>
            <a:endParaRPr altLang="en-US" lang="zh-CN"/>
          </a:p>
          <a:p>
            <a:r>
              <a:rPr altLang="en-US" lang="zh-CN"/>
              <a:t>挑战：技术更新换代快，需要不断跟进；市场竞争激烈，需要提高竞争力；用户需求多样化，需要不断创新。</a:t>
            </a:r>
            <a:endParaRPr altLang="en-US" lang="zh-CN"/>
          </a:p>
          <a:p>
            <a:r>
              <a:rPr altLang="en-US" lang="zh-CN"/>
              <a:t>机遇：随着5G、AI等技术的不断发展，声音处理行业将迎来更多的应用场景；智能家居、智能汽车等新兴领域的崛起，将为声音处理行业带来新的发展机遇；同时，随着用户对高品质生活的追求，声音处理行业将有更大的发展空间。  声音处理行业未来的挑战和机遇</a:t>
            </a:r>
            <a:endParaRPr altLang="en-US" lang="zh-CN"/>
          </a:p>
          <a:p>
            <a:pPr lvl="1"/>
            <a:r>
              <a:rPr altLang="en-US" lang="zh-CN"/>
              <a:t>声音处理行业未来的挑战和机遇</a:t>
            </a:r>
            <a:endParaRPr altLang="en-US" lang="zh-CN"/>
          </a:p>
          <a:p>
            <a:r>
              <a:rPr altLang="en-US" lang="zh-CN"/>
              <a:t>挑战：技术更新换代快，需要不断跟进；市场竞争激烈，需要提高竞争力；用户需求多样化，需要不断创新。</a:t>
            </a:r>
            <a:endParaRPr altLang="en-US" lang="zh-CN"/>
          </a:p>
          <a:p>
            <a:r>
              <a:rPr altLang="en-US" lang="zh-CN"/>
              <a:t>机遇：随着5G、AI等技术的不断发展，声音处理行业将迎来更多的应用场景；智能家居、智能汽车等新兴领域的崛起，将为声音处理行业带来新的发展机遇；同时，随着用户对高品质生活的追求，声音处理行业将有更大的发展空间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声音处理行业未来的创新方向</a:t>
            </a:r>
            <a:endParaRPr altLang="en-US" lang="zh-CN"/>
          </a:p>
        </p:txBody>
      </p:sp>
      <p:sp>
        <p:nvSpPr>
          <p:cNvPr id="10500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人工智能技术在声音处理领域的应用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声音处理技术的个性化定制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声音处理技术的绿色环保发展方向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声音处理技术的跨领域应用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声音处理行业未来的市场前景</a:t>
            </a:r>
            <a:endParaRPr altLang="en-US" lang="zh-CN"/>
          </a:p>
        </p:txBody>
      </p:sp>
      <p:sp>
        <p:nvSpPr>
          <p:cNvPr id="1050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声音处理技术不断创新，应用领域不断拓展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声音处理技术将与人工智能、物联网等技术深度融合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声音处理行业未来将迎来更加广阔的市场空间和发展机遇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智能语音助手、智能家居等新兴市场不断涌现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对声音处理行业的总结</a:t>
            </a:r>
            <a:endParaRPr altLang="en-US" lang="zh-CN"/>
          </a:p>
        </p:txBody>
      </p:sp>
      <p:sp>
        <p:nvSpPr>
          <p:cNvPr id="10503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行业规模不断扩大，应用领域不断拓展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技术创新不断推动行业进步，人工智能、深度学习等技术广泛应用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市场需求持续增长，消费者对音质、语音交互等要求不断提高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产业链不断完善，包括硬件、软件、服务等环节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对声音处理行业的建议和展望</a:t>
            </a:r>
            <a:endParaRPr altLang="en-US" lang="zh-CN"/>
          </a:p>
        </p:txBody>
      </p:sp>
      <p:sp>
        <p:nvSpPr>
          <p:cNvPr id="10503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拓展应用领域，推动声音处理技术在各行业的应用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加强技术创新和人才培养，提高声音处理技术水平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建立行业标准和规范，促进声音处理行业的健康发展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加强国际合作与交流，推动声音处理技术的全球发展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5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2023-12-17T08:53:10Z</dcterms:created>
  <dcterms:modified xsi:type="dcterms:W3CDTF">2023-12-17T08:53:10Z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5f6d7af14d634380aa18e7c0227c7c5c_21</vt:lpwstr>
  </property>
</Properties>
</file>