
<file path=[Content_Types].xml><?xml version="1.0" encoding="utf-8"?>
<Types xmlns="http://schemas.openxmlformats.org/package/2006/content-types">
  <Default Extension="jpg" ContentType="image/.jp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5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2" d="100"/>
          <a:sy n="72" d="100"/>
        </p:scale>
        <p:origin x="464" y="52"/>
      </p:cViewPr>
      <p:guideLst>
        <p:guide orient="horz" pos="219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2023/1/5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3" Type="http://schemas.openxmlformats.org/officeDocument/2006/relationships/tags" Target="../tags/tag1.xml"/><Relationship Id="rId7" Type="http://schemas.openxmlformats.org/officeDocument/2006/relationships/tags" Target="../tags/tag5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y and Relax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521335"/>
            <a:ext cx="412750" cy="412750"/>
          </a:xfrm>
          <a:prstGeom prst="rect">
            <a:avLst/>
          </a:prstGeom>
        </p:spPr>
      </p:pic>
      <p:pic>
        <p:nvPicPr>
          <p:cNvPr id="4" name="图片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3200" cy="6858000"/>
          </a:xfrm>
          <a:prstGeom prst="rect">
            <a:avLst/>
          </a:prstGeom>
        </p:spPr>
      </p:pic>
      <p:sp>
        <p:nvSpPr>
          <p:cNvPr id="5" name="图形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FFFFF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10562400" y="421200"/>
            <a:ext cx="972000" cy="3384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20" h="529">
                <a:moveTo>
                  <a:pt x="1365" y="90"/>
                </a:moveTo>
                <a:cubicBezTo>
                  <a:pt x="1347" y="90"/>
                  <a:pt x="1333" y="91"/>
                  <a:pt x="1323" y="93"/>
                </a:cubicBezTo>
                <a:cubicBezTo>
                  <a:pt x="1313" y="96"/>
                  <a:pt x="1305" y="101"/>
                  <a:pt x="1300" y="109"/>
                </a:cubicBezTo>
                <a:cubicBezTo>
                  <a:pt x="1295" y="117"/>
                  <a:pt x="1293" y="129"/>
                  <a:pt x="1293" y="146"/>
                </a:cubicBezTo>
                <a:lnTo>
                  <a:pt x="1293" y="383"/>
                </a:lnTo>
                <a:cubicBezTo>
                  <a:pt x="1293" y="399"/>
                  <a:pt x="1295" y="412"/>
                  <a:pt x="1300" y="420"/>
                </a:cubicBezTo>
                <a:cubicBezTo>
                  <a:pt x="1305" y="428"/>
                  <a:pt x="1313" y="433"/>
                  <a:pt x="1322" y="435"/>
                </a:cubicBezTo>
                <a:cubicBezTo>
                  <a:pt x="1332" y="438"/>
                  <a:pt x="1345" y="439"/>
                  <a:pt x="1363" y="439"/>
                </a:cubicBezTo>
                <a:cubicBezTo>
                  <a:pt x="1381" y="439"/>
                  <a:pt x="1394" y="438"/>
                  <a:pt x="1403" y="436"/>
                </a:cubicBezTo>
                <a:cubicBezTo>
                  <a:pt x="1413" y="434"/>
                  <a:pt x="1420" y="430"/>
                  <a:pt x="1424" y="423"/>
                </a:cubicBezTo>
                <a:cubicBezTo>
                  <a:pt x="1429" y="417"/>
                  <a:pt x="1432" y="406"/>
                  <a:pt x="1433" y="392"/>
                </a:cubicBezTo>
                <a:cubicBezTo>
                  <a:pt x="1434" y="389"/>
                  <a:pt x="1434" y="384"/>
                  <a:pt x="1434" y="377"/>
                </a:cubicBezTo>
                <a:lnTo>
                  <a:pt x="1434" y="152"/>
                </a:lnTo>
                <a:cubicBezTo>
                  <a:pt x="1434" y="133"/>
                  <a:pt x="1432" y="119"/>
                  <a:pt x="1428" y="110"/>
                </a:cubicBezTo>
                <a:cubicBezTo>
                  <a:pt x="1424" y="102"/>
                  <a:pt x="1417" y="96"/>
                  <a:pt x="1408" y="94"/>
                </a:cubicBezTo>
                <a:cubicBezTo>
                  <a:pt x="1399" y="91"/>
                  <a:pt x="1385" y="90"/>
                  <a:pt x="1365" y="90"/>
                </a:cubicBezTo>
                <a:close/>
                <a:moveTo>
                  <a:pt x="526" y="90"/>
                </a:moveTo>
                <a:cubicBezTo>
                  <a:pt x="508" y="90"/>
                  <a:pt x="494" y="91"/>
                  <a:pt x="484" y="93"/>
                </a:cubicBezTo>
                <a:cubicBezTo>
                  <a:pt x="474" y="96"/>
                  <a:pt x="466" y="101"/>
                  <a:pt x="461" y="109"/>
                </a:cubicBezTo>
                <a:cubicBezTo>
                  <a:pt x="456" y="117"/>
                  <a:pt x="454" y="129"/>
                  <a:pt x="454" y="146"/>
                </a:cubicBezTo>
                <a:lnTo>
                  <a:pt x="454" y="383"/>
                </a:lnTo>
                <a:cubicBezTo>
                  <a:pt x="454" y="399"/>
                  <a:pt x="456" y="412"/>
                  <a:pt x="461" y="420"/>
                </a:cubicBezTo>
                <a:cubicBezTo>
                  <a:pt x="466" y="428"/>
                  <a:pt x="474" y="433"/>
                  <a:pt x="483" y="435"/>
                </a:cubicBezTo>
                <a:cubicBezTo>
                  <a:pt x="493" y="438"/>
                  <a:pt x="506" y="439"/>
                  <a:pt x="524" y="439"/>
                </a:cubicBezTo>
                <a:cubicBezTo>
                  <a:pt x="542" y="439"/>
                  <a:pt x="555" y="438"/>
                  <a:pt x="564" y="436"/>
                </a:cubicBezTo>
                <a:cubicBezTo>
                  <a:pt x="574" y="434"/>
                  <a:pt x="581" y="430"/>
                  <a:pt x="585" y="423"/>
                </a:cubicBezTo>
                <a:cubicBezTo>
                  <a:pt x="590" y="417"/>
                  <a:pt x="593" y="406"/>
                  <a:pt x="594" y="392"/>
                </a:cubicBezTo>
                <a:cubicBezTo>
                  <a:pt x="595" y="389"/>
                  <a:pt x="595" y="384"/>
                  <a:pt x="595" y="377"/>
                </a:cubicBezTo>
                <a:lnTo>
                  <a:pt x="595" y="152"/>
                </a:lnTo>
                <a:cubicBezTo>
                  <a:pt x="595" y="133"/>
                  <a:pt x="593" y="119"/>
                  <a:pt x="589" y="110"/>
                </a:cubicBezTo>
                <a:cubicBezTo>
                  <a:pt x="585" y="102"/>
                  <a:pt x="578" y="96"/>
                  <a:pt x="569" y="94"/>
                </a:cubicBezTo>
                <a:cubicBezTo>
                  <a:pt x="560" y="91"/>
                  <a:pt x="546" y="90"/>
                  <a:pt x="526" y="90"/>
                </a:cubicBezTo>
                <a:close/>
                <a:moveTo>
                  <a:pt x="945" y="1"/>
                </a:moveTo>
                <a:cubicBezTo>
                  <a:pt x="985" y="1"/>
                  <a:pt x="1016" y="7"/>
                  <a:pt x="1037" y="20"/>
                </a:cubicBezTo>
                <a:cubicBezTo>
                  <a:pt x="1058" y="32"/>
                  <a:pt x="1072" y="50"/>
                  <a:pt x="1079" y="74"/>
                </a:cubicBezTo>
                <a:cubicBezTo>
                  <a:pt x="1087" y="98"/>
                  <a:pt x="1090" y="131"/>
                  <a:pt x="1090" y="174"/>
                </a:cubicBezTo>
                <a:cubicBezTo>
                  <a:pt x="1090" y="179"/>
                  <a:pt x="1089" y="183"/>
                  <a:pt x="1086" y="186"/>
                </a:cubicBezTo>
                <a:cubicBezTo>
                  <a:pt x="1083" y="189"/>
                  <a:pt x="1079" y="190"/>
                  <a:pt x="1074" y="190"/>
                </a:cubicBezTo>
                <a:lnTo>
                  <a:pt x="1029" y="190"/>
                </a:lnTo>
                <a:cubicBezTo>
                  <a:pt x="1024" y="190"/>
                  <a:pt x="1019" y="189"/>
                  <a:pt x="1016" y="186"/>
                </a:cubicBezTo>
                <a:cubicBezTo>
                  <a:pt x="1013" y="183"/>
                  <a:pt x="1012" y="179"/>
                  <a:pt x="1012" y="174"/>
                </a:cubicBezTo>
                <a:cubicBezTo>
                  <a:pt x="1012" y="147"/>
                  <a:pt x="1011" y="128"/>
                  <a:pt x="1009" y="117"/>
                </a:cubicBezTo>
                <a:cubicBezTo>
                  <a:pt x="1008" y="105"/>
                  <a:pt x="1002" y="96"/>
                  <a:pt x="993" y="90"/>
                </a:cubicBezTo>
                <a:cubicBezTo>
                  <a:pt x="983" y="83"/>
                  <a:pt x="967" y="80"/>
                  <a:pt x="945" y="80"/>
                </a:cubicBezTo>
                <a:cubicBezTo>
                  <a:pt x="921" y="80"/>
                  <a:pt x="904" y="83"/>
                  <a:pt x="893" y="89"/>
                </a:cubicBezTo>
                <a:cubicBezTo>
                  <a:pt x="882" y="95"/>
                  <a:pt x="875" y="105"/>
                  <a:pt x="872" y="119"/>
                </a:cubicBezTo>
                <a:cubicBezTo>
                  <a:pt x="869" y="133"/>
                  <a:pt x="867" y="155"/>
                  <a:pt x="867" y="185"/>
                </a:cubicBezTo>
                <a:lnTo>
                  <a:pt x="867" y="256"/>
                </a:lnTo>
                <a:lnTo>
                  <a:pt x="867" y="332"/>
                </a:lnTo>
                <a:cubicBezTo>
                  <a:pt x="867" y="366"/>
                  <a:pt x="869" y="391"/>
                  <a:pt x="872" y="407"/>
                </a:cubicBezTo>
                <a:cubicBezTo>
                  <a:pt x="875" y="422"/>
                  <a:pt x="882" y="433"/>
                  <a:pt x="893" y="440"/>
                </a:cubicBezTo>
                <a:cubicBezTo>
                  <a:pt x="904" y="446"/>
                  <a:pt x="921" y="450"/>
                  <a:pt x="945" y="450"/>
                </a:cubicBezTo>
                <a:cubicBezTo>
                  <a:pt x="966" y="450"/>
                  <a:pt x="982" y="447"/>
                  <a:pt x="992" y="443"/>
                </a:cubicBezTo>
                <a:cubicBezTo>
                  <a:pt x="1001" y="438"/>
                  <a:pt x="1008" y="430"/>
                  <a:pt x="1012" y="419"/>
                </a:cubicBezTo>
                <a:cubicBezTo>
                  <a:pt x="1015" y="407"/>
                  <a:pt x="1017" y="390"/>
                  <a:pt x="1017" y="366"/>
                </a:cubicBezTo>
                <a:cubicBezTo>
                  <a:pt x="1017" y="358"/>
                  <a:pt x="1017" y="340"/>
                  <a:pt x="1016" y="314"/>
                </a:cubicBezTo>
                <a:lnTo>
                  <a:pt x="923" y="314"/>
                </a:lnTo>
                <a:cubicBezTo>
                  <a:pt x="912" y="314"/>
                  <a:pt x="906" y="309"/>
                  <a:pt x="906" y="297"/>
                </a:cubicBezTo>
                <a:lnTo>
                  <a:pt x="906" y="253"/>
                </a:lnTo>
                <a:cubicBezTo>
                  <a:pt x="906" y="247"/>
                  <a:pt x="907" y="243"/>
                  <a:pt x="910" y="240"/>
                </a:cubicBezTo>
                <a:cubicBezTo>
                  <a:pt x="913" y="237"/>
                  <a:pt x="917" y="236"/>
                  <a:pt x="922" y="236"/>
                </a:cubicBezTo>
                <a:lnTo>
                  <a:pt x="1076" y="235"/>
                </a:lnTo>
                <a:cubicBezTo>
                  <a:pt x="1086" y="235"/>
                  <a:pt x="1091" y="239"/>
                  <a:pt x="1093" y="248"/>
                </a:cubicBezTo>
                <a:cubicBezTo>
                  <a:pt x="1093" y="249"/>
                  <a:pt x="1093" y="251"/>
                  <a:pt x="1093" y="254"/>
                </a:cubicBezTo>
                <a:lnTo>
                  <a:pt x="1094" y="306"/>
                </a:lnTo>
                <a:cubicBezTo>
                  <a:pt x="1094" y="365"/>
                  <a:pt x="1090" y="409"/>
                  <a:pt x="1084" y="440"/>
                </a:cubicBezTo>
                <a:cubicBezTo>
                  <a:pt x="1077" y="470"/>
                  <a:pt x="1064" y="492"/>
                  <a:pt x="1042" y="507"/>
                </a:cubicBezTo>
                <a:cubicBezTo>
                  <a:pt x="1021" y="521"/>
                  <a:pt x="989" y="528"/>
                  <a:pt x="945" y="528"/>
                </a:cubicBezTo>
                <a:cubicBezTo>
                  <a:pt x="899" y="528"/>
                  <a:pt x="866" y="521"/>
                  <a:pt x="844" y="508"/>
                </a:cubicBezTo>
                <a:cubicBezTo>
                  <a:pt x="823" y="495"/>
                  <a:pt x="809" y="475"/>
                  <a:pt x="803" y="449"/>
                </a:cubicBezTo>
                <a:cubicBezTo>
                  <a:pt x="796" y="423"/>
                  <a:pt x="793" y="385"/>
                  <a:pt x="793" y="335"/>
                </a:cubicBezTo>
                <a:lnTo>
                  <a:pt x="794" y="256"/>
                </a:lnTo>
                <a:lnTo>
                  <a:pt x="793" y="181"/>
                </a:lnTo>
                <a:cubicBezTo>
                  <a:pt x="793" y="134"/>
                  <a:pt x="796" y="98"/>
                  <a:pt x="802" y="74"/>
                </a:cubicBezTo>
                <a:cubicBezTo>
                  <a:pt x="808" y="50"/>
                  <a:pt x="822" y="32"/>
                  <a:pt x="844" y="20"/>
                </a:cubicBezTo>
                <a:cubicBezTo>
                  <a:pt x="866" y="7"/>
                  <a:pt x="899" y="1"/>
                  <a:pt x="945" y="1"/>
                </a:cubicBezTo>
                <a:close/>
                <a:moveTo>
                  <a:pt x="1365" y="1"/>
                </a:moveTo>
                <a:cubicBezTo>
                  <a:pt x="1412" y="1"/>
                  <a:pt x="1447" y="4"/>
                  <a:pt x="1468" y="11"/>
                </a:cubicBezTo>
                <a:cubicBezTo>
                  <a:pt x="1490" y="18"/>
                  <a:pt x="1504" y="29"/>
                  <a:pt x="1510" y="44"/>
                </a:cubicBezTo>
                <a:cubicBezTo>
                  <a:pt x="1517" y="58"/>
                  <a:pt x="1520" y="80"/>
                  <a:pt x="1520" y="110"/>
                </a:cubicBezTo>
                <a:lnTo>
                  <a:pt x="1519" y="154"/>
                </a:lnTo>
                <a:lnTo>
                  <a:pt x="1519" y="373"/>
                </a:lnTo>
                <a:lnTo>
                  <a:pt x="1519" y="411"/>
                </a:lnTo>
                <a:cubicBezTo>
                  <a:pt x="1519" y="443"/>
                  <a:pt x="1516" y="466"/>
                  <a:pt x="1510" y="481"/>
                </a:cubicBezTo>
                <a:cubicBezTo>
                  <a:pt x="1504" y="496"/>
                  <a:pt x="1490" y="508"/>
                  <a:pt x="1468" y="515"/>
                </a:cubicBezTo>
                <a:cubicBezTo>
                  <a:pt x="1446" y="523"/>
                  <a:pt x="1411" y="526"/>
                  <a:pt x="1363" y="526"/>
                </a:cubicBezTo>
                <a:cubicBezTo>
                  <a:pt x="1319" y="526"/>
                  <a:pt x="1287" y="523"/>
                  <a:pt x="1265" y="517"/>
                </a:cubicBezTo>
                <a:cubicBezTo>
                  <a:pt x="1243" y="511"/>
                  <a:pt x="1229" y="501"/>
                  <a:pt x="1221" y="487"/>
                </a:cubicBezTo>
                <a:cubicBezTo>
                  <a:pt x="1214" y="474"/>
                  <a:pt x="1209" y="455"/>
                  <a:pt x="1208" y="429"/>
                </a:cubicBezTo>
                <a:cubicBezTo>
                  <a:pt x="1208" y="422"/>
                  <a:pt x="1208" y="410"/>
                  <a:pt x="1208" y="394"/>
                </a:cubicBezTo>
                <a:lnTo>
                  <a:pt x="1208" y="142"/>
                </a:lnTo>
                <a:cubicBezTo>
                  <a:pt x="1208" y="100"/>
                  <a:pt x="1210" y="70"/>
                  <a:pt x="1215" y="53"/>
                </a:cubicBezTo>
                <a:cubicBezTo>
                  <a:pt x="1219" y="36"/>
                  <a:pt x="1233" y="23"/>
                  <a:pt x="1255" y="14"/>
                </a:cubicBezTo>
                <a:cubicBezTo>
                  <a:pt x="1276" y="5"/>
                  <a:pt x="1313" y="1"/>
                  <a:pt x="1365" y="1"/>
                </a:cubicBezTo>
                <a:close/>
                <a:moveTo>
                  <a:pt x="526" y="1"/>
                </a:moveTo>
                <a:cubicBezTo>
                  <a:pt x="573" y="1"/>
                  <a:pt x="608" y="4"/>
                  <a:pt x="629" y="11"/>
                </a:cubicBezTo>
                <a:cubicBezTo>
                  <a:pt x="651" y="18"/>
                  <a:pt x="665" y="29"/>
                  <a:pt x="671" y="44"/>
                </a:cubicBezTo>
                <a:cubicBezTo>
                  <a:pt x="678" y="58"/>
                  <a:pt x="681" y="80"/>
                  <a:pt x="681" y="110"/>
                </a:cubicBezTo>
                <a:lnTo>
                  <a:pt x="680" y="154"/>
                </a:lnTo>
                <a:lnTo>
                  <a:pt x="680" y="373"/>
                </a:lnTo>
                <a:lnTo>
                  <a:pt x="680" y="411"/>
                </a:lnTo>
                <a:cubicBezTo>
                  <a:pt x="680" y="443"/>
                  <a:pt x="677" y="466"/>
                  <a:pt x="671" y="481"/>
                </a:cubicBezTo>
                <a:cubicBezTo>
                  <a:pt x="665" y="496"/>
                  <a:pt x="651" y="508"/>
                  <a:pt x="629" y="515"/>
                </a:cubicBezTo>
                <a:cubicBezTo>
                  <a:pt x="607" y="523"/>
                  <a:pt x="572" y="526"/>
                  <a:pt x="524" y="526"/>
                </a:cubicBezTo>
                <a:cubicBezTo>
                  <a:pt x="480" y="526"/>
                  <a:pt x="448" y="523"/>
                  <a:pt x="426" y="517"/>
                </a:cubicBezTo>
                <a:cubicBezTo>
                  <a:pt x="404" y="511"/>
                  <a:pt x="390" y="501"/>
                  <a:pt x="382" y="487"/>
                </a:cubicBezTo>
                <a:cubicBezTo>
                  <a:pt x="375" y="474"/>
                  <a:pt x="370" y="455"/>
                  <a:pt x="369" y="429"/>
                </a:cubicBezTo>
                <a:cubicBezTo>
                  <a:pt x="369" y="422"/>
                  <a:pt x="369" y="410"/>
                  <a:pt x="369" y="394"/>
                </a:cubicBezTo>
                <a:lnTo>
                  <a:pt x="369" y="142"/>
                </a:lnTo>
                <a:cubicBezTo>
                  <a:pt x="369" y="100"/>
                  <a:pt x="371" y="70"/>
                  <a:pt x="376" y="53"/>
                </a:cubicBezTo>
                <a:cubicBezTo>
                  <a:pt x="380" y="36"/>
                  <a:pt x="394" y="23"/>
                  <a:pt x="416" y="14"/>
                </a:cubicBezTo>
                <a:cubicBezTo>
                  <a:pt x="437" y="5"/>
                  <a:pt x="474" y="1"/>
                  <a:pt x="526" y="1"/>
                </a:cubicBezTo>
                <a:close/>
                <a:moveTo>
                  <a:pt x="17" y="0"/>
                </a:moveTo>
                <a:lnTo>
                  <a:pt x="67" y="0"/>
                </a:lnTo>
                <a:cubicBezTo>
                  <a:pt x="78" y="0"/>
                  <a:pt x="84" y="6"/>
                  <a:pt x="84" y="17"/>
                </a:cubicBezTo>
                <a:lnTo>
                  <a:pt x="85" y="417"/>
                </a:lnTo>
                <a:cubicBezTo>
                  <a:pt x="85" y="425"/>
                  <a:pt x="86" y="431"/>
                  <a:pt x="89" y="435"/>
                </a:cubicBezTo>
                <a:cubicBezTo>
                  <a:pt x="92" y="438"/>
                  <a:pt x="97" y="441"/>
                  <a:pt x="105" y="443"/>
                </a:cubicBezTo>
                <a:cubicBezTo>
                  <a:pt x="113" y="444"/>
                  <a:pt x="125" y="445"/>
                  <a:pt x="141" y="445"/>
                </a:cubicBezTo>
                <a:cubicBezTo>
                  <a:pt x="157" y="445"/>
                  <a:pt x="189" y="444"/>
                  <a:pt x="237" y="442"/>
                </a:cubicBezTo>
                <a:cubicBezTo>
                  <a:pt x="243" y="442"/>
                  <a:pt x="247" y="443"/>
                  <a:pt x="251" y="446"/>
                </a:cubicBezTo>
                <a:cubicBezTo>
                  <a:pt x="254" y="449"/>
                  <a:pt x="255" y="454"/>
                  <a:pt x="255" y="459"/>
                </a:cubicBezTo>
                <a:lnTo>
                  <a:pt x="255" y="510"/>
                </a:lnTo>
                <a:cubicBezTo>
                  <a:pt x="255" y="520"/>
                  <a:pt x="250" y="526"/>
                  <a:pt x="238" y="526"/>
                </a:cubicBezTo>
                <a:cubicBezTo>
                  <a:pt x="192" y="528"/>
                  <a:pt x="157" y="529"/>
                  <a:pt x="132" y="529"/>
                </a:cubicBezTo>
                <a:cubicBezTo>
                  <a:pt x="100" y="529"/>
                  <a:pt x="75" y="527"/>
                  <a:pt x="56" y="522"/>
                </a:cubicBezTo>
                <a:cubicBezTo>
                  <a:pt x="38" y="518"/>
                  <a:pt x="24" y="510"/>
                  <a:pt x="15" y="497"/>
                </a:cubicBezTo>
                <a:cubicBezTo>
                  <a:pt x="5" y="485"/>
                  <a:pt x="1" y="466"/>
                  <a:pt x="1" y="442"/>
                </a:cubicBezTo>
                <a:lnTo>
                  <a:pt x="0" y="17"/>
                </a:lnTo>
                <a:cubicBezTo>
                  <a:pt x="0" y="12"/>
                  <a:pt x="1" y="7"/>
                  <a:pt x="4" y="4"/>
                </a:cubicBezTo>
                <a:cubicBezTo>
                  <a:pt x="7" y="1"/>
                  <a:pt x="12" y="0"/>
                  <a:pt x="17" y="0"/>
                </a:cubicBez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6786000" y="5014800"/>
            <a:ext cx="2120400" cy="360000"/>
          </a:xfrm>
          <a:prstGeom prst="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9349200" y="5014800"/>
            <a:ext cx="2120400" cy="360000"/>
          </a:xfrm>
          <a:prstGeom prst="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>
            <a:off x="5328000" y="1814400"/>
            <a:ext cx="2386800" cy="37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41" h="943">
                <a:moveTo>
                  <a:pt x="92" y="494"/>
                </a:moveTo>
                <a:lnTo>
                  <a:pt x="92" y="839"/>
                </a:lnTo>
                <a:lnTo>
                  <a:pt x="253" y="839"/>
                </a:lnTo>
                <a:cubicBezTo>
                  <a:pt x="343" y="839"/>
                  <a:pt x="412" y="823"/>
                  <a:pt x="460" y="793"/>
                </a:cubicBezTo>
                <a:cubicBezTo>
                  <a:pt x="508" y="762"/>
                  <a:pt x="532" y="717"/>
                  <a:pt x="532" y="659"/>
                </a:cubicBezTo>
                <a:cubicBezTo>
                  <a:pt x="532" y="606"/>
                  <a:pt x="508" y="565"/>
                  <a:pt x="461" y="537"/>
                </a:cubicBezTo>
                <a:cubicBezTo>
                  <a:pt x="415" y="509"/>
                  <a:pt x="348" y="494"/>
                  <a:pt x="260" y="494"/>
                </a:cubicBezTo>
                <a:lnTo>
                  <a:pt x="92" y="494"/>
                </a:lnTo>
                <a:close/>
                <a:moveTo>
                  <a:pt x="92" y="104"/>
                </a:moveTo>
                <a:lnTo>
                  <a:pt x="92" y="406"/>
                </a:lnTo>
                <a:lnTo>
                  <a:pt x="260" y="406"/>
                </a:lnTo>
                <a:cubicBezTo>
                  <a:pt x="332" y="406"/>
                  <a:pt x="387" y="392"/>
                  <a:pt x="427" y="364"/>
                </a:cubicBezTo>
                <a:cubicBezTo>
                  <a:pt x="466" y="337"/>
                  <a:pt x="486" y="298"/>
                  <a:pt x="486" y="248"/>
                </a:cubicBezTo>
                <a:cubicBezTo>
                  <a:pt x="486" y="202"/>
                  <a:pt x="466" y="166"/>
                  <a:pt x="425" y="142"/>
                </a:cubicBezTo>
                <a:cubicBezTo>
                  <a:pt x="385" y="117"/>
                  <a:pt x="328" y="104"/>
                  <a:pt x="253" y="104"/>
                </a:cubicBezTo>
                <a:lnTo>
                  <a:pt x="92" y="104"/>
                </a:lnTo>
                <a:close/>
                <a:moveTo>
                  <a:pt x="3815" y="17"/>
                </a:moveTo>
                <a:lnTo>
                  <a:pt x="4359" y="17"/>
                </a:lnTo>
                <a:lnTo>
                  <a:pt x="4359" y="104"/>
                </a:lnTo>
                <a:lnTo>
                  <a:pt x="3907" y="104"/>
                </a:lnTo>
                <a:lnTo>
                  <a:pt x="3907" y="409"/>
                </a:lnTo>
                <a:lnTo>
                  <a:pt x="4332" y="409"/>
                </a:lnTo>
                <a:lnTo>
                  <a:pt x="4332" y="497"/>
                </a:lnTo>
                <a:lnTo>
                  <a:pt x="3907" y="497"/>
                </a:lnTo>
                <a:lnTo>
                  <a:pt x="3907" y="839"/>
                </a:lnTo>
                <a:lnTo>
                  <a:pt x="4374" y="839"/>
                </a:lnTo>
                <a:lnTo>
                  <a:pt x="4374" y="926"/>
                </a:lnTo>
                <a:lnTo>
                  <a:pt x="3815" y="926"/>
                </a:lnTo>
                <a:lnTo>
                  <a:pt x="3815" y="17"/>
                </a:lnTo>
                <a:close/>
                <a:moveTo>
                  <a:pt x="2880" y="17"/>
                </a:moveTo>
                <a:lnTo>
                  <a:pt x="2976" y="17"/>
                </a:lnTo>
                <a:lnTo>
                  <a:pt x="3464" y="761"/>
                </a:lnTo>
                <a:lnTo>
                  <a:pt x="3470" y="761"/>
                </a:lnTo>
                <a:lnTo>
                  <a:pt x="3470" y="17"/>
                </a:lnTo>
                <a:lnTo>
                  <a:pt x="3563" y="17"/>
                </a:lnTo>
                <a:lnTo>
                  <a:pt x="3563" y="926"/>
                </a:lnTo>
                <a:lnTo>
                  <a:pt x="3467" y="926"/>
                </a:lnTo>
                <a:lnTo>
                  <a:pt x="2978" y="181"/>
                </a:lnTo>
                <a:lnTo>
                  <a:pt x="2972" y="181"/>
                </a:lnTo>
                <a:lnTo>
                  <a:pt x="2972" y="926"/>
                </a:lnTo>
                <a:lnTo>
                  <a:pt x="2880" y="926"/>
                </a:lnTo>
                <a:lnTo>
                  <a:pt x="2880" y="17"/>
                </a:lnTo>
                <a:close/>
                <a:moveTo>
                  <a:pt x="2536" y="17"/>
                </a:moveTo>
                <a:lnTo>
                  <a:pt x="2628" y="17"/>
                </a:lnTo>
                <a:lnTo>
                  <a:pt x="2628" y="926"/>
                </a:lnTo>
                <a:lnTo>
                  <a:pt x="2536" y="926"/>
                </a:lnTo>
                <a:lnTo>
                  <a:pt x="2536" y="17"/>
                </a:lnTo>
                <a:close/>
                <a:moveTo>
                  <a:pt x="853" y="17"/>
                </a:moveTo>
                <a:lnTo>
                  <a:pt x="945" y="17"/>
                </a:lnTo>
                <a:lnTo>
                  <a:pt x="945" y="589"/>
                </a:lnTo>
                <a:cubicBezTo>
                  <a:pt x="945" y="671"/>
                  <a:pt x="966" y="736"/>
                  <a:pt x="1008" y="784"/>
                </a:cubicBezTo>
                <a:cubicBezTo>
                  <a:pt x="1049" y="832"/>
                  <a:pt x="1105" y="856"/>
                  <a:pt x="1176" y="856"/>
                </a:cubicBezTo>
                <a:cubicBezTo>
                  <a:pt x="1247" y="856"/>
                  <a:pt x="1303" y="832"/>
                  <a:pt x="1344" y="785"/>
                </a:cubicBezTo>
                <a:cubicBezTo>
                  <a:pt x="1386" y="739"/>
                  <a:pt x="1406" y="675"/>
                  <a:pt x="1406" y="594"/>
                </a:cubicBezTo>
                <a:lnTo>
                  <a:pt x="1406" y="17"/>
                </a:lnTo>
                <a:lnTo>
                  <a:pt x="1500" y="17"/>
                </a:lnTo>
                <a:lnTo>
                  <a:pt x="1500" y="602"/>
                </a:lnTo>
                <a:cubicBezTo>
                  <a:pt x="1500" y="671"/>
                  <a:pt x="1487" y="731"/>
                  <a:pt x="1460" y="783"/>
                </a:cubicBezTo>
                <a:cubicBezTo>
                  <a:pt x="1434" y="835"/>
                  <a:pt x="1396" y="874"/>
                  <a:pt x="1347" y="902"/>
                </a:cubicBezTo>
                <a:cubicBezTo>
                  <a:pt x="1299" y="929"/>
                  <a:pt x="1241" y="943"/>
                  <a:pt x="1176" y="943"/>
                </a:cubicBezTo>
                <a:cubicBezTo>
                  <a:pt x="1110" y="943"/>
                  <a:pt x="1053" y="929"/>
                  <a:pt x="1005" y="902"/>
                </a:cubicBezTo>
                <a:cubicBezTo>
                  <a:pt x="956" y="874"/>
                  <a:pt x="919" y="835"/>
                  <a:pt x="893" y="783"/>
                </a:cubicBezTo>
                <a:cubicBezTo>
                  <a:pt x="866" y="731"/>
                  <a:pt x="853" y="671"/>
                  <a:pt x="853" y="602"/>
                </a:cubicBezTo>
                <a:lnTo>
                  <a:pt x="853" y="17"/>
                </a:lnTo>
                <a:close/>
                <a:moveTo>
                  <a:pt x="0" y="17"/>
                </a:moveTo>
                <a:lnTo>
                  <a:pt x="265" y="17"/>
                </a:lnTo>
                <a:cubicBezTo>
                  <a:pt x="368" y="17"/>
                  <a:pt x="446" y="37"/>
                  <a:pt x="501" y="77"/>
                </a:cubicBezTo>
                <a:cubicBezTo>
                  <a:pt x="556" y="117"/>
                  <a:pt x="583" y="174"/>
                  <a:pt x="583" y="247"/>
                </a:cubicBezTo>
                <a:cubicBezTo>
                  <a:pt x="583" y="296"/>
                  <a:pt x="569" y="338"/>
                  <a:pt x="540" y="373"/>
                </a:cubicBezTo>
                <a:cubicBezTo>
                  <a:pt x="511" y="407"/>
                  <a:pt x="472" y="431"/>
                  <a:pt x="421" y="444"/>
                </a:cubicBezTo>
                <a:lnTo>
                  <a:pt x="421" y="451"/>
                </a:lnTo>
                <a:cubicBezTo>
                  <a:pt x="486" y="460"/>
                  <a:pt x="537" y="483"/>
                  <a:pt x="574" y="521"/>
                </a:cubicBezTo>
                <a:cubicBezTo>
                  <a:pt x="610" y="559"/>
                  <a:pt x="629" y="607"/>
                  <a:pt x="629" y="665"/>
                </a:cubicBezTo>
                <a:cubicBezTo>
                  <a:pt x="629" y="749"/>
                  <a:pt x="597" y="813"/>
                  <a:pt x="535" y="859"/>
                </a:cubicBezTo>
                <a:cubicBezTo>
                  <a:pt x="472" y="904"/>
                  <a:pt x="382" y="926"/>
                  <a:pt x="266" y="926"/>
                </a:cubicBezTo>
                <a:lnTo>
                  <a:pt x="0" y="926"/>
                </a:lnTo>
                <a:lnTo>
                  <a:pt x="0" y="17"/>
                </a:lnTo>
                <a:close/>
                <a:moveTo>
                  <a:pt x="5637" y="0"/>
                </a:moveTo>
                <a:cubicBezTo>
                  <a:pt x="5702" y="0"/>
                  <a:pt x="5760" y="14"/>
                  <a:pt x="5809" y="41"/>
                </a:cubicBezTo>
                <a:cubicBezTo>
                  <a:pt x="5858" y="68"/>
                  <a:pt x="5899" y="106"/>
                  <a:pt x="5931" y="155"/>
                </a:cubicBezTo>
                <a:lnTo>
                  <a:pt x="5857" y="208"/>
                </a:lnTo>
                <a:cubicBezTo>
                  <a:pt x="5830" y="171"/>
                  <a:pt x="5797" y="142"/>
                  <a:pt x="5758" y="120"/>
                </a:cubicBezTo>
                <a:cubicBezTo>
                  <a:pt x="5720" y="98"/>
                  <a:pt x="5678" y="88"/>
                  <a:pt x="5634" y="88"/>
                </a:cubicBezTo>
                <a:cubicBezTo>
                  <a:pt x="5596" y="88"/>
                  <a:pt x="5561" y="94"/>
                  <a:pt x="5529" y="108"/>
                </a:cubicBezTo>
                <a:cubicBezTo>
                  <a:pt x="5497" y="122"/>
                  <a:pt x="5471" y="140"/>
                  <a:pt x="5453" y="164"/>
                </a:cubicBezTo>
                <a:cubicBezTo>
                  <a:pt x="5435" y="188"/>
                  <a:pt x="5425" y="215"/>
                  <a:pt x="5425" y="244"/>
                </a:cubicBezTo>
                <a:cubicBezTo>
                  <a:pt x="5425" y="280"/>
                  <a:pt x="5436" y="311"/>
                  <a:pt x="5456" y="334"/>
                </a:cubicBezTo>
                <a:cubicBezTo>
                  <a:pt x="5476" y="358"/>
                  <a:pt x="5502" y="376"/>
                  <a:pt x="5533" y="389"/>
                </a:cubicBezTo>
                <a:cubicBezTo>
                  <a:pt x="5565" y="402"/>
                  <a:pt x="5606" y="415"/>
                  <a:pt x="5657" y="428"/>
                </a:cubicBezTo>
                <a:cubicBezTo>
                  <a:pt x="5717" y="445"/>
                  <a:pt x="5767" y="464"/>
                  <a:pt x="5808" y="484"/>
                </a:cubicBezTo>
                <a:cubicBezTo>
                  <a:pt x="5848" y="504"/>
                  <a:pt x="5880" y="530"/>
                  <a:pt x="5905" y="564"/>
                </a:cubicBezTo>
                <a:cubicBezTo>
                  <a:pt x="5929" y="598"/>
                  <a:pt x="5941" y="640"/>
                  <a:pt x="5941" y="691"/>
                </a:cubicBezTo>
                <a:cubicBezTo>
                  <a:pt x="5941" y="742"/>
                  <a:pt x="5929" y="787"/>
                  <a:pt x="5904" y="825"/>
                </a:cubicBezTo>
                <a:cubicBezTo>
                  <a:pt x="5878" y="863"/>
                  <a:pt x="5842" y="892"/>
                  <a:pt x="5796" y="913"/>
                </a:cubicBezTo>
                <a:cubicBezTo>
                  <a:pt x="5749" y="933"/>
                  <a:pt x="5694" y="943"/>
                  <a:pt x="5632" y="943"/>
                </a:cubicBezTo>
                <a:cubicBezTo>
                  <a:pt x="5563" y="943"/>
                  <a:pt x="5500" y="928"/>
                  <a:pt x="5444" y="898"/>
                </a:cubicBezTo>
                <a:cubicBezTo>
                  <a:pt x="5388" y="868"/>
                  <a:pt x="5343" y="825"/>
                  <a:pt x="5309" y="768"/>
                </a:cubicBezTo>
                <a:lnTo>
                  <a:pt x="5388" y="720"/>
                </a:lnTo>
                <a:cubicBezTo>
                  <a:pt x="5415" y="765"/>
                  <a:pt x="5449" y="799"/>
                  <a:pt x="5491" y="821"/>
                </a:cubicBezTo>
                <a:cubicBezTo>
                  <a:pt x="5533" y="844"/>
                  <a:pt x="5580" y="856"/>
                  <a:pt x="5633" y="856"/>
                </a:cubicBezTo>
                <a:cubicBezTo>
                  <a:pt x="5674" y="856"/>
                  <a:pt x="5710" y="849"/>
                  <a:pt x="5743" y="835"/>
                </a:cubicBezTo>
                <a:cubicBezTo>
                  <a:pt x="5775" y="822"/>
                  <a:pt x="5801" y="803"/>
                  <a:pt x="5819" y="778"/>
                </a:cubicBezTo>
                <a:cubicBezTo>
                  <a:pt x="5837" y="754"/>
                  <a:pt x="5847" y="726"/>
                  <a:pt x="5847" y="696"/>
                </a:cubicBezTo>
                <a:cubicBezTo>
                  <a:pt x="5847" y="664"/>
                  <a:pt x="5839" y="637"/>
                  <a:pt x="5823" y="616"/>
                </a:cubicBezTo>
                <a:cubicBezTo>
                  <a:pt x="5807" y="594"/>
                  <a:pt x="5782" y="575"/>
                  <a:pt x="5749" y="559"/>
                </a:cubicBezTo>
                <a:cubicBezTo>
                  <a:pt x="5716" y="542"/>
                  <a:pt x="5670" y="526"/>
                  <a:pt x="5613" y="510"/>
                </a:cubicBezTo>
                <a:cubicBezTo>
                  <a:pt x="5552" y="492"/>
                  <a:pt x="5502" y="475"/>
                  <a:pt x="5464" y="457"/>
                </a:cubicBezTo>
                <a:cubicBezTo>
                  <a:pt x="5426" y="440"/>
                  <a:pt x="5395" y="414"/>
                  <a:pt x="5369" y="381"/>
                </a:cubicBezTo>
                <a:cubicBezTo>
                  <a:pt x="5343" y="348"/>
                  <a:pt x="5331" y="304"/>
                  <a:pt x="5331" y="251"/>
                </a:cubicBezTo>
                <a:cubicBezTo>
                  <a:pt x="5331" y="203"/>
                  <a:pt x="5343" y="160"/>
                  <a:pt x="5369" y="121"/>
                </a:cubicBezTo>
                <a:cubicBezTo>
                  <a:pt x="5395" y="83"/>
                  <a:pt x="5431" y="53"/>
                  <a:pt x="5477" y="32"/>
                </a:cubicBezTo>
                <a:cubicBezTo>
                  <a:pt x="5523" y="11"/>
                  <a:pt x="5577" y="0"/>
                  <a:pt x="5637" y="0"/>
                </a:cubicBezTo>
                <a:close/>
                <a:moveTo>
                  <a:pt x="4853" y="0"/>
                </a:moveTo>
                <a:cubicBezTo>
                  <a:pt x="4918" y="0"/>
                  <a:pt x="4976" y="14"/>
                  <a:pt x="5025" y="41"/>
                </a:cubicBezTo>
                <a:cubicBezTo>
                  <a:pt x="5074" y="68"/>
                  <a:pt x="5115" y="106"/>
                  <a:pt x="5147" y="155"/>
                </a:cubicBezTo>
                <a:lnTo>
                  <a:pt x="5073" y="208"/>
                </a:lnTo>
                <a:cubicBezTo>
                  <a:pt x="5046" y="171"/>
                  <a:pt x="5013" y="142"/>
                  <a:pt x="4974" y="120"/>
                </a:cubicBezTo>
                <a:cubicBezTo>
                  <a:pt x="4936" y="98"/>
                  <a:pt x="4894" y="88"/>
                  <a:pt x="4850" y="88"/>
                </a:cubicBezTo>
                <a:cubicBezTo>
                  <a:pt x="4812" y="88"/>
                  <a:pt x="4777" y="94"/>
                  <a:pt x="4745" y="108"/>
                </a:cubicBezTo>
                <a:cubicBezTo>
                  <a:pt x="4713" y="122"/>
                  <a:pt x="4687" y="140"/>
                  <a:pt x="4669" y="164"/>
                </a:cubicBezTo>
                <a:cubicBezTo>
                  <a:pt x="4651" y="188"/>
                  <a:pt x="4641" y="215"/>
                  <a:pt x="4641" y="244"/>
                </a:cubicBezTo>
                <a:cubicBezTo>
                  <a:pt x="4641" y="280"/>
                  <a:pt x="4652" y="311"/>
                  <a:pt x="4672" y="334"/>
                </a:cubicBezTo>
                <a:cubicBezTo>
                  <a:pt x="4692" y="358"/>
                  <a:pt x="4718" y="376"/>
                  <a:pt x="4749" y="389"/>
                </a:cubicBezTo>
                <a:cubicBezTo>
                  <a:pt x="4781" y="402"/>
                  <a:pt x="4822" y="415"/>
                  <a:pt x="4873" y="428"/>
                </a:cubicBezTo>
                <a:cubicBezTo>
                  <a:pt x="4933" y="445"/>
                  <a:pt x="4983" y="464"/>
                  <a:pt x="5024" y="484"/>
                </a:cubicBezTo>
                <a:cubicBezTo>
                  <a:pt x="5064" y="504"/>
                  <a:pt x="5096" y="530"/>
                  <a:pt x="5121" y="564"/>
                </a:cubicBezTo>
                <a:cubicBezTo>
                  <a:pt x="5145" y="598"/>
                  <a:pt x="5157" y="640"/>
                  <a:pt x="5157" y="691"/>
                </a:cubicBezTo>
                <a:cubicBezTo>
                  <a:pt x="5157" y="742"/>
                  <a:pt x="5145" y="787"/>
                  <a:pt x="5120" y="825"/>
                </a:cubicBezTo>
                <a:cubicBezTo>
                  <a:pt x="5094" y="863"/>
                  <a:pt x="5058" y="892"/>
                  <a:pt x="5012" y="913"/>
                </a:cubicBezTo>
                <a:cubicBezTo>
                  <a:pt x="4965" y="933"/>
                  <a:pt x="4910" y="943"/>
                  <a:pt x="4848" y="943"/>
                </a:cubicBezTo>
                <a:cubicBezTo>
                  <a:pt x="4779" y="943"/>
                  <a:pt x="4716" y="928"/>
                  <a:pt x="4660" y="898"/>
                </a:cubicBezTo>
                <a:cubicBezTo>
                  <a:pt x="4604" y="868"/>
                  <a:pt x="4559" y="825"/>
                  <a:pt x="4525" y="768"/>
                </a:cubicBezTo>
                <a:lnTo>
                  <a:pt x="4604" y="720"/>
                </a:lnTo>
                <a:cubicBezTo>
                  <a:pt x="4631" y="765"/>
                  <a:pt x="4665" y="799"/>
                  <a:pt x="4707" y="821"/>
                </a:cubicBezTo>
                <a:cubicBezTo>
                  <a:pt x="4749" y="844"/>
                  <a:pt x="4796" y="856"/>
                  <a:pt x="4849" y="856"/>
                </a:cubicBezTo>
                <a:cubicBezTo>
                  <a:pt x="4890" y="856"/>
                  <a:pt x="4926" y="849"/>
                  <a:pt x="4959" y="835"/>
                </a:cubicBezTo>
                <a:cubicBezTo>
                  <a:pt x="4991" y="822"/>
                  <a:pt x="5017" y="803"/>
                  <a:pt x="5035" y="778"/>
                </a:cubicBezTo>
                <a:cubicBezTo>
                  <a:pt x="5053" y="754"/>
                  <a:pt x="5063" y="726"/>
                  <a:pt x="5063" y="696"/>
                </a:cubicBezTo>
                <a:cubicBezTo>
                  <a:pt x="5063" y="664"/>
                  <a:pt x="5055" y="637"/>
                  <a:pt x="5039" y="616"/>
                </a:cubicBezTo>
                <a:cubicBezTo>
                  <a:pt x="5023" y="594"/>
                  <a:pt x="4998" y="575"/>
                  <a:pt x="4965" y="559"/>
                </a:cubicBezTo>
                <a:cubicBezTo>
                  <a:pt x="4932" y="542"/>
                  <a:pt x="4886" y="526"/>
                  <a:pt x="4829" y="510"/>
                </a:cubicBezTo>
                <a:cubicBezTo>
                  <a:pt x="4768" y="492"/>
                  <a:pt x="4718" y="475"/>
                  <a:pt x="4680" y="457"/>
                </a:cubicBezTo>
                <a:cubicBezTo>
                  <a:pt x="4642" y="440"/>
                  <a:pt x="4611" y="414"/>
                  <a:pt x="4585" y="381"/>
                </a:cubicBezTo>
                <a:cubicBezTo>
                  <a:pt x="4559" y="348"/>
                  <a:pt x="4547" y="304"/>
                  <a:pt x="4547" y="251"/>
                </a:cubicBezTo>
                <a:cubicBezTo>
                  <a:pt x="4547" y="203"/>
                  <a:pt x="4559" y="160"/>
                  <a:pt x="4585" y="121"/>
                </a:cubicBezTo>
                <a:cubicBezTo>
                  <a:pt x="4611" y="83"/>
                  <a:pt x="4647" y="53"/>
                  <a:pt x="4693" y="32"/>
                </a:cubicBezTo>
                <a:cubicBezTo>
                  <a:pt x="4739" y="11"/>
                  <a:pt x="4793" y="0"/>
                  <a:pt x="4853" y="0"/>
                </a:cubicBezTo>
                <a:close/>
                <a:moveTo>
                  <a:pt x="2020" y="0"/>
                </a:moveTo>
                <a:cubicBezTo>
                  <a:pt x="2085" y="0"/>
                  <a:pt x="2143" y="14"/>
                  <a:pt x="2192" y="41"/>
                </a:cubicBezTo>
                <a:cubicBezTo>
                  <a:pt x="2241" y="68"/>
                  <a:pt x="2282" y="106"/>
                  <a:pt x="2314" y="155"/>
                </a:cubicBezTo>
                <a:lnTo>
                  <a:pt x="2240" y="208"/>
                </a:lnTo>
                <a:cubicBezTo>
                  <a:pt x="2213" y="171"/>
                  <a:pt x="2180" y="142"/>
                  <a:pt x="2141" y="120"/>
                </a:cubicBezTo>
                <a:cubicBezTo>
                  <a:pt x="2103" y="98"/>
                  <a:pt x="2061" y="88"/>
                  <a:pt x="2017" y="88"/>
                </a:cubicBezTo>
                <a:cubicBezTo>
                  <a:pt x="1979" y="88"/>
                  <a:pt x="1944" y="94"/>
                  <a:pt x="1912" y="108"/>
                </a:cubicBezTo>
                <a:cubicBezTo>
                  <a:pt x="1880" y="122"/>
                  <a:pt x="1854" y="140"/>
                  <a:pt x="1836" y="164"/>
                </a:cubicBezTo>
                <a:cubicBezTo>
                  <a:pt x="1818" y="188"/>
                  <a:pt x="1808" y="215"/>
                  <a:pt x="1808" y="244"/>
                </a:cubicBezTo>
                <a:cubicBezTo>
                  <a:pt x="1808" y="280"/>
                  <a:pt x="1819" y="311"/>
                  <a:pt x="1839" y="334"/>
                </a:cubicBezTo>
                <a:cubicBezTo>
                  <a:pt x="1859" y="358"/>
                  <a:pt x="1885" y="376"/>
                  <a:pt x="1916" y="389"/>
                </a:cubicBezTo>
                <a:cubicBezTo>
                  <a:pt x="1948" y="402"/>
                  <a:pt x="1989" y="415"/>
                  <a:pt x="2040" y="428"/>
                </a:cubicBezTo>
                <a:cubicBezTo>
                  <a:pt x="2100" y="445"/>
                  <a:pt x="2150" y="464"/>
                  <a:pt x="2191" y="484"/>
                </a:cubicBezTo>
                <a:cubicBezTo>
                  <a:pt x="2231" y="504"/>
                  <a:pt x="2263" y="530"/>
                  <a:pt x="2288" y="564"/>
                </a:cubicBezTo>
                <a:cubicBezTo>
                  <a:pt x="2312" y="598"/>
                  <a:pt x="2324" y="640"/>
                  <a:pt x="2324" y="691"/>
                </a:cubicBezTo>
                <a:cubicBezTo>
                  <a:pt x="2324" y="742"/>
                  <a:pt x="2312" y="787"/>
                  <a:pt x="2287" y="825"/>
                </a:cubicBezTo>
                <a:cubicBezTo>
                  <a:pt x="2261" y="863"/>
                  <a:pt x="2225" y="892"/>
                  <a:pt x="2179" y="913"/>
                </a:cubicBezTo>
                <a:cubicBezTo>
                  <a:pt x="2132" y="933"/>
                  <a:pt x="2077" y="943"/>
                  <a:pt x="2015" y="943"/>
                </a:cubicBezTo>
                <a:cubicBezTo>
                  <a:pt x="1946" y="943"/>
                  <a:pt x="1883" y="928"/>
                  <a:pt x="1827" y="898"/>
                </a:cubicBezTo>
                <a:cubicBezTo>
                  <a:pt x="1771" y="868"/>
                  <a:pt x="1726" y="825"/>
                  <a:pt x="1692" y="768"/>
                </a:cubicBezTo>
                <a:lnTo>
                  <a:pt x="1771" y="720"/>
                </a:lnTo>
                <a:cubicBezTo>
                  <a:pt x="1798" y="765"/>
                  <a:pt x="1832" y="799"/>
                  <a:pt x="1874" y="821"/>
                </a:cubicBezTo>
                <a:cubicBezTo>
                  <a:pt x="1916" y="844"/>
                  <a:pt x="1963" y="856"/>
                  <a:pt x="2016" y="856"/>
                </a:cubicBezTo>
                <a:cubicBezTo>
                  <a:pt x="2057" y="856"/>
                  <a:pt x="2093" y="849"/>
                  <a:pt x="2126" y="835"/>
                </a:cubicBezTo>
                <a:cubicBezTo>
                  <a:pt x="2158" y="822"/>
                  <a:pt x="2184" y="803"/>
                  <a:pt x="2202" y="778"/>
                </a:cubicBezTo>
                <a:cubicBezTo>
                  <a:pt x="2220" y="754"/>
                  <a:pt x="2230" y="726"/>
                  <a:pt x="2230" y="696"/>
                </a:cubicBezTo>
                <a:cubicBezTo>
                  <a:pt x="2230" y="664"/>
                  <a:pt x="2222" y="637"/>
                  <a:pt x="2206" y="616"/>
                </a:cubicBezTo>
                <a:cubicBezTo>
                  <a:pt x="2190" y="594"/>
                  <a:pt x="2165" y="575"/>
                  <a:pt x="2132" y="559"/>
                </a:cubicBezTo>
                <a:cubicBezTo>
                  <a:pt x="2099" y="542"/>
                  <a:pt x="2053" y="526"/>
                  <a:pt x="1996" y="510"/>
                </a:cubicBezTo>
                <a:cubicBezTo>
                  <a:pt x="1935" y="492"/>
                  <a:pt x="1885" y="475"/>
                  <a:pt x="1847" y="457"/>
                </a:cubicBezTo>
                <a:cubicBezTo>
                  <a:pt x="1809" y="440"/>
                  <a:pt x="1778" y="414"/>
                  <a:pt x="1752" y="381"/>
                </a:cubicBezTo>
                <a:cubicBezTo>
                  <a:pt x="1726" y="348"/>
                  <a:pt x="1714" y="304"/>
                  <a:pt x="1714" y="251"/>
                </a:cubicBezTo>
                <a:cubicBezTo>
                  <a:pt x="1714" y="203"/>
                  <a:pt x="1726" y="160"/>
                  <a:pt x="1752" y="121"/>
                </a:cubicBezTo>
                <a:cubicBezTo>
                  <a:pt x="1778" y="83"/>
                  <a:pt x="1814" y="53"/>
                  <a:pt x="1860" y="32"/>
                </a:cubicBezTo>
                <a:cubicBezTo>
                  <a:pt x="1906" y="11"/>
                  <a:pt x="1960" y="0"/>
                  <a:pt x="2020" y="0"/>
                </a:cubicBez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>
            <a:off x="3092400" y="2350800"/>
            <a:ext cx="1209600" cy="28836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06" h="4541">
                <a:moveTo>
                  <a:pt x="1394" y="0"/>
                </a:moveTo>
                <a:lnTo>
                  <a:pt x="1422" y="43"/>
                </a:lnTo>
                <a:cubicBezTo>
                  <a:pt x="1728" y="520"/>
                  <a:pt x="1906" y="1088"/>
                  <a:pt x="1906" y="1698"/>
                </a:cubicBezTo>
                <a:cubicBezTo>
                  <a:pt x="1906" y="2970"/>
                  <a:pt x="1132" y="4062"/>
                  <a:pt x="30" y="4528"/>
                </a:cubicBezTo>
                <a:lnTo>
                  <a:pt x="0" y="4541"/>
                </a:lnTo>
                <a:lnTo>
                  <a:pt x="100" y="4216"/>
                </a:lnTo>
                <a:lnTo>
                  <a:pt x="117" y="4207"/>
                </a:lnTo>
                <a:cubicBezTo>
                  <a:pt x="1028" y="3741"/>
                  <a:pt x="1652" y="2792"/>
                  <a:pt x="1652" y="1698"/>
                </a:cubicBezTo>
                <a:cubicBezTo>
                  <a:pt x="1652" y="1212"/>
                  <a:pt x="1529" y="754"/>
                  <a:pt x="1312" y="355"/>
                </a:cubicBezTo>
                <a:lnTo>
                  <a:pt x="1294" y="324"/>
                </a:lnTo>
                <a:lnTo>
                  <a:pt x="1394" y="0"/>
                </a:ln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>
            <a:off x="561600" y="1638000"/>
            <a:ext cx="3578400" cy="35784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635" h="5635">
                <a:moveTo>
                  <a:pt x="2818" y="0"/>
                </a:moveTo>
                <a:cubicBezTo>
                  <a:pt x="4374" y="0"/>
                  <a:pt x="5635" y="1261"/>
                  <a:pt x="5635" y="2818"/>
                </a:cubicBezTo>
                <a:cubicBezTo>
                  <a:pt x="5635" y="4374"/>
                  <a:pt x="4374" y="5635"/>
                  <a:pt x="2818" y="5635"/>
                </a:cubicBezTo>
                <a:cubicBezTo>
                  <a:pt x="1261" y="5635"/>
                  <a:pt x="0" y="4374"/>
                  <a:pt x="0" y="2818"/>
                </a:cubicBezTo>
                <a:cubicBezTo>
                  <a:pt x="0" y="1261"/>
                  <a:pt x="1261" y="0"/>
                  <a:pt x="2818" y="0"/>
                </a:cubicBezTo>
                <a:close/>
              </a:path>
            </a:pathLst>
          </a:cu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"/>
          <p:cNvSpPr/>
          <p:nvPr/>
        </p:nvSpPr>
        <p:spPr>
          <a:xfrm>
            <a:off x="403200" y="1627200"/>
            <a:ext cx="1195200" cy="28656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884" h="4511">
                <a:moveTo>
                  <a:pt x="1884" y="0"/>
                </a:moveTo>
                <a:lnTo>
                  <a:pt x="1783" y="327"/>
                </a:lnTo>
                <a:lnTo>
                  <a:pt x="1729" y="356"/>
                </a:lnTo>
                <a:cubicBezTo>
                  <a:pt x="850" y="833"/>
                  <a:pt x="254" y="1764"/>
                  <a:pt x="254" y="2833"/>
                </a:cubicBezTo>
                <a:cubicBezTo>
                  <a:pt x="254" y="3320"/>
                  <a:pt x="377" y="3777"/>
                  <a:pt x="594" y="4176"/>
                </a:cubicBezTo>
                <a:lnTo>
                  <a:pt x="599" y="4185"/>
                </a:lnTo>
                <a:lnTo>
                  <a:pt x="499" y="4511"/>
                </a:lnTo>
                <a:lnTo>
                  <a:pt x="484" y="4489"/>
                </a:lnTo>
                <a:cubicBezTo>
                  <a:pt x="178" y="4011"/>
                  <a:pt x="0" y="3443"/>
                  <a:pt x="0" y="2833"/>
                </a:cubicBezTo>
                <a:cubicBezTo>
                  <a:pt x="0" y="1561"/>
                  <a:pt x="774" y="469"/>
                  <a:pt x="1876" y="3"/>
                </a:cubicBezTo>
                <a:lnTo>
                  <a:pt x="1884" y="0"/>
                </a:ln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图形"/>
          <p:cNvSpPr/>
          <p:nvPr/>
        </p:nvSpPr>
        <p:spPr>
          <a:xfrm>
            <a:off x="1598400" y="0"/>
            <a:ext cx="3099600" cy="23508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4883" h="3700">
                <a:moveTo>
                  <a:pt x="787" y="0"/>
                </a:moveTo>
                <a:lnTo>
                  <a:pt x="4883" y="0"/>
                </a:lnTo>
                <a:lnTo>
                  <a:pt x="3748" y="3700"/>
                </a:lnTo>
                <a:lnTo>
                  <a:pt x="3735" y="3681"/>
                </a:lnTo>
                <a:cubicBezTo>
                  <a:pt x="3183" y="2864"/>
                  <a:pt x="2248" y="2327"/>
                  <a:pt x="1188" y="2327"/>
                </a:cubicBezTo>
                <a:cubicBezTo>
                  <a:pt x="777" y="2327"/>
                  <a:pt x="385" y="2408"/>
                  <a:pt x="27" y="2554"/>
                </a:cubicBezTo>
                <a:lnTo>
                  <a:pt x="0" y="2565"/>
                </a:lnTo>
                <a:lnTo>
                  <a:pt x="787" y="0"/>
                </a:ln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图形"/>
          <p:cNvSpPr/>
          <p:nvPr/>
        </p:nvSpPr>
        <p:spPr>
          <a:xfrm>
            <a:off x="0" y="4492800"/>
            <a:ext cx="3099600" cy="23652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4881" h="3722">
                <a:moveTo>
                  <a:pt x="1143" y="0"/>
                </a:moveTo>
                <a:lnTo>
                  <a:pt x="1169" y="39"/>
                </a:lnTo>
                <a:cubicBezTo>
                  <a:pt x="1721" y="856"/>
                  <a:pt x="2655" y="1393"/>
                  <a:pt x="3716" y="1393"/>
                </a:cubicBezTo>
                <a:cubicBezTo>
                  <a:pt x="4126" y="1393"/>
                  <a:pt x="4518" y="1313"/>
                  <a:pt x="4877" y="1166"/>
                </a:cubicBezTo>
                <a:lnTo>
                  <a:pt x="4881" y="1165"/>
                </a:lnTo>
                <a:lnTo>
                  <a:pt x="4096" y="3722"/>
                </a:lnTo>
                <a:lnTo>
                  <a:pt x="0" y="3722"/>
                </a:lnTo>
                <a:lnTo>
                  <a:pt x="1143" y="0"/>
                </a:ln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icon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9200" y="6123600"/>
            <a:ext cx="374400" cy="374400"/>
          </a:xfrm>
          <a:prstGeom prst="rect">
            <a:avLst/>
          </a:prstGeom>
        </p:spPr>
      </p:pic>
      <p:pic>
        <p:nvPicPr>
          <p:cNvPr id="16" name="icon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37200" y="6123600"/>
            <a:ext cx="374400" cy="374400"/>
          </a:xfrm>
          <a:prstGeom prst="rect">
            <a:avLst/>
          </a:prstGeom>
        </p:spPr>
      </p:pic>
      <p:pic>
        <p:nvPicPr>
          <p:cNvPr id="17" name="icon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98800" y="6123600"/>
            <a:ext cx="374400" cy="374400"/>
          </a:xfrm>
          <a:prstGeom prst="rect">
            <a:avLst/>
          </a:prstGeom>
        </p:spPr>
      </p:pic>
      <p:sp>
        <p:nvSpPr>
          <p:cNvPr id="18" name="文本"/>
          <p:cNvSpPr/>
          <p:nvPr/>
        </p:nvSpPr>
        <p:spPr>
          <a:xfrm>
            <a:off x="4849200" y="2350800"/>
            <a:ext cx="6832800" cy="1076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5900">
                <a:solidFill>
                  <a:srgbClr val="333333"/>
                </a:solidFill>
                <a:effectLst/>
                <a:latin typeface="MiSans"/>
                <a:ea typeface="MiSans"/>
              </a:rPr>
              <a:t>小清快12模板</a:t>
            </a:r>
            <a:endParaRPr lang="zh-CN" altLang="en-US" sz="59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5328000" y="3319200"/>
            <a:ext cx="6206400" cy="417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2000">
                <a:solidFill>
                  <a:srgbClr val="333333"/>
                </a:solidFill>
                <a:effectLst/>
                <a:latin typeface="MiSans"/>
                <a:ea typeface="MiSans"/>
              </a:rPr>
              <a:t>小清快12你好年终工作汇报总</a:t>
            </a:r>
            <a:endParaRPr lang="zh-CN" altLang="en-US" sz="20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文本"/>
          <p:cNvSpPr/>
          <p:nvPr/>
        </p:nvSpPr>
        <p:spPr>
          <a:xfrm>
            <a:off x="5328000" y="3866400"/>
            <a:ext cx="6206400" cy="63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300">
                <a:solidFill>
                  <a:srgbClr val="333333"/>
                </a:solidFill>
                <a:effectLst/>
                <a:latin typeface="MiSans"/>
                <a:ea typeface="MiSans"/>
              </a:rPr>
              <a:t>小清快12你好年终工作汇报总结PPT模板点击输入您的内容，或通过复制您的文本后，到此文本框中粘贴。右键选择性粘贴可以</a:t>
            </a:r>
            <a:endParaRPr lang="zh-CN" altLang="en-US" sz="13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文本"/>
          <p:cNvSpPr/>
          <p:nvPr/>
        </p:nvSpPr>
        <p:spPr>
          <a:xfrm>
            <a:off x="6872400" y="5058000"/>
            <a:ext cx="19296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汇报人：模板鸭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2" name="文本"/>
          <p:cNvSpPr/>
          <p:nvPr/>
        </p:nvSpPr>
        <p:spPr>
          <a:xfrm>
            <a:off x="9435600" y="5058000"/>
            <a:ext cx="19296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20NN-01-01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3" name="图形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noFill/>
          <a:ln w="127000" cmpd="sng">
            <a:solidFill>
              <a:srgbClr val="4884E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2000">
        <p15:prstTrans prst="airplane"/>
      </p:transition>
    </mc:Choice>
    <mc:Fallback xmlns=""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69" repeatCount="indefinite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" grpId="0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1638000" y="2833200"/>
            <a:ext cx="792000" cy="7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1638000" y="4597200"/>
            <a:ext cx="792000" cy="7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6836400" y="2833200"/>
            <a:ext cx="792000" cy="7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6836400" y="4597200"/>
            <a:ext cx="792000" cy="7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644400" y="882000"/>
            <a:ext cx="10904400" cy="5097600"/>
          </a:xfrm>
          <a:prstGeom prst="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>
            <a:off x="4244400" y="1818000"/>
            <a:ext cx="3704400" cy="3888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"/>
          <p:cNvSpPr/>
          <p:nvPr/>
        </p:nvSpPr>
        <p:spPr>
          <a:xfrm>
            <a:off x="4262400" y="972000"/>
            <a:ext cx="3668400" cy="831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800">
                <a:solidFill>
                  <a:srgbClr val="ECF2FD"/>
                </a:solidFill>
                <a:effectLst/>
                <a:latin typeface="MiSans"/>
                <a:ea typeface="MiSans"/>
              </a:rPr>
              <a:t>目录</a:t>
            </a:r>
            <a:endParaRPr lang="zh-CN" altLang="en-US" sz="4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4750200" y="1803600"/>
            <a:ext cx="26928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900">
                <a:solidFill>
                  <a:srgbClr val="4884EE"/>
                </a:solidFill>
                <a:effectLst/>
                <a:latin typeface="MiSans"/>
                <a:ea typeface="MiSans"/>
              </a:rPr>
              <a:t>CONTENTS</a:t>
            </a:r>
            <a:endParaRPr lang="zh-CN" altLang="en-US" sz="1900">
              <a:solidFill>
                <a:srgbClr val="4884EE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1494000" y="2876400"/>
            <a:ext cx="10800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000">
                <a:solidFill>
                  <a:srgbClr val="ECF2FD"/>
                </a:solidFill>
                <a:effectLst/>
                <a:latin typeface="MiSans"/>
                <a:ea typeface="MiSans"/>
              </a:rPr>
              <a:t>01</a:t>
            </a:r>
            <a:endParaRPr lang="zh-CN" altLang="en-US" sz="40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1494000" y="4640400"/>
            <a:ext cx="10800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000">
                <a:solidFill>
                  <a:srgbClr val="ECF2FD"/>
                </a:solidFill>
                <a:effectLst/>
                <a:latin typeface="MiSans"/>
                <a:ea typeface="MiSans"/>
              </a:rPr>
              <a:t>03</a:t>
            </a:r>
            <a:endParaRPr lang="zh-CN" altLang="en-US" sz="40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6692400" y="2876400"/>
            <a:ext cx="10800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000">
                <a:solidFill>
                  <a:srgbClr val="ECF2FD"/>
                </a:solidFill>
                <a:effectLst/>
                <a:latin typeface="MiSans"/>
                <a:ea typeface="MiSans"/>
              </a:rPr>
              <a:t>02</a:t>
            </a:r>
            <a:endParaRPr lang="zh-CN" altLang="en-US" sz="40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6692400" y="4640400"/>
            <a:ext cx="10800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000">
                <a:solidFill>
                  <a:srgbClr val="ECF2FD"/>
                </a:solidFill>
                <a:effectLst/>
                <a:latin typeface="MiSans"/>
                <a:ea typeface="MiSans"/>
              </a:rPr>
              <a:t>04</a:t>
            </a:r>
            <a:endParaRPr lang="zh-CN" altLang="en-US" sz="40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2628000" y="2764800"/>
            <a:ext cx="2869200" cy="583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200">
                <a:solidFill>
                  <a:srgbClr val="ECF2FD"/>
                </a:solidFill>
                <a:effectLst/>
                <a:latin typeface="MiSans"/>
                <a:ea typeface="MiSans"/>
              </a:rPr>
              <a:t>单击输入标题</a:t>
            </a:r>
            <a:endParaRPr lang="zh-CN" altLang="en-US" sz="32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2628000" y="4528800"/>
            <a:ext cx="2869200" cy="583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200">
                <a:solidFill>
                  <a:srgbClr val="ECF2FD"/>
                </a:solidFill>
                <a:effectLst/>
                <a:latin typeface="MiSans"/>
                <a:ea typeface="MiSans"/>
              </a:rPr>
              <a:t>单击编写文本</a:t>
            </a:r>
            <a:endParaRPr lang="zh-CN" altLang="en-US" sz="32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7826400" y="4528800"/>
            <a:ext cx="2869200" cy="583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200">
                <a:solidFill>
                  <a:srgbClr val="ECF2FD"/>
                </a:solidFill>
                <a:effectLst/>
                <a:latin typeface="MiSans"/>
                <a:ea typeface="MiSans"/>
              </a:rPr>
              <a:t>在这里输标题</a:t>
            </a:r>
            <a:endParaRPr lang="zh-CN" altLang="en-US" sz="32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7826400" y="2764800"/>
            <a:ext cx="2869200" cy="583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200">
                <a:solidFill>
                  <a:srgbClr val="ECF2FD"/>
                </a:solidFill>
                <a:effectLst/>
                <a:latin typeface="MiSans"/>
                <a:ea typeface="MiSans"/>
              </a:rPr>
              <a:t>单击编写文本</a:t>
            </a:r>
            <a:endParaRPr lang="zh-CN" altLang="en-US" sz="32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文本"/>
          <p:cNvSpPr/>
          <p:nvPr/>
        </p:nvSpPr>
        <p:spPr>
          <a:xfrm>
            <a:off x="2628000" y="3297600"/>
            <a:ext cx="2516400" cy="34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单击这里修改标题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文本"/>
          <p:cNvSpPr/>
          <p:nvPr/>
        </p:nvSpPr>
        <p:spPr>
          <a:xfrm>
            <a:off x="2628000" y="5061600"/>
            <a:ext cx="2516400" cy="34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请在这里输入标题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2" name="文本"/>
          <p:cNvSpPr/>
          <p:nvPr/>
        </p:nvSpPr>
        <p:spPr>
          <a:xfrm>
            <a:off x="7826400" y="5061600"/>
            <a:ext cx="2516400" cy="34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点击这里修改标题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3" name="文本"/>
          <p:cNvSpPr/>
          <p:nvPr/>
        </p:nvSpPr>
        <p:spPr>
          <a:xfrm>
            <a:off x="7826400" y="3297600"/>
            <a:ext cx="2516400" cy="34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请在这里输入标题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14:doors dir="vert"/>
      </p:transition>
    </mc:Choice>
    <mc:Fallback xmlns=""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10317600" y="0"/>
            <a:ext cx="3747600" cy="3747600"/>
          </a:xfrm>
          <a:prstGeom prst="donu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 flipH="1" flipV="1">
            <a:off x="0" y="0"/>
            <a:ext cx="7786800" cy="7239600"/>
          </a:xfrm>
          <a:custGeom>
            <a:avLst/>
            <a:gdLst>
              <a:gd name="T0" fmla="*/ 0 w 5588"/>
              <a:gd name="T1" fmla="*/ 4 h 3604"/>
              <a:gd name="T2" fmla="*/ 336 w 5588"/>
              <a:gd name="T3" fmla="*/ 472 h 3604"/>
              <a:gd name="T4" fmla="*/ 560 w 5588"/>
              <a:gd name="T5" fmla="*/ 656 h 3604"/>
              <a:gd name="T6" fmla="*/ 1312 w 5588"/>
              <a:gd name="T7" fmla="*/ 984 h 3604"/>
              <a:gd name="T8" fmla="*/ 2008 w 5588"/>
              <a:gd name="T9" fmla="*/ 1080 h 3604"/>
              <a:gd name="T10" fmla="*/ 2488 w 5588"/>
              <a:gd name="T11" fmla="*/ 1144 h 3604"/>
              <a:gd name="T12" fmla="*/ 2904 w 5588"/>
              <a:gd name="T13" fmla="*/ 1272 h 3604"/>
              <a:gd name="T14" fmla="*/ 3168 w 5588"/>
              <a:gd name="T15" fmla="*/ 1456 h 3604"/>
              <a:gd name="T16" fmla="*/ 3400 w 5588"/>
              <a:gd name="T17" fmla="*/ 1864 h 3604"/>
              <a:gd name="T18" fmla="*/ 3624 w 5588"/>
              <a:gd name="T19" fmla="*/ 2240 h 3604"/>
              <a:gd name="T20" fmla="*/ 4072 w 5588"/>
              <a:gd name="T21" fmla="*/ 2808 h 3604"/>
              <a:gd name="T22" fmla="*/ 4912 w 5588"/>
              <a:gd name="T23" fmla="*/ 3400 h 3604"/>
              <a:gd name="T24" fmla="*/ 5588 w 5588"/>
              <a:gd name="T25" fmla="*/ 3604 h 3604"/>
              <a:gd name="T26" fmla="*/ 5588 w 5588"/>
              <a:gd name="T27" fmla="*/ 0 h 3604"/>
              <a:gd name="T28" fmla="*/ 0 w 5588"/>
              <a:gd name="T29" fmla="*/ 4 h 3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588" h="3604">
                <a:moveTo>
                  <a:pt x="0" y="4"/>
                </a:moveTo>
                <a:cubicBezTo>
                  <a:pt x="59" y="126"/>
                  <a:pt x="162" y="302"/>
                  <a:pt x="336" y="472"/>
                </a:cubicBezTo>
                <a:cubicBezTo>
                  <a:pt x="358" y="493"/>
                  <a:pt x="437" y="570"/>
                  <a:pt x="560" y="656"/>
                </a:cubicBezTo>
                <a:cubicBezTo>
                  <a:pt x="620" y="698"/>
                  <a:pt x="883" y="877"/>
                  <a:pt x="1312" y="984"/>
                </a:cubicBezTo>
                <a:cubicBezTo>
                  <a:pt x="1484" y="1026"/>
                  <a:pt x="1658" y="1044"/>
                  <a:pt x="2008" y="1080"/>
                </a:cubicBezTo>
                <a:cubicBezTo>
                  <a:pt x="2153" y="1094"/>
                  <a:pt x="2288" y="1105"/>
                  <a:pt x="2488" y="1144"/>
                </a:cubicBezTo>
                <a:cubicBezTo>
                  <a:pt x="2712" y="1187"/>
                  <a:pt x="2817" y="1228"/>
                  <a:pt x="2904" y="1272"/>
                </a:cubicBezTo>
                <a:cubicBezTo>
                  <a:pt x="2976" y="1308"/>
                  <a:pt x="3074" y="1358"/>
                  <a:pt x="3168" y="1456"/>
                </a:cubicBezTo>
                <a:cubicBezTo>
                  <a:pt x="3278" y="1569"/>
                  <a:pt x="3294" y="1657"/>
                  <a:pt x="3400" y="1864"/>
                </a:cubicBezTo>
                <a:cubicBezTo>
                  <a:pt x="3467" y="1995"/>
                  <a:pt x="3521" y="2080"/>
                  <a:pt x="3624" y="2240"/>
                </a:cubicBezTo>
                <a:cubicBezTo>
                  <a:pt x="3688" y="2339"/>
                  <a:pt x="3840" y="2573"/>
                  <a:pt x="4072" y="2808"/>
                </a:cubicBezTo>
                <a:cubicBezTo>
                  <a:pt x="4442" y="3181"/>
                  <a:pt x="4820" y="3358"/>
                  <a:pt x="4912" y="3400"/>
                </a:cubicBezTo>
                <a:cubicBezTo>
                  <a:pt x="5172" y="3517"/>
                  <a:pt x="5409" y="3574"/>
                  <a:pt x="5588" y="3604"/>
                </a:cubicBezTo>
                <a:cubicBezTo>
                  <a:pt x="5588" y="2402"/>
                  <a:pt x="5588" y="1201"/>
                  <a:pt x="5588" y="0"/>
                </a:cubicBezTo>
                <a:cubicBezTo>
                  <a:pt x="3725" y="1"/>
                  <a:pt x="1863" y="2"/>
                  <a:pt x="0" y="4"/>
                </a:cubicBez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10800000">
            <a:off x="0" y="61200"/>
            <a:ext cx="6858000" cy="6876000"/>
          </a:xfrm>
          <a:custGeom>
            <a:avLst/>
            <a:gdLst>
              <a:gd name="T0" fmla="*/ 0 w 4556"/>
              <a:gd name="T1" fmla="*/ 0 h 3600"/>
              <a:gd name="T2" fmla="*/ 210 w 4556"/>
              <a:gd name="T3" fmla="*/ 373 h 3600"/>
              <a:gd name="T4" fmla="*/ 456 w 4556"/>
              <a:gd name="T5" fmla="*/ 541 h 3600"/>
              <a:gd name="T6" fmla="*/ 834 w 4556"/>
              <a:gd name="T7" fmla="*/ 655 h 3600"/>
              <a:gd name="T8" fmla="*/ 1302 w 4556"/>
              <a:gd name="T9" fmla="*/ 721 h 3600"/>
              <a:gd name="T10" fmla="*/ 1704 w 4556"/>
              <a:gd name="T11" fmla="*/ 781 h 3600"/>
              <a:gd name="T12" fmla="*/ 2160 w 4556"/>
              <a:gd name="T13" fmla="*/ 1009 h 3600"/>
              <a:gd name="T14" fmla="*/ 2496 w 4556"/>
              <a:gd name="T15" fmla="*/ 1411 h 3600"/>
              <a:gd name="T16" fmla="*/ 2646 w 4556"/>
              <a:gd name="T17" fmla="*/ 1765 h 3600"/>
              <a:gd name="T18" fmla="*/ 2910 w 4556"/>
              <a:gd name="T19" fmla="*/ 2371 h 3600"/>
              <a:gd name="T20" fmla="*/ 3174 w 4556"/>
              <a:gd name="T21" fmla="*/ 2809 h 3600"/>
              <a:gd name="T22" fmla="*/ 3588 w 4556"/>
              <a:gd name="T23" fmla="*/ 3199 h 3600"/>
              <a:gd name="T24" fmla="*/ 4206 w 4556"/>
              <a:gd name="T25" fmla="*/ 3505 h 3600"/>
              <a:gd name="T26" fmla="*/ 4556 w 4556"/>
              <a:gd name="T27" fmla="*/ 3600 h 3600"/>
              <a:gd name="T28" fmla="*/ 4556 w 4556"/>
              <a:gd name="T29" fmla="*/ 0 h 3600"/>
              <a:gd name="T30" fmla="*/ 0 w 4556"/>
              <a:gd name="T31" fmla="*/ 0 h 3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556" h="3600">
                <a:moveTo>
                  <a:pt x="0" y="0"/>
                </a:moveTo>
                <a:cubicBezTo>
                  <a:pt x="25" y="96"/>
                  <a:pt x="81" y="244"/>
                  <a:pt x="210" y="373"/>
                </a:cubicBezTo>
                <a:cubicBezTo>
                  <a:pt x="300" y="462"/>
                  <a:pt x="390" y="508"/>
                  <a:pt x="456" y="541"/>
                </a:cubicBezTo>
                <a:cubicBezTo>
                  <a:pt x="493" y="559"/>
                  <a:pt x="592" y="606"/>
                  <a:pt x="834" y="655"/>
                </a:cubicBezTo>
                <a:cubicBezTo>
                  <a:pt x="955" y="679"/>
                  <a:pt x="998" y="681"/>
                  <a:pt x="1302" y="721"/>
                </a:cubicBezTo>
                <a:cubicBezTo>
                  <a:pt x="1537" y="751"/>
                  <a:pt x="1655" y="767"/>
                  <a:pt x="1704" y="781"/>
                </a:cubicBezTo>
                <a:cubicBezTo>
                  <a:pt x="1956" y="852"/>
                  <a:pt x="2122" y="979"/>
                  <a:pt x="2160" y="1009"/>
                </a:cubicBezTo>
                <a:cubicBezTo>
                  <a:pt x="2348" y="1157"/>
                  <a:pt x="2444" y="1321"/>
                  <a:pt x="2496" y="1411"/>
                </a:cubicBezTo>
                <a:cubicBezTo>
                  <a:pt x="2542" y="1491"/>
                  <a:pt x="2542" y="1507"/>
                  <a:pt x="2646" y="1765"/>
                </a:cubicBezTo>
                <a:cubicBezTo>
                  <a:pt x="2763" y="2054"/>
                  <a:pt x="2822" y="2199"/>
                  <a:pt x="2910" y="2371"/>
                </a:cubicBezTo>
                <a:cubicBezTo>
                  <a:pt x="3001" y="2549"/>
                  <a:pt x="3061" y="2666"/>
                  <a:pt x="3174" y="2809"/>
                </a:cubicBezTo>
                <a:cubicBezTo>
                  <a:pt x="3217" y="2863"/>
                  <a:pt x="3357" y="3034"/>
                  <a:pt x="3588" y="3199"/>
                </a:cubicBezTo>
                <a:cubicBezTo>
                  <a:pt x="3834" y="3374"/>
                  <a:pt x="4057" y="3453"/>
                  <a:pt x="4206" y="3505"/>
                </a:cubicBezTo>
                <a:cubicBezTo>
                  <a:pt x="4346" y="3553"/>
                  <a:pt x="4468" y="3582"/>
                  <a:pt x="4556" y="3600"/>
                </a:cubicBezTo>
                <a:cubicBezTo>
                  <a:pt x="4556" y="2400"/>
                  <a:pt x="4556" y="1200"/>
                  <a:pt x="4556" y="0"/>
                </a:cubicBezTo>
                <a:cubicBezTo>
                  <a:pt x="3037" y="0"/>
                  <a:pt x="1519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"/>
          <p:cNvSpPr/>
          <p:nvPr/>
        </p:nvSpPr>
        <p:spPr>
          <a:xfrm>
            <a:off x="5418000" y="2304000"/>
            <a:ext cx="4467600" cy="676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800">
                <a:solidFill>
                  <a:srgbClr val="333333"/>
                </a:solidFill>
                <a:effectLst/>
                <a:latin typeface="MiSans"/>
                <a:ea typeface="MiSans"/>
              </a:rPr>
              <a:t>单击编写文本</a:t>
            </a:r>
            <a:endParaRPr lang="zh-CN" altLang="en-US" sz="3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8" name="文本"/>
          <p:cNvSpPr/>
          <p:nvPr/>
        </p:nvSpPr>
        <p:spPr>
          <a:xfrm>
            <a:off x="5868000" y="35028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请输入文本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9" name="文本"/>
          <p:cNvSpPr/>
          <p:nvPr/>
        </p:nvSpPr>
        <p:spPr>
          <a:xfrm>
            <a:off x="5868000" y="31284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请录入标题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0" name="文本"/>
          <p:cNvSpPr/>
          <p:nvPr/>
        </p:nvSpPr>
        <p:spPr>
          <a:xfrm>
            <a:off x="7416000" y="31284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333333"/>
                </a:solidFill>
                <a:effectLst/>
                <a:latin typeface="MiSans"/>
                <a:ea typeface="MiSans"/>
              </a:rPr>
              <a:t>请输入文本</a:t>
            </a:r>
            <a:endParaRPr lang="zh-CN" altLang="en-US" sz="1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7416000" y="35028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333333"/>
                </a:solidFill>
                <a:effectLst/>
                <a:latin typeface="MiSans"/>
                <a:ea typeface="MiSans"/>
              </a:rPr>
              <a:t>请输入文本</a:t>
            </a:r>
            <a:endParaRPr lang="zh-CN" altLang="en-US" sz="1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5868000" y="3952800"/>
            <a:ext cx="5860800" cy="568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000">
                <a:solidFill>
                  <a:srgbClr val="333333"/>
                </a:solidFill>
                <a:effectLst/>
                <a:latin typeface="MiSans"/>
                <a:ea typeface="MiSans"/>
              </a:rPr>
              <a:t>Lorem ipsum dolor sit amet consectetur adipiscing elit, sed do eiusmod tempor </a:t>
            </a:r>
            <a:endParaRPr lang="zh-CN" altLang="en-US" sz="10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split orient="vert" dir="in"/>
      </p:transition>
    </mc:Choice>
    <mc:Fallback xmlns="">
      <p:transition advTm="2000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4950000" y="2822400"/>
            <a:ext cx="2786400" cy="2768400"/>
          </a:xfrm>
          <a:custGeom>
            <a:avLst/>
            <a:gdLst>
              <a:gd name="T0" fmla="*/ 0 w 2097"/>
              <a:gd name="T1" fmla="*/ 1520 h 2142"/>
              <a:gd name="T2" fmla="*/ 1463 w 2097"/>
              <a:gd name="T3" fmla="*/ 1636 h 2142"/>
              <a:gd name="T4" fmla="*/ 523 w 2097"/>
              <a:gd name="T5" fmla="*/ 525 h 2142"/>
              <a:gd name="T6" fmla="*/ 1106 w 2097"/>
              <a:gd name="T7" fmla="*/ 574 h 2142"/>
              <a:gd name="T8" fmla="*/ 0 w 2097"/>
              <a:gd name="T9" fmla="*/ 1520 h 2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7" h="2142">
                <a:moveTo>
                  <a:pt x="0" y="1520"/>
                </a:moveTo>
                <a:cubicBezTo>
                  <a:pt x="373" y="1954"/>
                  <a:pt x="1026" y="2006"/>
                  <a:pt x="1463" y="1636"/>
                </a:cubicBezTo>
                <a:cubicBezTo>
                  <a:pt x="2097" y="1100"/>
                  <a:pt x="1144" y="0"/>
                  <a:pt x="523" y="525"/>
                </a:cubicBezTo>
                <a:cubicBezTo>
                  <a:pt x="697" y="378"/>
                  <a:pt x="958" y="400"/>
                  <a:pt x="1106" y="574"/>
                </a:cubicBezTo>
                <a:cubicBezTo>
                  <a:pt x="1630" y="1193"/>
                  <a:pt x="539" y="2142"/>
                  <a:pt x="0" y="1520"/>
                </a:cubicBez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5007600" y="2005200"/>
            <a:ext cx="2844000" cy="2710800"/>
          </a:xfrm>
          <a:custGeom>
            <a:avLst/>
            <a:gdLst>
              <a:gd name="T0" fmla="*/ 1521 w 2142"/>
              <a:gd name="T1" fmla="*/ 2097 h 2097"/>
              <a:gd name="T2" fmla="*/ 1637 w 2142"/>
              <a:gd name="T3" fmla="*/ 634 h 2097"/>
              <a:gd name="T4" fmla="*/ 526 w 2142"/>
              <a:gd name="T5" fmla="*/ 1574 h 2097"/>
              <a:gd name="T6" fmla="*/ 575 w 2142"/>
              <a:gd name="T7" fmla="*/ 991 h 2097"/>
              <a:gd name="T8" fmla="*/ 1521 w 2142"/>
              <a:gd name="T9" fmla="*/ 2097 h 2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2" h="2097">
                <a:moveTo>
                  <a:pt x="1521" y="2097"/>
                </a:moveTo>
                <a:cubicBezTo>
                  <a:pt x="1954" y="1724"/>
                  <a:pt x="2007" y="1071"/>
                  <a:pt x="1637" y="634"/>
                </a:cubicBezTo>
                <a:cubicBezTo>
                  <a:pt x="1100" y="0"/>
                  <a:pt x="0" y="953"/>
                  <a:pt x="526" y="1574"/>
                </a:cubicBezTo>
                <a:cubicBezTo>
                  <a:pt x="379" y="1400"/>
                  <a:pt x="400" y="1139"/>
                  <a:pt x="575" y="991"/>
                </a:cubicBezTo>
                <a:cubicBezTo>
                  <a:pt x="1194" y="467"/>
                  <a:pt x="2142" y="1558"/>
                  <a:pt x="1521" y="2097"/>
                </a:cubicBez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4161600" y="2754000"/>
            <a:ext cx="2854800" cy="2714400"/>
          </a:xfrm>
          <a:custGeom>
            <a:avLst/>
            <a:gdLst>
              <a:gd name="T0" fmla="*/ 633 w 2148"/>
              <a:gd name="T1" fmla="*/ 0 h 2101"/>
              <a:gd name="T2" fmla="*/ 512 w 2148"/>
              <a:gd name="T3" fmla="*/ 1467 h 2101"/>
              <a:gd name="T4" fmla="*/ 1623 w 2148"/>
              <a:gd name="T5" fmla="*/ 527 h 2101"/>
              <a:gd name="T6" fmla="*/ 1574 w 2148"/>
              <a:gd name="T7" fmla="*/ 1110 h 2101"/>
              <a:gd name="T8" fmla="*/ 633 w 2148"/>
              <a:gd name="T9" fmla="*/ 0 h 2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8" h="2101">
                <a:moveTo>
                  <a:pt x="633" y="0"/>
                </a:moveTo>
                <a:cubicBezTo>
                  <a:pt x="195" y="371"/>
                  <a:pt x="140" y="1028"/>
                  <a:pt x="512" y="1467"/>
                </a:cubicBezTo>
                <a:cubicBezTo>
                  <a:pt x="1048" y="2101"/>
                  <a:pt x="2148" y="1148"/>
                  <a:pt x="1623" y="527"/>
                </a:cubicBezTo>
                <a:cubicBezTo>
                  <a:pt x="1770" y="701"/>
                  <a:pt x="1748" y="962"/>
                  <a:pt x="1574" y="1110"/>
                </a:cubicBezTo>
                <a:cubicBezTo>
                  <a:pt x="953" y="1636"/>
                  <a:pt x="0" y="536"/>
                  <a:pt x="633" y="0"/>
                </a:cubicBezTo>
                <a:close/>
              </a:path>
            </a:pathLst>
          </a:custGeom>
          <a:solidFill>
            <a:srgbClr val="06B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4255200" y="1940400"/>
            <a:ext cx="2790000" cy="2772000"/>
          </a:xfrm>
          <a:custGeom>
            <a:avLst/>
            <a:gdLst>
              <a:gd name="T0" fmla="*/ 2100 w 2100"/>
              <a:gd name="T1" fmla="*/ 630 h 2147"/>
              <a:gd name="T2" fmla="*/ 634 w 2100"/>
              <a:gd name="T3" fmla="*/ 510 h 2147"/>
              <a:gd name="T4" fmla="*/ 1574 w 2100"/>
              <a:gd name="T5" fmla="*/ 1621 h 2147"/>
              <a:gd name="T6" fmla="*/ 991 w 2100"/>
              <a:gd name="T7" fmla="*/ 1572 h 2147"/>
              <a:gd name="T8" fmla="*/ 2100 w 2100"/>
              <a:gd name="T9" fmla="*/ 630 h 2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0" h="2147">
                <a:moveTo>
                  <a:pt x="2100" y="630"/>
                </a:moveTo>
                <a:cubicBezTo>
                  <a:pt x="1728" y="193"/>
                  <a:pt x="1072" y="139"/>
                  <a:pt x="634" y="510"/>
                </a:cubicBezTo>
                <a:cubicBezTo>
                  <a:pt x="0" y="1047"/>
                  <a:pt x="953" y="2147"/>
                  <a:pt x="1574" y="1621"/>
                </a:cubicBezTo>
                <a:cubicBezTo>
                  <a:pt x="1400" y="1768"/>
                  <a:pt x="1139" y="1747"/>
                  <a:pt x="991" y="1572"/>
                </a:cubicBezTo>
                <a:cubicBezTo>
                  <a:pt x="466" y="952"/>
                  <a:pt x="1563" y="0"/>
                  <a:pt x="2100" y="630"/>
                </a:cubicBezTo>
                <a:close/>
              </a:path>
            </a:pathLst>
          </a:custGeom>
          <a:solidFill>
            <a:srgbClr val="06B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"/>
          <p:cNvSpPr/>
          <p:nvPr/>
        </p:nvSpPr>
        <p:spPr>
          <a:xfrm>
            <a:off x="2390400" y="2340000"/>
            <a:ext cx="1414800" cy="46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300">
                <a:solidFill>
                  <a:srgbClr val="333333"/>
                </a:solidFill>
                <a:effectLst/>
                <a:latin typeface="MiSans"/>
                <a:ea typeface="MiSans"/>
              </a:rPr>
              <a:t>标题内容</a:t>
            </a:r>
            <a:endParaRPr lang="zh-CN" altLang="en-US" sz="23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9" name="文本"/>
          <p:cNvSpPr/>
          <p:nvPr/>
        </p:nvSpPr>
        <p:spPr>
          <a:xfrm>
            <a:off x="1051200" y="2815200"/>
            <a:ext cx="2703600" cy="1108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请单击这里后输入您的标题，请单击这里后输入您的标题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0" name="文本"/>
          <p:cNvSpPr/>
          <p:nvPr/>
        </p:nvSpPr>
        <p:spPr>
          <a:xfrm>
            <a:off x="2390400" y="4273200"/>
            <a:ext cx="1414800" cy="46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300">
                <a:solidFill>
                  <a:srgbClr val="333333"/>
                </a:solidFill>
                <a:effectLst/>
                <a:latin typeface="MiSans"/>
                <a:ea typeface="MiSans"/>
              </a:rPr>
              <a:t>关键信息</a:t>
            </a:r>
            <a:endParaRPr lang="zh-CN" altLang="en-US" sz="23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1051200" y="4748400"/>
            <a:ext cx="2703600" cy="1108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请单击这里后输入您的标题，请单击这里后输入您的标题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8215200" y="2340000"/>
            <a:ext cx="1407600" cy="46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2300">
                <a:solidFill>
                  <a:srgbClr val="333333"/>
                </a:solidFill>
                <a:effectLst/>
                <a:latin typeface="MiSans"/>
                <a:ea typeface="MiSans"/>
              </a:rPr>
              <a:t>关键信息</a:t>
            </a:r>
            <a:endParaRPr lang="zh-CN" altLang="en-US" sz="23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8334000" y="2764800"/>
            <a:ext cx="2703600" cy="1108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请单击这里后输入您的标题，请单击这里后输入您的标题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8215200" y="4327200"/>
            <a:ext cx="1407600" cy="46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2300">
                <a:solidFill>
                  <a:srgbClr val="333333"/>
                </a:solidFill>
                <a:effectLst/>
                <a:latin typeface="MiSans"/>
                <a:ea typeface="MiSans"/>
              </a:rPr>
              <a:t>重点词语</a:t>
            </a:r>
            <a:endParaRPr lang="zh-CN" altLang="en-US" sz="23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8334000" y="4748400"/>
            <a:ext cx="2703600" cy="1108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请单击这里后输入您的标题，请单击这里后输入您的标题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图形"/>
          <p:cNvSpPr/>
          <p:nvPr/>
        </p:nvSpPr>
        <p:spPr>
          <a:xfrm rot="1020000">
            <a:off x="36000" y="637200"/>
            <a:ext cx="284400" cy="284400"/>
          </a:xfrm>
          <a:prstGeom prst="roundRect">
            <a:avLst>
              <a:gd name="adj" fmla="val 16658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图形"/>
          <p:cNvSpPr/>
          <p:nvPr/>
        </p:nvSpPr>
        <p:spPr>
          <a:xfrm rot="1020000">
            <a:off x="0" y="0"/>
            <a:ext cx="1000800" cy="1000800"/>
          </a:xfrm>
          <a:prstGeom prst="roundRect">
            <a:avLst>
              <a:gd name="adj" fmla="val 16658"/>
            </a:avLst>
          </a:prstGeom>
          <a:solidFill>
            <a:srgbClr val="4884EE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"/>
          <p:cNvSpPr/>
          <p:nvPr/>
        </p:nvSpPr>
        <p:spPr>
          <a:xfrm>
            <a:off x="799200" y="280800"/>
            <a:ext cx="2314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6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6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759600" y="712800"/>
            <a:ext cx="2394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wedge/>
      </p:transition>
    </mc:Choice>
    <mc:Fallback xmlns="">
      <p:transition advTm="2000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 rot="18900000">
            <a:off x="6634800" y="1537200"/>
            <a:ext cx="4388400" cy="4356000"/>
          </a:xfrm>
          <a:custGeom>
            <a:avLst/>
            <a:gdLst>
              <a:gd name="connsiteX0" fmla="*/ 1083702 w 4842340"/>
              <a:gd name="connsiteY0" fmla="*/ 2482618 h 4806149"/>
              <a:gd name="connsiteX1" fmla="*/ 1083702 w 4842340"/>
              <a:gd name="connsiteY1" fmla="*/ 3566320 h 4806149"/>
              <a:gd name="connsiteX2" fmla="*/ 0 w 4842340"/>
              <a:gd name="connsiteY2" fmla="*/ 3566320 h 4806149"/>
              <a:gd name="connsiteX3" fmla="*/ 0 w 4842340"/>
              <a:gd name="connsiteY3" fmla="*/ 2482618 h 4806149"/>
              <a:gd name="connsiteX4" fmla="*/ 3622850 w 4842340"/>
              <a:gd name="connsiteY4" fmla="*/ 3722447 h 4806149"/>
              <a:gd name="connsiteX5" fmla="*/ 3622850 w 4842340"/>
              <a:gd name="connsiteY5" fmla="*/ 4806149 h 4806149"/>
              <a:gd name="connsiteX6" fmla="*/ 2539148 w 4842340"/>
              <a:gd name="connsiteY6" fmla="*/ 4806149 h 4806149"/>
              <a:gd name="connsiteX7" fmla="*/ 2539148 w 4842340"/>
              <a:gd name="connsiteY7" fmla="*/ 3722447 h 4806149"/>
              <a:gd name="connsiteX8" fmla="*/ 2284685 w 4842340"/>
              <a:gd name="connsiteY8" fmla="*/ 0 h 4806149"/>
              <a:gd name="connsiteX9" fmla="*/ 2284685 w 4842340"/>
              <a:gd name="connsiteY9" fmla="*/ 1083702 h 4806149"/>
              <a:gd name="connsiteX10" fmla="*/ 1200983 w 4842340"/>
              <a:gd name="connsiteY10" fmla="*/ 1083702 h 4806149"/>
              <a:gd name="connsiteX11" fmla="*/ 1200983 w 4842340"/>
              <a:gd name="connsiteY11" fmla="*/ 0 h 4806149"/>
              <a:gd name="connsiteX12" fmla="*/ 3620006 w 4842340"/>
              <a:gd name="connsiteY12" fmla="*/ 1213139 h 4806149"/>
              <a:gd name="connsiteX13" fmla="*/ 3620007 w 4842340"/>
              <a:gd name="connsiteY13" fmla="*/ 3590606 h 4806149"/>
              <a:gd name="connsiteX14" fmla="*/ 1242539 w 4842340"/>
              <a:gd name="connsiteY14" fmla="*/ 3590606 h 4806149"/>
              <a:gd name="connsiteX15" fmla="*/ 1242539 w 4842340"/>
              <a:gd name="connsiteY15" fmla="*/ 1213139 h 4806149"/>
              <a:gd name="connsiteX16" fmla="*/ 4842340 w 4842340"/>
              <a:gd name="connsiteY16" fmla="*/ 1217219 h 4806149"/>
              <a:gd name="connsiteX17" fmla="*/ 4842340 w 4842340"/>
              <a:gd name="connsiteY17" fmla="*/ 2300921 h 4806149"/>
              <a:gd name="connsiteX18" fmla="*/ 3758638 w 4842340"/>
              <a:gd name="connsiteY18" fmla="*/ 2300921 h 4806149"/>
              <a:gd name="connsiteX19" fmla="*/ 3758638 w 4842340"/>
              <a:gd name="connsiteY19" fmla="*/ 1217219 h 48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42340" h="4806149">
                <a:moveTo>
                  <a:pt x="1083702" y="2482618"/>
                </a:moveTo>
                <a:lnTo>
                  <a:pt x="1083702" y="3566320"/>
                </a:lnTo>
                <a:lnTo>
                  <a:pt x="0" y="3566320"/>
                </a:lnTo>
                <a:lnTo>
                  <a:pt x="0" y="2482618"/>
                </a:lnTo>
                <a:close/>
                <a:moveTo>
                  <a:pt x="3622850" y="3722447"/>
                </a:moveTo>
                <a:lnTo>
                  <a:pt x="3622850" y="4806149"/>
                </a:lnTo>
                <a:lnTo>
                  <a:pt x="2539148" y="4806149"/>
                </a:lnTo>
                <a:lnTo>
                  <a:pt x="2539148" y="3722447"/>
                </a:lnTo>
                <a:close/>
                <a:moveTo>
                  <a:pt x="2284685" y="0"/>
                </a:moveTo>
                <a:lnTo>
                  <a:pt x="2284685" y="1083702"/>
                </a:lnTo>
                <a:lnTo>
                  <a:pt x="1200983" y="1083702"/>
                </a:lnTo>
                <a:lnTo>
                  <a:pt x="1200983" y="0"/>
                </a:lnTo>
                <a:close/>
                <a:moveTo>
                  <a:pt x="3620006" y="1213139"/>
                </a:moveTo>
                <a:lnTo>
                  <a:pt x="3620007" y="3590606"/>
                </a:lnTo>
                <a:lnTo>
                  <a:pt x="1242539" y="3590606"/>
                </a:lnTo>
                <a:lnTo>
                  <a:pt x="1242539" y="1213139"/>
                </a:lnTo>
                <a:close/>
                <a:moveTo>
                  <a:pt x="4842340" y="1217219"/>
                </a:moveTo>
                <a:lnTo>
                  <a:pt x="4842340" y="2300921"/>
                </a:lnTo>
                <a:lnTo>
                  <a:pt x="3758638" y="2300921"/>
                </a:lnTo>
                <a:lnTo>
                  <a:pt x="3758638" y="1217219"/>
                </a:ln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1018800" y="4017600"/>
            <a:ext cx="4467600" cy="309600"/>
          </a:xfrm>
          <a:prstGeom prst="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1018800" y="4017600"/>
            <a:ext cx="2574000" cy="30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1018800" y="5040000"/>
            <a:ext cx="4467600" cy="309600"/>
          </a:xfrm>
          <a:prstGeom prst="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1018800" y="5040000"/>
            <a:ext cx="2574000" cy="30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"/>
          <p:cNvSpPr/>
          <p:nvPr/>
        </p:nvSpPr>
        <p:spPr>
          <a:xfrm>
            <a:off x="1018800" y="2214000"/>
            <a:ext cx="4323600" cy="954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0" name="文本"/>
          <p:cNvSpPr/>
          <p:nvPr/>
        </p:nvSpPr>
        <p:spPr>
          <a:xfrm>
            <a:off x="1018800" y="3607200"/>
            <a:ext cx="12492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800">
                <a:solidFill>
                  <a:srgbClr val="333333"/>
                </a:solidFill>
                <a:effectLst/>
                <a:latin typeface="MiSans"/>
                <a:ea typeface="MiSans"/>
              </a:rPr>
              <a:t>关键信息</a:t>
            </a:r>
            <a:endParaRPr lang="zh-CN" altLang="en-US" sz="1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4723200" y="3607200"/>
            <a:ext cx="7632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800">
                <a:solidFill>
                  <a:srgbClr val="333333"/>
                </a:solidFill>
                <a:effectLst/>
                <a:latin typeface="MiSans"/>
                <a:ea typeface="MiSans"/>
              </a:rPr>
              <a:t>标</a:t>
            </a:r>
            <a:endParaRPr lang="zh-CN" altLang="en-US" sz="1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1018800" y="4629600"/>
            <a:ext cx="12492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800">
                <a:solidFill>
                  <a:srgbClr val="333333"/>
                </a:solidFill>
                <a:effectLst/>
                <a:latin typeface="MiSans"/>
                <a:ea typeface="MiSans"/>
              </a:rPr>
              <a:t>核心概要</a:t>
            </a:r>
            <a:endParaRPr lang="zh-CN" altLang="en-US" sz="1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4723200" y="4629600"/>
            <a:ext cx="7632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800">
                <a:solidFill>
                  <a:srgbClr val="333333"/>
                </a:solidFill>
                <a:effectLst/>
                <a:latin typeface="MiSans"/>
                <a:ea typeface="MiSans"/>
              </a:rPr>
              <a:t>标</a:t>
            </a:r>
            <a:endParaRPr lang="zh-CN" altLang="en-US" sz="1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图形"/>
          <p:cNvSpPr/>
          <p:nvPr/>
        </p:nvSpPr>
        <p:spPr>
          <a:xfrm rot="1020000">
            <a:off x="36000" y="637200"/>
            <a:ext cx="284400" cy="284400"/>
          </a:xfrm>
          <a:prstGeom prst="roundRect">
            <a:avLst>
              <a:gd name="adj" fmla="val 16658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图形"/>
          <p:cNvSpPr/>
          <p:nvPr/>
        </p:nvSpPr>
        <p:spPr>
          <a:xfrm rot="1020000">
            <a:off x="0" y="0"/>
            <a:ext cx="1000800" cy="1000800"/>
          </a:xfrm>
          <a:prstGeom prst="roundRect">
            <a:avLst>
              <a:gd name="adj" fmla="val 16658"/>
            </a:avLst>
          </a:prstGeom>
          <a:solidFill>
            <a:srgbClr val="4884EE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"/>
          <p:cNvSpPr/>
          <p:nvPr/>
        </p:nvSpPr>
        <p:spPr>
          <a:xfrm>
            <a:off x="799200" y="280800"/>
            <a:ext cx="2314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6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6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759600" y="712800"/>
            <a:ext cx="2394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2000">
        <p15:prstTrans prst="peelOff"/>
      </p:transition>
    </mc:Choice>
    <mc:Fallback xmlns=""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1054800" y="1735200"/>
            <a:ext cx="100800" cy="1954800"/>
          </a:xfrm>
          <a:prstGeom prst="round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1054800" y="4078800"/>
            <a:ext cx="100800" cy="1954800"/>
          </a:xfrm>
          <a:prstGeom prst="round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7149600" y="1609200"/>
            <a:ext cx="4150800" cy="4442400"/>
          </a:xfrm>
          <a:prstGeom prst="roundRect">
            <a:avLst>
              <a:gd name="adj" fmla="val 5352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7477200" y="1854000"/>
            <a:ext cx="3495600" cy="3952800"/>
          </a:xfrm>
          <a:prstGeom prst="roundRect">
            <a:avLst>
              <a:gd name="adj" fmla="val 5352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"/>
          <p:cNvSpPr/>
          <p:nvPr/>
        </p:nvSpPr>
        <p:spPr>
          <a:xfrm>
            <a:off x="1267200" y="1648800"/>
            <a:ext cx="5616000" cy="21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9" name="文本"/>
          <p:cNvSpPr/>
          <p:nvPr/>
        </p:nvSpPr>
        <p:spPr>
          <a:xfrm>
            <a:off x="1245600" y="4406400"/>
            <a:ext cx="5641200" cy="133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0" name="图形"/>
          <p:cNvSpPr/>
          <p:nvPr/>
        </p:nvSpPr>
        <p:spPr>
          <a:xfrm rot="1020000">
            <a:off x="36000" y="637200"/>
            <a:ext cx="284400" cy="284400"/>
          </a:xfrm>
          <a:prstGeom prst="roundRect">
            <a:avLst>
              <a:gd name="adj" fmla="val 16658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 rot="1020000">
            <a:off x="0" y="0"/>
            <a:ext cx="1000800" cy="1000800"/>
          </a:xfrm>
          <a:prstGeom prst="roundRect">
            <a:avLst>
              <a:gd name="adj" fmla="val 16658"/>
            </a:avLst>
          </a:prstGeom>
          <a:solidFill>
            <a:srgbClr val="4884EE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"/>
          <p:cNvSpPr/>
          <p:nvPr/>
        </p:nvSpPr>
        <p:spPr>
          <a:xfrm>
            <a:off x="799200" y="280800"/>
            <a:ext cx="2314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6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6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759600" y="712800"/>
            <a:ext cx="2394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cover dir="d"/>
      </p:transition>
    </mc:Choice>
    <mc:Fallback xmlns="">
      <p:transition advTm="2000">
        <p:cover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 animBg="1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8557200" y="2300400"/>
            <a:ext cx="2052000" cy="1828800"/>
          </a:xfrm>
          <a:prstGeom prst="flowChartDecision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8557200" y="2059200"/>
            <a:ext cx="2052000" cy="1828800"/>
          </a:xfrm>
          <a:prstGeom prst="flowChartDecisi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6174000" y="2300400"/>
            <a:ext cx="2052000" cy="1828800"/>
          </a:xfrm>
          <a:prstGeom prst="flowChartDecisi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6174000" y="2059200"/>
            <a:ext cx="2052000" cy="1828800"/>
          </a:xfrm>
          <a:prstGeom prst="flowChartDecision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3794400" y="2300400"/>
            <a:ext cx="2052000" cy="1828800"/>
          </a:xfrm>
          <a:prstGeom prst="flowChartDecision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>
            <a:off x="3794400" y="2059200"/>
            <a:ext cx="2052000" cy="1828800"/>
          </a:xfrm>
          <a:prstGeom prst="flowChartDecisi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>
            <a:off x="1411200" y="2300400"/>
            <a:ext cx="2052000" cy="1828800"/>
          </a:xfrm>
          <a:prstGeom prst="flowChartDecisi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>
            <a:off x="1411200" y="2059200"/>
            <a:ext cx="2052000" cy="1828800"/>
          </a:xfrm>
          <a:prstGeom prst="flowChartDecision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icon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200" y="2716200"/>
            <a:ext cx="518400" cy="518400"/>
          </a:xfrm>
          <a:prstGeom prst="rect">
            <a:avLst/>
          </a:prstGeom>
        </p:spPr>
      </p:pic>
      <p:pic>
        <p:nvPicPr>
          <p:cNvPr id="13" name="icon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600" y="2957400"/>
            <a:ext cx="518400" cy="518400"/>
          </a:xfrm>
          <a:prstGeom prst="rect">
            <a:avLst/>
          </a:prstGeom>
        </p:spPr>
      </p:pic>
      <p:pic>
        <p:nvPicPr>
          <p:cNvPr id="14" name="icon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800" y="2714400"/>
            <a:ext cx="518400" cy="518400"/>
          </a:xfrm>
          <a:prstGeom prst="rect">
            <a:avLst/>
          </a:prstGeom>
        </p:spPr>
      </p:pic>
      <p:pic>
        <p:nvPicPr>
          <p:cNvPr id="15" name="icon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0400" y="2952000"/>
            <a:ext cx="518400" cy="518400"/>
          </a:xfrm>
          <a:prstGeom prst="rect">
            <a:avLst/>
          </a:prstGeom>
        </p:spPr>
      </p:pic>
      <p:sp>
        <p:nvSpPr>
          <p:cNvPr id="16" name="文本"/>
          <p:cNvSpPr/>
          <p:nvPr/>
        </p:nvSpPr>
        <p:spPr>
          <a:xfrm>
            <a:off x="1882800" y="4294800"/>
            <a:ext cx="10044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重点信息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4298400" y="4294800"/>
            <a:ext cx="10044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核心概要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6746400" y="4294800"/>
            <a:ext cx="10044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重点词语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9158400" y="4294800"/>
            <a:ext cx="10044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重点信息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文本"/>
          <p:cNvSpPr/>
          <p:nvPr/>
        </p:nvSpPr>
        <p:spPr>
          <a:xfrm>
            <a:off x="6174000" y="4676400"/>
            <a:ext cx="2145600" cy="63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请在这里单击输入标题，单击这里输入标题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文本"/>
          <p:cNvSpPr/>
          <p:nvPr/>
        </p:nvSpPr>
        <p:spPr>
          <a:xfrm>
            <a:off x="8589600" y="4676400"/>
            <a:ext cx="2145600" cy="63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请在这里单击输入标题，单击这里输入标题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2" name="文本"/>
          <p:cNvSpPr/>
          <p:nvPr/>
        </p:nvSpPr>
        <p:spPr>
          <a:xfrm>
            <a:off x="3726000" y="4676400"/>
            <a:ext cx="2145600" cy="63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请在这里单击输入标题，单击这里输入标题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3" name="文本"/>
          <p:cNvSpPr/>
          <p:nvPr/>
        </p:nvSpPr>
        <p:spPr>
          <a:xfrm>
            <a:off x="1314000" y="4676400"/>
            <a:ext cx="2145600" cy="63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请在这里单击输入标题，单击这里输入标题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4" name="图形"/>
          <p:cNvSpPr/>
          <p:nvPr/>
        </p:nvSpPr>
        <p:spPr>
          <a:xfrm rot="1020000">
            <a:off x="36000" y="637200"/>
            <a:ext cx="284400" cy="284400"/>
          </a:xfrm>
          <a:prstGeom prst="roundRect">
            <a:avLst>
              <a:gd name="adj" fmla="val 16658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图形"/>
          <p:cNvSpPr/>
          <p:nvPr/>
        </p:nvSpPr>
        <p:spPr>
          <a:xfrm rot="1020000">
            <a:off x="0" y="0"/>
            <a:ext cx="1000800" cy="1000800"/>
          </a:xfrm>
          <a:prstGeom prst="roundRect">
            <a:avLst>
              <a:gd name="adj" fmla="val 16658"/>
            </a:avLst>
          </a:prstGeom>
          <a:solidFill>
            <a:srgbClr val="4884EE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"/>
          <p:cNvSpPr/>
          <p:nvPr/>
        </p:nvSpPr>
        <p:spPr>
          <a:xfrm>
            <a:off x="799200" y="280800"/>
            <a:ext cx="2314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6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6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7" name="文本"/>
          <p:cNvSpPr/>
          <p:nvPr/>
        </p:nvSpPr>
        <p:spPr>
          <a:xfrm>
            <a:off x="759600" y="712800"/>
            <a:ext cx="2394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wedge/>
      </p:transition>
    </mc:Choice>
    <mc:Fallback xmlns="">
      <p:transition advTm="2000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10317600" y="0"/>
            <a:ext cx="3747600" cy="3747600"/>
          </a:xfrm>
          <a:prstGeom prst="donu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 flipH="1" flipV="1">
            <a:off x="0" y="0"/>
            <a:ext cx="7786800" cy="7239600"/>
          </a:xfrm>
          <a:custGeom>
            <a:avLst/>
            <a:gdLst>
              <a:gd name="T0" fmla="*/ 0 w 5588"/>
              <a:gd name="T1" fmla="*/ 4 h 3604"/>
              <a:gd name="T2" fmla="*/ 336 w 5588"/>
              <a:gd name="T3" fmla="*/ 472 h 3604"/>
              <a:gd name="T4" fmla="*/ 560 w 5588"/>
              <a:gd name="T5" fmla="*/ 656 h 3604"/>
              <a:gd name="T6" fmla="*/ 1312 w 5588"/>
              <a:gd name="T7" fmla="*/ 984 h 3604"/>
              <a:gd name="T8" fmla="*/ 2008 w 5588"/>
              <a:gd name="T9" fmla="*/ 1080 h 3604"/>
              <a:gd name="T10" fmla="*/ 2488 w 5588"/>
              <a:gd name="T11" fmla="*/ 1144 h 3604"/>
              <a:gd name="T12" fmla="*/ 2904 w 5588"/>
              <a:gd name="T13" fmla="*/ 1272 h 3604"/>
              <a:gd name="T14" fmla="*/ 3168 w 5588"/>
              <a:gd name="T15" fmla="*/ 1456 h 3604"/>
              <a:gd name="T16" fmla="*/ 3400 w 5588"/>
              <a:gd name="T17" fmla="*/ 1864 h 3604"/>
              <a:gd name="T18" fmla="*/ 3624 w 5588"/>
              <a:gd name="T19" fmla="*/ 2240 h 3604"/>
              <a:gd name="T20" fmla="*/ 4072 w 5588"/>
              <a:gd name="T21" fmla="*/ 2808 h 3604"/>
              <a:gd name="T22" fmla="*/ 4912 w 5588"/>
              <a:gd name="T23" fmla="*/ 3400 h 3604"/>
              <a:gd name="T24" fmla="*/ 5588 w 5588"/>
              <a:gd name="T25" fmla="*/ 3604 h 3604"/>
              <a:gd name="T26" fmla="*/ 5588 w 5588"/>
              <a:gd name="T27" fmla="*/ 0 h 3604"/>
              <a:gd name="T28" fmla="*/ 0 w 5588"/>
              <a:gd name="T29" fmla="*/ 4 h 3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588" h="3604">
                <a:moveTo>
                  <a:pt x="0" y="4"/>
                </a:moveTo>
                <a:cubicBezTo>
                  <a:pt x="59" y="126"/>
                  <a:pt x="162" y="302"/>
                  <a:pt x="336" y="472"/>
                </a:cubicBezTo>
                <a:cubicBezTo>
                  <a:pt x="358" y="493"/>
                  <a:pt x="437" y="570"/>
                  <a:pt x="560" y="656"/>
                </a:cubicBezTo>
                <a:cubicBezTo>
                  <a:pt x="620" y="698"/>
                  <a:pt x="883" y="877"/>
                  <a:pt x="1312" y="984"/>
                </a:cubicBezTo>
                <a:cubicBezTo>
                  <a:pt x="1484" y="1026"/>
                  <a:pt x="1658" y="1044"/>
                  <a:pt x="2008" y="1080"/>
                </a:cubicBezTo>
                <a:cubicBezTo>
                  <a:pt x="2153" y="1094"/>
                  <a:pt x="2288" y="1105"/>
                  <a:pt x="2488" y="1144"/>
                </a:cubicBezTo>
                <a:cubicBezTo>
                  <a:pt x="2712" y="1187"/>
                  <a:pt x="2817" y="1228"/>
                  <a:pt x="2904" y="1272"/>
                </a:cubicBezTo>
                <a:cubicBezTo>
                  <a:pt x="2976" y="1308"/>
                  <a:pt x="3074" y="1358"/>
                  <a:pt x="3168" y="1456"/>
                </a:cubicBezTo>
                <a:cubicBezTo>
                  <a:pt x="3278" y="1569"/>
                  <a:pt x="3294" y="1657"/>
                  <a:pt x="3400" y="1864"/>
                </a:cubicBezTo>
                <a:cubicBezTo>
                  <a:pt x="3467" y="1995"/>
                  <a:pt x="3521" y="2080"/>
                  <a:pt x="3624" y="2240"/>
                </a:cubicBezTo>
                <a:cubicBezTo>
                  <a:pt x="3688" y="2339"/>
                  <a:pt x="3840" y="2573"/>
                  <a:pt x="4072" y="2808"/>
                </a:cubicBezTo>
                <a:cubicBezTo>
                  <a:pt x="4442" y="3181"/>
                  <a:pt x="4820" y="3358"/>
                  <a:pt x="4912" y="3400"/>
                </a:cubicBezTo>
                <a:cubicBezTo>
                  <a:pt x="5172" y="3517"/>
                  <a:pt x="5409" y="3574"/>
                  <a:pt x="5588" y="3604"/>
                </a:cubicBezTo>
                <a:cubicBezTo>
                  <a:pt x="5588" y="2402"/>
                  <a:pt x="5588" y="1201"/>
                  <a:pt x="5588" y="0"/>
                </a:cubicBezTo>
                <a:cubicBezTo>
                  <a:pt x="3725" y="1"/>
                  <a:pt x="1863" y="2"/>
                  <a:pt x="0" y="4"/>
                </a:cubicBez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10800000">
            <a:off x="0" y="61200"/>
            <a:ext cx="6858000" cy="6876000"/>
          </a:xfrm>
          <a:custGeom>
            <a:avLst/>
            <a:gdLst>
              <a:gd name="T0" fmla="*/ 0 w 4556"/>
              <a:gd name="T1" fmla="*/ 0 h 3600"/>
              <a:gd name="T2" fmla="*/ 210 w 4556"/>
              <a:gd name="T3" fmla="*/ 373 h 3600"/>
              <a:gd name="T4" fmla="*/ 456 w 4556"/>
              <a:gd name="T5" fmla="*/ 541 h 3600"/>
              <a:gd name="T6" fmla="*/ 834 w 4556"/>
              <a:gd name="T7" fmla="*/ 655 h 3600"/>
              <a:gd name="T8" fmla="*/ 1302 w 4556"/>
              <a:gd name="T9" fmla="*/ 721 h 3600"/>
              <a:gd name="T10" fmla="*/ 1704 w 4556"/>
              <a:gd name="T11" fmla="*/ 781 h 3600"/>
              <a:gd name="T12" fmla="*/ 2160 w 4556"/>
              <a:gd name="T13" fmla="*/ 1009 h 3600"/>
              <a:gd name="T14" fmla="*/ 2496 w 4556"/>
              <a:gd name="T15" fmla="*/ 1411 h 3600"/>
              <a:gd name="T16" fmla="*/ 2646 w 4556"/>
              <a:gd name="T17" fmla="*/ 1765 h 3600"/>
              <a:gd name="T18" fmla="*/ 2910 w 4556"/>
              <a:gd name="T19" fmla="*/ 2371 h 3600"/>
              <a:gd name="T20" fmla="*/ 3174 w 4556"/>
              <a:gd name="T21" fmla="*/ 2809 h 3600"/>
              <a:gd name="T22" fmla="*/ 3588 w 4556"/>
              <a:gd name="T23" fmla="*/ 3199 h 3600"/>
              <a:gd name="T24" fmla="*/ 4206 w 4556"/>
              <a:gd name="T25" fmla="*/ 3505 h 3600"/>
              <a:gd name="T26" fmla="*/ 4556 w 4556"/>
              <a:gd name="T27" fmla="*/ 3600 h 3600"/>
              <a:gd name="T28" fmla="*/ 4556 w 4556"/>
              <a:gd name="T29" fmla="*/ 0 h 3600"/>
              <a:gd name="T30" fmla="*/ 0 w 4556"/>
              <a:gd name="T31" fmla="*/ 0 h 3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556" h="3600">
                <a:moveTo>
                  <a:pt x="0" y="0"/>
                </a:moveTo>
                <a:cubicBezTo>
                  <a:pt x="25" y="96"/>
                  <a:pt x="81" y="244"/>
                  <a:pt x="210" y="373"/>
                </a:cubicBezTo>
                <a:cubicBezTo>
                  <a:pt x="300" y="462"/>
                  <a:pt x="390" y="508"/>
                  <a:pt x="456" y="541"/>
                </a:cubicBezTo>
                <a:cubicBezTo>
                  <a:pt x="493" y="559"/>
                  <a:pt x="592" y="606"/>
                  <a:pt x="834" y="655"/>
                </a:cubicBezTo>
                <a:cubicBezTo>
                  <a:pt x="955" y="679"/>
                  <a:pt x="998" y="681"/>
                  <a:pt x="1302" y="721"/>
                </a:cubicBezTo>
                <a:cubicBezTo>
                  <a:pt x="1537" y="751"/>
                  <a:pt x="1655" y="767"/>
                  <a:pt x="1704" y="781"/>
                </a:cubicBezTo>
                <a:cubicBezTo>
                  <a:pt x="1956" y="852"/>
                  <a:pt x="2122" y="979"/>
                  <a:pt x="2160" y="1009"/>
                </a:cubicBezTo>
                <a:cubicBezTo>
                  <a:pt x="2348" y="1157"/>
                  <a:pt x="2444" y="1321"/>
                  <a:pt x="2496" y="1411"/>
                </a:cubicBezTo>
                <a:cubicBezTo>
                  <a:pt x="2542" y="1491"/>
                  <a:pt x="2542" y="1507"/>
                  <a:pt x="2646" y="1765"/>
                </a:cubicBezTo>
                <a:cubicBezTo>
                  <a:pt x="2763" y="2054"/>
                  <a:pt x="2822" y="2199"/>
                  <a:pt x="2910" y="2371"/>
                </a:cubicBezTo>
                <a:cubicBezTo>
                  <a:pt x="3001" y="2549"/>
                  <a:pt x="3061" y="2666"/>
                  <a:pt x="3174" y="2809"/>
                </a:cubicBezTo>
                <a:cubicBezTo>
                  <a:pt x="3217" y="2863"/>
                  <a:pt x="3357" y="3034"/>
                  <a:pt x="3588" y="3199"/>
                </a:cubicBezTo>
                <a:cubicBezTo>
                  <a:pt x="3834" y="3374"/>
                  <a:pt x="4057" y="3453"/>
                  <a:pt x="4206" y="3505"/>
                </a:cubicBezTo>
                <a:cubicBezTo>
                  <a:pt x="4346" y="3553"/>
                  <a:pt x="4468" y="3582"/>
                  <a:pt x="4556" y="3600"/>
                </a:cubicBezTo>
                <a:cubicBezTo>
                  <a:pt x="4556" y="2400"/>
                  <a:pt x="4556" y="1200"/>
                  <a:pt x="4556" y="0"/>
                </a:cubicBezTo>
                <a:cubicBezTo>
                  <a:pt x="3037" y="0"/>
                  <a:pt x="1519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"/>
          <p:cNvSpPr/>
          <p:nvPr/>
        </p:nvSpPr>
        <p:spPr>
          <a:xfrm>
            <a:off x="5418000" y="2304000"/>
            <a:ext cx="4467600" cy="676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800">
                <a:solidFill>
                  <a:srgbClr val="333333"/>
                </a:solidFill>
                <a:effectLst/>
                <a:latin typeface="MiSans"/>
                <a:ea typeface="MiSans"/>
              </a:rPr>
              <a:t>单击编写文本</a:t>
            </a:r>
            <a:endParaRPr lang="zh-CN" altLang="en-US" sz="3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8" name="文本"/>
          <p:cNvSpPr/>
          <p:nvPr/>
        </p:nvSpPr>
        <p:spPr>
          <a:xfrm>
            <a:off x="5868000" y="35028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请输入文本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9" name="文本"/>
          <p:cNvSpPr/>
          <p:nvPr/>
        </p:nvSpPr>
        <p:spPr>
          <a:xfrm>
            <a:off x="5868000" y="31284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请录入标题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0" name="文本"/>
          <p:cNvSpPr/>
          <p:nvPr/>
        </p:nvSpPr>
        <p:spPr>
          <a:xfrm>
            <a:off x="7416000" y="31284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333333"/>
                </a:solidFill>
                <a:effectLst/>
                <a:latin typeface="MiSans"/>
                <a:ea typeface="MiSans"/>
              </a:rPr>
              <a:t>请输入文本</a:t>
            </a:r>
            <a:endParaRPr lang="zh-CN" altLang="en-US" sz="1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7416000" y="35028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333333"/>
                </a:solidFill>
                <a:effectLst/>
                <a:latin typeface="MiSans"/>
                <a:ea typeface="MiSans"/>
              </a:rPr>
              <a:t>请输入文本</a:t>
            </a:r>
            <a:endParaRPr lang="zh-CN" altLang="en-US" sz="1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5868000" y="3952800"/>
            <a:ext cx="5860800" cy="568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000">
                <a:solidFill>
                  <a:srgbClr val="333333"/>
                </a:solidFill>
                <a:effectLst/>
                <a:latin typeface="MiSans"/>
                <a:ea typeface="MiSans"/>
              </a:rPr>
              <a:t>Lorem ipsum dolor sit amet consectetur adipiscing elit, sed do eiusmod tempor </a:t>
            </a:r>
            <a:endParaRPr lang="zh-CN" altLang="en-US" sz="10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split orient="vert" dir="in"/>
      </p:transition>
    </mc:Choice>
    <mc:Fallback xmlns="">
      <p:transition advTm="2000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6912000" y="5205600"/>
            <a:ext cx="126000" cy="126000"/>
          </a:xfrm>
          <a:prstGeom prst="flowChartConnector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>
            <a:off x="6912000" y="4150800"/>
            <a:ext cx="126000" cy="126000"/>
          </a:xfrm>
          <a:prstGeom prst="flowChartConnector">
            <a:avLst/>
          </a:prstGeom>
          <a:solidFill>
            <a:srgbClr val="06B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6912000" y="3099600"/>
            <a:ext cx="126000" cy="126000"/>
          </a:xfrm>
          <a:prstGeom prst="flowChartConnector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4514400" y="3812400"/>
            <a:ext cx="1602000" cy="1810800"/>
          </a:xfrm>
          <a:prstGeom prst="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2721600" y="3254400"/>
            <a:ext cx="1602000" cy="2365200"/>
          </a:xfrm>
          <a:prstGeom prst="rect">
            <a:avLst/>
          </a:prstGeom>
          <a:solidFill>
            <a:srgbClr val="06B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>
            <a:off x="932400" y="2142000"/>
            <a:ext cx="1602000" cy="3481200"/>
          </a:xfrm>
          <a:prstGeom prst="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icon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200" y="2336400"/>
            <a:ext cx="572400" cy="572400"/>
          </a:xfrm>
          <a:prstGeom prst="rect">
            <a:avLst/>
          </a:prstGeom>
        </p:spPr>
      </p:pic>
      <p:pic>
        <p:nvPicPr>
          <p:cNvPr id="11" name="icon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400" y="3438000"/>
            <a:ext cx="572400" cy="572400"/>
          </a:xfrm>
          <a:prstGeom prst="rect">
            <a:avLst/>
          </a:prstGeom>
        </p:spPr>
      </p:pic>
      <p:pic>
        <p:nvPicPr>
          <p:cNvPr id="12" name="icon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5600" y="4030200"/>
            <a:ext cx="572400" cy="572400"/>
          </a:xfrm>
          <a:prstGeom prst="rect">
            <a:avLst/>
          </a:prstGeom>
        </p:spPr>
      </p:pic>
      <p:sp>
        <p:nvSpPr>
          <p:cNvPr id="13" name="文本"/>
          <p:cNvSpPr/>
          <p:nvPr/>
        </p:nvSpPr>
        <p:spPr>
          <a:xfrm>
            <a:off x="1056600" y="3088800"/>
            <a:ext cx="1353600" cy="232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2845800" y="3758400"/>
            <a:ext cx="1353600" cy="13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请单击这里输入标题，单击这里输入标题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4638600" y="4726800"/>
            <a:ext cx="13536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小清快12你好年终工作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6912000" y="2070000"/>
            <a:ext cx="24552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7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7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7268400" y="2808000"/>
            <a:ext cx="41724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7268400" y="3859200"/>
            <a:ext cx="41724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7268400" y="4914000"/>
            <a:ext cx="4172400" cy="709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图形"/>
          <p:cNvSpPr/>
          <p:nvPr/>
        </p:nvSpPr>
        <p:spPr>
          <a:xfrm rot="1020000">
            <a:off x="36000" y="637200"/>
            <a:ext cx="284400" cy="284400"/>
          </a:xfrm>
          <a:prstGeom prst="roundRect">
            <a:avLst>
              <a:gd name="adj" fmla="val 16658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图形"/>
          <p:cNvSpPr/>
          <p:nvPr/>
        </p:nvSpPr>
        <p:spPr>
          <a:xfrm rot="1020000">
            <a:off x="0" y="0"/>
            <a:ext cx="1000800" cy="1000800"/>
          </a:xfrm>
          <a:prstGeom prst="roundRect">
            <a:avLst>
              <a:gd name="adj" fmla="val 16658"/>
            </a:avLst>
          </a:prstGeom>
          <a:solidFill>
            <a:srgbClr val="4884EE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"/>
          <p:cNvSpPr/>
          <p:nvPr/>
        </p:nvSpPr>
        <p:spPr>
          <a:xfrm>
            <a:off x="799200" y="280800"/>
            <a:ext cx="2314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6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6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3" name="文本"/>
          <p:cNvSpPr/>
          <p:nvPr/>
        </p:nvSpPr>
        <p:spPr>
          <a:xfrm>
            <a:off x="759600" y="712800"/>
            <a:ext cx="2394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wipe/>
      </p:transition>
    </mc:Choice>
    <mc:Fallback xmlns="">
      <p:transition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573200"/>
            <a:ext cx="4803648" cy="4803644"/>
          </a:xfrm>
          <a:prstGeom prst="rect">
            <a:avLst/>
          </a:prstGeom>
        </p:spPr>
      </p:pic>
      <p:sp>
        <p:nvSpPr>
          <p:cNvPr id="5" name="图形"/>
          <p:cNvSpPr/>
          <p:nvPr/>
        </p:nvSpPr>
        <p:spPr>
          <a:xfrm rot="2700000">
            <a:off x="5360400" y="2350800"/>
            <a:ext cx="622800" cy="597600"/>
          </a:xfrm>
          <a:prstGeom prst="round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2700000">
            <a:off x="5360400" y="5162400"/>
            <a:ext cx="622800" cy="597600"/>
          </a:xfrm>
          <a:prstGeom prst="round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 rot="2700000">
            <a:off x="5360400" y="3736800"/>
            <a:ext cx="622800" cy="597600"/>
          </a:xfrm>
          <a:prstGeom prst="roundRect">
            <a:avLst/>
          </a:prstGeom>
          <a:solidFill>
            <a:srgbClr val="06B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"/>
          <p:cNvSpPr/>
          <p:nvPr/>
        </p:nvSpPr>
        <p:spPr>
          <a:xfrm>
            <a:off x="5878800" y="1947600"/>
            <a:ext cx="1742400" cy="52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400">
                <a:solidFill>
                  <a:srgbClr val="333333"/>
                </a:solidFill>
                <a:effectLst/>
                <a:latin typeface="MiSans"/>
                <a:ea typeface="MiSans"/>
              </a:rPr>
              <a:t>选材</a:t>
            </a:r>
            <a:endParaRPr lang="zh-CN" altLang="en-US" sz="2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9" name="文本"/>
          <p:cNvSpPr/>
          <p:nvPr/>
        </p:nvSpPr>
        <p:spPr>
          <a:xfrm>
            <a:off x="6004800" y="3380400"/>
            <a:ext cx="1742400" cy="52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400">
                <a:solidFill>
                  <a:srgbClr val="333333"/>
                </a:solidFill>
                <a:effectLst/>
                <a:latin typeface="MiSans"/>
                <a:ea typeface="MiSans"/>
              </a:rPr>
              <a:t>选材</a:t>
            </a:r>
            <a:endParaRPr lang="zh-CN" altLang="en-US" sz="2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0" name="文本"/>
          <p:cNvSpPr/>
          <p:nvPr/>
        </p:nvSpPr>
        <p:spPr>
          <a:xfrm>
            <a:off x="6055200" y="4903200"/>
            <a:ext cx="1742400" cy="525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400">
                <a:solidFill>
                  <a:srgbClr val="333333"/>
                </a:solidFill>
                <a:effectLst/>
                <a:latin typeface="MiSans"/>
                <a:ea typeface="MiSans"/>
              </a:rPr>
              <a:t>选材</a:t>
            </a:r>
            <a:endParaRPr lang="zh-CN" altLang="en-US" sz="2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6044400" y="5421600"/>
            <a:ext cx="4233600" cy="453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300">
                <a:solidFill>
                  <a:srgbClr val="333333"/>
                </a:solidFill>
                <a:effectLst/>
                <a:latin typeface="MiSans"/>
                <a:ea typeface="MiSans"/>
              </a:rPr>
              <a:t>小清快12你好年终</a:t>
            </a:r>
            <a:endParaRPr lang="zh-CN" altLang="en-US" sz="23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6030000" y="3895200"/>
            <a:ext cx="4233600" cy="813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请单击这里后输入标题，请单击这里后输入您的标题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6044400" y="2426400"/>
            <a:ext cx="4233600" cy="813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请单击这里后输入标题，请单击这里后输入您的标题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图形"/>
          <p:cNvSpPr/>
          <p:nvPr/>
        </p:nvSpPr>
        <p:spPr>
          <a:xfrm rot="1020000">
            <a:off x="36000" y="637200"/>
            <a:ext cx="284400" cy="284400"/>
          </a:xfrm>
          <a:prstGeom prst="roundRect">
            <a:avLst>
              <a:gd name="adj" fmla="val 16658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图形"/>
          <p:cNvSpPr/>
          <p:nvPr/>
        </p:nvSpPr>
        <p:spPr>
          <a:xfrm rot="1020000">
            <a:off x="0" y="0"/>
            <a:ext cx="1000800" cy="1000800"/>
          </a:xfrm>
          <a:prstGeom prst="roundRect">
            <a:avLst>
              <a:gd name="adj" fmla="val 16658"/>
            </a:avLst>
          </a:prstGeom>
          <a:solidFill>
            <a:srgbClr val="4884EE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"/>
          <p:cNvSpPr/>
          <p:nvPr/>
        </p:nvSpPr>
        <p:spPr>
          <a:xfrm>
            <a:off x="799200" y="280800"/>
            <a:ext cx="2314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6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6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759600" y="712800"/>
            <a:ext cx="2394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pull/>
      </p:transition>
    </mc:Choice>
    <mc:Fallback xmlns="">
      <p:transition advTm="2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377" y="4428888"/>
            <a:ext cx="1361871" cy="1714500"/>
          </a:xfrm>
          <a:prstGeom prst="rect">
            <a:avLst/>
          </a:prstGeom>
        </p:spPr>
      </p:pic>
      <p:sp>
        <p:nvSpPr>
          <p:cNvPr id="5" name="图形"/>
          <p:cNvSpPr/>
          <p:nvPr/>
        </p:nvSpPr>
        <p:spPr>
          <a:xfrm>
            <a:off x="1191600" y="1087200"/>
            <a:ext cx="4258800" cy="4687200"/>
          </a:xfrm>
          <a:prstGeom prst="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1450800" y="1335600"/>
            <a:ext cx="3736800" cy="34380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"/>
          <p:cNvSpPr/>
          <p:nvPr/>
        </p:nvSpPr>
        <p:spPr>
          <a:xfrm>
            <a:off x="2075400" y="4924800"/>
            <a:ext cx="2491200" cy="601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在这里单击输入您的标题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8" name="文本"/>
          <p:cNvSpPr/>
          <p:nvPr/>
        </p:nvSpPr>
        <p:spPr>
          <a:xfrm>
            <a:off x="6872400" y="2653200"/>
            <a:ext cx="4258800" cy="160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9" name="图形"/>
          <p:cNvSpPr/>
          <p:nvPr/>
        </p:nvSpPr>
        <p:spPr>
          <a:xfrm rot="1020000">
            <a:off x="36000" y="637200"/>
            <a:ext cx="284400" cy="284400"/>
          </a:xfrm>
          <a:prstGeom prst="roundRect">
            <a:avLst>
              <a:gd name="adj" fmla="val 16658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 rot="1020000">
            <a:off x="0" y="0"/>
            <a:ext cx="1000800" cy="1000800"/>
          </a:xfrm>
          <a:prstGeom prst="roundRect">
            <a:avLst>
              <a:gd name="adj" fmla="val 16658"/>
            </a:avLst>
          </a:prstGeom>
          <a:solidFill>
            <a:srgbClr val="4884EE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"/>
          <p:cNvSpPr/>
          <p:nvPr/>
        </p:nvSpPr>
        <p:spPr>
          <a:xfrm>
            <a:off x="799200" y="280800"/>
            <a:ext cx="2314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6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6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759600" y="712800"/>
            <a:ext cx="2394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wedge/>
      </p:transition>
    </mc:Choice>
    <mc:Fallback xmlns="">
      <p:transition advTm="2000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  <p:bldP spid="8" grpId="0"/>
      <p:bldP spid="9" grpId="0" animBg="1"/>
      <p:bldP spid="10" grpId="0" animBg="1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10317600" y="0"/>
            <a:ext cx="3747600" cy="3747600"/>
          </a:xfrm>
          <a:prstGeom prst="donu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 flipH="1" flipV="1">
            <a:off x="0" y="0"/>
            <a:ext cx="7786800" cy="7239600"/>
          </a:xfrm>
          <a:custGeom>
            <a:avLst/>
            <a:gdLst>
              <a:gd name="T0" fmla="*/ 0 w 5588"/>
              <a:gd name="T1" fmla="*/ 4 h 3604"/>
              <a:gd name="T2" fmla="*/ 336 w 5588"/>
              <a:gd name="T3" fmla="*/ 472 h 3604"/>
              <a:gd name="T4" fmla="*/ 560 w 5588"/>
              <a:gd name="T5" fmla="*/ 656 h 3604"/>
              <a:gd name="T6" fmla="*/ 1312 w 5588"/>
              <a:gd name="T7" fmla="*/ 984 h 3604"/>
              <a:gd name="T8" fmla="*/ 2008 w 5588"/>
              <a:gd name="T9" fmla="*/ 1080 h 3604"/>
              <a:gd name="T10" fmla="*/ 2488 w 5588"/>
              <a:gd name="T11" fmla="*/ 1144 h 3604"/>
              <a:gd name="T12" fmla="*/ 2904 w 5588"/>
              <a:gd name="T13" fmla="*/ 1272 h 3604"/>
              <a:gd name="T14" fmla="*/ 3168 w 5588"/>
              <a:gd name="T15" fmla="*/ 1456 h 3604"/>
              <a:gd name="T16" fmla="*/ 3400 w 5588"/>
              <a:gd name="T17" fmla="*/ 1864 h 3604"/>
              <a:gd name="T18" fmla="*/ 3624 w 5588"/>
              <a:gd name="T19" fmla="*/ 2240 h 3604"/>
              <a:gd name="T20" fmla="*/ 4072 w 5588"/>
              <a:gd name="T21" fmla="*/ 2808 h 3604"/>
              <a:gd name="T22" fmla="*/ 4912 w 5588"/>
              <a:gd name="T23" fmla="*/ 3400 h 3604"/>
              <a:gd name="T24" fmla="*/ 5588 w 5588"/>
              <a:gd name="T25" fmla="*/ 3604 h 3604"/>
              <a:gd name="T26" fmla="*/ 5588 w 5588"/>
              <a:gd name="T27" fmla="*/ 0 h 3604"/>
              <a:gd name="T28" fmla="*/ 0 w 5588"/>
              <a:gd name="T29" fmla="*/ 4 h 3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588" h="3604">
                <a:moveTo>
                  <a:pt x="0" y="4"/>
                </a:moveTo>
                <a:cubicBezTo>
                  <a:pt x="59" y="126"/>
                  <a:pt x="162" y="302"/>
                  <a:pt x="336" y="472"/>
                </a:cubicBezTo>
                <a:cubicBezTo>
                  <a:pt x="358" y="493"/>
                  <a:pt x="437" y="570"/>
                  <a:pt x="560" y="656"/>
                </a:cubicBezTo>
                <a:cubicBezTo>
                  <a:pt x="620" y="698"/>
                  <a:pt x="883" y="877"/>
                  <a:pt x="1312" y="984"/>
                </a:cubicBezTo>
                <a:cubicBezTo>
                  <a:pt x="1484" y="1026"/>
                  <a:pt x="1658" y="1044"/>
                  <a:pt x="2008" y="1080"/>
                </a:cubicBezTo>
                <a:cubicBezTo>
                  <a:pt x="2153" y="1094"/>
                  <a:pt x="2288" y="1105"/>
                  <a:pt x="2488" y="1144"/>
                </a:cubicBezTo>
                <a:cubicBezTo>
                  <a:pt x="2712" y="1187"/>
                  <a:pt x="2817" y="1228"/>
                  <a:pt x="2904" y="1272"/>
                </a:cubicBezTo>
                <a:cubicBezTo>
                  <a:pt x="2976" y="1308"/>
                  <a:pt x="3074" y="1358"/>
                  <a:pt x="3168" y="1456"/>
                </a:cubicBezTo>
                <a:cubicBezTo>
                  <a:pt x="3278" y="1569"/>
                  <a:pt x="3294" y="1657"/>
                  <a:pt x="3400" y="1864"/>
                </a:cubicBezTo>
                <a:cubicBezTo>
                  <a:pt x="3467" y="1995"/>
                  <a:pt x="3521" y="2080"/>
                  <a:pt x="3624" y="2240"/>
                </a:cubicBezTo>
                <a:cubicBezTo>
                  <a:pt x="3688" y="2339"/>
                  <a:pt x="3840" y="2573"/>
                  <a:pt x="4072" y="2808"/>
                </a:cubicBezTo>
                <a:cubicBezTo>
                  <a:pt x="4442" y="3181"/>
                  <a:pt x="4820" y="3358"/>
                  <a:pt x="4912" y="3400"/>
                </a:cubicBezTo>
                <a:cubicBezTo>
                  <a:pt x="5172" y="3517"/>
                  <a:pt x="5409" y="3574"/>
                  <a:pt x="5588" y="3604"/>
                </a:cubicBezTo>
                <a:cubicBezTo>
                  <a:pt x="5588" y="2402"/>
                  <a:pt x="5588" y="1201"/>
                  <a:pt x="5588" y="0"/>
                </a:cubicBezTo>
                <a:cubicBezTo>
                  <a:pt x="3725" y="1"/>
                  <a:pt x="1863" y="2"/>
                  <a:pt x="0" y="4"/>
                </a:cubicBez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10800000">
            <a:off x="0" y="61200"/>
            <a:ext cx="6858000" cy="6876000"/>
          </a:xfrm>
          <a:custGeom>
            <a:avLst/>
            <a:gdLst>
              <a:gd name="T0" fmla="*/ 0 w 4556"/>
              <a:gd name="T1" fmla="*/ 0 h 3600"/>
              <a:gd name="T2" fmla="*/ 210 w 4556"/>
              <a:gd name="T3" fmla="*/ 373 h 3600"/>
              <a:gd name="T4" fmla="*/ 456 w 4556"/>
              <a:gd name="T5" fmla="*/ 541 h 3600"/>
              <a:gd name="T6" fmla="*/ 834 w 4556"/>
              <a:gd name="T7" fmla="*/ 655 h 3600"/>
              <a:gd name="T8" fmla="*/ 1302 w 4556"/>
              <a:gd name="T9" fmla="*/ 721 h 3600"/>
              <a:gd name="T10" fmla="*/ 1704 w 4556"/>
              <a:gd name="T11" fmla="*/ 781 h 3600"/>
              <a:gd name="T12" fmla="*/ 2160 w 4556"/>
              <a:gd name="T13" fmla="*/ 1009 h 3600"/>
              <a:gd name="T14" fmla="*/ 2496 w 4556"/>
              <a:gd name="T15" fmla="*/ 1411 h 3600"/>
              <a:gd name="T16" fmla="*/ 2646 w 4556"/>
              <a:gd name="T17" fmla="*/ 1765 h 3600"/>
              <a:gd name="T18" fmla="*/ 2910 w 4556"/>
              <a:gd name="T19" fmla="*/ 2371 h 3600"/>
              <a:gd name="T20" fmla="*/ 3174 w 4556"/>
              <a:gd name="T21" fmla="*/ 2809 h 3600"/>
              <a:gd name="T22" fmla="*/ 3588 w 4556"/>
              <a:gd name="T23" fmla="*/ 3199 h 3600"/>
              <a:gd name="T24" fmla="*/ 4206 w 4556"/>
              <a:gd name="T25" fmla="*/ 3505 h 3600"/>
              <a:gd name="T26" fmla="*/ 4556 w 4556"/>
              <a:gd name="T27" fmla="*/ 3600 h 3600"/>
              <a:gd name="T28" fmla="*/ 4556 w 4556"/>
              <a:gd name="T29" fmla="*/ 0 h 3600"/>
              <a:gd name="T30" fmla="*/ 0 w 4556"/>
              <a:gd name="T31" fmla="*/ 0 h 3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556" h="3600">
                <a:moveTo>
                  <a:pt x="0" y="0"/>
                </a:moveTo>
                <a:cubicBezTo>
                  <a:pt x="25" y="96"/>
                  <a:pt x="81" y="244"/>
                  <a:pt x="210" y="373"/>
                </a:cubicBezTo>
                <a:cubicBezTo>
                  <a:pt x="300" y="462"/>
                  <a:pt x="390" y="508"/>
                  <a:pt x="456" y="541"/>
                </a:cubicBezTo>
                <a:cubicBezTo>
                  <a:pt x="493" y="559"/>
                  <a:pt x="592" y="606"/>
                  <a:pt x="834" y="655"/>
                </a:cubicBezTo>
                <a:cubicBezTo>
                  <a:pt x="955" y="679"/>
                  <a:pt x="998" y="681"/>
                  <a:pt x="1302" y="721"/>
                </a:cubicBezTo>
                <a:cubicBezTo>
                  <a:pt x="1537" y="751"/>
                  <a:pt x="1655" y="767"/>
                  <a:pt x="1704" y="781"/>
                </a:cubicBezTo>
                <a:cubicBezTo>
                  <a:pt x="1956" y="852"/>
                  <a:pt x="2122" y="979"/>
                  <a:pt x="2160" y="1009"/>
                </a:cubicBezTo>
                <a:cubicBezTo>
                  <a:pt x="2348" y="1157"/>
                  <a:pt x="2444" y="1321"/>
                  <a:pt x="2496" y="1411"/>
                </a:cubicBezTo>
                <a:cubicBezTo>
                  <a:pt x="2542" y="1491"/>
                  <a:pt x="2542" y="1507"/>
                  <a:pt x="2646" y="1765"/>
                </a:cubicBezTo>
                <a:cubicBezTo>
                  <a:pt x="2763" y="2054"/>
                  <a:pt x="2822" y="2199"/>
                  <a:pt x="2910" y="2371"/>
                </a:cubicBezTo>
                <a:cubicBezTo>
                  <a:pt x="3001" y="2549"/>
                  <a:pt x="3061" y="2666"/>
                  <a:pt x="3174" y="2809"/>
                </a:cubicBezTo>
                <a:cubicBezTo>
                  <a:pt x="3217" y="2863"/>
                  <a:pt x="3357" y="3034"/>
                  <a:pt x="3588" y="3199"/>
                </a:cubicBezTo>
                <a:cubicBezTo>
                  <a:pt x="3834" y="3374"/>
                  <a:pt x="4057" y="3453"/>
                  <a:pt x="4206" y="3505"/>
                </a:cubicBezTo>
                <a:cubicBezTo>
                  <a:pt x="4346" y="3553"/>
                  <a:pt x="4468" y="3582"/>
                  <a:pt x="4556" y="3600"/>
                </a:cubicBezTo>
                <a:cubicBezTo>
                  <a:pt x="4556" y="2400"/>
                  <a:pt x="4556" y="1200"/>
                  <a:pt x="4556" y="0"/>
                </a:cubicBezTo>
                <a:cubicBezTo>
                  <a:pt x="3037" y="0"/>
                  <a:pt x="1519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"/>
          <p:cNvSpPr/>
          <p:nvPr/>
        </p:nvSpPr>
        <p:spPr>
          <a:xfrm>
            <a:off x="5418000" y="2304000"/>
            <a:ext cx="4467600" cy="676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800">
                <a:solidFill>
                  <a:srgbClr val="333333"/>
                </a:solidFill>
                <a:effectLst/>
                <a:latin typeface="MiSans"/>
                <a:ea typeface="MiSans"/>
              </a:rPr>
              <a:t>单击编写文本</a:t>
            </a:r>
            <a:endParaRPr lang="zh-CN" altLang="en-US" sz="3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8" name="文本"/>
          <p:cNvSpPr/>
          <p:nvPr/>
        </p:nvSpPr>
        <p:spPr>
          <a:xfrm>
            <a:off x="5868000" y="35028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请输入文本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9" name="文本"/>
          <p:cNvSpPr/>
          <p:nvPr/>
        </p:nvSpPr>
        <p:spPr>
          <a:xfrm>
            <a:off x="5868000" y="31284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请录入标题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0" name="文本"/>
          <p:cNvSpPr/>
          <p:nvPr/>
        </p:nvSpPr>
        <p:spPr>
          <a:xfrm>
            <a:off x="7416000" y="31284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333333"/>
                </a:solidFill>
                <a:effectLst/>
                <a:latin typeface="MiSans"/>
                <a:ea typeface="MiSans"/>
              </a:rPr>
              <a:t>请输入文本</a:t>
            </a:r>
            <a:endParaRPr lang="zh-CN" altLang="en-US" sz="1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7416000" y="35028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333333"/>
                </a:solidFill>
                <a:effectLst/>
                <a:latin typeface="MiSans"/>
                <a:ea typeface="MiSans"/>
              </a:rPr>
              <a:t>请输入文本</a:t>
            </a:r>
            <a:endParaRPr lang="zh-CN" altLang="en-US" sz="1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5868000" y="3952800"/>
            <a:ext cx="5860800" cy="568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000">
                <a:solidFill>
                  <a:srgbClr val="333333"/>
                </a:solidFill>
                <a:effectLst/>
                <a:latin typeface="MiSans"/>
                <a:ea typeface="MiSans"/>
              </a:rPr>
              <a:t>Lorem ipsum dolor sit amet consectetur adipiscing elit, sed do eiusmod tempor </a:t>
            </a:r>
            <a:endParaRPr lang="zh-CN" altLang="en-US" sz="10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split orient="vert" dir="in"/>
      </p:transition>
    </mc:Choice>
    <mc:Fallback xmlns="">
      <p:transition advTm="2000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800" y="1404000"/>
            <a:ext cx="5080000" cy="4182803"/>
          </a:xfrm>
          <a:prstGeom prst="rect">
            <a:avLst/>
          </a:prstGeom>
        </p:spPr>
      </p:pic>
      <p:sp>
        <p:nvSpPr>
          <p:cNvPr id="5" name="图形"/>
          <p:cNvSpPr/>
          <p:nvPr/>
        </p:nvSpPr>
        <p:spPr>
          <a:xfrm>
            <a:off x="5695200" y="2066400"/>
            <a:ext cx="5349600" cy="1861200"/>
          </a:xfrm>
          <a:prstGeom prst="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"/>
          <p:cNvSpPr/>
          <p:nvPr/>
        </p:nvSpPr>
        <p:spPr>
          <a:xfrm>
            <a:off x="6888600" y="2674800"/>
            <a:ext cx="2962800" cy="644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400">
                <a:solidFill>
                  <a:srgbClr val="ECF2FD"/>
                </a:solidFill>
                <a:effectLst/>
                <a:latin typeface="MiSans"/>
                <a:ea typeface="MiSans"/>
              </a:rPr>
              <a:t>在这里输标题</a:t>
            </a:r>
            <a:endParaRPr lang="zh-CN" altLang="en-US" sz="34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7" name="文本"/>
          <p:cNvSpPr/>
          <p:nvPr/>
        </p:nvSpPr>
        <p:spPr>
          <a:xfrm>
            <a:off x="6490800" y="4341600"/>
            <a:ext cx="4201200" cy="75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请在这里单击输入标题，单击这里输入标题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8" name="图形"/>
          <p:cNvSpPr/>
          <p:nvPr/>
        </p:nvSpPr>
        <p:spPr>
          <a:xfrm rot="1020000">
            <a:off x="36000" y="637200"/>
            <a:ext cx="284400" cy="284400"/>
          </a:xfrm>
          <a:prstGeom prst="roundRect">
            <a:avLst>
              <a:gd name="adj" fmla="val 16658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 rot="1020000">
            <a:off x="0" y="0"/>
            <a:ext cx="1000800" cy="1000800"/>
          </a:xfrm>
          <a:prstGeom prst="roundRect">
            <a:avLst>
              <a:gd name="adj" fmla="val 16658"/>
            </a:avLst>
          </a:prstGeom>
          <a:solidFill>
            <a:srgbClr val="4884EE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"/>
          <p:cNvSpPr/>
          <p:nvPr/>
        </p:nvSpPr>
        <p:spPr>
          <a:xfrm>
            <a:off x="799200" y="280800"/>
            <a:ext cx="2314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6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6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759600" y="712800"/>
            <a:ext cx="2394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2000">
        <p15:prstTrans prst="pageCurlDouble"/>
      </p:transition>
    </mc:Choice>
    <mc:Fallback xmlns=""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8" grpId="0" animBg="1"/>
      <p:bldP spid="9" grpId="0" animBg="1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1609200" y="2268000"/>
            <a:ext cx="1850400" cy="2995200"/>
          </a:xfrm>
          <a:prstGeom prst="round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 flipH="1">
            <a:off x="2649600" y="2268000"/>
            <a:ext cx="828000" cy="968400"/>
          </a:xfrm>
          <a:custGeom>
            <a:avLst/>
            <a:gdLst>
              <a:gd name="T0" fmla="*/ 64 w 64"/>
              <a:gd name="T1" fmla="*/ 21 h 75"/>
              <a:gd name="T2" fmla="*/ 59 w 64"/>
              <a:gd name="T3" fmla="*/ 0 h 75"/>
              <a:gd name="T4" fmla="*/ 0 w 64"/>
              <a:gd name="T5" fmla="*/ 0 h 75"/>
              <a:gd name="T6" fmla="*/ 0 w 64"/>
              <a:gd name="T7" fmla="*/ 74 h 75"/>
              <a:gd name="T8" fmla="*/ 10 w 64"/>
              <a:gd name="T9" fmla="*/ 75 h 75"/>
              <a:gd name="T10" fmla="*/ 64 w 64"/>
              <a:gd name="T11" fmla="*/ 21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" h="75">
                <a:moveTo>
                  <a:pt x="64" y="21"/>
                </a:moveTo>
                <a:cubicBezTo>
                  <a:pt x="64" y="14"/>
                  <a:pt x="62" y="7"/>
                  <a:pt x="5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74"/>
                  <a:pt x="0" y="74"/>
                  <a:pt x="0" y="74"/>
                </a:cubicBezTo>
                <a:cubicBezTo>
                  <a:pt x="3" y="75"/>
                  <a:pt x="7" y="75"/>
                  <a:pt x="10" y="75"/>
                </a:cubicBezTo>
                <a:cubicBezTo>
                  <a:pt x="40" y="75"/>
                  <a:pt x="64" y="51"/>
                  <a:pt x="64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4035600" y="2926800"/>
            <a:ext cx="1850400" cy="2995200"/>
          </a:xfrm>
          <a:prstGeom prst="round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 flipH="1">
            <a:off x="5076000" y="2926800"/>
            <a:ext cx="828000" cy="968400"/>
          </a:xfrm>
          <a:custGeom>
            <a:avLst/>
            <a:gdLst>
              <a:gd name="T0" fmla="*/ 64 w 64"/>
              <a:gd name="T1" fmla="*/ 21 h 75"/>
              <a:gd name="T2" fmla="*/ 59 w 64"/>
              <a:gd name="T3" fmla="*/ 0 h 75"/>
              <a:gd name="T4" fmla="*/ 0 w 64"/>
              <a:gd name="T5" fmla="*/ 0 h 75"/>
              <a:gd name="T6" fmla="*/ 0 w 64"/>
              <a:gd name="T7" fmla="*/ 74 h 75"/>
              <a:gd name="T8" fmla="*/ 10 w 64"/>
              <a:gd name="T9" fmla="*/ 75 h 75"/>
              <a:gd name="T10" fmla="*/ 64 w 64"/>
              <a:gd name="T11" fmla="*/ 21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" h="75">
                <a:moveTo>
                  <a:pt x="64" y="21"/>
                </a:moveTo>
                <a:cubicBezTo>
                  <a:pt x="64" y="14"/>
                  <a:pt x="62" y="7"/>
                  <a:pt x="5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74"/>
                  <a:pt x="0" y="74"/>
                  <a:pt x="0" y="74"/>
                </a:cubicBezTo>
                <a:cubicBezTo>
                  <a:pt x="3" y="75"/>
                  <a:pt x="7" y="75"/>
                  <a:pt x="10" y="75"/>
                </a:cubicBezTo>
                <a:cubicBezTo>
                  <a:pt x="40" y="75"/>
                  <a:pt x="64" y="51"/>
                  <a:pt x="64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6436800" y="2268000"/>
            <a:ext cx="1850400" cy="2995200"/>
          </a:xfrm>
          <a:prstGeom prst="round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 flipH="1">
            <a:off x="7477200" y="2268000"/>
            <a:ext cx="828000" cy="968400"/>
          </a:xfrm>
          <a:custGeom>
            <a:avLst/>
            <a:gdLst>
              <a:gd name="T0" fmla="*/ 64 w 64"/>
              <a:gd name="T1" fmla="*/ 21 h 75"/>
              <a:gd name="T2" fmla="*/ 59 w 64"/>
              <a:gd name="T3" fmla="*/ 0 h 75"/>
              <a:gd name="T4" fmla="*/ 0 w 64"/>
              <a:gd name="T5" fmla="*/ 0 h 75"/>
              <a:gd name="T6" fmla="*/ 0 w 64"/>
              <a:gd name="T7" fmla="*/ 74 h 75"/>
              <a:gd name="T8" fmla="*/ 10 w 64"/>
              <a:gd name="T9" fmla="*/ 75 h 75"/>
              <a:gd name="T10" fmla="*/ 64 w 64"/>
              <a:gd name="T11" fmla="*/ 21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" h="75">
                <a:moveTo>
                  <a:pt x="64" y="21"/>
                </a:moveTo>
                <a:cubicBezTo>
                  <a:pt x="64" y="14"/>
                  <a:pt x="62" y="7"/>
                  <a:pt x="5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74"/>
                  <a:pt x="0" y="74"/>
                  <a:pt x="0" y="74"/>
                </a:cubicBezTo>
                <a:cubicBezTo>
                  <a:pt x="3" y="75"/>
                  <a:pt x="7" y="75"/>
                  <a:pt x="10" y="75"/>
                </a:cubicBezTo>
                <a:cubicBezTo>
                  <a:pt x="40" y="75"/>
                  <a:pt x="64" y="51"/>
                  <a:pt x="64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>
            <a:off x="8866800" y="2926800"/>
            <a:ext cx="1850400" cy="2995200"/>
          </a:xfrm>
          <a:prstGeom prst="round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 flipH="1">
            <a:off x="9907200" y="2926800"/>
            <a:ext cx="828000" cy="968400"/>
          </a:xfrm>
          <a:custGeom>
            <a:avLst/>
            <a:gdLst>
              <a:gd name="T0" fmla="*/ 64 w 64"/>
              <a:gd name="T1" fmla="*/ 21 h 75"/>
              <a:gd name="T2" fmla="*/ 59 w 64"/>
              <a:gd name="T3" fmla="*/ 0 h 75"/>
              <a:gd name="T4" fmla="*/ 0 w 64"/>
              <a:gd name="T5" fmla="*/ 0 h 75"/>
              <a:gd name="T6" fmla="*/ 0 w 64"/>
              <a:gd name="T7" fmla="*/ 74 h 75"/>
              <a:gd name="T8" fmla="*/ 10 w 64"/>
              <a:gd name="T9" fmla="*/ 75 h 75"/>
              <a:gd name="T10" fmla="*/ 64 w 64"/>
              <a:gd name="T11" fmla="*/ 21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" h="75">
                <a:moveTo>
                  <a:pt x="64" y="21"/>
                </a:moveTo>
                <a:cubicBezTo>
                  <a:pt x="64" y="14"/>
                  <a:pt x="62" y="7"/>
                  <a:pt x="5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74"/>
                  <a:pt x="0" y="74"/>
                  <a:pt x="0" y="74"/>
                </a:cubicBezTo>
                <a:cubicBezTo>
                  <a:pt x="3" y="75"/>
                  <a:pt x="7" y="75"/>
                  <a:pt x="10" y="75"/>
                </a:cubicBezTo>
                <a:cubicBezTo>
                  <a:pt x="40" y="75"/>
                  <a:pt x="64" y="51"/>
                  <a:pt x="64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icon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400" y="2410200"/>
            <a:ext cx="331200" cy="331200"/>
          </a:xfrm>
          <a:prstGeom prst="rect">
            <a:avLst/>
          </a:prstGeom>
        </p:spPr>
      </p:pic>
      <p:pic>
        <p:nvPicPr>
          <p:cNvPr id="13" name="icon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000" y="3105000"/>
            <a:ext cx="331200" cy="331200"/>
          </a:xfrm>
          <a:prstGeom prst="rect">
            <a:avLst/>
          </a:prstGeom>
        </p:spPr>
      </p:pic>
      <p:pic>
        <p:nvPicPr>
          <p:cNvPr id="14" name="icon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6200" y="2446200"/>
            <a:ext cx="331200" cy="331200"/>
          </a:xfrm>
          <a:prstGeom prst="rect">
            <a:avLst/>
          </a:prstGeom>
        </p:spPr>
      </p:pic>
      <p:pic>
        <p:nvPicPr>
          <p:cNvPr id="15" name="icon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200" y="3105000"/>
            <a:ext cx="331200" cy="331200"/>
          </a:xfrm>
          <a:prstGeom prst="rect">
            <a:avLst/>
          </a:prstGeom>
        </p:spPr>
      </p:pic>
      <p:sp>
        <p:nvSpPr>
          <p:cNvPr id="16" name="文本"/>
          <p:cNvSpPr/>
          <p:nvPr/>
        </p:nvSpPr>
        <p:spPr>
          <a:xfrm>
            <a:off x="1837800" y="3463200"/>
            <a:ext cx="13932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请输入内容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1659600" y="3916800"/>
            <a:ext cx="1749600" cy="73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4240800" y="4122000"/>
            <a:ext cx="14256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900">
                <a:solidFill>
                  <a:srgbClr val="ECF2FD"/>
                </a:solidFill>
                <a:effectLst/>
                <a:latin typeface="MiSans"/>
                <a:ea typeface="MiSans"/>
              </a:rPr>
              <a:t>小标题</a:t>
            </a:r>
            <a:endParaRPr lang="zh-CN" altLang="en-US" sz="19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4071600" y="4579200"/>
            <a:ext cx="1749600" cy="73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在这里输入标题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文本"/>
          <p:cNvSpPr/>
          <p:nvPr/>
        </p:nvSpPr>
        <p:spPr>
          <a:xfrm>
            <a:off x="6665400" y="3463200"/>
            <a:ext cx="13932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请输入内容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文本"/>
          <p:cNvSpPr/>
          <p:nvPr/>
        </p:nvSpPr>
        <p:spPr>
          <a:xfrm>
            <a:off x="6487200" y="3916800"/>
            <a:ext cx="1749600" cy="73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单击可修改文本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2" name="文本"/>
          <p:cNvSpPr/>
          <p:nvPr/>
        </p:nvSpPr>
        <p:spPr>
          <a:xfrm>
            <a:off x="9086400" y="4122000"/>
            <a:ext cx="14256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900">
                <a:solidFill>
                  <a:srgbClr val="ECF2FD"/>
                </a:solidFill>
                <a:effectLst/>
                <a:latin typeface="MiSans"/>
                <a:ea typeface="MiSans"/>
              </a:rPr>
              <a:t>小标题</a:t>
            </a:r>
            <a:endParaRPr lang="zh-CN" altLang="en-US" sz="19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3" name="文本"/>
          <p:cNvSpPr/>
          <p:nvPr/>
        </p:nvSpPr>
        <p:spPr>
          <a:xfrm>
            <a:off x="8917200" y="4579200"/>
            <a:ext cx="1749600" cy="73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单击这里改文本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4" name="图形"/>
          <p:cNvSpPr/>
          <p:nvPr/>
        </p:nvSpPr>
        <p:spPr>
          <a:xfrm rot="1020000">
            <a:off x="36000" y="637200"/>
            <a:ext cx="284400" cy="284400"/>
          </a:xfrm>
          <a:prstGeom prst="roundRect">
            <a:avLst>
              <a:gd name="adj" fmla="val 16658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图形"/>
          <p:cNvSpPr/>
          <p:nvPr/>
        </p:nvSpPr>
        <p:spPr>
          <a:xfrm rot="1020000">
            <a:off x="0" y="0"/>
            <a:ext cx="1000800" cy="1000800"/>
          </a:xfrm>
          <a:prstGeom prst="roundRect">
            <a:avLst>
              <a:gd name="adj" fmla="val 16658"/>
            </a:avLst>
          </a:prstGeom>
          <a:solidFill>
            <a:srgbClr val="4884EE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"/>
          <p:cNvSpPr/>
          <p:nvPr/>
        </p:nvSpPr>
        <p:spPr>
          <a:xfrm>
            <a:off x="799200" y="280800"/>
            <a:ext cx="2314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6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6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7" name="文本"/>
          <p:cNvSpPr/>
          <p:nvPr/>
        </p:nvSpPr>
        <p:spPr>
          <a:xfrm>
            <a:off x="759600" y="712800"/>
            <a:ext cx="2394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randomBar dir="vert"/>
      </p:transition>
    </mc:Choice>
    <mc:Fallback xmlns="">
      <p:transition advTm="2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0" y="1490400"/>
            <a:ext cx="12193200" cy="27252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 rot="2700000">
            <a:off x="1681200" y="3618000"/>
            <a:ext cx="1198800" cy="1198800"/>
          </a:xfrm>
          <a:prstGeom prst="roundRect">
            <a:avLst>
              <a:gd name="adj" fmla="val 18672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2700000">
            <a:off x="4226400" y="3618000"/>
            <a:ext cx="1198800" cy="1198800"/>
          </a:xfrm>
          <a:prstGeom prst="roundRect">
            <a:avLst>
              <a:gd name="adj" fmla="val 18672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 rot="2700000">
            <a:off x="6768000" y="3618000"/>
            <a:ext cx="1198800" cy="1198800"/>
          </a:xfrm>
          <a:prstGeom prst="roundRect">
            <a:avLst>
              <a:gd name="adj" fmla="val 18672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 rot="2700000">
            <a:off x="9309600" y="3618000"/>
            <a:ext cx="1198800" cy="1198800"/>
          </a:xfrm>
          <a:prstGeom prst="roundRect">
            <a:avLst>
              <a:gd name="adj" fmla="val 18672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icon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3800" y="3990600"/>
            <a:ext cx="453600" cy="453600"/>
          </a:xfrm>
          <a:prstGeom prst="rect">
            <a:avLst/>
          </a:prstGeom>
        </p:spPr>
      </p:pic>
      <p:pic>
        <p:nvPicPr>
          <p:cNvPr id="10" name="icon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400" y="3990600"/>
            <a:ext cx="453600" cy="453600"/>
          </a:xfrm>
          <a:prstGeom prst="rect">
            <a:avLst/>
          </a:prstGeom>
        </p:spPr>
      </p:pic>
      <p:pic>
        <p:nvPicPr>
          <p:cNvPr id="11" name="icon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0600" y="3990600"/>
            <a:ext cx="453600" cy="453600"/>
          </a:xfrm>
          <a:prstGeom prst="rect">
            <a:avLst/>
          </a:prstGeom>
        </p:spPr>
      </p:pic>
      <p:pic>
        <p:nvPicPr>
          <p:cNvPr id="12" name="icon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2200" y="3990600"/>
            <a:ext cx="453600" cy="453600"/>
          </a:xfrm>
          <a:prstGeom prst="rect">
            <a:avLst/>
          </a:prstGeom>
        </p:spPr>
      </p:pic>
      <p:sp>
        <p:nvSpPr>
          <p:cNvPr id="13" name="文本"/>
          <p:cNvSpPr/>
          <p:nvPr/>
        </p:nvSpPr>
        <p:spPr>
          <a:xfrm>
            <a:off x="1029600" y="5065200"/>
            <a:ext cx="2502000" cy="410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000">
                <a:solidFill>
                  <a:srgbClr val="333333"/>
                </a:solidFill>
                <a:effectLst/>
                <a:latin typeface="MiSans"/>
                <a:ea typeface="MiSans"/>
              </a:rPr>
              <a:t>点击录入标题</a:t>
            </a:r>
            <a:endParaRPr lang="zh-CN" altLang="en-US" sz="20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3574800" y="5065200"/>
            <a:ext cx="2502000" cy="410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000">
                <a:solidFill>
                  <a:srgbClr val="333333"/>
                </a:solidFill>
                <a:effectLst/>
                <a:latin typeface="MiSans"/>
                <a:ea typeface="MiSans"/>
              </a:rPr>
              <a:t>单击输入标题</a:t>
            </a:r>
            <a:endParaRPr lang="zh-CN" altLang="en-US" sz="20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6116400" y="5065200"/>
            <a:ext cx="2502000" cy="410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000">
                <a:solidFill>
                  <a:srgbClr val="333333"/>
                </a:solidFill>
                <a:effectLst/>
                <a:latin typeface="MiSans"/>
                <a:ea typeface="MiSans"/>
              </a:rPr>
              <a:t>在这里输标题</a:t>
            </a:r>
            <a:endParaRPr lang="zh-CN" altLang="en-US" sz="20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8658000" y="5065200"/>
            <a:ext cx="2502000" cy="410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000">
                <a:solidFill>
                  <a:srgbClr val="333333"/>
                </a:solidFill>
                <a:effectLst/>
                <a:latin typeface="MiSans"/>
                <a:ea typeface="MiSans"/>
              </a:rPr>
              <a:t>单击编写文本</a:t>
            </a:r>
            <a:endParaRPr lang="zh-CN" altLang="en-US" sz="20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8776800" y="5414400"/>
            <a:ext cx="2264400" cy="536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94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6235200" y="5414400"/>
            <a:ext cx="2264400" cy="493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74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3690000" y="5414400"/>
            <a:ext cx="2264400" cy="536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94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文本"/>
          <p:cNvSpPr/>
          <p:nvPr/>
        </p:nvSpPr>
        <p:spPr>
          <a:xfrm>
            <a:off x="1148400" y="5414400"/>
            <a:ext cx="2264400" cy="51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84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图形"/>
          <p:cNvSpPr/>
          <p:nvPr/>
        </p:nvSpPr>
        <p:spPr>
          <a:xfrm rot="1020000">
            <a:off x="36000" y="637200"/>
            <a:ext cx="284400" cy="284400"/>
          </a:xfrm>
          <a:prstGeom prst="roundRect">
            <a:avLst>
              <a:gd name="adj" fmla="val 16658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图形"/>
          <p:cNvSpPr/>
          <p:nvPr/>
        </p:nvSpPr>
        <p:spPr>
          <a:xfrm rot="1020000">
            <a:off x="0" y="0"/>
            <a:ext cx="1000800" cy="1000800"/>
          </a:xfrm>
          <a:prstGeom prst="roundRect">
            <a:avLst>
              <a:gd name="adj" fmla="val 16658"/>
            </a:avLst>
          </a:prstGeom>
          <a:solidFill>
            <a:srgbClr val="4884EE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"/>
          <p:cNvSpPr/>
          <p:nvPr/>
        </p:nvSpPr>
        <p:spPr>
          <a:xfrm>
            <a:off x="799200" y="280800"/>
            <a:ext cx="2314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6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6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4" name="文本"/>
          <p:cNvSpPr/>
          <p:nvPr/>
        </p:nvSpPr>
        <p:spPr>
          <a:xfrm>
            <a:off x="759600" y="712800"/>
            <a:ext cx="2394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wheel spokes="8"/>
      </p:transition>
    </mc:Choice>
    <mc:Fallback xmlns="">
      <p:transition advTm="2000">
        <p:wheel spokes="8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3" presetClass="entr" presetSubtype="1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10317600" y="0"/>
            <a:ext cx="3747600" cy="3747600"/>
          </a:xfrm>
          <a:prstGeom prst="donu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 flipH="1" flipV="1">
            <a:off x="0" y="0"/>
            <a:ext cx="7786800" cy="7239600"/>
          </a:xfrm>
          <a:custGeom>
            <a:avLst/>
            <a:gdLst>
              <a:gd name="T0" fmla="*/ 0 w 5588"/>
              <a:gd name="T1" fmla="*/ 4 h 3604"/>
              <a:gd name="T2" fmla="*/ 336 w 5588"/>
              <a:gd name="T3" fmla="*/ 472 h 3604"/>
              <a:gd name="T4" fmla="*/ 560 w 5588"/>
              <a:gd name="T5" fmla="*/ 656 h 3604"/>
              <a:gd name="T6" fmla="*/ 1312 w 5588"/>
              <a:gd name="T7" fmla="*/ 984 h 3604"/>
              <a:gd name="T8" fmla="*/ 2008 w 5588"/>
              <a:gd name="T9" fmla="*/ 1080 h 3604"/>
              <a:gd name="T10" fmla="*/ 2488 w 5588"/>
              <a:gd name="T11" fmla="*/ 1144 h 3604"/>
              <a:gd name="T12" fmla="*/ 2904 w 5588"/>
              <a:gd name="T13" fmla="*/ 1272 h 3604"/>
              <a:gd name="T14" fmla="*/ 3168 w 5588"/>
              <a:gd name="T15" fmla="*/ 1456 h 3604"/>
              <a:gd name="T16" fmla="*/ 3400 w 5588"/>
              <a:gd name="T17" fmla="*/ 1864 h 3604"/>
              <a:gd name="T18" fmla="*/ 3624 w 5588"/>
              <a:gd name="T19" fmla="*/ 2240 h 3604"/>
              <a:gd name="T20" fmla="*/ 4072 w 5588"/>
              <a:gd name="T21" fmla="*/ 2808 h 3604"/>
              <a:gd name="T22" fmla="*/ 4912 w 5588"/>
              <a:gd name="T23" fmla="*/ 3400 h 3604"/>
              <a:gd name="T24" fmla="*/ 5588 w 5588"/>
              <a:gd name="T25" fmla="*/ 3604 h 3604"/>
              <a:gd name="T26" fmla="*/ 5588 w 5588"/>
              <a:gd name="T27" fmla="*/ 0 h 3604"/>
              <a:gd name="T28" fmla="*/ 0 w 5588"/>
              <a:gd name="T29" fmla="*/ 4 h 3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588" h="3604">
                <a:moveTo>
                  <a:pt x="0" y="4"/>
                </a:moveTo>
                <a:cubicBezTo>
                  <a:pt x="59" y="126"/>
                  <a:pt x="162" y="302"/>
                  <a:pt x="336" y="472"/>
                </a:cubicBezTo>
                <a:cubicBezTo>
                  <a:pt x="358" y="493"/>
                  <a:pt x="437" y="570"/>
                  <a:pt x="560" y="656"/>
                </a:cubicBezTo>
                <a:cubicBezTo>
                  <a:pt x="620" y="698"/>
                  <a:pt x="883" y="877"/>
                  <a:pt x="1312" y="984"/>
                </a:cubicBezTo>
                <a:cubicBezTo>
                  <a:pt x="1484" y="1026"/>
                  <a:pt x="1658" y="1044"/>
                  <a:pt x="2008" y="1080"/>
                </a:cubicBezTo>
                <a:cubicBezTo>
                  <a:pt x="2153" y="1094"/>
                  <a:pt x="2288" y="1105"/>
                  <a:pt x="2488" y="1144"/>
                </a:cubicBezTo>
                <a:cubicBezTo>
                  <a:pt x="2712" y="1187"/>
                  <a:pt x="2817" y="1228"/>
                  <a:pt x="2904" y="1272"/>
                </a:cubicBezTo>
                <a:cubicBezTo>
                  <a:pt x="2976" y="1308"/>
                  <a:pt x="3074" y="1358"/>
                  <a:pt x="3168" y="1456"/>
                </a:cubicBezTo>
                <a:cubicBezTo>
                  <a:pt x="3278" y="1569"/>
                  <a:pt x="3294" y="1657"/>
                  <a:pt x="3400" y="1864"/>
                </a:cubicBezTo>
                <a:cubicBezTo>
                  <a:pt x="3467" y="1995"/>
                  <a:pt x="3521" y="2080"/>
                  <a:pt x="3624" y="2240"/>
                </a:cubicBezTo>
                <a:cubicBezTo>
                  <a:pt x="3688" y="2339"/>
                  <a:pt x="3840" y="2573"/>
                  <a:pt x="4072" y="2808"/>
                </a:cubicBezTo>
                <a:cubicBezTo>
                  <a:pt x="4442" y="3181"/>
                  <a:pt x="4820" y="3358"/>
                  <a:pt x="4912" y="3400"/>
                </a:cubicBezTo>
                <a:cubicBezTo>
                  <a:pt x="5172" y="3517"/>
                  <a:pt x="5409" y="3574"/>
                  <a:pt x="5588" y="3604"/>
                </a:cubicBezTo>
                <a:cubicBezTo>
                  <a:pt x="5588" y="2402"/>
                  <a:pt x="5588" y="1201"/>
                  <a:pt x="5588" y="0"/>
                </a:cubicBezTo>
                <a:cubicBezTo>
                  <a:pt x="3725" y="1"/>
                  <a:pt x="1863" y="2"/>
                  <a:pt x="0" y="4"/>
                </a:cubicBez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10800000">
            <a:off x="0" y="61200"/>
            <a:ext cx="6858000" cy="6876000"/>
          </a:xfrm>
          <a:custGeom>
            <a:avLst/>
            <a:gdLst>
              <a:gd name="T0" fmla="*/ 0 w 4556"/>
              <a:gd name="T1" fmla="*/ 0 h 3600"/>
              <a:gd name="T2" fmla="*/ 210 w 4556"/>
              <a:gd name="T3" fmla="*/ 373 h 3600"/>
              <a:gd name="T4" fmla="*/ 456 w 4556"/>
              <a:gd name="T5" fmla="*/ 541 h 3600"/>
              <a:gd name="T6" fmla="*/ 834 w 4556"/>
              <a:gd name="T7" fmla="*/ 655 h 3600"/>
              <a:gd name="T8" fmla="*/ 1302 w 4556"/>
              <a:gd name="T9" fmla="*/ 721 h 3600"/>
              <a:gd name="T10" fmla="*/ 1704 w 4556"/>
              <a:gd name="T11" fmla="*/ 781 h 3600"/>
              <a:gd name="T12" fmla="*/ 2160 w 4556"/>
              <a:gd name="T13" fmla="*/ 1009 h 3600"/>
              <a:gd name="T14" fmla="*/ 2496 w 4556"/>
              <a:gd name="T15" fmla="*/ 1411 h 3600"/>
              <a:gd name="T16" fmla="*/ 2646 w 4556"/>
              <a:gd name="T17" fmla="*/ 1765 h 3600"/>
              <a:gd name="T18" fmla="*/ 2910 w 4556"/>
              <a:gd name="T19" fmla="*/ 2371 h 3600"/>
              <a:gd name="T20" fmla="*/ 3174 w 4556"/>
              <a:gd name="T21" fmla="*/ 2809 h 3600"/>
              <a:gd name="T22" fmla="*/ 3588 w 4556"/>
              <a:gd name="T23" fmla="*/ 3199 h 3600"/>
              <a:gd name="T24" fmla="*/ 4206 w 4556"/>
              <a:gd name="T25" fmla="*/ 3505 h 3600"/>
              <a:gd name="T26" fmla="*/ 4556 w 4556"/>
              <a:gd name="T27" fmla="*/ 3600 h 3600"/>
              <a:gd name="T28" fmla="*/ 4556 w 4556"/>
              <a:gd name="T29" fmla="*/ 0 h 3600"/>
              <a:gd name="T30" fmla="*/ 0 w 4556"/>
              <a:gd name="T31" fmla="*/ 0 h 3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556" h="3600">
                <a:moveTo>
                  <a:pt x="0" y="0"/>
                </a:moveTo>
                <a:cubicBezTo>
                  <a:pt x="25" y="96"/>
                  <a:pt x="81" y="244"/>
                  <a:pt x="210" y="373"/>
                </a:cubicBezTo>
                <a:cubicBezTo>
                  <a:pt x="300" y="462"/>
                  <a:pt x="390" y="508"/>
                  <a:pt x="456" y="541"/>
                </a:cubicBezTo>
                <a:cubicBezTo>
                  <a:pt x="493" y="559"/>
                  <a:pt x="592" y="606"/>
                  <a:pt x="834" y="655"/>
                </a:cubicBezTo>
                <a:cubicBezTo>
                  <a:pt x="955" y="679"/>
                  <a:pt x="998" y="681"/>
                  <a:pt x="1302" y="721"/>
                </a:cubicBezTo>
                <a:cubicBezTo>
                  <a:pt x="1537" y="751"/>
                  <a:pt x="1655" y="767"/>
                  <a:pt x="1704" y="781"/>
                </a:cubicBezTo>
                <a:cubicBezTo>
                  <a:pt x="1956" y="852"/>
                  <a:pt x="2122" y="979"/>
                  <a:pt x="2160" y="1009"/>
                </a:cubicBezTo>
                <a:cubicBezTo>
                  <a:pt x="2348" y="1157"/>
                  <a:pt x="2444" y="1321"/>
                  <a:pt x="2496" y="1411"/>
                </a:cubicBezTo>
                <a:cubicBezTo>
                  <a:pt x="2542" y="1491"/>
                  <a:pt x="2542" y="1507"/>
                  <a:pt x="2646" y="1765"/>
                </a:cubicBezTo>
                <a:cubicBezTo>
                  <a:pt x="2763" y="2054"/>
                  <a:pt x="2822" y="2199"/>
                  <a:pt x="2910" y="2371"/>
                </a:cubicBezTo>
                <a:cubicBezTo>
                  <a:pt x="3001" y="2549"/>
                  <a:pt x="3061" y="2666"/>
                  <a:pt x="3174" y="2809"/>
                </a:cubicBezTo>
                <a:cubicBezTo>
                  <a:pt x="3217" y="2863"/>
                  <a:pt x="3357" y="3034"/>
                  <a:pt x="3588" y="3199"/>
                </a:cubicBezTo>
                <a:cubicBezTo>
                  <a:pt x="3834" y="3374"/>
                  <a:pt x="4057" y="3453"/>
                  <a:pt x="4206" y="3505"/>
                </a:cubicBezTo>
                <a:cubicBezTo>
                  <a:pt x="4346" y="3553"/>
                  <a:pt x="4468" y="3582"/>
                  <a:pt x="4556" y="3600"/>
                </a:cubicBezTo>
                <a:cubicBezTo>
                  <a:pt x="4556" y="2400"/>
                  <a:pt x="4556" y="1200"/>
                  <a:pt x="4556" y="0"/>
                </a:cubicBezTo>
                <a:cubicBezTo>
                  <a:pt x="3037" y="0"/>
                  <a:pt x="1519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"/>
          <p:cNvSpPr/>
          <p:nvPr/>
        </p:nvSpPr>
        <p:spPr>
          <a:xfrm>
            <a:off x="5418000" y="2304000"/>
            <a:ext cx="4467600" cy="676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800">
                <a:solidFill>
                  <a:srgbClr val="333333"/>
                </a:solidFill>
                <a:effectLst/>
                <a:latin typeface="MiSans"/>
                <a:ea typeface="MiSans"/>
              </a:rPr>
              <a:t>单击编写文本</a:t>
            </a:r>
            <a:endParaRPr lang="zh-CN" altLang="en-US" sz="3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8" name="文本"/>
          <p:cNvSpPr/>
          <p:nvPr/>
        </p:nvSpPr>
        <p:spPr>
          <a:xfrm>
            <a:off x="5868000" y="35028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请输入文本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9" name="文本"/>
          <p:cNvSpPr/>
          <p:nvPr/>
        </p:nvSpPr>
        <p:spPr>
          <a:xfrm>
            <a:off x="5868000" y="31284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请录入标题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0" name="文本"/>
          <p:cNvSpPr/>
          <p:nvPr/>
        </p:nvSpPr>
        <p:spPr>
          <a:xfrm>
            <a:off x="7416000" y="31284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333333"/>
                </a:solidFill>
                <a:effectLst/>
                <a:latin typeface="MiSans"/>
                <a:ea typeface="MiSans"/>
              </a:rPr>
              <a:t>请输入文本</a:t>
            </a:r>
            <a:endParaRPr lang="zh-CN" altLang="en-US" sz="1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7416000" y="350280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800">
                <a:solidFill>
                  <a:srgbClr val="333333"/>
                </a:solidFill>
                <a:effectLst/>
                <a:latin typeface="MiSans"/>
                <a:ea typeface="MiSans"/>
              </a:rPr>
              <a:t>请输入文本</a:t>
            </a:r>
            <a:endParaRPr lang="zh-CN" altLang="en-US" sz="18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5868000" y="3952800"/>
            <a:ext cx="5860800" cy="568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000">
                <a:solidFill>
                  <a:srgbClr val="333333"/>
                </a:solidFill>
                <a:effectLst/>
                <a:latin typeface="MiSans"/>
                <a:ea typeface="MiSans"/>
              </a:rPr>
              <a:t>Lorem ipsum dolor sit amet consectetur adipiscing elit, sed do eiusmod tempor </a:t>
            </a:r>
            <a:endParaRPr lang="zh-CN" altLang="en-US" sz="10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split orient="vert" dir="in"/>
      </p:transition>
    </mc:Choice>
    <mc:Fallback xmlns="">
      <p:transition advTm="2000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>
            <a:off x="0" y="1756800"/>
            <a:ext cx="12193200" cy="4150800"/>
          </a:xfrm>
          <a:prstGeom prst="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500" y="2088719"/>
            <a:ext cx="1676400" cy="1676400"/>
          </a:xfrm>
          <a:prstGeom prst="rect">
            <a:avLst/>
          </a:prstGeom>
        </p:spPr>
      </p:pic>
      <p:pic>
        <p:nvPicPr>
          <p:cNvPr id="6" name="图片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500" y="3898856"/>
            <a:ext cx="1676400" cy="1676400"/>
          </a:xfrm>
          <a:prstGeom prst="rect">
            <a:avLst/>
          </a:prstGeom>
        </p:spPr>
      </p:pic>
      <p:pic>
        <p:nvPicPr>
          <p:cNvPr id="7" name="图片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100" y="2088719"/>
            <a:ext cx="1676400" cy="1676400"/>
          </a:xfrm>
          <a:prstGeom prst="rect">
            <a:avLst/>
          </a:prstGeom>
        </p:spPr>
      </p:pic>
      <p:pic>
        <p:nvPicPr>
          <p:cNvPr id="8" name="图片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100" y="3898856"/>
            <a:ext cx="1676400" cy="1676400"/>
          </a:xfrm>
          <a:prstGeom prst="rect">
            <a:avLst/>
          </a:prstGeom>
        </p:spPr>
      </p:pic>
      <p:sp>
        <p:nvSpPr>
          <p:cNvPr id="9" name="图形"/>
          <p:cNvSpPr/>
          <p:nvPr/>
        </p:nvSpPr>
        <p:spPr>
          <a:xfrm>
            <a:off x="4687200" y="2422800"/>
            <a:ext cx="2818800" cy="2818800"/>
          </a:xfrm>
          <a:prstGeom prst="rect">
            <a:avLst/>
          </a:prstGeom>
          <a:noFill/>
          <a:ln w="5715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"/>
          <p:cNvSpPr/>
          <p:nvPr/>
        </p:nvSpPr>
        <p:spPr>
          <a:xfrm>
            <a:off x="1926000" y="2347200"/>
            <a:ext cx="22356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900">
                <a:solidFill>
                  <a:srgbClr val="ECF2FD"/>
                </a:solidFill>
                <a:effectLst/>
                <a:latin typeface="MiSans"/>
                <a:ea typeface="MiSans"/>
              </a:rPr>
              <a:t>请在这里输入标题</a:t>
            </a:r>
            <a:endParaRPr lang="zh-CN" altLang="en-US" sz="19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1" name="文本"/>
          <p:cNvSpPr/>
          <p:nvPr/>
        </p:nvSpPr>
        <p:spPr>
          <a:xfrm>
            <a:off x="1926000" y="4147200"/>
            <a:ext cx="22356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900">
                <a:solidFill>
                  <a:srgbClr val="ECF2FD"/>
                </a:solidFill>
                <a:effectLst/>
                <a:latin typeface="MiSans"/>
                <a:ea typeface="MiSans"/>
              </a:rPr>
              <a:t>单击这里修改文本</a:t>
            </a:r>
            <a:endParaRPr lang="zh-CN" altLang="en-US" sz="19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2" name="文本"/>
          <p:cNvSpPr/>
          <p:nvPr/>
        </p:nvSpPr>
        <p:spPr>
          <a:xfrm>
            <a:off x="8020800" y="2347200"/>
            <a:ext cx="2242800" cy="39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900">
                <a:solidFill>
                  <a:srgbClr val="ECF2FD"/>
                </a:solidFill>
                <a:effectLst/>
                <a:latin typeface="MiSans"/>
                <a:ea typeface="MiSans"/>
              </a:rPr>
              <a:t>请录入标题</a:t>
            </a:r>
            <a:endParaRPr lang="zh-CN" altLang="en-US" sz="19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8020800" y="4147200"/>
            <a:ext cx="2242800" cy="39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900">
                <a:solidFill>
                  <a:srgbClr val="ECF2FD"/>
                </a:solidFill>
                <a:effectLst/>
                <a:latin typeface="MiSans"/>
                <a:ea typeface="MiSans"/>
              </a:rPr>
              <a:t>请输入概要</a:t>
            </a:r>
            <a:endParaRPr lang="zh-CN" altLang="en-US" sz="19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8020800" y="4500000"/>
            <a:ext cx="3326400" cy="867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8020800" y="2700000"/>
            <a:ext cx="3326400" cy="867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838800" y="2700000"/>
            <a:ext cx="3326400" cy="867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838800" y="4500000"/>
            <a:ext cx="3326400" cy="867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请在这里单击输入标题，在这里单击输入标题，请这里单击输入标题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图形"/>
          <p:cNvSpPr/>
          <p:nvPr/>
        </p:nvSpPr>
        <p:spPr>
          <a:xfrm rot="1020000">
            <a:off x="36000" y="637200"/>
            <a:ext cx="284400" cy="284400"/>
          </a:xfrm>
          <a:prstGeom prst="roundRect">
            <a:avLst>
              <a:gd name="adj" fmla="val 16658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图形"/>
          <p:cNvSpPr/>
          <p:nvPr/>
        </p:nvSpPr>
        <p:spPr>
          <a:xfrm rot="1020000">
            <a:off x="0" y="0"/>
            <a:ext cx="1000800" cy="1000800"/>
          </a:xfrm>
          <a:prstGeom prst="roundRect">
            <a:avLst>
              <a:gd name="adj" fmla="val 16658"/>
            </a:avLst>
          </a:prstGeom>
          <a:solidFill>
            <a:srgbClr val="4884EE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"/>
          <p:cNvSpPr/>
          <p:nvPr/>
        </p:nvSpPr>
        <p:spPr>
          <a:xfrm>
            <a:off x="799200" y="280800"/>
            <a:ext cx="2314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6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6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文本"/>
          <p:cNvSpPr/>
          <p:nvPr/>
        </p:nvSpPr>
        <p:spPr>
          <a:xfrm>
            <a:off x="759600" y="712800"/>
            <a:ext cx="2394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14:doors dir="vert"/>
      </p:transition>
    </mc:Choice>
    <mc:Fallback xmlns=""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 rot="5400000" flipH="1" flipV="1">
            <a:off x="1116000" y="2091600"/>
            <a:ext cx="2059200" cy="2059200"/>
          </a:xfrm>
          <a:prstGeom prst="blockArc">
            <a:avLst>
              <a:gd name="adj1" fmla="val 7653915"/>
              <a:gd name="adj2" fmla="val 0"/>
              <a:gd name="adj3" fmla="val 25000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 flipH="1" flipV="1">
            <a:off x="1263600" y="2257200"/>
            <a:ext cx="1724400" cy="1724400"/>
          </a:xfrm>
          <a:prstGeom prst="donut">
            <a:avLst>
              <a:gd name="adj" fmla="val 16298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5400000" flipH="1" flipV="1">
            <a:off x="3754800" y="2091600"/>
            <a:ext cx="2059200" cy="2059200"/>
          </a:xfrm>
          <a:prstGeom prst="blockArc">
            <a:avLst>
              <a:gd name="adj1" fmla="val 7653915"/>
              <a:gd name="adj2" fmla="val 0"/>
              <a:gd name="adj3" fmla="val 25000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 flipH="1" flipV="1">
            <a:off x="3902400" y="2257200"/>
            <a:ext cx="1724400" cy="1724400"/>
          </a:xfrm>
          <a:prstGeom prst="donut">
            <a:avLst>
              <a:gd name="adj" fmla="val 16298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 rot="5400000" flipH="1" flipV="1">
            <a:off x="6393600" y="2091600"/>
            <a:ext cx="2059200" cy="2059200"/>
          </a:xfrm>
          <a:prstGeom prst="blockArc">
            <a:avLst>
              <a:gd name="adj1" fmla="val 7653915"/>
              <a:gd name="adj2" fmla="val 0"/>
              <a:gd name="adj3" fmla="val 25000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 flipH="1" flipV="1">
            <a:off x="6541200" y="2257200"/>
            <a:ext cx="1724400" cy="1724400"/>
          </a:xfrm>
          <a:prstGeom prst="donut">
            <a:avLst>
              <a:gd name="adj" fmla="val 16298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 rot="5400000" flipH="1" flipV="1">
            <a:off x="9036000" y="2091600"/>
            <a:ext cx="2059200" cy="2059200"/>
          </a:xfrm>
          <a:prstGeom prst="blockArc">
            <a:avLst>
              <a:gd name="adj1" fmla="val 7653915"/>
              <a:gd name="adj2" fmla="val 0"/>
              <a:gd name="adj3" fmla="val 25000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 flipH="1" flipV="1">
            <a:off x="9183600" y="2257200"/>
            <a:ext cx="1724400" cy="1724400"/>
          </a:xfrm>
          <a:prstGeom prst="donut">
            <a:avLst>
              <a:gd name="adj" fmla="val 16298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"/>
          <p:cNvSpPr/>
          <p:nvPr/>
        </p:nvSpPr>
        <p:spPr>
          <a:xfrm>
            <a:off x="1866600" y="3045600"/>
            <a:ext cx="518400" cy="151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>
                <a:solidFill>
                  <a:srgbClr val="4884EE"/>
                </a:solidFill>
                <a:effectLst/>
                <a:latin typeface="MiSans"/>
                <a:ea typeface="MiSans"/>
              </a:rPr>
              <a:t>标</a:t>
            </a:r>
            <a:endParaRPr lang="zh-CN" altLang="en-US" sz="1500">
              <a:solidFill>
                <a:srgbClr val="4884EE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4505400" y="3045600"/>
            <a:ext cx="518400" cy="151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>
                <a:solidFill>
                  <a:srgbClr val="4884EE"/>
                </a:solidFill>
                <a:effectLst/>
                <a:latin typeface="MiSans"/>
                <a:ea typeface="MiSans"/>
              </a:rPr>
              <a:t>标</a:t>
            </a:r>
            <a:endParaRPr lang="zh-CN" altLang="en-US" sz="1500">
              <a:solidFill>
                <a:srgbClr val="4884EE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7144200" y="3045600"/>
            <a:ext cx="518400" cy="151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>
                <a:solidFill>
                  <a:srgbClr val="4884EE"/>
                </a:solidFill>
                <a:effectLst/>
                <a:latin typeface="MiSans"/>
                <a:ea typeface="MiSans"/>
              </a:rPr>
              <a:t>标</a:t>
            </a:r>
            <a:endParaRPr lang="zh-CN" altLang="en-US" sz="1500">
              <a:solidFill>
                <a:srgbClr val="4884EE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9786600" y="3045600"/>
            <a:ext cx="518400" cy="151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>
                <a:solidFill>
                  <a:srgbClr val="4884EE"/>
                </a:solidFill>
                <a:effectLst/>
                <a:latin typeface="MiSans"/>
                <a:ea typeface="MiSans"/>
              </a:rPr>
              <a:t>标</a:t>
            </a:r>
            <a:endParaRPr lang="zh-CN" altLang="en-US" sz="1500">
              <a:solidFill>
                <a:srgbClr val="4884EE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1558800" y="4579200"/>
            <a:ext cx="1170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核心概要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4140000" y="4579200"/>
            <a:ext cx="1170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重点词语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6778800" y="4579200"/>
            <a:ext cx="1170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重点信息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9417600" y="4579200"/>
            <a:ext cx="1170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重点词语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文本"/>
          <p:cNvSpPr/>
          <p:nvPr/>
        </p:nvSpPr>
        <p:spPr>
          <a:xfrm>
            <a:off x="8910000" y="4892400"/>
            <a:ext cx="2217600" cy="831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请在这里单击输入标题，请单击这里输入标题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文本"/>
          <p:cNvSpPr/>
          <p:nvPr/>
        </p:nvSpPr>
        <p:spPr>
          <a:xfrm>
            <a:off x="6271200" y="4892400"/>
            <a:ext cx="2217600" cy="831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请在这里单击输入标题，请单击这里输入标题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2" name="文本"/>
          <p:cNvSpPr/>
          <p:nvPr/>
        </p:nvSpPr>
        <p:spPr>
          <a:xfrm>
            <a:off x="3632400" y="4892400"/>
            <a:ext cx="2217600" cy="831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请在这里单击输入标题，请单击这里输入标题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3" name="文本"/>
          <p:cNvSpPr/>
          <p:nvPr/>
        </p:nvSpPr>
        <p:spPr>
          <a:xfrm>
            <a:off x="1051200" y="4892400"/>
            <a:ext cx="2217600" cy="831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请在这里单击输入标题，请单击这里输入标题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4" name="图形"/>
          <p:cNvSpPr/>
          <p:nvPr/>
        </p:nvSpPr>
        <p:spPr>
          <a:xfrm rot="1020000">
            <a:off x="36000" y="637200"/>
            <a:ext cx="284400" cy="284400"/>
          </a:xfrm>
          <a:prstGeom prst="roundRect">
            <a:avLst>
              <a:gd name="adj" fmla="val 16658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图形"/>
          <p:cNvSpPr/>
          <p:nvPr/>
        </p:nvSpPr>
        <p:spPr>
          <a:xfrm rot="1020000">
            <a:off x="0" y="0"/>
            <a:ext cx="1000800" cy="1000800"/>
          </a:xfrm>
          <a:prstGeom prst="roundRect">
            <a:avLst>
              <a:gd name="adj" fmla="val 16658"/>
            </a:avLst>
          </a:prstGeom>
          <a:solidFill>
            <a:srgbClr val="4884EE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"/>
          <p:cNvSpPr/>
          <p:nvPr/>
        </p:nvSpPr>
        <p:spPr>
          <a:xfrm>
            <a:off x="799200" y="280800"/>
            <a:ext cx="2314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6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6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7" name="文本"/>
          <p:cNvSpPr/>
          <p:nvPr/>
        </p:nvSpPr>
        <p:spPr>
          <a:xfrm>
            <a:off x="759600" y="712800"/>
            <a:ext cx="2394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blinds/>
      </p:transition>
    </mc:Choice>
    <mc:Fallback xmlns="">
      <p:transition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形"/>
          <p:cNvSpPr/>
          <p:nvPr/>
        </p:nvSpPr>
        <p:spPr>
          <a:xfrm rot="8100000" flipV="1">
            <a:off x="6721200" y="2768400"/>
            <a:ext cx="1897200" cy="1897200"/>
          </a:xfrm>
          <a:prstGeom prst="teardrop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形"/>
          <p:cNvSpPr/>
          <p:nvPr/>
        </p:nvSpPr>
        <p:spPr>
          <a:xfrm rot="13500000" flipV="1">
            <a:off x="5137200" y="4226400"/>
            <a:ext cx="1897200" cy="1900800"/>
          </a:xfrm>
          <a:prstGeom prst="teardrop">
            <a:avLst/>
          </a:prstGeom>
          <a:solidFill>
            <a:srgbClr val="06B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 rot="13500000" flipH="1" flipV="1">
            <a:off x="3553200" y="2768400"/>
            <a:ext cx="1897200" cy="1897200"/>
          </a:xfrm>
          <a:prstGeom prst="teardrop">
            <a:avLst/>
          </a:prstGeom>
          <a:solidFill>
            <a:srgbClr val="06B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 rot="8100000">
            <a:off x="5137200" y="1317600"/>
            <a:ext cx="1897200" cy="1897200"/>
          </a:xfrm>
          <a:prstGeom prst="teardrop">
            <a:avLst/>
          </a:prstGeom>
          <a:solidFill>
            <a:srgbClr val="06B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icon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600" y="3490200"/>
            <a:ext cx="450000" cy="450000"/>
          </a:xfrm>
          <a:prstGeom prst="rect">
            <a:avLst/>
          </a:prstGeom>
        </p:spPr>
      </p:pic>
      <p:pic>
        <p:nvPicPr>
          <p:cNvPr id="9" name="icon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600" y="4199400"/>
            <a:ext cx="450000" cy="450000"/>
          </a:xfrm>
          <a:prstGeom prst="rect">
            <a:avLst/>
          </a:prstGeom>
        </p:spPr>
      </p:pic>
      <p:pic>
        <p:nvPicPr>
          <p:cNvPr id="10" name="icon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5000" y="3493800"/>
            <a:ext cx="450000" cy="450000"/>
          </a:xfrm>
          <a:prstGeom prst="rect">
            <a:avLst/>
          </a:prstGeom>
        </p:spPr>
      </p:pic>
      <p:pic>
        <p:nvPicPr>
          <p:cNvPr id="11" name="icon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0800" y="1546200"/>
            <a:ext cx="450000" cy="450000"/>
          </a:xfrm>
          <a:prstGeom prst="rect">
            <a:avLst/>
          </a:prstGeom>
        </p:spPr>
      </p:pic>
      <p:sp>
        <p:nvSpPr>
          <p:cNvPr id="12" name="文本"/>
          <p:cNvSpPr/>
          <p:nvPr/>
        </p:nvSpPr>
        <p:spPr>
          <a:xfrm>
            <a:off x="4136400" y="1540800"/>
            <a:ext cx="655200" cy="583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2400">
                <a:solidFill>
                  <a:srgbClr val="333333"/>
                </a:solidFill>
                <a:effectLst/>
                <a:latin typeface="MiSans"/>
                <a:ea typeface="MiSans"/>
              </a:rPr>
              <a:t>01</a:t>
            </a:r>
            <a:endParaRPr lang="zh-CN" altLang="en-US" sz="2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3" name="文本"/>
          <p:cNvSpPr/>
          <p:nvPr/>
        </p:nvSpPr>
        <p:spPr>
          <a:xfrm>
            <a:off x="7376400" y="1548000"/>
            <a:ext cx="666000" cy="583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400">
                <a:solidFill>
                  <a:srgbClr val="333333"/>
                </a:solidFill>
                <a:effectLst/>
                <a:latin typeface="MiSans"/>
                <a:ea typeface="MiSans"/>
              </a:rPr>
              <a:t>02</a:t>
            </a:r>
            <a:endParaRPr lang="zh-CN" altLang="en-US" sz="2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4" name="文本"/>
          <p:cNvSpPr/>
          <p:nvPr/>
        </p:nvSpPr>
        <p:spPr>
          <a:xfrm>
            <a:off x="4154400" y="4845600"/>
            <a:ext cx="655200" cy="583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2400">
                <a:solidFill>
                  <a:srgbClr val="333333"/>
                </a:solidFill>
                <a:effectLst/>
                <a:latin typeface="MiSans"/>
                <a:ea typeface="MiSans"/>
              </a:rPr>
              <a:t>03</a:t>
            </a:r>
            <a:endParaRPr lang="zh-CN" altLang="en-US" sz="2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5" name="文本"/>
          <p:cNvSpPr/>
          <p:nvPr/>
        </p:nvSpPr>
        <p:spPr>
          <a:xfrm>
            <a:off x="7376400" y="4852800"/>
            <a:ext cx="666000" cy="583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400">
                <a:solidFill>
                  <a:srgbClr val="333333"/>
                </a:solidFill>
                <a:effectLst/>
                <a:latin typeface="MiSans"/>
                <a:ea typeface="MiSans"/>
              </a:rPr>
              <a:t>04</a:t>
            </a:r>
            <a:endParaRPr lang="zh-CN" altLang="en-US" sz="24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6" name="文本"/>
          <p:cNvSpPr/>
          <p:nvPr/>
        </p:nvSpPr>
        <p:spPr>
          <a:xfrm>
            <a:off x="2019600" y="4953600"/>
            <a:ext cx="21708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900">
                <a:solidFill>
                  <a:srgbClr val="333333"/>
                </a:solidFill>
                <a:effectLst/>
                <a:latin typeface="MiSans"/>
                <a:ea typeface="MiSans"/>
              </a:rPr>
              <a:t>关键信息</a:t>
            </a:r>
            <a:endParaRPr lang="zh-CN" altLang="en-US" sz="19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7" name="文本"/>
          <p:cNvSpPr/>
          <p:nvPr/>
        </p:nvSpPr>
        <p:spPr>
          <a:xfrm>
            <a:off x="7938000" y="4953600"/>
            <a:ext cx="19980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1900">
                <a:solidFill>
                  <a:srgbClr val="333333"/>
                </a:solidFill>
                <a:effectLst/>
                <a:latin typeface="MiSans"/>
                <a:ea typeface="MiSans"/>
              </a:rPr>
              <a:t>点击输入标题</a:t>
            </a:r>
            <a:endParaRPr lang="zh-CN" altLang="en-US" sz="19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8" name="文本"/>
          <p:cNvSpPr/>
          <p:nvPr/>
        </p:nvSpPr>
        <p:spPr>
          <a:xfrm>
            <a:off x="7992000" y="1648800"/>
            <a:ext cx="19980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1900">
                <a:solidFill>
                  <a:srgbClr val="333333"/>
                </a:solidFill>
                <a:effectLst/>
                <a:latin typeface="MiSans"/>
                <a:ea typeface="MiSans"/>
              </a:rPr>
              <a:t>点击录入标题</a:t>
            </a:r>
            <a:endParaRPr lang="zh-CN" altLang="en-US" sz="19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2365200" y="1648800"/>
            <a:ext cx="1998000" cy="399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1900">
                <a:solidFill>
                  <a:srgbClr val="333333"/>
                </a:solidFill>
                <a:effectLst/>
                <a:latin typeface="MiSans"/>
                <a:ea typeface="MiSans"/>
              </a:rPr>
              <a:t>点击输入标题</a:t>
            </a:r>
            <a:endParaRPr lang="zh-CN" altLang="en-US" sz="19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文本"/>
          <p:cNvSpPr/>
          <p:nvPr/>
        </p:nvSpPr>
        <p:spPr>
          <a:xfrm>
            <a:off x="1170000" y="2019600"/>
            <a:ext cx="3614400" cy="648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请在这里单击输入您准备需要的标题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文本"/>
          <p:cNvSpPr/>
          <p:nvPr/>
        </p:nvSpPr>
        <p:spPr>
          <a:xfrm>
            <a:off x="7380000" y="2026800"/>
            <a:ext cx="3614400" cy="648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请在这里单击输入您准备需要的标题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2" name="文本"/>
          <p:cNvSpPr/>
          <p:nvPr/>
        </p:nvSpPr>
        <p:spPr>
          <a:xfrm>
            <a:off x="7380000" y="5328000"/>
            <a:ext cx="3614400" cy="648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请在这里单击输入您准备需要的标题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3" name="文本"/>
          <p:cNvSpPr/>
          <p:nvPr/>
        </p:nvSpPr>
        <p:spPr>
          <a:xfrm>
            <a:off x="1170000" y="5324400"/>
            <a:ext cx="3614400" cy="648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请在这里单击输入您准备需要的标题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4" name="文本"/>
          <p:cNvSpPr/>
          <p:nvPr/>
        </p:nvSpPr>
        <p:spPr>
          <a:xfrm>
            <a:off x="5403600" y="2041200"/>
            <a:ext cx="1364400" cy="446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200">
                <a:solidFill>
                  <a:srgbClr val="ECF2FD"/>
                </a:solidFill>
                <a:effectLst/>
                <a:latin typeface="MiSans"/>
                <a:ea typeface="MiSans"/>
              </a:rPr>
              <a:t>重点词语</a:t>
            </a:r>
            <a:endParaRPr lang="zh-CN" altLang="en-US" sz="22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5" name="文本"/>
          <p:cNvSpPr/>
          <p:nvPr/>
        </p:nvSpPr>
        <p:spPr>
          <a:xfrm>
            <a:off x="6987600" y="3182400"/>
            <a:ext cx="1364400" cy="446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200">
                <a:solidFill>
                  <a:srgbClr val="ECF2FD"/>
                </a:solidFill>
                <a:effectLst/>
                <a:latin typeface="MiSans"/>
                <a:ea typeface="MiSans"/>
              </a:rPr>
              <a:t>关键词语</a:t>
            </a:r>
            <a:endParaRPr lang="zh-CN" altLang="en-US" sz="22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6" name="文本"/>
          <p:cNvSpPr/>
          <p:nvPr/>
        </p:nvSpPr>
        <p:spPr>
          <a:xfrm>
            <a:off x="6942600" y="3531600"/>
            <a:ext cx="1454400" cy="813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小清快12你好年终工作汇报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7" name="文本"/>
          <p:cNvSpPr/>
          <p:nvPr/>
        </p:nvSpPr>
        <p:spPr>
          <a:xfrm>
            <a:off x="5403600" y="4752000"/>
            <a:ext cx="1364400" cy="446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200">
                <a:solidFill>
                  <a:srgbClr val="ECF2FD"/>
                </a:solidFill>
                <a:effectLst/>
                <a:latin typeface="MiSans"/>
                <a:ea typeface="MiSans"/>
              </a:rPr>
              <a:t>标题内容</a:t>
            </a:r>
            <a:endParaRPr lang="zh-CN" altLang="en-US" sz="22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8" name="文本"/>
          <p:cNvSpPr/>
          <p:nvPr/>
        </p:nvSpPr>
        <p:spPr>
          <a:xfrm>
            <a:off x="5358600" y="5130000"/>
            <a:ext cx="1454400" cy="813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小清快12你好年终工作汇报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9" name="文本"/>
          <p:cNvSpPr/>
          <p:nvPr/>
        </p:nvSpPr>
        <p:spPr>
          <a:xfrm>
            <a:off x="3774600" y="3531600"/>
            <a:ext cx="1454400" cy="813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小清快12你好年终工作汇报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30" name="文本"/>
          <p:cNvSpPr/>
          <p:nvPr/>
        </p:nvSpPr>
        <p:spPr>
          <a:xfrm>
            <a:off x="3819600" y="3182400"/>
            <a:ext cx="1364400" cy="446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200">
                <a:solidFill>
                  <a:srgbClr val="ECF2FD"/>
                </a:solidFill>
                <a:effectLst/>
                <a:latin typeface="MiSans"/>
                <a:ea typeface="MiSans"/>
              </a:rPr>
              <a:t>关键词语</a:t>
            </a:r>
            <a:endParaRPr lang="zh-CN" altLang="en-US" sz="22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31" name="文本"/>
          <p:cNvSpPr/>
          <p:nvPr/>
        </p:nvSpPr>
        <p:spPr>
          <a:xfrm>
            <a:off x="5407200" y="2390400"/>
            <a:ext cx="1357200" cy="813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ECF2FD"/>
                </a:solidFill>
                <a:effectLst/>
                <a:latin typeface="MiSans"/>
                <a:ea typeface="MiSans"/>
              </a:rPr>
              <a:t>小清快12你好年终工作汇</a:t>
            </a:r>
            <a:endParaRPr lang="zh-CN" altLang="en-US" sz="15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32" name="图形"/>
          <p:cNvSpPr/>
          <p:nvPr/>
        </p:nvSpPr>
        <p:spPr>
          <a:xfrm rot="1020000">
            <a:off x="36000" y="637200"/>
            <a:ext cx="284400" cy="284400"/>
          </a:xfrm>
          <a:prstGeom prst="roundRect">
            <a:avLst>
              <a:gd name="adj" fmla="val 16658"/>
            </a:avLst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图形"/>
          <p:cNvSpPr/>
          <p:nvPr/>
        </p:nvSpPr>
        <p:spPr>
          <a:xfrm rot="1020000">
            <a:off x="0" y="0"/>
            <a:ext cx="1000800" cy="1000800"/>
          </a:xfrm>
          <a:prstGeom prst="roundRect">
            <a:avLst>
              <a:gd name="adj" fmla="val 16658"/>
            </a:avLst>
          </a:prstGeom>
          <a:solidFill>
            <a:srgbClr val="4884EE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"/>
          <p:cNvSpPr/>
          <p:nvPr/>
        </p:nvSpPr>
        <p:spPr>
          <a:xfrm>
            <a:off x="799200" y="280800"/>
            <a:ext cx="2314800" cy="52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600">
                <a:solidFill>
                  <a:srgbClr val="333333"/>
                </a:solidFill>
                <a:effectLst/>
                <a:latin typeface="MiSans"/>
                <a:ea typeface="MiSans"/>
              </a:rPr>
              <a:t>单击编辑文本</a:t>
            </a:r>
            <a:endParaRPr lang="zh-CN" altLang="en-US" sz="26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35" name="文本"/>
          <p:cNvSpPr/>
          <p:nvPr/>
        </p:nvSpPr>
        <p:spPr>
          <a:xfrm>
            <a:off x="759600" y="712800"/>
            <a:ext cx="2394000" cy="2448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500">
                <a:solidFill>
                  <a:srgbClr val="333333"/>
                </a:solidFill>
                <a:effectLst/>
                <a:latin typeface="MiSans"/>
                <a:ea typeface="MiSans"/>
              </a:rPr>
              <a:t>单击这里输入您的标题</a:t>
            </a:r>
            <a:endParaRPr lang="zh-CN" altLang="en-US" sz="15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>
        <p:pull/>
      </p:transition>
    </mc:Choice>
    <mc:Fallback xmlns="">
      <p:transition advTm="2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"/>
                            </p:stCondLst>
                            <p:childTnLst>
                              <p:par>
                                <p:cTn id="9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200" cy="6858000"/>
          </a:xfrm>
          <a:prstGeom prst="rect">
            <a:avLst/>
          </a:prstGeom>
        </p:spPr>
      </p:pic>
      <p:sp>
        <p:nvSpPr>
          <p:cNvPr id="5" name="图形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FFFFF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图形"/>
          <p:cNvSpPr/>
          <p:nvPr/>
        </p:nvSpPr>
        <p:spPr>
          <a:xfrm>
            <a:off x="10562400" y="421200"/>
            <a:ext cx="972000" cy="3384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20" h="529">
                <a:moveTo>
                  <a:pt x="1365" y="90"/>
                </a:moveTo>
                <a:cubicBezTo>
                  <a:pt x="1347" y="90"/>
                  <a:pt x="1333" y="91"/>
                  <a:pt x="1323" y="93"/>
                </a:cubicBezTo>
                <a:cubicBezTo>
                  <a:pt x="1313" y="96"/>
                  <a:pt x="1305" y="101"/>
                  <a:pt x="1300" y="109"/>
                </a:cubicBezTo>
                <a:cubicBezTo>
                  <a:pt x="1295" y="117"/>
                  <a:pt x="1293" y="129"/>
                  <a:pt x="1293" y="146"/>
                </a:cubicBezTo>
                <a:lnTo>
                  <a:pt x="1293" y="383"/>
                </a:lnTo>
                <a:cubicBezTo>
                  <a:pt x="1293" y="399"/>
                  <a:pt x="1295" y="412"/>
                  <a:pt x="1300" y="420"/>
                </a:cubicBezTo>
                <a:cubicBezTo>
                  <a:pt x="1305" y="428"/>
                  <a:pt x="1313" y="433"/>
                  <a:pt x="1322" y="435"/>
                </a:cubicBezTo>
                <a:cubicBezTo>
                  <a:pt x="1332" y="438"/>
                  <a:pt x="1345" y="439"/>
                  <a:pt x="1363" y="439"/>
                </a:cubicBezTo>
                <a:cubicBezTo>
                  <a:pt x="1381" y="439"/>
                  <a:pt x="1394" y="438"/>
                  <a:pt x="1403" y="436"/>
                </a:cubicBezTo>
                <a:cubicBezTo>
                  <a:pt x="1413" y="434"/>
                  <a:pt x="1420" y="430"/>
                  <a:pt x="1424" y="423"/>
                </a:cubicBezTo>
                <a:cubicBezTo>
                  <a:pt x="1429" y="417"/>
                  <a:pt x="1432" y="406"/>
                  <a:pt x="1433" y="392"/>
                </a:cubicBezTo>
                <a:cubicBezTo>
                  <a:pt x="1434" y="389"/>
                  <a:pt x="1434" y="384"/>
                  <a:pt x="1434" y="377"/>
                </a:cubicBezTo>
                <a:lnTo>
                  <a:pt x="1434" y="152"/>
                </a:lnTo>
                <a:cubicBezTo>
                  <a:pt x="1434" y="133"/>
                  <a:pt x="1432" y="119"/>
                  <a:pt x="1428" y="110"/>
                </a:cubicBezTo>
                <a:cubicBezTo>
                  <a:pt x="1424" y="102"/>
                  <a:pt x="1417" y="96"/>
                  <a:pt x="1408" y="94"/>
                </a:cubicBezTo>
                <a:cubicBezTo>
                  <a:pt x="1399" y="91"/>
                  <a:pt x="1385" y="90"/>
                  <a:pt x="1365" y="90"/>
                </a:cubicBezTo>
                <a:close/>
                <a:moveTo>
                  <a:pt x="526" y="90"/>
                </a:moveTo>
                <a:cubicBezTo>
                  <a:pt x="508" y="90"/>
                  <a:pt x="494" y="91"/>
                  <a:pt x="484" y="93"/>
                </a:cubicBezTo>
                <a:cubicBezTo>
                  <a:pt x="474" y="96"/>
                  <a:pt x="466" y="101"/>
                  <a:pt x="461" y="109"/>
                </a:cubicBezTo>
                <a:cubicBezTo>
                  <a:pt x="456" y="117"/>
                  <a:pt x="454" y="129"/>
                  <a:pt x="454" y="146"/>
                </a:cubicBezTo>
                <a:lnTo>
                  <a:pt x="454" y="383"/>
                </a:lnTo>
                <a:cubicBezTo>
                  <a:pt x="454" y="399"/>
                  <a:pt x="456" y="412"/>
                  <a:pt x="461" y="420"/>
                </a:cubicBezTo>
                <a:cubicBezTo>
                  <a:pt x="466" y="428"/>
                  <a:pt x="474" y="433"/>
                  <a:pt x="483" y="435"/>
                </a:cubicBezTo>
                <a:cubicBezTo>
                  <a:pt x="493" y="438"/>
                  <a:pt x="506" y="439"/>
                  <a:pt x="524" y="439"/>
                </a:cubicBezTo>
                <a:cubicBezTo>
                  <a:pt x="542" y="439"/>
                  <a:pt x="555" y="438"/>
                  <a:pt x="564" y="436"/>
                </a:cubicBezTo>
                <a:cubicBezTo>
                  <a:pt x="574" y="434"/>
                  <a:pt x="581" y="430"/>
                  <a:pt x="585" y="423"/>
                </a:cubicBezTo>
                <a:cubicBezTo>
                  <a:pt x="590" y="417"/>
                  <a:pt x="593" y="406"/>
                  <a:pt x="594" y="392"/>
                </a:cubicBezTo>
                <a:cubicBezTo>
                  <a:pt x="595" y="389"/>
                  <a:pt x="595" y="384"/>
                  <a:pt x="595" y="377"/>
                </a:cubicBezTo>
                <a:lnTo>
                  <a:pt x="595" y="152"/>
                </a:lnTo>
                <a:cubicBezTo>
                  <a:pt x="595" y="133"/>
                  <a:pt x="593" y="119"/>
                  <a:pt x="589" y="110"/>
                </a:cubicBezTo>
                <a:cubicBezTo>
                  <a:pt x="585" y="102"/>
                  <a:pt x="578" y="96"/>
                  <a:pt x="569" y="94"/>
                </a:cubicBezTo>
                <a:cubicBezTo>
                  <a:pt x="560" y="91"/>
                  <a:pt x="546" y="90"/>
                  <a:pt x="526" y="90"/>
                </a:cubicBezTo>
                <a:close/>
                <a:moveTo>
                  <a:pt x="945" y="1"/>
                </a:moveTo>
                <a:cubicBezTo>
                  <a:pt x="985" y="1"/>
                  <a:pt x="1016" y="7"/>
                  <a:pt x="1037" y="20"/>
                </a:cubicBezTo>
                <a:cubicBezTo>
                  <a:pt x="1058" y="32"/>
                  <a:pt x="1072" y="50"/>
                  <a:pt x="1079" y="74"/>
                </a:cubicBezTo>
                <a:cubicBezTo>
                  <a:pt x="1087" y="98"/>
                  <a:pt x="1090" y="131"/>
                  <a:pt x="1090" y="174"/>
                </a:cubicBezTo>
                <a:cubicBezTo>
                  <a:pt x="1090" y="179"/>
                  <a:pt x="1089" y="183"/>
                  <a:pt x="1086" y="186"/>
                </a:cubicBezTo>
                <a:cubicBezTo>
                  <a:pt x="1083" y="189"/>
                  <a:pt x="1079" y="190"/>
                  <a:pt x="1074" y="190"/>
                </a:cubicBezTo>
                <a:lnTo>
                  <a:pt x="1029" y="190"/>
                </a:lnTo>
                <a:cubicBezTo>
                  <a:pt x="1024" y="190"/>
                  <a:pt x="1019" y="189"/>
                  <a:pt x="1016" y="186"/>
                </a:cubicBezTo>
                <a:cubicBezTo>
                  <a:pt x="1013" y="183"/>
                  <a:pt x="1012" y="179"/>
                  <a:pt x="1012" y="174"/>
                </a:cubicBezTo>
                <a:cubicBezTo>
                  <a:pt x="1012" y="147"/>
                  <a:pt x="1011" y="128"/>
                  <a:pt x="1009" y="117"/>
                </a:cubicBezTo>
                <a:cubicBezTo>
                  <a:pt x="1008" y="105"/>
                  <a:pt x="1002" y="96"/>
                  <a:pt x="993" y="90"/>
                </a:cubicBezTo>
                <a:cubicBezTo>
                  <a:pt x="983" y="83"/>
                  <a:pt x="967" y="80"/>
                  <a:pt x="945" y="80"/>
                </a:cubicBezTo>
                <a:cubicBezTo>
                  <a:pt x="921" y="80"/>
                  <a:pt x="904" y="83"/>
                  <a:pt x="893" y="89"/>
                </a:cubicBezTo>
                <a:cubicBezTo>
                  <a:pt x="882" y="95"/>
                  <a:pt x="875" y="105"/>
                  <a:pt x="872" y="119"/>
                </a:cubicBezTo>
                <a:cubicBezTo>
                  <a:pt x="869" y="133"/>
                  <a:pt x="867" y="155"/>
                  <a:pt x="867" y="185"/>
                </a:cubicBezTo>
                <a:lnTo>
                  <a:pt x="867" y="256"/>
                </a:lnTo>
                <a:lnTo>
                  <a:pt x="867" y="332"/>
                </a:lnTo>
                <a:cubicBezTo>
                  <a:pt x="867" y="366"/>
                  <a:pt x="869" y="391"/>
                  <a:pt x="872" y="407"/>
                </a:cubicBezTo>
                <a:cubicBezTo>
                  <a:pt x="875" y="422"/>
                  <a:pt x="882" y="433"/>
                  <a:pt x="893" y="440"/>
                </a:cubicBezTo>
                <a:cubicBezTo>
                  <a:pt x="904" y="446"/>
                  <a:pt x="921" y="450"/>
                  <a:pt x="945" y="450"/>
                </a:cubicBezTo>
                <a:cubicBezTo>
                  <a:pt x="966" y="450"/>
                  <a:pt x="982" y="447"/>
                  <a:pt x="992" y="443"/>
                </a:cubicBezTo>
                <a:cubicBezTo>
                  <a:pt x="1001" y="438"/>
                  <a:pt x="1008" y="430"/>
                  <a:pt x="1012" y="419"/>
                </a:cubicBezTo>
                <a:cubicBezTo>
                  <a:pt x="1015" y="407"/>
                  <a:pt x="1017" y="390"/>
                  <a:pt x="1017" y="366"/>
                </a:cubicBezTo>
                <a:cubicBezTo>
                  <a:pt x="1017" y="358"/>
                  <a:pt x="1017" y="340"/>
                  <a:pt x="1016" y="314"/>
                </a:cubicBezTo>
                <a:lnTo>
                  <a:pt x="923" y="314"/>
                </a:lnTo>
                <a:cubicBezTo>
                  <a:pt x="912" y="314"/>
                  <a:pt x="906" y="309"/>
                  <a:pt x="906" y="297"/>
                </a:cubicBezTo>
                <a:lnTo>
                  <a:pt x="906" y="253"/>
                </a:lnTo>
                <a:cubicBezTo>
                  <a:pt x="906" y="247"/>
                  <a:pt x="907" y="243"/>
                  <a:pt x="910" y="240"/>
                </a:cubicBezTo>
                <a:cubicBezTo>
                  <a:pt x="913" y="237"/>
                  <a:pt x="917" y="236"/>
                  <a:pt x="922" y="236"/>
                </a:cubicBezTo>
                <a:lnTo>
                  <a:pt x="1076" y="235"/>
                </a:lnTo>
                <a:cubicBezTo>
                  <a:pt x="1086" y="235"/>
                  <a:pt x="1091" y="239"/>
                  <a:pt x="1093" y="248"/>
                </a:cubicBezTo>
                <a:cubicBezTo>
                  <a:pt x="1093" y="249"/>
                  <a:pt x="1093" y="251"/>
                  <a:pt x="1093" y="254"/>
                </a:cubicBezTo>
                <a:lnTo>
                  <a:pt x="1094" y="306"/>
                </a:lnTo>
                <a:cubicBezTo>
                  <a:pt x="1094" y="365"/>
                  <a:pt x="1090" y="409"/>
                  <a:pt x="1084" y="440"/>
                </a:cubicBezTo>
                <a:cubicBezTo>
                  <a:pt x="1077" y="470"/>
                  <a:pt x="1064" y="492"/>
                  <a:pt x="1042" y="507"/>
                </a:cubicBezTo>
                <a:cubicBezTo>
                  <a:pt x="1021" y="521"/>
                  <a:pt x="989" y="528"/>
                  <a:pt x="945" y="528"/>
                </a:cubicBezTo>
                <a:cubicBezTo>
                  <a:pt x="899" y="528"/>
                  <a:pt x="866" y="521"/>
                  <a:pt x="844" y="508"/>
                </a:cubicBezTo>
                <a:cubicBezTo>
                  <a:pt x="823" y="495"/>
                  <a:pt x="809" y="475"/>
                  <a:pt x="803" y="449"/>
                </a:cubicBezTo>
                <a:cubicBezTo>
                  <a:pt x="796" y="423"/>
                  <a:pt x="793" y="385"/>
                  <a:pt x="793" y="335"/>
                </a:cubicBezTo>
                <a:lnTo>
                  <a:pt x="794" y="256"/>
                </a:lnTo>
                <a:lnTo>
                  <a:pt x="793" y="181"/>
                </a:lnTo>
                <a:cubicBezTo>
                  <a:pt x="793" y="134"/>
                  <a:pt x="796" y="98"/>
                  <a:pt x="802" y="74"/>
                </a:cubicBezTo>
                <a:cubicBezTo>
                  <a:pt x="808" y="50"/>
                  <a:pt x="822" y="32"/>
                  <a:pt x="844" y="20"/>
                </a:cubicBezTo>
                <a:cubicBezTo>
                  <a:pt x="866" y="7"/>
                  <a:pt x="899" y="1"/>
                  <a:pt x="945" y="1"/>
                </a:cubicBezTo>
                <a:close/>
                <a:moveTo>
                  <a:pt x="1365" y="1"/>
                </a:moveTo>
                <a:cubicBezTo>
                  <a:pt x="1412" y="1"/>
                  <a:pt x="1447" y="4"/>
                  <a:pt x="1468" y="11"/>
                </a:cubicBezTo>
                <a:cubicBezTo>
                  <a:pt x="1490" y="18"/>
                  <a:pt x="1504" y="29"/>
                  <a:pt x="1510" y="44"/>
                </a:cubicBezTo>
                <a:cubicBezTo>
                  <a:pt x="1517" y="58"/>
                  <a:pt x="1520" y="80"/>
                  <a:pt x="1520" y="110"/>
                </a:cubicBezTo>
                <a:lnTo>
                  <a:pt x="1519" y="154"/>
                </a:lnTo>
                <a:lnTo>
                  <a:pt x="1519" y="373"/>
                </a:lnTo>
                <a:lnTo>
                  <a:pt x="1519" y="411"/>
                </a:lnTo>
                <a:cubicBezTo>
                  <a:pt x="1519" y="443"/>
                  <a:pt x="1516" y="466"/>
                  <a:pt x="1510" y="481"/>
                </a:cubicBezTo>
                <a:cubicBezTo>
                  <a:pt x="1504" y="496"/>
                  <a:pt x="1490" y="508"/>
                  <a:pt x="1468" y="515"/>
                </a:cubicBezTo>
                <a:cubicBezTo>
                  <a:pt x="1446" y="523"/>
                  <a:pt x="1411" y="526"/>
                  <a:pt x="1363" y="526"/>
                </a:cubicBezTo>
                <a:cubicBezTo>
                  <a:pt x="1319" y="526"/>
                  <a:pt x="1287" y="523"/>
                  <a:pt x="1265" y="517"/>
                </a:cubicBezTo>
                <a:cubicBezTo>
                  <a:pt x="1243" y="511"/>
                  <a:pt x="1229" y="501"/>
                  <a:pt x="1221" y="487"/>
                </a:cubicBezTo>
                <a:cubicBezTo>
                  <a:pt x="1214" y="474"/>
                  <a:pt x="1209" y="455"/>
                  <a:pt x="1208" y="429"/>
                </a:cubicBezTo>
                <a:cubicBezTo>
                  <a:pt x="1208" y="422"/>
                  <a:pt x="1208" y="410"/>
                  <a:pt x="1208" y="394"/>
                </a:cubicBezTo>
                <a:lnTo>
                  <a:pt x="1208" y="142"/>
                </a:lnTo>
                <a:cubicBezTo>
                  <a:pt x="1208" y="100"/>
                  <a:pt x="1210" y="70"/>
                  <a:pt x="1215" y="53"/>
                </a:cubicBezTo>
                <a:cubicBezTo>
                  <a:pt x="1219" y="36"/>
                  <a:pt x="1233" y="23"/>
                  <a:pt x="1255" y="14"/>
                </a:cubicBezTo>
                <a:cubicBezTo>
                  <a:pt x="1276" y="5"/>
                  <a:pt x="1313" y="1"/>
                  <a:pt x="1365" y="1"/>
                </a:cubicBezTo>
                <a:close/>
                <a:moveTo>
                  <a:pt x="526" y="1"/>
                </a:moveTo>
                <a:cubicBezTo>
                  <a:pt x="573" y="1"/>
                  <a:pt x="608" y="4"/>
                  <a:pt x="629" y="11"/>
                </a:cubicBezTo>
                <a:cubicBezTo>
                  <a:pt x="651" y="18"/>
                  <a:pt x="665" y="29"/>
                  <a:pt x="671" y="44"/>
                </a:cubicBezTo>
                <a:cubicBezTo>
                  <a:pt x="678" y="58"/>
                  <a:pt x="681" y="80"/>
                  <a:pt x="681" y="110"/>
                </a:cubicBezTo>
                <a:lnTo>
                  <a:pt x="680" y="154"/>
                </a:lnTo>
                <a:lnTo>
                  <a:pt x="680" y="373"/>
                </a:lnTo>
                <a:lnTo>
                  <a:pt x="680" y="411"/>
                </a:lnTo>
                <a:cubicBezTo>
                  <a:pt x="680" y="443"/>
                  <a:pt x="677" y="466"/>
                  <a:pt x="671" y="481"/>
                </a:cubicBezTo>
                <a:cubicBezTo>
                  <a:pt x="665" y="496"/>
                  <a:pt x="651" y="508"/>
                  <a:pt x="629" y="515"/>
                </a:cubicBezTo>
                <a:cubicBezTo>
                  <a:pt x="607" y="523"/>
                  <a:pt x="572" y="526"/>
                  <a:pt x="524" y="526"/>
                </a:cubicBezTo>
                <a:cubicBezTo>
                  <a:pt x="480" y="526"/>
                  <a:pt x="448" y="523"/>
                  <a:pt x="426" y="517"/>
                </a:cubicBezTo>
                <a:cubicBezTo>
                  <a:pt x="404" y="511"/>
                  <a:pt x="390" y="501"/>
                  <a:pt x="382" y="487"/>
                </a:cubicBezTo>
                <a:cubicBezTo>
                  <a:pt x="375" y="474"/>
                  <a:pt x="370" y="455"/>
                  <a:pt x="369" y="429"/>
                </a:cubicBezTo>
                <a:cubicBezTo>
                  <a:pt x="369" y="422"/>
                  <a:pt x="369" y="410"/>
                  <a:pt x="369" y="394"/>
                </a:cubicBezTo>
                <a:lnTo>
                  <a:pt x="369" y="142"/>
                </a:lnTo>
                <a:cubicBezTo>
                  <a:pt x="369" y="100"/>
                  <a:pt x="371" y="70"/>
                  <a:pt x="376" y="53"/>
                </a:cubicBezTo>
                <a:cubicBezTo>
                  <a:pt x="380" y="36"/>
                  <a:pt x="394" y="23"/>
                  <a:pt x="416" y="14"/>
                </a:cubicBezTo>
                <a:cubicBezTo>
                  <a:pt x="437" y="5"/>
                  <a:pt x="474" y="1"/>
                  <a:pt x="526" y="1"/>
                </a:cubicBezTo>
                <a:close/>
                <a:moveTo>
                  <a:pt x="17" y="0"/>
                </a:moveTo>
                <a:lnTo>
                  <a:pt x="67" y="0"/>
                </a:lnTo>
                <a:cubicBezTo>
                  <a:pt x="78" y="0"/>
                  <a:pt x="84" y="6"/>
                  <a:pt x="84" y="17"/>
                </a:cubicBezTo>
                <a:lnTo>
                  <a:pt x="85" y="417"/>
                </a:lnTo>
                <a:cubicBezTo>
                  <a:pt x="85" y="425"/>
                  <a:pt x="86" y="431"/>
                  <a:pt x="89" y="435"/>
                </a:cubicBezTo>
                <a:cubicBezTo>
                  <a:pt x="92" y="438"/>
                  <a:pt x="97" y="441"/>
                  <a:pt x="105" y="443"/>
                </a:cubicBezTo>
                <a:cubicBezTo>
                  <a:pt x="113" y="444"/>
                  <a:pt x="125" y="445"/>
                  <a:pt x="141" y="445"/>
                </a:cubicBezTo>
                <a:cubicBezTo>
                  <a:pt x="157" y="445"/>
                  <a:pt x="189" y="444"/>
                  <a:pt x="237" y="442"/>
                </a:cubicBezTo>
                <a:cubicBezTo>
                  <a:pt x="243" y="442"/>
                  <a:pt x="247" y="443"/>
                  <a:pt x="251" y="446"/>
                </a:cubicBezTo>
                <a:cubicBezTo>
                  <a:pt x="254" y="449"/>
                  <a:pt x="255" y="454"/>
                  <a:pt x="255" y="459"/>
                </a:cubicBezTo>
                <a:lnTo>
                  <a:pt x="255" y="510"/>
                </a:lnTo>
                <a:cubicBezTo>
                  <a:pt x="255" y="520"/>
                  <a:pt x="250" y="526"/>
                  <a:pt x="238" y="526"/>
                </a:cubicBezTo>
                <a:cubicBezTo>
                  <a:pt x="192" y="528"/>
                  <a:pt x="157" y="529"/>
                  <a:pt x="132" y="529"/>
                </a:cubicBezTo>
                <a:cubicBezTo>
                  <a:pt x="100" y="529"/>
                  <a:pt x="75" y="527"/>
                  <a:pt x="56" y="522"/>
                </a:cubicBezTo>
                <a:cubicBezTo>
                  <a:pt x="38" y="518"/>
                  <a:pt x="24" y="510"/>
                  <a:pt x="15" y="497"/>
                </a:cubicBezTo>
                <a:cubicBezTo>
                  <a:pt x="5" y="485"/>
                  <a:pt x="1" y="466"/>
                  <a:pt x="1" y="442"/>
                </a:cubicBezTo>
                <a:lnTo>
                  <a:pt x="0" y="17"/>
                </a:lnTo>
                <a:cubicBezTo>
                  <a:pt x="0" y="12"/>
                  <a:pt x="1" y="7"/>
                  <a:pt x="4" y="4"/>
                </a:cubicBezTo>
                <a:cubicBezTo>
                  <a:pt x="7" y="1"/>
                  <a:pt x="12" y="0"/>
                  <a:pt x="17" y="0"/>
                </a:cubicBez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形"/>
          <p:cNvSpPr/>
          <p:nvPr/>
        </p:nvSpPr>
        <p:spPr>
          <a:xfrm>
            <a:off x="6786000" y="5014800"/>
            <a:ext cx="2120400" cy="360000"/>
          </a:xfrm>
          <a:prstGeom prst="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形"/>
          <p:cNvSpPr/>
          <p:nvPr/>
        </p:nvSpPr>
        <p:spPr>
          <a:xfrm>
            <a:off x="9349200" y="5014800"/>
            <a:ext cx="2120400" cy="360000"/>
          </a:xfrm>
          <a:prstGeom prst="rect">
            <a:avLst/>
          </a:pr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形"/>
          <p:cNvSpPr/>
          <p:nvPr/>
        </p:nvSpPr>
        <p:spPr>
          <a:xfrm>
            <a:off x="5328000" y="1814400"/>
            <a:ext cx="2386800" cy="37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41" h="943">
                <a:moveTo>
                  <a:pt x="92" y="494"/>
                </a:moveTo>
                <a:lnTo>
                  <a:pt x="92" y="839"/>
                </a:lnTo>
                <a:lnTo>
                  <a:pt x="253" y="839"/>
                </a:lnTo>
                <a:cubicBezTo>
                  <a:pt x="343" y="839"/>
                  <a:pt x="412" y="823"/>
                  <a:pt x="460" y="793"/>
                </a:cubicBezTo>
                <a:cubicBezTo>
                  <a:pt x="508" y="762"/>
                  <a:pt x="532" y="717"/>
                  <a:pt x="532" y="659"/>
                </a:cubicBezTo>
                <a:cubicBezTo>
                  <a:pt x="532" y="606"/>
                  <a:pt x="508" y="565"/>
                  <a:pt x="461" y="537"/>
                </a:cubicBezTo>
                <a:cubicBezTo>
                  <a:pt x="415" y="509"/>
                  <a:pt x="348" y="494"/>
                  <a:pt x="260" y="494"/>
                </a:cubicBezTo>
                <a:lnTo>
                  <a:pt x="92" y="494"/>
                </a:lnTo>
                <a:close/>
                <a:moveTo>
                  <a:pt x="92" y="104"/>
                </a:moveTo>
                <a:lnTo>
                  <a:pt x="92" y="406"/>
                </a:lnTo>
                <a:lnTo>
                  <a:pt x="260" y="406"/>
                </a:lnTo>
                <a:cubicBezTo>
                  <a:pt x="332" y="406"/>
                  <a:pt x="387" y="392"/>
                  <a:pt x="427" y="364"/>
                </a:cubicBezTo>
                <a:cubicBezTo>
                  <a:pt x="466" y="337"/>
                  <a:pt x="486" y="298"/>
                  <a:pt x="486" y="248"/>
                </a:cubicBezTo>
                <a:cubicBezTo>
                  <a:pt x="486" y="202"/>
                  <a:pt x="466" y="166"/>
                  <a:pt x="425" y="142"/>
                </a:cubicBezTo>
                <a:cubicBezTo>
                  <a:pt x="385" y="117"/>
                  <a:pt x="328" y="104"/>
                  <a:pt x="253" y="104"/>
                </a:cubicBezTo>
                <a:lnTo>
                  <a:pt x="92" y="104"/>
                </a:lnTo>
                <a:close/>
                <a:moveTo>
                  <a:pt x="3815" y="17"/>
                </a:moveTo>
                <a:lnTo>
                  <a:pt x="4359" y="17"/>
                </a:lnTo>
                <a:lnTo>
                  <a:pt x="4359" y="104"/>
                </a:lnTo>
                <a:lnTo>
                  <a:pt x="3907" y="104"/>
                </a:lnTo>
                <a:lnTo>
                  <a:pt x="3907" y="409"/>
                </a:lnTo>
                <a:lnTo>
                  <a:pt x="4332" y="409"/>
                </a:lnTo>
                <a:lnTo>
                  <a:pt x="4332" y="497"/>
                </a:lnTo>
                <a:lnTo>
                  <a:pt x="3907" y="497"/>
                </a:lnTo>
                <a:lnTo>
                  <a:pt x="3907" y="839"/>
                </a:lnTo>
                <a:lnTo>
                  <a:pt x="4374" y="839"/>
                </a:lnTo>
                <a:lnTo>
                  <a:pt x="4374" y="926"/>
                </a:lnTo>
                <a:lnTo>
                  <a:pt x="3815" y="926"/>
                </a:lnTo>
                <a:lnTo>
                  <a:pt x="3815" y="17"/>
                </a:lnTo>
                <a:close/>
                <a:moveTo>
                  <a:pt x="2880" y="17"/>
                </a:moveTo>
                <a:lnTo>
                  <a:pt x="2976" y="17"/>
                </a:lnTo>
                <a:lnTo>
                  <a:pt x="3464" y="761"/>
                </a:lnTo>
                <a:lnTo>
                  <a:pt x="3470" y="761"/>
                </a:lnTo>
                <a:lnTo>
                  <a:pt x="3470" y="17"/>
                </a:lnTo>
                <a:lnTo>
                  <a:pt x="3563" y="17"/>
                </a:lnTo>
                <a:lnTo>
                  <a:pt x="3563" y="926"/>
                </a:lnTo>
                <a:lnTo>
                  <a:pt x="3467" y="926"/>
                </a:lnTo>
                <a:lnTo>
                  <a:pt x="2978" y="181"/>
                </a:lnTo>
                <a:lnTo>
                  <a:pt x="2972" y="181"/>
                </a:lnTo>
                <a:lnTo>
                  <a:pt x="2972" y="926"/>
                </a:lnTo>
                <a:lnTo>
                  <a:pt x="2880" y="926"/>
                </a:lnTo>
                <a:lnTo>
                  <a:pt x="2880" y="17"/>
                </a:lnTo>
                <a:close/>
                <a:moveTo>
                  <a:pt x="2536" y="17"/>
                </a:moveTo>
                <a:lnTo>
                  <a:pt x="2628" y="17"/>
                </a:lnTo>
                <a:lnTo>
                  <a:pt x="2628" y="926"/>
                </a:lnTo>
                <a:lnTo>
                  <a:pt x="2536" y="926"/>
                </a:lnTo>
                <a:lnTo>
                  <a:pt x="2536" y="17"/>
                </a:lnTo>
                <a:close/>
                <a:moveTo>
                  <a:pt x="853" y="17"/>
                </a:moveTo>
                <a:lnTo>
                  <a:pt x="945" y="17"/>
                </a:lnTo>
                <a:lnTo>
                  <a:pt x="945" y="589"/>
                </a:lnTo>
                <a:cubicBezTo>
                  <a:pt x="945" y="671"/>
                  <a:pt x="966" y="736"/>
                  <a:pt x="1008" y="784"/>
                </a:cubicBezTo>
                <a:cubicBezTo>
                  <a:pt x="1049" y="832"/>
                  <a:pt x="1105" y="856"/>
                  <a:pt x="1176" y="856"/>
                </a:cubicBezTo>
                <a:cubicBezTo>
                  <a:pt x="1247" y="856"/>
                  <a:pt x="1303" y="832"/>
                  <a:pt x="1344" y="785"/>
                </a:cubicBezTo>
                <a:cubicBezTo>
                  <a:pt x="1386" y="739"/>
                  <a:pt x="1406" y="675"/>
                  <a:pt x="1406" y="594"/>
                </a:cubicBezTo>
                <a:lnTo>
                  <a:pt x="1406" y="17"/>
                </a:lnTo>
                <a:lnTo>
                  <a:pt x="1500" y="17"/>
                </a:lnTo>
                <a:lnTo>
                  <a:pt x="1500" y="602"/>
                </a:lnTo>
                <a:cubicBezTo>
                  <a:pt x="1500" y="671"/>
                  <a:pt x="1487" y="731"/>
                  <a:pt x="1460" y="783"/>
                </a:cubicBezTo>
                <a:cubicBezTo>
                  <a:pt x="1434" y="835"/>
                  <a:pt x="1396" y="874"/>
                  <a:pt x="1347" y="902"/>
                </a:cubicBezTo>
                <a:cubicBezTo>
                  <a:pt x="1299" y="929"/>
                  <a:pt x="1241" y="943"/>
                  <a:pt x="1176" y="943"/>
                </a:cubicBezTo>
                <a:cubicBezTo>
                  <a:pt x="1110" y="943"/>
                  <a:pt x="1053" y="929"/>
                  <a:pt x="1005" y="902"/>
                </a:cubicBezTo>
                <a:cubicBezTo>
                  <a:pt x="956" y="874"/>
                  <a:pt x="919" y="835"/>
                  <a:pt x="893" y="783"/>
                </a:cubicBezTo>
                <a:cubicBezTo>
                  <a:pt x="866" y="731"/>
                  <a:pt x="853" y="671"/>
                  <a:pt x="853" y="602"/>
                </a:cubicBezTo>
                <a:lnTo>
                  <a:pt x="853" y="17"/>
                </a:lnTo>
                <a:close/>
                <a:moveTo>
                  <a:pt x="0" y="17"/>
                </a:moveTo>
                <a:lnTo>
                  <a:pt x="265" y="17"/>
                </a:lnTo>
                <a:cubicBezTo>
                  <a:pt x="368" y="17"/>
                  <a:pt x="446" y="37"/>
                  <a:pt x="501" y="77"/>
                </a:cubicBezTo>
                <a:cubicBezTo>
                  <a:pt x="556" y="117"/>
                  <a:pt x="583" y="174"/>
                  <a:pt x="583" y="247"/>
                </a:cubicBezTo>
                <a:cubicBezTo>
                  <a:pt x="583" y="296"/>
                  <a:pt x="569" y="338"/>
                  <a:pt x="540" y="373"/>
                </a:cubicBezTo>
                <a:cubicBezTo>
                  <a:pt x="511" y="407"/>
                  <a:pt x="472" y="431"/>
                  <a:pt x="421" y="444"/>
                </a:cubicBezTo>
                <a:lnTo>
                  <a:pt x="421" y="451"/>
                </a:lnTo>
                <a:cubicBezTo>
                  <a:pt x="486" y="460"/>
                  <a:pt x="537" y="483"/>
                  <a:pt x="574" y="521"/>
                </a:cubicBezTo>
                <a:cubicBezTo>
                  <a:pt x="610" y="559"/>
                  <a:pt x="629" y="607"/>
                  <a:pt x="629" y="665"/>
                </a:cubicBezTo>
                <a:cubicBezTo>
                  <a:pt x="629" y="749"/>
                  <a:pt x="597" y="813"/>
                  <a:pt x="535" y="859"/>
                </a:cubicBezTo>
                <a:cubicBezTo>
                  <a:pt x="472" y="904"/>
                  <a:pt x="382" y="926"/>
                  <a:pt x="266" y="926"/>
                </a:cubicBezTo>
                <a:lnTo>
                  <a:pt x="0" y="926"/>
                </a:lnTo>
                <a:lnTo>
                  <a:pt x="0" y="17"/>
                </a:lnTo>
                <a:close/>
                <a:moveTo>
                  <a:pt x="5637" y="0"/>
                </a:moveTo>
                <a:cubicBezTo>
                  <a:pt x="5702" y="0"/>
                  <a:pt x="5760" y="14"/>
                  <a:pt x="5809" y="41"/>
                </a:cubicBezTo>
                <a:cubicBezTo>
                  <a:pt x="5858" y="68"/>
                  <a:pt x="5899" y="106"/>
                  <a:pt x="5931" y="155"/>
                </a:cubicBezTo>
                <a:lnTo>
                  <a:pt x="5857" y="208"/>
                </a:lnTo>
                <a:cubicBezTo>
                  <a:pt x="5830" y="171"/>
                  <a:pt x="5797" y="142"/>
                  <a:pt x="5758" y="120"/>
                </a:cubicBezTo>
                <a:cubicBezTo>
                  <a:pt x="5720" y="98"/>
                  <a:pt x="5678" y="88"/>
                  <a:pt x="5634" y="88"/>
                </a:cubicBezTo>
                <a:cubicBezTo>
                  <a:pt x="5596" y="88"/>
                  <a:pt x="5561" y="94"/>
                  <a:pt x="5529" y="108"/>
                </a:cubicBezTo>
                <a:cubicBezTo>
                  <a:pt x="5497" y="122"/>
                  <a:pt x="5471" y="140"/>
                  <a:pt x="5453" y="164"/>
                </a:cubicBezTo>
                <a:cubicBezTo>
                  <a:pt x="5435" y="188"/>
                  <a:pt x="5425" y="215"/>
                  <a:pt x="5425" y="244"/>
                </a:cubicBezTo>
                <a:cubicBezTo>
                  <a:pt x="5425" y="280"/>
                  <a:pt x="5436" y="311"/>
                  <a:pt x="5456" y="334"/>
                </a:cubicBezTo>
                <a:cubicBezTo>
                  <a:pt x="5476" y="358"/>
                  <a:pt x="5502" y="376"/>
                  <a:pt x="5533" y="389"/>
                </a:cubicBezTo>
                <a:cubicBezTo>
                  <a:pt x="5565" y="402"/>
                  <a:pt x="5606" y="415"/>
                  <a:pt x="5657" y="428"/>
                </a:cubicBezTo>
                <a:cubicBezTo>
                  <a:pt x="5717" y="445"/>
                  <a:pt x="5767" y="464"/>
                  <a:pt x="5808" y="484"/>
                </a:cubicBezTo>
                <a:cubicBezTo>
                  <a:pt x="5848" y="504"/>
                  <a:pt x="5880" y="530"/>
                  <a:pt x="5905" y="564"/>
                </a:cubicBezTo>
                <a:cubicBezTo>
                  <a:pt x="5929" y="598"/>
                  <a:pt x="5941" y="640"/>
                  <a:pt x="5941" y="691"/>
                </a:cubicBezTo>
                <a:cubicBezTo>
                  <a:pt x="5941" y="742"/>
                  <a:pt x="5929" y="787"/>
                  <a:pt x="5904" y="825"/>
                </a:cubicBezTo>
                <a:cubicBezTo>
                  <a:pt x="5878" y="863"/>
                  <a:pt x="5842" y="892"/>
                  <a:pt x="5796" y="913"/>
                </a:cubicBezTo>
                <a:cubicBezTo>
                  <a:pt x="5749" y="933"/>
                  <a:pt x="5694" y="943"/>
                  <a:pt x="5632" y="943"/>
                </a:cubicBezTo>
                <a:cubicBezTo>
                  <a:pt x="5563" y="943"/>
                  <a:pt x="5500" y="928"/>
                  <a:pt x="5444" y="898"/>
                </a:cubicBezTo>
                <a:cubicBezTo>
                  <a:pt x="5388" y="868"/>
                  <a:pt x="5343" y="825"/>
                  <a:pt x="5309" y="768"/>
                </a:cubicBezTo>
                <a:lnTo>
                  <a:pt x="5388" y="720"/>
                </a:lnTo>
                <a:cubicBezTo>
                  <a:pt x="5415" y="765"/>
                  <a:pt x="5449" y="799"/>
                  <a:pt x="5491" y="821"/>
                </a:cubicBezTo>
                <a:cubicBezTo>
                  <a:pt x="5533" y="844"/>
                  <a:pt x="5580" y="856"/>
                  <a:pt x="5633" y="856"/>
                </a:cubicBezTo>
                <a:cubicBezTo>
                  <a:pt x="5674" y="856"/>
                  <a:pt x="5710" y="849"/>
                  <a:pt x="5743" y="835"/>
                </a:cubicBezTo>
                <a:cubicBezTo>
                  <a:pt x="5775" y="822"/>
                  <a:pt x="5801" y="803"/>
                  <a:pt x="5819" y="778"/>
                </a:cubicBezTo>
                <a:cubicBezTo>
                  <a:pt x="5837" y="754"/>
                  <a:pt x="5847" y="726"/>
                  <a:pt x="5847" y="696"/>
                </a:cubicBezTo>
                <a:cubicBezTo>
                  <a:pt x="5847" y="664"/>
                  <a:pt x="5839" y="637"/>
                  <a:pt x="5823" y="616"/>
                </a:cubicBezTo>
                <a:cubicBezTo>
                  <a:pt x="5807" y="594"/>
                  <a:pt x="5782" y="575"/>
                  <a:pt x="5749" y="559"/>
                </a:cubicBezTo>
                <a:cubicBezTo>
                  <a:pt x="5716" y="542"/>
                  <a:pt x="5670" y="526"/>
                  <a:pt x="5613" y="510"/>
                </a:cubicBezTo>
                <a:cubicBezTo>
                  <a:pt x="5552" y="492"/>
                  <a:pt x="5502" y="475"/>
                  <a:pt x="5464" y="457"/>
                </a:cubicBezTo>
                <a:cubicBezTo>
                  <a:pt x="5426" y="440"/>
                  <a:pt x="5395" y="414"/>
                  <a:pt x="5369" y="381"/>
                </a:cubicBezTo>
                <a:cubicBezTo>
                  <a:pt x="5343" y="348"/>
                  <a:pt x="5331" y="304"/>
                  <a:pt x="5331" y="251"/>
                </a:cubicBezTo>
                <a:cubicBezTo>
                  <a:pt x="5331" y="203"/>
                  <a:pt x="5343" y="160"/>
                  <a:pt x="5369" y="121"/>
                </a:cubicBezTo>
                <a:cubicBezTo>
                  <a:pt x="5395" y="83"/>
                  <a:pt x="5431" y="53"/>
                  <a:pt x="5477" y="32"/>
                </a:cubicBezTo>
                <a:cubicBezTo>
                  <a:pt x="5523" y="11"/>
                  <a:pt x="5577" y="0"/>
                  <a:pt x="5637" y="0"/>
                </a:cubicBezTo>
                <a:close/>
                <a:moveTo>
                  <a:pt x="4853" y="0"/>
                </a:moveTo>
                <a:cubicBezTo>
                  <a:pt x="4918" y="0"/>
                  <a:pt x="4976" y="14"/>
                  <a:pt x="5025" y="41"/>
                </a:cubicBezTo>
                <a:cubicBezTo>
                  <a:pt x="5074" y="68"/>
                  <a:pt x="5115" y="106"/>
                  <a:pt x="5147" y="155"/>
                </a:cubicBezTo>
                <a:lnTo>
                  <a:pt x="5073" y="208"/>
                </a:lnTo>
                <a:cubicBezTo>
                  <a:pt x="5046" y="171"/>
                  <a:pt x="5013" y="142"/>
                  <a:pt x="4974" y="120"/>
                </a:cubicBezTo>
                <a:cubicBezTo>
                  <a:pt x="4936" y="98"/>
                  <a:pt x="4894" y="88"/>
                  <a:pt x="4850" y="88"/>
                </a:cubicBezTo>
                <a:cubicBezTo>
                  <a:pt x="4812" y="88"/>
                  <a:pt x="4777" y="94"/>
                  <a:pt x="4745" y="108"/>
                </a:cubicBezTo>
                <a:cubicBezTo>
                  <a:pt x="4713" y="122"/>
                  <a:pt x="4687" y="140"/>
                  <a:pt x="4669" y="164"/>
                </a:cubicBezTo>
                <a:cubicBezTo>
                  <a:pt x="4651" y="188"/>
                  <a:pt x="4641" y="215"/>
                  <a:pt x="4641" y="244"/>
                </a:cubicBezTo>
                <a:cubicBezTo>
                  <a:pt x="4641" y="280"/>
                  <a:pt x="4652" y="311"/>
                  <a:pt x="4672" y="334"/>
                </a:cubicBezTo>
                <a:cubicBezTo>
                  <a:pt x="4692" y="358"/>
                  <a:pt x="4718" y="376"/>
                  <a:pt x="4749" y="389"/>
                </a:cubicBezTo>
                <a:cubicBezTo>
                  <a:pt x="4781" y="402"/>
                  <a:pt x="4822" y="415"/>
                  <a:pt x="4873" y="428"/>
                </a:cubicBezTo>
                <a:cubicBezTo>
                  <a:pt x="4933" y="445"/>
                  <a:pt x="4983" y="464"/>
                  <a:pt x="5024" y="484"/>
                </a:cubicBezTo>
                <a:cubicBezTo>
                  <a:pt x="5064" y="504"/>
                  <a:pt x="5096" y="530"/>
                  <a:pt x="5121" y="564"/>
                </a:cubicBezTo>
                <a:cubicBezTo>
                  <a:pt x="5145" y="598"/>
                  <a:pt x="5157" y="640"/>
                  <a:pt x="5157" y="691"/>
                </a:cubicBezTo>
                <a:cubicBezTo>
                  <a:pt x="5157" y="742"/>
                  <a:pt x="5145" y="787"/>
                  <a:pt x="5120" y="825"/>
                </a:cubicBezTo>
                <a:cubicBezTo>
                  <a:pt x="5094" y="863"/>
                  <a:pt x="5058" y="892"/>
                  <a:pt x="5012" y="913"/>
                </a:cubicBezTo>
                <a:cubicBezTo>
                  <a:pt x="4965" y="933"/>
                  <a:pt x="4910" y="943"/>
                  <a:pt x="4848" y="943"/>
                </a:cubicBezTo>
                <a:cubicBezTo>
                  <a:pt x="4779" y="943"/>
                  <a:pt x="4716" y="928"/>
                  <a:pt x="4660" y="898"/>
                </a:cubicBezTo>
                <a:cubicBezTo>
                  <a:pt x="4604" y="868"/>
                  <a:pt x="4559" y="825"/>
                  <a:pt x="4525" y="768"/>
                </a:cubicBezTo>
                <a:lnTo>
                  <a:pt x="4604" y="720"/>
                </a:lnTo>
                <a:cubicBezTo>
                  <a:pt x="4631" y="765"/>
                  <a:pt x="4665" y="799"/>
                  <a:pt x="4707" y="821"/>
                </a:cubicBezTo>
                <a:cubicBezTo>
                  <a:pt x="4749" y="844"/>
                  <a:pt x="4796" y="856"/>
                  <a:pt x="4849" y="856"/>
                </a:cubicBezTo>
                <a:cubicBezTo>
                  <a:pt x="4890" y="856"/>
                  <a:pt x="4926" y="849"/>
                  <a:pt x="4959" y="835"/>
                </a:cubicBezTo>
                <a:cubicBezTo>
                  <a:pt x="4991" y="822"/>
                  <a:pt x="5017" y="803"/>
                  <a:pt x="5035" y="778"/>
                </a:cubicBezTo>
                <a:cubicBezTo>
                  <a:pt x="5053" y="754"/>
                  <a:pt x="5063" y="726"/>
                  <a:pt x="5063" y="696"/>
                </a:cubicBezTo>
                <a:cubicBezTo>
                  <a:pt x="5063" y="664"/>
                  <a:pt x="5055" y="637"/>
                  <a:pt x="5039" y="616"/>
                </a:cubicBezTo>
                <a:cubicBezTo>
                  <a:pt x="5023" y="594"/>
                  <a:pt x="4998" y="575"/>
                  <a:pt x="4965" y="559"/>
                </a:cubicBezTo>
                <a:cubicBezTo>
                  <a:pt x="4932" y="542"/>
                  <a:pt x="4886" y="526"/>
                  <a:pt x="4829" y="510"/>
                </a:cubicBezTo>
                <a:cubicBezTo>
                  <a:pt x="4768" y="492"/>
                  <a:pt x="4718" y="475"/>
                  <a:pt x="4680" y="457"/>
                </a:cubicBezTo>
                <a:cubicBezTo>
                  <a:pt x="4642" y="440"/>
                  <a:pt x="4611" y="414"/>
                  <a:pt x="4585" y="381"/>
                </a:cubicBezTo>
                <a:cubicBezTo>
                  <a:pt x="4559" y="348"/>
                  <a:pt x="4547" y="304"/>
                  <a:pt x="4547" y="251"/>
                </a:cubicBezTo>
                <a:cubicBezTo>
                  <a:pt x="4547" y="203"/>
                  <a:pt x="4559" y="160"/>
                  <a:pt x="4585" y="121"/>
                </a:cubicBezTo>
                <a:cubicBezTo>
                  <a:pt x="4611" y="83"/>
                  <a:pt x="4647" y="53"/>
                  <a:pt x="4693" y="32"/>
                </a:cubicBezTo>
                <a:cubicBezTo>
                  <a:pt x="4739" y="11"/>
                  <a:pt x="4793" y="0"/>
                  <a:pt x="4853" y="0"/>
                </a:cubicBezTo>
                <a:close/>
                <a:moveTo>
                  <a:pt x="2020" y="0"/>
                </a:moveTo>
                <a:cubicBezTo>
                  <a:pt x="2085" y="0"/>
                  <a:pt x="2143" y="14"/>
                  <a:pt x="2192" y="41"/>
                </a:cubicBezTo>
                <a:cubicBezTo>
                  <a:pt x="2241" y="68"/>
                  <a:pt x="2282" y="106"/>
                  <a:pt x="2314" y="155"/>
                </a:cubicBezTo>
                <a:lnTo>
                  <a:pt x="2240" y="208"/>
                </a:lnTo>
                <a:cubicBezTo>
                  <a:pt x="2213" y="171"/>
                  <a:pt x="2180" y="142"/>
                  <a:pt x="2141" y="120"/>
                </a:cubicBezTo>
                <a:cubicBezTo>
                  <a:pt x="2103" y="98"/>
                  <a:pt x="2061" y="88"/>
                  <a:pt x="2017" y="88"/>
                </a:cubicBezTo>
                <a:cubicBezTo>
                  <a:pt x="1979" y="88"/>
                  <a:pt x="1944" y="94"/>
                  <a:pt x="1912" y="108"/>
                </a:cubicBezTo>
                <a:cubicBezTo>
                  <a:pt x="1880" y="122"/>
                  <a:pt x="1854" y="140"/>
                  <a:pt x="1836" y="164"/>
                </a:cubicBezTo>
                <a:cubicBezTo>
                  <a:pt x="1818" y="188"/>
                  <a:pt x="1808" y="215"/>
                  <a:pt x="1808" y="244"/>
                </a:cubicBezTo>
                <a:cubicBezTo>
                  <a:pt x="1808" y="280"/>
                  <a:pt x="1819" y="311"/>
                  <a:pt x="1839" y="334"/>
                </a:cubicBezTo>
                <a:cubicBezTo>
                  <a:pt x="1859" y="358"/>
                  <a:pt x="1885" y="376"/>
                  <a:pt x="1916" y="389"/>
                </a:cubicBezTo>
                <a:cubicBezTo>
                  <a:pt x="1948" y="402"/>
                  <a:pt x="1989" y="415"/>
                  <a:pt x="2040" y="428"/>
                </a:cubicBezTo>
                <a:cubicBezTo>
                  <a:pt x="2100" y="445"/>
                  <a:pt x="2150" y="464"/>
                  <a:pt x="2191" y="484"/>
                </a:cubicBezTo>
                <a:cubicBezTo>
                  <a:pt x="2231" y="504"/>
                  <a:pt x="2263" y="530"/>
                  <a:pt x="2288" y="564"/>
                </a:cubicBezTo>
                <a:cubicBezTo>
                  <a:pt x="2312" y="598"/>
                  <a:pt x="2324" y="640"/>
                  <a:pt x="2324" y="691"/>
                </a:cubicBezTo>
                <a:cubicBezTo>
                  <a:pt x="2324" y="742"/>
                  <a:pt x="2312" y="787"/>
                  <a:pt x="2287" y="825"/>
                </a:cubicBezTo>
                <a:cubicBezTo>
                  <a:pt x="2261" y="863"/>
                  <a:pt x="2225" y="892"/>
                  <a:pt x="2179" y="913"/>
                </a:cubicBezTo>
                <a:cubicBezTo>
                  <a:pt x="2132" y="933"/>
                  <a:pt x="2077" y="943"/>
                  <a:pt x="2015" y="943"/>
                </a:cubicBezTo>
                <a:cubicBezTo>
                  <a:pt x="1946" y="943"/>
                  <a:pt x="1883" y="928"/>
                  <a:pt x="1827" y="898"/>
                </a:cubicBezTo>
                <a:cubicBezTo>
                  <a:pt x="1771" y="868"/>
                  <a:pt x="1726" y="825"/>
                  <a:pt x="1692" y="768"/>
                </a:cubicBezTo>
                <a:lnTo>
                  <a:pt x="1771" y="720"/>
                </a:lnTo>
                <a:cubicBezTo>
                  <a:pt x="1798" y="765"/>
                  <a:pt x="1832" y="799"/>
                  <a:pt x="1874" y="821"/>
                </a:cubicBezTo>
                <a:cubicBezTo>
                  <a:pt x="1916" y="844"/>
                  <a:pt x="1963" y="856"/>
                  <a:pt x="2016" y="856"/>
                </a:cubicBezTo>
                <a:cubicBezTo>
                  <a:pt x="2057" y="856"/>
                  <a:pt x="2093" y="849"/>
                  <a:pt x="2126" y="835"/>
                </a:cubicBezTo>
                <a:cubicBezTo>
                  <a:pt x="2158" y="822"/>
                  <a:pt x="2184" y="803"/>
                  <a:pt x="2202" y="778"/>
                </a:cubicBezTo>
                <a:cubicBezTo>
                  <a:pt x="2220" y="754"/>
                  <a:pt x="2230" y="726"/>
                  <a:pt x="2230" y="696"/>
                </a:cubicBezTo>
                <a:cubicBezTo>
                  <a:pt x="2230" y="664"/>
                  <a:pt x="2222" y="637"/>
                  <a:pt x="2206" y="616"/>
                </a:cubicBezTo>
                <a:cubicBezTo>
                  <a:pt x="2190" y="594"/>
                  <a:pt x="2165" y="575"/>
                  <a:pt x="2132" y="559"/>
                </a:cubicBezTo>
                <a:cubicBezTo>
                  <a:pt x="2099" y="542"/>
                  <a:pt x="2053" y="526"/>
                  <a:pt x="1996" y="510"/>
                </a:cubicBezTo>
                <a:cubicBezTo>
                  <a:pt x="1935" y="492"/>
                  <a:pt x="1885" y="475"/>
                  <a:pt x="1847" y="457"/>
                </a:cubicBezTo>
                <a:cubicBezTo>
                  <a:pt x="1809" y="440"/>
                  <a:pt x="1778" y="414"/>
                  <a:pt x="1752" y="381"/>
                </a:cubicBezTo>
                <a:cubicBezTo>
                  <a:pt x="1726" y="348"/>
                  <a:pt x="1714" y="304"/>
                  <a:pt x="1714" y="251"/>
                </a:cubicBezTo>
                <a:cubicBezTo>
                  <a:pt x="1714" y="203"/>
                  <a:pt x="1726" y="160"/>
                  <a:pt x="1752" y="121"/>
                </a:cubicBezTo>
                <a:cubicBezTo>
                  <a:pt x="1778" y="83"/>
                  <a:pt x="1814" y="53"/>
                  <a:pt x="1860" y="32"/>
                </a:cubicBezTo>
                <a:cubicBezTo>
                  <a:pt x="1906" y="11"/>
                  <a:pt x="1960" y="0"/>
                  <a:pt x="2020" y="0"/>
                </a:cubicBez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"/>
          <p:cNvSpPr/>
          <p:nvPr/>
        </p:nvSpPr>
        <p:spPr>
          <a:xfrm>
            <a:off x="3092400" y="2350800"/>
            <a:ext cx="1209600" cy="28836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06" h="4541">
                <a:moveTo>
                  <a:pt x="1394" y="0"/>
                </a:moveTo>
                <a:lnTo>
                  <a:pt x="1422" y="43"/>
                </a:lnTo>
                <a:cubicBezTo>
                  <a:pt x="1728" y="520"/>
                  <a:pt x="1906" y="1088"/>
                  <a:pt x="1906" y="1698"/>
                </a:cubicBezTo>
                <a:cubicBezTo>
                  <a:pt x="1906" y="2970"/>
                  <a:pt x="1132" y="4062"/>
                  <a:pt x="30" y="4528"/>
                </a:cubicBezTo>
                <a:lnTo>
                  <a:pt x="0" y="4541"/>
                </a:lnTo>
                <a:lnTo>
                  <a:pt x="100" y="4216"/>
                </a:lnTo>
                <a:lnTo>
                  <a:pt x="117" y="4207"/>
                </a:lnTo>
                <a:cubicBezTo>
                  <a:pt x="1028" y="3741"/>
                  <a:pt x="1652" y="2792"/>
                  <a:pt x="1652" y="1698"/>
                </a:cubicBezTo>
                <a:cubicBezTo>
                  <a:pt x="1652" y="1212"/>
                  <a:pt x="1529" y="754"/>
                  <a:pt x="1312" y="355"/>
                </a:cubicBezTo>
                <a:lnTo>
                  <a:pt x="1294" y="324"/>
                </a:lnTo>
                <a:lnTo>
                  <a:pt x="1394" y="0"/>
                </a:ln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形"/>
          <p:cNvSpPr/>
          <p:nvPr/>
        </p:nvSpPr>
        <p:spPr>
          <a:xfrm>
            <a:off x="561600" y="1638000"/>
            <a:ext cx="3578400" cy="35784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635" h="5635">
                <a:moveTo>
                  <a:pt x="2818" y="0"/>
                </a:moveTo>
                <a:cubicBezTo>
                  <a:pt x="4374" y="0"/>
                  <a:pt x="5635" y="1261"/>
                  <a:pt x="5635" y="2818"/>
                </a:cubicBezTo>
                <a:cubicBezTo>
                  <a:pt x="5635" y="4374"/>
                  <a:pt x="4374" y="5635"/>
                  <a:pt x="2818" y="5635"/>
                </a:cubicBezTo>
                <a:cubicBezTo>
                  <a:pt x="1261" y="5635"/>
                  <a:pt x="0" y="4374"/>
                  <a:pt x="0" y="2818"/>
                </a:cubicBezTo>
                <a:cubicBezTo>
                  <a:pt x="0" y="1261"/>
                  <a:pt x="1261" y="0"/>
                  <a:pt x="2818" y="0"/>
                </a:cubicBez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"/>
          <p:cNvSpPr/>
          <p:nvPr/>
        </p:nvSpPr>
        <p:spPr>
          <a:xfrm>
            <a:off x="403200" y="1627200"/>
            <a:ext cx="1195200" cy="28656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884" h="4511">
                <a:moveTo>
                  <a:pt x="1884" y="0"/>
                </a:moveTo>
                <a:lnTo>
                  <a:pt x="1783" y="327"/>
                </a:lnTo>
                <a:lnTo>
                  <a:pt x="1729" y="356"/>
                </a:lnTo>
                <a:cubicBezTo>
                  <a:pt x="850" y="833"/>
                  <a:pt x="254" y="1764"/>
                  <a:pt x="254" y="2833"/>
                </a:cubicBezTo>
                <a:cubicBezTo>
                  <a:pt x="254" y="3320"/>
                  <a:pt x="377" y="3777"/>
                  <a:pt x="594" y="4176"/>
                </a:cubicBezTo>
                <a:lnTo>
                  <a:pt x="599" y="4185"/>
                </a:lnTo>
                <a:lnTo>
                  <a:pt x="499" y="4511"/>
                </a:lnTo>
                <a:lnTo>
                  <a:pt x="484" y="4489"/>
                </a:lnTo>
                <a:cubicBezTo>
                  <a:pt x="178" y="4011"/>
                  <a:pt x="0" y="3443"/>
                  <a:pt x="0" y="2833"/>
                </a:cubicBezTo>
                <a:cubicBezTo>
                  <a:pt x="0" y="1561"/>
                  <a:pt x="774" y="469"/>
                  <a:pt x="1876" y="3"/>
                </a:cubicBezTo>
                <a:lnTo>
                  <a:pt x="1884" y="0"/>
                </a:ln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图形"/>
          <p:cNvSpPr/>
          <p:nvPr/>
        </p:nvSpPr>
        <p:spPr>
          <a:xfrm>
            <a:off x="1598400" y="0"/>
            <a:ext cx="3099600" cy="23508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4883" h="3700">
                <a:moveTo>
                  <a:pt x="787" y="0"/>
                </a:moveTo>
                <a:lnTo>
                  <a:pt x="4883" y="0"/>
                </a:lnTo>
                <a:lnTo>
                  <a:pt x="3748" y="3700"/>
                </a:lnTo>
                <a:lnTo>
                  <a:pt x="3735" y="3681"/>
                </a:lnTo>
                <a:cubicBezTo>
                  <a:pt x="3183" y="2864"/>
                  <a:pt x="2248" y="2327"/>
                  <a:pt x="1188" y="2327"/>
                </a:cubicBezTo>
                <a:cubicBezTo>
                  <a:pt x="777" y="2327"/>
                  <a:pt x="385" y="2408"/>
                  <a:pt x="27" y="2554"/>
                </a:cubicBezTo>
                <a:lnTo>
                  <a:pt x="0" y="2565"/>
                </a:lnTo>
                <a:lnTo>
                  <a:pt x="787" y="0"/>
                </a:ln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图形"/>
          <p:cNvSpPr/>
          <p:nvPr/>
        </p:nvSpPr>
        <p:spPr>
          <a:xfrm>
            <a:off x="0" y="4492800"/>
            <a:ext cx="3099600" cy="23652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4881" h="3722">
                <a:moveTo>
                  <a:pt x="1143" y="0"/>
                </a:moveTo>
                <a:lnTo>
                  <a:pt x="1169" y="39"/>
                </a:lnTo>
                <a:cubicBezTo>
                  <a:pt x="1721" y="856"/>
                  <a:pt x="2655" y="1393"/>
                  <a:pt x="3716" y="1393"/>
                </a:cubicBezTo>
                <a:cubicBezTo>
                  <a:pt x="4126" y="1393"/>
                  <a:pt x="4518" y="1313"/>
                  <a:pt x="4877" y="1166"/>
                </a:cubicBezTo>
                <a:lnTo>
                  <a:pt x="4881" y="1165"/>
                </a:lnTo>
                <a:lnTo>
                  <a:pt x="4096" y="3722"/>
                </a:lnTo>
                <a:lnTo>
                  <a:pt x="0" y="3722"/>
                </a:lnTo>
                <a:lnTo>
                  <a:pt x="1143" y="0"/>
                </a:lnTo>
                <a:close/>
              </a:path>
            </a:pathLst>
          </a:custGeom>
          <a:solidFill>
            <a:srgbClr val="488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9200" y="6123600"/>
            <a:ext cx="374400" cy="374400"/>
          </a:xfrm>
          <a:prstGeom prst="rect">
            <a:avLst/>
          </a:prstGeom>
        </p:spPr>
      </p:pic>
      <p:pic>
        <p:nvPicPr>
          <p:cNvPr id="16" name="图片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7200" y="6123600"/>
            <a:ext cx="374400" cy="374400"/>
          </a:xfrm>
          <a:prstGeom prst="rect">
            <a:avLst/>
          </a:prstGeom>
        </p:spPr>
      </p:pic>
      <p:pic>
        <p:nvPicPr>
          <p:cNvPr id="17" name="图片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8800" y="6123600"/>
            <a:ext cx="374400" cy="374400"/>
          </a:xfrm>
          <a:prstGeom prst="rect">
            <a:avLst/>
          </a:prstGeom>
        </p:spPr>
      </p:pic>
      <p:sp>
        <p:nvSpPr>
          <p:cNvPr id="18" name="文本"/>
          <p:cNvSpPr/>
          <p:nvPr/>
        </p:nvSpPr>
        <p:spPr>
          <a:xfrm>
            <a:off x="4849200" y="2350800"/>
            <a:ext cx="6832800" cy="1076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5900">
                <a:solidFill>
                  <a:srgbClr val="333333"/>
                </a:solidFill>
                <a:effectLst/>
                <a:latin typeface="MiSans"/>
                <a:ea typeface="MiSans"/>
              </a:rPr>
              <a:t>感谢您倾听汇报</a:t>
            </a:r>
            <a:endParaRPr lang="zh-CN" altLang="en-US" sz="59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19" name="文本"/>
          <p:cNvSpPr/>
          <p:nvPr/>
        </p:nvSpPr>
        <p:spPr>
          <a:xfrm>
            <a:off x="5328000" y="3319200"/>
            <a:ext cx="6206400" cy="417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2000">
                <a:solidFill>
                  <a:srgbClr val="333333"/>
                </a:solidFill>
                <a:effectLst/>
                <a:latin typeface="MiSans"/>
                <a:ea typeface="MiSans"/>
              </a:rPr>
              <a:t>小清快12你好年终工作汇报总</a:t>
            </a:r>
            <a:endParaRPr lang="zh-CN" altLang="en-US" sz="20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0" name="文本"/>
          <p:cNvSpPr/>
          <p:nvPr/>
        </p:nvSpPr>
        <p:spPr>
          <a:xfrm>
            <a:off x="5328000" y="3866400"/>
            <a:ext cx="6206400" cy="63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300">
                <a:solidFill>
                  <a:srgbClr val="333333"/>
                </a:solidFill>
                <a:effectLst/>
                <a:latin typeface="MiSans"/>
                <a:ea typeface="MiSans"/>
              </a:rPr>
              <a:t>小清快12你好年终工作汇报总结PPT模板点击输入您的内容，或通过复制您的文本后，到此文本框中粘贴。右键选择性粘贴可以</a:t>
            </a:r>
            <a:endParaRPr lang="zh-CN" altLang="en-US" sz="1300">
              <a:solidFill>
                <a:srgbClr val="333333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1" name="文本"/>
          <p:cNvSpPr/>
          <p:nvPr/>
        </p:nvSpPr>
        <p:spPr>
          <a:xfrm>
            <a:off x="6872400" y="5058000"/>
            <a:ext cx="19296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汇报人：模板鸭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2" name="文本"/>
          <p:cNvSpPr/>
          <p:nvPr/>
        </p:nvSpPr>
        <p:spPr>
          <a:xfrm>
            <a:off x="9435600" y="5058000"/>
            <a:ext cx="1929600" cy="338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1800">
                <a:solidFill>
                  <a:srgbClr val="ECF2FD"/>
                </a:solidFill>
                <a:effectLst/>
                <a:latin typeface="MiSans"/>
                <a:ea typeface="MiSans"/>
              </a:rPr>
              <a:t>20NN-01-01</a:t>
            </a:r>
            <a:endParaRPr lang="zh-CN" altLang="en-US" sz="1800">
              <a:solidFill>
                <a:srgbClr val="ECF2FD"/>
              </a:solidFill>
              <a:effectLst/>
              <a:latin typeface="宋体"/>
              <a:ea typeface="宋体"/>
            </a:endParaRPr>
          </a:p>
        </p:txBody>
      </p:sp>
      <p:sp>
        <p:nvSpPr>
          <p:cNvPr id="23" name="图形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noFill/>
          <a:ln w="127000" cmpd="sng">
            <a:solidFill>
              <a:srgbClr val="4884E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extLst>
        <p:ext uri="{BB962C8B-B14F-4D97-AF65-F5344CB8AC3E}">
          <p14:creationId xmlns="" xmlns:p14="http://schemas.microsoft.com/office/powerpoint/2010/main" val="2988139268"/>
        </p:ext>
      </p:extLs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1048</Words>
  <Application>Microsoft Office PowerPoint</Application>
  <PresentationFormat>宽屏</PresentationFormat>
  <Paragraphs>170</Paragraphs>
  <Slides>20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MiSans</vt:lpstr>
      <vt:lpstr>宋体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齐睿鹏</cp:lastModifiedBy>
  <cp:revision>174</cp:revision>
  <dcterms:created xsi:type="dcterms:W3CDTF">2019-06-19T02:08:00Z</dcterms:created>
  <dcterms:modified xsi:type="dcterms:W3CDTF">2023-01-05T12:53:21Z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332D697059AC4CA4BEC60F4ED188060F</vt:lpwstr>
  </property>
</Properties>
</file>