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4" r:id="rId8"/>
    <p:sldId id="277" r:id="rId9"/>
    <p:sldId id="280" r:id="rId10"/>
    <p:sldId id="283" r:id="rId11"/>
    <p:sldId id="286" r:id="rId12"/>
    <p:sldId id="289" r:id="rId13"/>
    <p:sldId id="292" r:id="rId14"/>
    <p:sldId id="295" r:id="rId15"/>
    <p:sldId id="298" r:id="rId16"/>
    <p:sldId id="301" r:id="rId17"/>
    <p:sldId id="304" r:id="rId18"/>
    <p:sldId id="307" r:id="rId19"/>
    <p:sldId id="310" r:id="rId20"/>
    <p:sldId id="313" r:id="rId21"/>
    <p:sldId id="316" r:id="rId22"/>
    <p:sldId id="319" r:id="rId23"/>
    <p:sldId id="322" r:id="rId24"/>
    <p:sldId id="325" r:id="rId25"/>
    <p:sldId id="32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AI在游戏开发中的应用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521325" y="1750060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544185" y="2178050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effectLst/>
                <a:latin typeface="+中文标题" charset="0"/>
                <a:ea typeface="+mj-ea"/>
              </a:rPr>
              <a:t>AI在游戏开发中的角色</a:t>
            </a:r>
            <a:endParaRPr altLang="en-US" b="1" dirty="0" sz="20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90540" y="2753995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384925" y="27857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396355" y="32594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effectLst/>
                <a:latin typeface="+中文标题" charset="0"/>
                <a:ea typeface="+mj-ea"/>
              </a:rPr>
              <a:t>AI在游戏开发中的技术实现</a:t>
            </a:r>
            <a:endParaRPr altLang="en-US" b="1" dirty="0" sz="20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2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442710" y="38354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7063105" y="385889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7063105" y="433260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kern="0" lang="zh-CN" spc="100">
                <a:effectLst/>
                <a:latin typeface="+中文标题" charset="0"/>
                <a:ea typeface="+mj-ea"/>
              </a:rPr>
              <a:t>AI在游戏开发中的实际应用案例</a:t>
            </a:r>
            <a:endParaRPr altLang="en-US" b="1" dirty="0" sz="20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25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109460" y="490855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726045" y="4932045"/>
            <a:ext cx="1962150" cy="1012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726045" y="5405755"/>
            <a:ext cx="4208780" cy="504190"/>
          </a:xfrm>
          <a:prstGeom prst="rect"/>
          <a:noFill/>
        </p:spPr>
        <p:txBody>
          <a:bodyPr anchor="b" bIns="0" lIns="0" rIns="0" rtlCol="0" tIns="0" wrap="square">
            <a:normAutofit fontScale="7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AI在游戏开发中的挑战与未来发展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772400" y="5981700"/>
            <a:ext cx="4999355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AI在游戏开发中的角色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AI在游戏中的任务分配</a:t>
            </a:r>
            <a:endParaRPr altLang="en-US" lang="zh-CN"/>
          </a:p>
        </p:txBody>
      </p:sp>
      <p:sp>
        <p:nvSpPr>
          <p:cNvPr id="10489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AI用于实现游戏中的智能敌人，使其能够根据玩家的行为做出反应和策略调整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AI负责游戏中的非玩家角色行为，如NPC对话和任务引导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AI用于生成游戏中的随机事件和敌人配置，增加游戏难度和可玩性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AI用于游戏中的语音识别和语音合成，实现玩家与NPC的语音交互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AI在游戏剧情设计中的作用</a:t>
            </a:r>
            <a:endParaRPr altLang="en-US" lang="zh-CN"/>
          </a:p>
        </p:txBody>
      </p:sp>
      <p:sp>
        <p:nvSpPr>
          <p:cNvPr id="104904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4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生成动态剧情：根据玩家行为和选择，AI可以生成不同的剧情发展，提高游戏的可玩性和趣味性。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角色智能行为：AI通过对角色的智能编程，使角色能够根据游戏剧情做出合理的行为反应，增强剧情的真实感和代入感。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情感表达：AI技术可以赋予游戏中的角色情感表达能力，使剧情更加生动感人，提高玩家的情感体验。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6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剧情逻辑判断：AI可以对游戏剧情进行逻辑判断，确保剧情的连贯性和合理性，提高游戏的整体品质。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AI在游戏关卡设计中的应用</a:t>
            </a:r>
            <a:endParaRPr altLang="en-US" lang="zh-CN"/>
          </a:p>
        </p:txBody>
      </p:sp>
      <p:sp>
        <p:nvSpPr>
          <p:cNvPr id="10491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生成关卡：AI可以自动生成具有挑战性和多样性的关卡，为玩家提供更加丰富的游戏体验。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敌人行为：AI可以控制敌人的行为和智能，使它们更具挑战性和适应性，提高游戏的可玩性。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玩家反馈：AI可以通过分析玩家的反馈和行为数据，不断优化关卡设计，提高游戏的整体质量。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难度调整：AI可以根据玩家的表现和行为，自动调整关卡的难度，以适应不同水平的玩家。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AI在游戏平衡性调整中的作用</a:t>
            </a:r>
            <a:endParaRPr altLang="en-US" lang="zh-CN"/>
          </a:p>
        </p:txBody>
      </p:sp>
      <p:sp>
        <p:nvSpPr>
          <p:cNvPr id="10491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自动调整游戏参数，保持游戏平衡性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根据玩家行为和游戏数据，智能优化游戏平衡性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自动检测游戏中的不平衡因素，提出优化建议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协助开发者快速调整游戏平衡性，提高游戏体验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AI在游戏开发中的技术实现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AI算法在游戏开发中的应用</a:t>
            </a:r>
            <a:endParaRPr altLang="en-US" lang="zh-CN"/>
          </a:p>
        </p:txBody>
      </p:sp>
      <p:sp>
        <p:nvSpPr>
          <p:cNvPr id="10492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角色行为模拟：AI算法能够模拟角色的行为和决策，提高游戏的真实感和可玩性。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敌人AI设计：利用AI算法，可以设计出更智能、更难以预测的敌人，增加游戏的挑战性和乐趣。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场景互动：AI算法可以实现游戏中的场景与角色的实时互动，提高游戏的沉浸感和参与感。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游戏平衡：AI算法可以通过对游戏数据的分析和学习，实现游戏平衡的调整和优化，提高游戏的公平性和可玩性。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AI在游戏中的自然语言处理技术</a:t>
            </a:r>
            <a:endParaRPr altLang="en-US" lang="zh-CN"/>
          </a:p>
        </p:txBody>
      </p:sp>
      <p:sp>
        <p:nvSpPr>
          <p:cNvPr id="104935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应用场景：在角色扮演游戏、冒险游戏等类型中，玩家需要与游戏中的角色进行大量的对话交互，使用自然语言处理技术可以提升游戏的真实感和沉浸感。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未来展望：随着技术的不断发展，自然语言处理技术在游戏开发中的应用将更加广泛，未来可能会出现更加智能、更加真实的游戏角色。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37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简介：自然语言处理技术是AI在游戏开发中的重要应用之一，它使得游戏中的角色能够理解和回应用户的语音输入，提升游戏的互动性和沉浸感。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技术实现：通过使用深度学习算法，训练模型对语音信号进行识别和转换，同时结合自然语言处理技术，使得游戏中的角色能够理解和生成自然语言文本。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AI在游戏中的计算机视觉技术</a:t>
            </a:r>
            <a:endParaRPr altLang="en-US" lang="zh-CN"/>
          </a:p>
        </p:txBody>
      </p:sp>
      <p:sp>
        <p:nvSpPr>
          <p:cNvPr id="10494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图像分割：将游戏画面中的不同元素进行分类和区分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图像识别：用于角色和场景的自动识别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目标检测：实时跟踪游戏中的物体和人物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姿态估计：识别和跟踪角色的动作和姿态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AI在游戏中的语音识别技术</a:t>
            </a:r>
            <a:endParaRPr altLang="en-US" lang="zh-CN"/>
          </a:p>
        </p:txBody>
      </p:sp>
      <p:sp>
        <p:nvSpPr>
          <p:cNvPr id="10494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简介：AI在游戏中的语音识别技术能够识别玩家的语音指令，实现更加智能化的交互体验。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技术原理：通过语音识别算法和自然语言处理技术，将玩家的语音指令转化为游戏内的操作指令。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应用场景：在角色扮演、策略类游戏中，玩家可以通过语音指令控制角色移动、攻击、释放技能等操作。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技术优势：提高游戏的交互性和沉浸感，降低游戏操作的难度和门槛，为玩家提供更加便捷的游戏体验。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AI在游戏开发中的实际应用案例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AI在角色行为模拟中的应用</a:t>
            </a:r>
            <a:endParaRPr altLang="en-US" lang="zh-CN"/>
          </a:p>
        </p:txBody>
      </p:sp>
      <p:sp>
        <p:nvSpPr>
          <p:cNvPr id="10495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角色行为模拟：AI技术可以模拟游戏中角色的行为，使其更加真实和自然。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情感表达：AI技术可以赋予游戏中的角色情感表达能力，使其更加生动和有感染力。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学习能力：AI技术可以赋予游戏中的角色学习能力，使其能够根据玩家的行为和习惯进行自我调整和优化。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交互能力：AI技术可以提升游戏中的角色交互能力，使其能够与玩家进行更加自然和智能的交互。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AI在游戏剧情生成中的应用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剧情推荐：AI技术可以根据玩家的游戏进度和行为，推荐相关的剧情线和任务，帮助玩家更好地理解游戏的世界观和故事背景。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剧情优化：AI技术可以对游戏的剧情线进行优化，根据玩家的反馈和数据分析，调整剧情的走向和情节安排，提高游戏的整体质量和玩家满意度。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生成个性化剧情：AI技术可以根据玩家的行为和选择，动态生成符合游戏世界观和角色设定的剧情，提高游戏的可玩性和沉浸感。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656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情感表达：AI技术可以模拟角色的情感表达，使游戏中的NPC更加真实和有血有肉，增强游戏的情感体验。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AI在游戏关卡生成中的应用</a:t>
            </a:r>
            <a:endParaRPr altLang="en-US" lang="zh-CN"/>
          </a:p>
        </p:txBody>
      </p:sp>
      <p:sp>
        <p:nvSpPr>
          <p:cNvPr id="10496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介绍AI在游戏关卡生成中的具体应用场景和功能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列举几个成功应用AI技术的游戏案例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分析AI技术对游戏关卡生成的影响和优势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探讨未来AI技术在游戏关卡生成中的可能发展方向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AI在游戏AI对战中的应用</a:t>
            </a:r>
            <a:endParaRPr altLang="en-US" lang="zh-CN"/>
          </a:p>
        </p:txBody>
      </p:sp>
      <p:sp>
        <p:nvSpPr>
          <p:cNvPr id="10497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介绍AI在游戏AI对战中的具体应用场景和功能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探讨AI在游戏AI对战中的技术实现原理和算法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分析AI在游戏AI对战中的未来发展和挑战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举例说明AI在游戏AI对战中的实际效果和优势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AI在游戏开发中的挑战与未来发展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AI在游戏开发中的技术瓶颈</a:t>
            </a:r>
            <a:endParaRPr altLang="en-US" lang="zh-CN"/>
          </a:p>
        </p:txBody>
      </p:sp>
      <p:sp>
        <p:nvSpPr>
          <p:cNvPr id="104986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实时性：AI需要与游戏引擎实时交互，对计算能力要求高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复杂性：游戏中的环境、角色和交互关系多样，AI难以应对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7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可扩展性：随着游戏规模扩大，AI的维护和扩展成本增加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8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真实感：AI在模拟真实世界行为和反应方面仍有不足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AI在游戏开发中的伦理问题</a:t>
            </a:r>
            <a:endParaRPr altLang="en-US" lang="zh-CN"/>
          </a:p>
        </p:txBody>
      </p:sp>
      <p:sp>
        <p:nvSpPr>
          <p:cNvPr id="1049926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人工智能的道德地位：如何对待游戏中的AI角色，是否应尊重其道德地位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2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人工智能的决策过程：如何保证AI决策的公正性和透明性，避免偏见和歧视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8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人工智能的角色定位：如何平衡AI在游戏中的辅助与自主决策角色，避免其对人类玩家的过度依赖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4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人工智能的数据隐私：如何保护玩家数据隐私，避免滥用和泄露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AI在游戏开发中的商业价值</a:t>
            </a:r>
            <a:endParaRPr altLang="en-US" lang="zh-CN"/>
          </a:p>
        </p:txBody>
      </p:sp>
      <p:sp>
        <p:nvSpPr>
          <p:cNvPr id="104998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创新商业模式：AI技术可以帮助游戏开发者创造出更加新颖和有价值的商业模式，如虚拟商品、广告和数据分析等。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增强游戏社交性：AI技术可以通过智能匹配和社交互动，促进玩家之间的交流和合作，增强游戏的社交性和社区建设。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提升游戏体验：AI技术可以创造出更加真实、智能的NPC行为和场景，提高游戏的可玩性和吸引力。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增加游戏时长：AI技术可以通过动态生成内容和关卡设计，为玩家提供更加丰富和持久的游戏体验。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AI在游戏开发中的未来趋势</a:t>
            </a:r>
            <a:endParaRPr altLang="en-US" lang="zh-CN"/>
          </a:p>
        </p:txBody>
      </p:sp>
      <p:sp>
        <p:nvSpPr>
          <p:cNvPr id="10500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个性化角色发展：AI技术将使游戏角色更加个性化，根据玩家的行为和习惯进行学习和进化。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智能敌人：AI将创造出更具有挑战性的敌人，能够根据玩家的策略和行为进行智能调整。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实时生成内容：AI技术将帮助游戏生成更加丰富和多样的内容，提高游戏的可玩性和耐玩性。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虚拟助手：AI技术将应用于游戏中的虚拟助手，提供更加智能和个性化的游戏辅助功能。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1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114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16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4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4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4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4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4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4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4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4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4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4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099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9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3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88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41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2024-01-06T03:42:48Z</dcterms:created>
  <dcterms:modified xsi:type="dcterms:W3CDTF">2024-01-06T03:42:48Z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9ca3089e7a1949f7aa2c9628ebbf4c9b_21</vt:lpwstr>
  </property>
</Properties>
</file>