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7" r:id="rId9"/>
    <p:sldId id="280" r:id="rId10"/>
    <p:sldId id="283" r:id="rId11"/>
    <p:sldId id="286" r:id="rId12"/>
    <p:sldId id="292" r:id="rId14"/>
    <p:sldId id="295" r:id="rId15"/>
    <p:sldId id="298" r:id="rId16"/>
    <p:sldId id="301" r:id="rId17"/>
    <p:sldId id="307" r:id="rId19"/>
    <p:sldId id="310" r:id="rId20"/>
    <p:sldId id="313" r:id="rId21"/>
    <p:sldId id="316" r:id="rId22"/>
    <p:sldId id="322" r:id="rId24"/>
    <p:sldId id="325" r:id="rId25"/>
    <p:sldId id="328" r:id="rId26"/>
    <p:sldId id="331" r:id="rId27"/>
    <p:sldId id="334" r:id="rId28"/>
    <p:sldId id="340" r:id="rId30"/>
    <p:sldId id="343" r:id="rId31"/>
    <p:sldId id="346" r:id="rId32"/>
    <p:sldId id="349" r:id="rId33"/>
    <p:sldId id="352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tags" Target="../tags/tag184.xml"/><Relationship Id="rId14" Type="http://schemas.openxmlformats.org/officeDocument/2006/relationships/tags" Target="../tags/tag185.xml"/><Relationship Id="rId15" Type="http://schemas.openxmlformats.org/officeDocument/2006/relationships/tags" Target="../tags/tag186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tags" Target="../tags/tag234.xml"/><Relationship Id="rId18" Type="http://schemas.openxmlformats.org/officeDocument/2006/relationships/tags" Target="../tags/tag235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tags" Target="../tags/tag316.xml"/><Relationship Id="rId20" Type="http://schemas.openxmlformats.org/officeDocument/2006/relationships/tags" Target="../tags/tag317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图像识别与计算机视觉应用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图像识别技术概述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计算机视觉技术概述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图像识别与计算机视觉的关系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图像识别与计算机视觉的应用案例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图像识别与计算机视觉的未来发展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图像识别技术概述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图像识别的定义与原理</a:t>
            </a:r>
            <a:endParaRPr altLang="en-US" lang="zh-CN"/>
          </a:p>
        </p:txBody>
      </p:sp>
      <p:sp>
        <p:nvSpPr>
          <p:cNvPr id="10491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图像识别定义：图像识别是指通过计算机算法对输入的图像进行分析、处理和识别，以实现特定目标的技术。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图像识别原理：图像识别主要基于图像处理、计算机视觉和深度学习等技术，通过对图像特征的提取和比对，实现对图像的分类、识别和解析。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图像识别应用：图像识别技术在各个领域都有广泛应用，如人脸识别、物体识别、医学影像分析、自动驾驶等。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图像识别技术发展：随着深度学习技术的不断发展，图像识别技术也在不断进步，未来将会有更多的应用场景和更高的识别准确率。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图像识别技术的发展历程</a:t>
            </a:r>
            <a:endParaRPr altLang="en-US" lang="zh-CN"/>
          </a:p>
        </p:txBody>
      </p:sp>
      <p:sp>
        <p:nvSpPr>
          <p:cNvPr id="10492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早期阶段：基于规则和模板的方法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发展阶段：基于机器学习和深度学习的方法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成熟阶段：基于深度神经网络的方法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未来趋势：结合其他技术，如增强现实、虚拟现实等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图像识别技术的应用领域</a:t>
            </a:r>
            <a:endParaRPr altLang="en-US" lang="zh-CN"/>
          </a:p>
        </p:txBody>
      </p:sp>
      <p:sp>
        <p:nvSpPr>
          <p:cNvPr id="1049300" name="矩形 5"/>
          <p:cNvSpPr/>
          <p:nvPr>
            <p:custDataLst>
              <p:tags r:id="rId1"/>
            </p:custDataLst>
          </p:nvPr>
        </p:nvSpPr>
        <p:spPr>
          <a:xfrm>
            <a:off x="91566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矩形 10"/>
          <p:cNvSpPr/>
          <p:nvPr>
            <p:custDataLst>
              <p:tags r:id="rId2"/>
            </p:custDataLst>
          </p:nvPr>
        </p:nvSpPr>
        <p:spPr>
          <a:xfrm>
            <a:off x="1262772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TextBox 2"/>
          <p:cNvSpPr txBox="1"/>
          <p:nvPr>
            <p:custDataLst>
              <p:tags r:id="rId3"/>
            </p:custDataLst>
          </p:nvPr>
        </p:nvSpPr>
        <p:spPr>
          <a:xfrm>
            <a:off x="1067365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医疗领域：医学影像诊断、病理分析等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6" name="矩形 6"/>
          <p:cNvSpPr/>
          <p:nvPr>
            <p:custDataLst>
              <p:tags r:id="rId4"/>
            </p:custDataLst>
          </p:nvPr>
        </p:nvSpPr>
        <p:spPr>
          <a:xfrm>
            <a:off x="4486995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矩形 11"/>
          <p:cNvSpPr/>
          <p:nvPr>
            <p:custDataLst>
              <p:tags r:id="rId5"/>
            </p:custDataLst>
          </p:nvPr>
        </p:nvSpPr>
        <p:spPr>
          <a:xfrm>
            <a:off x="485338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6"/>
            </p:custDataLst>
          </p:nvPr>
        </p:nvSpPr>
        <p:spPr>
          <a:xfrm>
            <a:off x="4638693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交通领域：交通监控、智能驾驶等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2" name="矩形 7"/>
          <p:cNvSpPr/>
          <p:nvPr>
            <p:custDataLst>
              <p:tags r:id="rId7"/>
            </p:custDataLst>
          </p:nvPr>
        </p:nvSpPr>
        <p:spPr>
          <a:xfrm>
            <a:off x="8057681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12"/>
          <p:cNvSpPr/>
          <p:nvPr>
            <p:custDataLst>
              <p:tags r:id="rId8"/>
            </p:custDataLst>
          </p:nvPr>
        </p:nvSpPr>
        <p:spPr>
          <a:xfrm>
            <a:off x="8443353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9"/>
            </p:custDataLst>
          </p:nvPr>
        </p:nvSpPr>
        <p:spPr>
          <a:xfrm>
            <a:off x="8209378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金融领域：身份验证、反欺诈等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8" name="矩形 33"/>
          <p:cNvSpPr/>
          <p:nvPr>
            <p:custDataLst>
              <p:tags r:id="rId10"/>
            </p:custDataLst>
          </p:nvPr>
        </p:nvSpPr>
        <p:spPr>
          <a:xfrm>
            <a:off x="2705831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37"/>
          <p:cNvSpPr/>
          <p:nvPr>
            <p:custDataLst>
              <p:tags r:id="rId11"/>
            </p:custDataLst>
          </p:nvPr>
        </p:nvSpPr>
        <p:spPr>
          <a:xfrm>
            <a:off x="3052936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12"/>
            </p:custDataLst>
          </p:nvPr>
        </p:nvSpPr>
        <p:spPr>
          <a:xfrm>
            <a:off x="2857528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工业领域：产品质量检测、生产自动化等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4" name="矩形 34"/>
          <p:cNvSpPr/>
          <p:nvPr>
            <p:custDataLst>
              <p:tags r:id="rId13"/>
            </p:custDataLst>
          </p:nvPr>
        </p:nvSpPr>
        <p:spPr>
          <a:xfrm>
            <a:off x="62771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38"/>
          <p:cNvSpPr/>
          <p:nvPr>
            <p:custDataLst>
              <p:tags r:id="rId14"/>
            </p:custDataLst>
          </p:nvPr>
        </p:nvSpPr>
        <p:spPr>
          <a:xfrm>
            <a:off x="6643548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15"/>
            </p:custDataLst>
          </p:nvPr>
        </p:nvSpPr>
        <p:spPr>
          <a:xfrm>
            <a:off x="6428857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军事领域：目标识别、情报分析等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计算机视觉技术概述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计算机视觉的定义与原理</a:t>
            </a:r>
            <a:endParaRPr altLang="en-US" lang="zh-CN"/>
          </a:p>
        </p:txBody>
      </p:sp>
      <p:sp>
        <p:nvSpPr>
          <p:cNvPr id="10494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应用领域：安防领域的景区、商场、社区等，医疗领域的医疗诊断、手术导航等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定义：计算机视觉是一门研究如何使机器“看”的科学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原理：基于图像处理、模式识别、人工智能等技术，实现对图像的感知、理解和分析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技术难点：图像获取、图像预处理、特征提取、目标检测与跟踪等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计算机视觉技术的发展历程</a:t>
            </a:r>
            <a:endParaRPr altLang="en-US" lang="zh-CN"/>
          </a:p>
        </p:txBody>
      </p:sp>
      <p:sp>
        <p:nvSpPr>
          <p:cNvPr id="104958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计算机视觉技术的起源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计算机视觉技术的发展阶段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计算机视觉技术的应用领域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计算机视觉技术的未来发展趋势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计算机视觉技术的应用领域</a:t>
            </a:r>
            <a:endParaRPr altLang="en-US" lang="zh-CN"/>
          </a:p>
        </p:txBody>
      </p:sp>
      <p:sp>
        <p:nvSpPr>
          <p:cNvPr id="1049658" name="圆角矩形 26"/>
          <p:cNvSpPr/>
          <p:nvPr>
            <p:custDataLst>
              <p:tags r:id="rId1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0" name="圆角矩形 28"/>
          <p:cNvSpPr/>
          <p:nvPr>
            <p:custDataLst>
              <p:tags r:id="rId2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62" name="文本框 31"/>
          <p:cNvSpPr txBox="1"/>
          <p:nvPr>
            <p:custDataLst>
              <p:tags r:id="rId3"/>
            </p:custDataLst>
          </p:nvPr>
        </p:nvSpPr>
        <p:spPr>
          <a:xfrm>
            <a:off x="712507" y="2418279"/>
            <a:ext cx="1453649" cy="32581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工业检测：用于自动化生产线上的缺陷检测和质量控制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29"/>
          <p:cNvSpPr/>
          <p:nvPr>
            <p:custDataLst>
              <p:tags r:id="rId4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6" name="圆角矩形 32"/>
          <p:cNvSpPr/>
          <p:nvPr>
            <p:custDataLst>
              <p:tags r:id="rId5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8" name="文本框 34"/>
          <p:cNvSpPr txBox="1"/>
          <p:nvPr>
            <p:custDataLst>
              <p:tags r:id="rId6"/>
            </p:custDataLst>
          </p:nvPr>
        </p:nvSpPr>
        <p:spPr>
          <a:xfrm>
            <a:off x="2574232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医疗影像分析：辅助医生进行疾病诊断和治疗方案制定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3"/>
          <p:cNvSpPr/>
          <p:nvPr>
            <p:custDataLst>
              <p:tags r:id="rId7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2" name="圆角矩形 4"/>
          <p:cNvSpPr/>
          <p:nvPr>
            <p:custDataLst>
              <p:tags r:id="rId8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4" name="文本框 5"/>
          <p:cNvSpPr txBox="1"/>
          <p:nvPr>
            <p:custDataLst>
              <p:tags r:id="rId9"/>
            </p:custDataLst>
          </p:nvPr>
        </p:nvSpPr>
        <p:spPr>
          <a:xfrm>
            <a:off x="4435956" y="2418279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自动驾驶：通过图像识别技术实现车辆的自主导航和避障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8"/>
          <p:cNvSpPr/>
          <p:nvPr>
            <p:custDataLst>
              <p:tags r:id="rId10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8" name="圆角矩形 9"/>
          <p:cNvSpPr/>
          <p:nvPr>
            <p:custDataLst>
              <p:tags r:id="rId11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0" name="文本框 10"/>
          <p:cNvSpPr txBox="1"/>
          <p:nvPr>
            <p:custDataLst>
              <p:tags r:id="rId12"/>
            </p:custDataLst>
          </p:nvPr>
        </p:nvSpPr>
        <p:spPr>
          <a:xfrm>
            <a:off x="6297681" y="2418279"/>
            <a:ext cx="1453649" cy="325946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智能安防：应用于人脸识别、景区安保等领域，提高安全性和便捷性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6"/>
          <p:cNvSpPr/>
          <p:nvPr>
            <p:custDataLst>
              <p:tags r:id="rId13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4" name="圆角矩形 7"/>
          <p:cNvSpPr/>
          <p:nvPr>
            <p:custDataLst>
              <p:tags r:id="rId14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6" name="文本框 11"/>
          <p:cNvSpPr txBox="1"/>
          <p:nvPr>
            <p:custDataLst>
              <p:tags r:id="rId15"/>
            </p:custDataLst>
          </p:nvPr>
        </p:nvSpPr>
        <p:spPr>
          <a:xfrm>
            <a:off x="8159405" y="2419564"/>
            <a:ext cx="1453649" cy="32594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虚拟现实：增强虚拟环境的真实感和沉浸感，提高用户体验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16"/>
          <p:cNvSpPr/>
          <p:nvPr>
            <p:custDataLst>
              <p:tags r:id="rId16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0" name="圆角矩形 17"/>
          <p:cNvSpPr/>
          <p:nvPr>
            <p:custDataLst>
              <p:tags r:id="rId17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2" name="文本框 18"/>
          <p:cNvSpPr txBox="1"/>
          <p:nvPr>
            <p:custDataLst>
              <p:tags r:id="rId18"/>
            </p:custDataLst>
          </p:nvPr>
        </p:nvSpPr>
        <p:spPr>
          <a:xfrm>
            <a:off x="10021129" y="2419564"/>
            <a:ext cx="1453649" cy="325946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农业领域：用于农作物生长监测、精准施肥等方面，提高农业生产效率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4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图像识别与计算机视觉的关系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图像识别是计算机视觉的基础</a:t>
            </a:r>
            <a:endParaRPr altLang="en-US" lang="zh-CN"/>
          </a:p>
        </p:txBody>
      </p:sp>
      <p:sp>
        <p:nvSpPr>
          <p:cNvPr id="10498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图像识别技术是计算机视觉领域的基础技术之一，它能够使计算机从图像中识别出目标对象并对其进行分类、定位和跟踪。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计算机视觉是在图像识别技术基础上发展起来的一个更广泛的领域，它涵盖了图像处理、模式识别、机器学习等多个方面的技术。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图像识别技术是计算机视觉领域中的核心技术之一，它能够为计算机视觉提供基础的技术支持，如目标检测、特征提取、图像分类等。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计算机视觉的应用领域非常广泛，包括安防领域的景区、人脸识别，医疗领域的医疗诊断，交通领域的交通信号灯识别等。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计算机视觉是图像识别的延伸</a:t>
            </a:r>
            <a:endParaRPr altLang="en-US" lang="zh-CN"/>
          </a:p>
        </p:txBody>
      </p:sp>
      <p:sp>
        <p:nvSpPr>
          <p:cNvPr id="1049938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940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942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44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图像识别与计算机视觉的关联：计算机视觉可以看作是图像识别的延伸，通过图像处理、分析和理解技术，实现对图像的识别和分类。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46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948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950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52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计算机视觉的应用：计算机视觉在多个领域都有应用，如安防领域的景区、商场、银行等场所的监控，医疗领域的医疗诊断、手术导航等，以及工业领域的生产线检测、产品质量检测等。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54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956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958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60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2857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图像识别的局限性：虽然图像识别技术已经取得了很大的进展，但在某些情况下仍然存在局限性，如对于复杂背景、光照变化、遮挡等因素的干扰。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62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964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966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68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2857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计算机视觉的优势：计算机视觉可以通过对图像的多层次、多角度的分析和理解，提高图像识别的准确性和稳定性，同时还可以实现对三维场景的重建和可视化。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两者之间的相互促进与发展</a:t>
            </a:r>
            <a:endParaRPr altLang="en-US" lang="zh-CN"/>
          </a:p>
        </p:txBody>
      </p:sp>
      <p:sp>
        <p:nvSpPr>
          <p:cNvPr id="1050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图像识别技术的发展推动了计算机视觉的进步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计算机视觉的应用场景不断拓展，推动了图像识别技术的创新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两者相互融合，形成了一个完整的视觉识别系统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在未来，图像识别与计算机视觉将会更加紧密地结合在一起，为人们的生活和工作带来更多的便利和智能化体验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9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图像识别与计算机视觉的应用案例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工业自动化领域的应用案例</a:t>
            </a:r>
            <a:endParaRPr altLang="en-US" lang="zh-CN"/>
          </a:p>
        </p:txBody>
      </p:sp>
      <p:sp>
        <p:nvSpPr>
          <p:cNvPr id="10502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生产线质量检测：通过图像识别技术对生产线上的产品进行质量检测，提高生产效率和产品质量。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机器人视觉导航：利用计算机视觉技术实现机器人自主导航，提高生产自动化水平。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智能监控系统：通过图像识别和计算机视觉技术，实现工厂、仓库等场所的智能监控，提高安全性和管理效率。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自动化装配线：利用图像识别技术实现自动化装配线上的零件识别和定位，提高生产效率和装配精度。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医疗诊断领域的应用案例</a:t>
            </a:r>
            <a:endParaRPr altLang="en-US" lang="zh-CN"/>
          </a:p>
        </p:txBody>
      </p:sp>
      <p:sp>
        <p:nvSpPr>
          <p:cNvPr id="105027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医学影像分析：利用图像识别技术对医学影像进行自动分析和诊断，提高诊断效率和准确性。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病理图像识别：通过计算机视觉技术对病理图像进行自动识别和分类，辅助医生进行疾病诊断和治疗方案制定。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医学图像增强：利用图像处理技术对医学图像进行增强和优化，提高图像质量和可读性，便于医生进行诊断和分析。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医学图像配准：将不同来源、不同模态的医学图像进行配准和融合，提高图像的对比度和分辨率，为医生提供更全面的诊断信息。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智能交通领域的应用案例</a:t>
            </a:r>
            <a:endParaRPr altLang="en-US" lang="zh-CN"/>
          </a:p>
        </p:txBody>
      </p:sp>
      <p:sp>
        <p:nvSpPr>
          <p:cNvPr id="10503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车辆检测与跟踪：利用计算机视觉技术，对道路上的车辆进行实时检测和跟踪，为交通管理提供数据支持。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交通流量监测与控制：通过图像识别技术，实时监测道路交通流量，调整交通信号灯的配时方案，提高道路通行效率。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交通违法行为的识别与取证：通过图像识别技术，对交通违法行为进行实时监测和识别，为交通管理部门提供证据支持。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自动驾驶技术：利用计算机视觉技术，实现车辆的自主导航和驾驶，提高道路交通安全性和通行效率。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安全监控领域的应用案例</a:t>
            </a:r>
            <a:endParaRPr altLang="en-US" lang="zh-CN"/>
          </a:p>
        </p:txBody>
      </p:sp>
      <p:sp>
        <p:nvSpPr>
          <p:cNvPr id="10504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智能监控系统：利用图像识别和计算机视觉技术，实现安全监控的智能化。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行为识别技术：通过分析监控视频中人员的行为，实现对异常行为的检测和预警。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视频分析技术：通过对监控视频进行分析，实现对监控区域的实时监测和异常事件的自动报警。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人脸识别技术：通过人脸识别技术，实现对监控区域的人员身份识别和追踪。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49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图像识别与计算机视觉的未来发展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技术创新与突破的方向</a:t>
            </a:r>
            <a:endParaRPr altLang="en-US" lang="zh-CN"/>
          </a:p>
        </p:txBody>
      </p:sp>
      <p:sp>
        <p:nvSpPr>
          <p:cNvPr id="10506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深度学习算法的改进：提高图像识别的准确性和效率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强化学习与生成对抗网络的应用：实现更加智能化的图像识别与生成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边缘计算与云计算的结合：降低计算成本，提高实时性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多模态融合技术：将图像识别与其他模态信息融合，提高识别性能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应用领域的拓展与深化</a:t>
            </a:r>
            <a:endParaRPr altLang="en-US" lang="zh-CN"/>
          </a:p>
        </p:txBody>
      </p:sp>
      <p:sp>
        <p:nvSpPr>
          <p:cNvPr id="105070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04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6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农业领域：农作物病虫害识别、精准施肥、智能灌溉等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0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10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2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军事领域：目标识别、情报分析、战场监控等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1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16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8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医疗领域：医学影像诊断、手术导航、智能辅助诊断等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2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22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4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交通领域：自动驾驶、交通监控、智能交通信号控制等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2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28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工业领域：产品质量检测、生产自动化、智能制造等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30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人工智能技术的融合与发展</a:t>
            </a:r>
            <a:endParaRPr altLang="en-US" lang="zh-CN"/>
          </a:p>
        </p:txBody>
      </p:sp>
      <p:sp>
        <p:nvSpPr>
          <p:cNvPr id="105078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深度学习技术的融合：利用深度学习技术提高图像识别的准确性和效率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多模态融合技术：将图像、文本、语音等多种模态信息融合，提高计算机视觉应用的智能化水平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8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强化学习技术的应用：通过强化学习技术实现计算机视觉应用的自适应和自主学习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人工智能技术的跨领域应用：将人工智能技术应用于医疗、交通、安防等各个领域，提高社会生产力和生活质量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50844" name="圆角矩形 26"/>
          <p:cNvSpPr/>
          <p:nvPr>
            <p:custDataLst>
              <p:tags r:id="rId1"/>
            </p:custDataLst>
          </p:nvPr>
        </p:nvSpPr>
        <p:spPr>
          <a:xfrm>
            <a:off x="1708948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46" name="圆角矩形 28"/>
          <p:cNvSpPr/>
          <p:nvPr>
            <p:custDataLst>
              <p:tags r:id="rId2"/>
            </p:custDataLst>
          </p:nvPr>
        </p:nvSpPr>
        <p:spPr>
          <a:xfrm>
            <a:off x="1712829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848" name="圆角矩形 29"/>
          <p:cNvSpPr/>
          <p:nvPr>
            <p:custDataLst>
              <p:tags r:id="rId3"/>
            </p:custDataLst>
          </p:nvPr>
        </p:nvSpPr>
        <p:spPr>
          <a:xfrm>
            <a:off x="6372420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50" name="文本框 31"/>
          <p:cNvSpPr txBox="1"/>
          <p:nvPr>
            <p:custDataLst>
              <p:tags r:id="rId4"/>
            </p:custDataLst>
          </p:nvPr>
        </p:nvSpPr>
        <p:spPr>
          <a:xfrm>
            <a:off x="2012300" y="2102279"/>
            <a:ext cx="3498109" cy="38049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挑战：数据隐私和安全、算法的可解释性和透明度、计算能力和硬件限制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2" name="圆角矩形 32"/>
          <p:cNvSpPr/>
          <p:nvPr>
            <p:custDataLst>
              <p:tags r:id="rId5"/>
            </p:custDataLst>
          </p:nvPr>
        </p:nvSpPr>
        <p:spPr>
          <a:xfrm>
            <a:off x="6376948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54" name="文本框 34"/>
          <p:cNvSpPr txBox="1"/>
          <p:nvPr>
            <p:custDataLst>
              <p:tags r:id="rId6"/>
            </p:custDataLst>
          </p:nvPr>
        </p:nvSpPr>
        <p:spPr>
          <a:xfrm>
            <a:off x="6677066" y="2101632"/>
            <a:ext cx="3497288" cy="380673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机遇：新的应用领域、技术的不断进步和创新、政府和企业的支持与投入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90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68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2023-12-16T16:30:28Z</dcterms:created>
  <dcterms:modified xsi:type="dcterms:W3CDTF">2023-12-16T16:30:28Z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bdd7d6afc3cd429fac60b47637c1acb1_21</vt:lpwstr>
  </property>
</Properties>
</file>