
<file path=[Content_Types].xml><?xml version="1.0" encoding="utf-8"?>
<Types xmlns="http://schemas.openxmlformats.org/package/2006/content-types">
  <Default Extension="jpeg" ContentType="image/jpeg"/>
  <Default Extension="png" ContentType="image/png"/>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1.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embeddedFontLst>
    <p:embeddedFont>
      <p:font typeface="OPPOSans R"/>
      <p:regular r:id="rId16"/>
    </p:embeddedFont>
    <p:embeddedFont>
      <p:font typeface="HelloFont WenYiHei"/>
      <p:regular r:id="rId17"/>
    </p:embeddedFont>
    <p:embeddedFont>
      <p:font typeface="OPPOSans H"/>
      <p:regular r:id="rId18"/>
    </p:embeddedFont>
    <p:embeddedFont>
      <p:font typeface="Source Han Sans CN Bold"/>
      <p:regular r:id="rId19"/>
    </p:embeddedFont>
    <p:embeddedFont>
      <p:font typeface="Source Han Sans"/>
      <p:regular r:id="rId20"/>
    </p:embeddedFont>
  </p:embeddedFontLst>
</p:presentation>
</file>

<file path=ppt/_rels/presentation.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font" Target="fonts/font4.fntdata"/>
<Relationship Id="rId17" Type="http://schemas.openxmlformats.org/officeDocument/2006/relationships/font" Target="fonts/font1.fntdata"/>
<Relationship Id="rId18" Type="http://schemas.openxmlformats.org/officeDocument/2006/relationships/font" Target="fonts/font2.fntdata"/>
<Relationship Id="rId19" Type="http://schemas.openxmlformats.org/officeDocument/2006/relationships/font" Target="fonts/font3.fntdata"/>
<Relationship Id="rId20" Type="http://schemas.openxmlformats.org/officeDocument/2006/relationships/font" Target="fonts/font5.fntdata"/>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2.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5.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2.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2.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2.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jpeg"/>
<Relationship Id="rId3" Type="http://schemas.openxmlformats.org/officeDocument/2006/relationships/image" Target="../media/image3.jpe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4.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3752346" y="0"/>
            <a:ext cx="627370" cy="348351"/>
          </a:xfrm>
          <a:custGeom>
            <a:avLst/>
            <a:gdLst>
              <a:gd name="connsiteX0" fmla="*/ 2813305 w 2813304"/>
              <a:gd name="connsiteY0" fmla="*/ 155448 h 1562100"/>
              <a:gd name="connsiteX1" fmla="*/ 1406652 w 2813304"/>
              <a:gd name="connsiteY1" fmla="*/ 1562100 h 1562100"/>
              <a:gd name="connsiteX2" fmla="*/ 0 w 2813304"/>
              <a:gd name="connsiteY2" fmla="*/ 155448 h 1562100"/>
              <a:gd name="connsiteX3" fmla="*/ 9144 w 2813304"/>
              <a:gd name="connsiteY3" fmla="*/ 0 h 1562100"/>
              <a:gd name="connsiteX4" fmla="*/ 2805685 w 2813304"/>
              <a:gd name="connsiteY4" fmla="*/ 0 h 1562100"/>
              <a:gd name="connsiteX5" fmla="*/ 2813305 w 2813304"/>
              <a:gd name="connsiteY5" fmla="*/ 155448 h 1562100"/>
            </a:gdLst>
            <a:rect l="l" t="t" r="r" b="b"/>
            <a:pathLst>
              <a:path w="2813304" h="1562100">
                <a:moveTo>
                  <a:pt x="2813305" y="155448"/>
                </a:moveTo>
                <a:cubicBezTo>
                  <a:pt x="2813305" y="932688"/>
                  <a:pt x="2183892" y="1562100"/>
                  <a:pt x="1406652" y="1562100"/>
                </a:cubicBezTo>
                <a:cubicBezTo>
                  <a:pt x="629412" y="1562100"/>
                  <a:pt x="0" y="932688"/>
                  <a:pt x="0" y="155448"/>
                </a:cubicBezTo>
                <a:cubicBezTo>
                  <a:pt x="0" y="103632"/>
                  <a:pt x="3048" y="51816"/>
                  <a:pt x="9144" y="0"/>
                </a:cubicBezTo>
                <a:lnTo>
                  <a:pt x="2805685" y="0"/>
                </a:lnTo>
                <a:cubicBezTo>
                  <a:pt x="2810256" y="50292"/>
                  <a:pt x="2813305" y="102108"/>
                  <a:pt x="2813305" y="155448"/>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3" name="标题 1"/>
          <p:cNvSpPr txBox="1"/>
          <p:nvPr/>
        </p:nvSpPr>
        <p:spPr>
          <a:xfrm rot="0" flipH="0" flipV="0">
            <a:off x="3631698" y="0"/>
            <a:ext cx="868667" cy="468999"/>
          </a:xfrm>
          <a:custGeom>
            <a:avLst/>
            <a:gdLst>
              <a:gd name="connsiteX0" fmla="*/ 3889248 w 3895344"/>
              <a:gd name="connsiteY0" fmla="*/ 0 h 2103120"/>
              <a:gd name="connsiteX1" fmla="*/ 3776472 w 3895344"/>
              <a:gd name="connsiteY1" fmla="*/ 0 h 2103120"/>
              <a:gd name="connsiteX2" fmla="*/ 3782568 w 3895344"/>
              <a:gd name="connsiteY2" fmla="*/ 155448 h 2103120"/>
              <a:gd name="connsiteX3" fmla="*/ 1947672 w 3895344"/>
              <a:gd name="connsiteY3" fmla="*/ 1990344 h 2103120"/>
              <a:gd name="connsiteX4" fmla="*/ 112776 w 3895344"/>
              <a:gd name="connsiteY4" fmla="*/ 155448 h 2103120"/>
              <a:gd name="connsiteX5" fmla="*/ 118872 w 3895344"/>
              <a:gd name="connsiteY5" fmla="*/ 0 h 2103120"/>
              <a:gd name="connsiteX6" fmla="*/ 6096 w 3895344"/>
              <a:gd name="connsiteY6" fmla="*/ 0 h 2103120"/>
              <a:gd name="connsiteX7" fmla="*/ 0 w 3895344"/>
              <a:gd name="connsiteY7" fmla="*/ 155448 h 2103120"/>
              <a:gd name="connsiteX8" fmla="*/ 1947672 w 3895344"/>
              <a:gd name="connsiteY8" fmla="*/ 2103120 h 2103120"/>
              <a:gd name="connsiteX9" fmla="*/ 3895345 w 3895344"/>
              <a:gd name="connsiteY9" fmla="*/ 155448 h 2103120"/>
              <a:gd name="connsiteX10" fmla="*/ 3889248 w 3895344"/>
              <a:gd name="connsiteY10" fmla="*/ 0 h 2103120"/>
            </a:gdLst>
            <a:rect l="l" t="t" r="r" b="b"/>
            <a:pathLst>
              <a:path w="3895344" h="2103120">
                <a:moveTo>
                  <a:pt x="3889248" y="0"/>
                </a:moveTo>
                <a:lnTo>
                  <a:pt x="3776472" y="0"/>
                </a:lnTo>
                <a:cubicBezTo>
                  <a:pt x="3781045" y="50292"/>
                  <a:pt x="3782568" y="103632"/>
                  <a:pt x="3782568" y="155448"/>
                </a:cubicBezTo>
                <a:cubicBezTo>
                  <a:pt x="3782568" y="1167384"/>
                  <a:pt x="2959608" y="1990344"/>
                  <a:pt x="1947672" y="1990344"/>
                </a:cubicBezTo>
                <a:cubicBezTo>
                  <a:pt x="935736" y="1990344"/>
                  <a:pt x="112776" y="1167384"/>
                  <a:pt x="112776" y="155448"/>
                </a:cubicBezTo>
                <a:cubicBezTo>
                  <a:pt x="112776" y="103632"/>
                  <a:pt x="114300" y="51816"/>
                  <a:pt x="118872" y="0"/>
                </a:cubicBezTo>
                <a:lnTo>
                  <a:pt x="6096" y="0"/>
                </a:lnTo>
                <a:cubicBezTo>
                  <a:pt x="1524" y="51816"/>
                  <a:pt x="0" y="103632"/>
                  <a:pt x="0" y="155448"/>
                </a:cubicBezTo>
                <a:cubicBezTo>
                  <a:pt x="0" y="1229868"/>
                  <a:pt x="873252" y="2103120"/>
                  <a:pt x="1947672" y="2103120"/>
                </a:cubicBezTo>
                <a:cubicBezTo>
                  <a:pt x="3022092" y="2103120"/>
                  <a:pt x="3895345" y="1229868"/>
                  <a:pt x="3895345" y="155448"/>
                </a:cubicBezTo>
                <a:cubicBezTo>
                  <a:pt x="3895345" y="103632"/>
                  <a:pt x="3892296" y="51816"/>
                  <a:pt x="3889248" y="0"/>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4" name="标题 1"/>
          <p:cNvSpPr txBox="1"/>
          <p:nvPr/>
        </p:nvSpPr>
        <p:spPr>
          <a:xfrm rot="0" flipH="1" flipV="0">
            <a:off x="0" y="6207280"/>
            <a:ext cx="752162" cy="650719"/>
          </a:xfrm>
          <a:custGeom>
            <a:avLst/>
            <a:gdLst>
              <a:gd name="connsiteX0" fmla="*/ 3243072 w 3243071"/>
              <a:gd name="connsiteY0" fmla="*/ 33528 h 2805684"/>
              <a:gd name="connsiteX1" fmla="*/ 3243072 w 3243071"/>
              <a:gd name="connsiteY1" fmla="*/ 2805684 h 2805684"/>
              <a:gd name="connsiteX2" fmla="*/ 0 w 3243071"/>
              <a:gd name="connsiteY2" fmla="*/ 2805684 h 2805684"/>
              <a:gd name="connsiteX3" fmla="*/ 2807208 w 3243071"/>
              <a:gd name="connsiteY3" fmla="*/ 0 h 2805684"/>
              <a:gd name="connsiteX4" fmla="*/ 3243072 w 3243071"/>
              <a:gd name="connsiteY4" fmla="*/ 33528 h 2805684"/>
            </a:gdLst>
            <a:rect l="l" t="t" r="r" b="b"/>
            <a:pathLst>
              <a:path w="3243071" h="2805684">
                <a:moveTo>
                  <a:pt x="3243072" y="33528"/>
                </a:moveTo>
                <a:lnTo>
                  <a:pt x="3243072" y="2805684"/>
                </a:lnTo>
                <a:lnTo>
                  <a:pt x="0" y="2805684"/>
                </a:lnTo>
                <a:cubicBezTo>
                  <a:pt x="1524" y="1255776"/>
                  <a:pt x="1257300" y="0"/>
                  <a:pt x="2807208" y="0"/>
                </a:cubicBezTo>
                <a:cubicBezTo>
                  <a:pt x="2955036" y="0"/>
                  <a:pt x="3101340" y="10668"/>
                  <a:pt x="3243072" y="33528"/>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5" name="标题 1"/>
          <p:cNvSpPr txBox="1"/>
          <p:nvPr/>
        </p:nvSpPr>
        <p:spPr>
          <a:xfrm rot="0" flipH="1" flipV="0">
            <a:off x="0" y="6045042"/>
            <a:ext cx="914400" cy="812957"/>
          </a:xfrm>
          <a:custGeom>
            <a:avLst/>
            <a:gdLst>
              <a:gd name="connsiteX0" fmla="*/ 3506725 w 3942588"/>
              <a:gd name="connsiteY0" fmla="*/ 0 h 3505200"/>
              <a:gd name="connsiteX1" fmla="*/ 1027176 w 3942588"/>
              <a:gd name="connsiteY1" fmla="*/ 1027176 h 3505200"/>
              <a:gd name="connsiteX2" fmla="*/ 0 w 3942588"/>
              <a:gd name="connsiteY2" fmla="*/ 3505200 h 3505200"/>
              <a:gd name="connsiteX3" fmla="*/ 152400 w 3942588"/>
              <a:gd name="connsiteY3" fmla="*/ 3505200 h 3505200"/>
              <a:gd name="connsiteX4" fmla="*/ 3506725 w 3942588"/>
              <a:gd name="connsiteY4" fmla="*/ 152400 h 3505200"/>
              <a:gd name="connsiteX5" fmla="*/ 3942588 w 3942588"/>
              <a:gd name="connsiteY5" fmla="*/ 181356 h 3505200"/>
              <a:gd name="connsiteX6" fmla="*/ 3942588 w 3942588"/>
              <a:gd name="connsiteY6" fmla="*/ 27432 h 3505200"/>
              <a:gd name="connsiteX7" fmla="*/ 3506725 w 3942588"/>
              <a:gd name="connsiteY7" fmla="*/ 0 h 3505200"/>
            </a:gdLst>
            <a:rect l="l" t="t" r="r" b="b"/>
            <a:pathLst>
              <a:path w="3942588" h="3505200">
                <a:moveTo>
                  <a:pt x="3506725" y="0"/>
                </a:moveTo>
                <a:cubicBezTo>
                  <a:pt x="2569465" y="0"/>
                  <a:pt x="1690116" y="364236"/>
                  <a:pt x="1027176" y="1027176"/>
                </a:cubicBezTo>
                <a:cubicBezTo>
                  <a:pt x="365760" y="1688592"/>
                  <a:pt x="0" y="2569464"/>
                  <a:pt x="0" y="3505200"/>
                </a:cubicBezTo>
                <a:lnTo>
                  <a:pt x="152400" y="3505200"/>
                </a:lnTo>
                <a:cubicBezTo>
                  <a:pt x="153925" y="1656588"/>
                  <a:pt x="1658112" y="152400"/>
                  <a:pt x="3506725" y="152400"/>
                </a:cubicBezTo>
                <a:cubicBezTo>
                  <a:pt x="3654552" y="152400"/>
                  <a:pt x="3799332" y="161544"/>
                  <a:pt x="3942588" y="181356"/>
                </a:cubicBezTo>
                <a:lnTo>
                  <a:pt x="3942588" y="27432"/>
                </a:lnTo>
                <a:cubicBezTo>
                  <a:pt x="3799332" y="9144"/>
                  <a:pt x="3653028" y="0"/>
                  <a:pt x="3506725" y="0"/>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6" name="标题 1"/>
          <p:cNvSpPr txBox="1"/>
          <p:nvPr/>
        </p:nvSpPr>
        <p:spPr>
          <a:xfrm rot="18900000" flipH="0" flipV="0">
            <a:off x="9869377" y="3448452"/>
            <a:ext cx="2073224" cy="2073224"/>
          </a:xfrm>
          <a:custGeom>
            <a:avLst/>
            <a:gdLst>
              <a:gd name="connsiteX0" fmla="*/ 2221971 w 2221970"/>
              <a:gd name="connsiteY0" fmla="*/ 1110985 h 2221970"/>
              <a:gd name="connsiteX1" fmla="*/ 1110986 w 2221970"/>
              <a:gd name="connsiteY1" fmla="*/ 2221971 h 2221970"/>
              <a:gd name="connsiteX2" fmla="*/ 0 w 2221970"/>
              <a:gd name="connsiteY2" fmla="*/ 1110985 h 2221970"/>
              <a:gd name="connsiteX3" fmla="*/ 1110986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6" y="2221971"/>
                </a:cubicBezTo>
                <a:cubicBezTo>
                  <a:pt x="497405" y="2221971"/>
                  <a:pt x="0" y="1724566"/>
                  <a:pt x="0" y="1110985"/>
                </a:cubicBezTo>
                <a:cubicBezTo>
                  <a:pt x="0" y="497405"/>
                  <a:pt x="497405" y="0"/>
                  <a:pt x="1110986"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7" name="标题 1"/>
          <p:cNvSpPr txBox="1"/>
          <p:nvPr/>
        </p:nvSpPr>
        <p:spPr>
          <a:xfrm rot="18900000" flipH="0" flipV="0">
            <a:off x="6335112" y="968097"/>
            <a:ext cx="1536508" cy="1536508"/>
          </a:xfrm>
          <a:custGeom>
            <a:avLst/>
            <a:gdLst>
              <a:gd name="connsiteX0" fmla="*/ 2221971 w 2221970"/>
              <a:gd name="connsiteY0" fmla="*/ 1110985 h 2221970"/>
              <a:gd name="connsiteX1" fmla="*/ 1110985 w 2221970"/>
              <a:gd name="connsiteY1" fmla="*/ 2221971 h 2221970"/>
              <a:gd name="connsiteX2" fmla="*/ 0 w 2221970"/>
              <a:gd name="connsiteY2" fmla="*/ 1110985 h 2221970"/>
              <a:gd name="connsiteX3" fmla="*/ 1110985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5" y="2221971"/>
                </a:cubicBezTo>
                <a:cubicBezTo>
                  <a:pt x="497405" y="2221971"/>
                  <a:pt x="0" y="1724566"/>
                  <a:pt x="0" y="1110985"/>
                </a:cubicBezTo>
                <a:cubicBezTo>
                  <a:pt x="0" y="497405"/>
                  <a:pt x="497405" y="0"/>
                  <a:pt x="1110985"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8" name="标题 1"/>
          <p:cNvSpPr txBox="1"/>
          <p:nvPr/>
        </p:nvSpPr>
        <p:spPr>
          <a:xfrm rot="0" flipH="0" flipV="0">
            <a:off x="10364018" y="1366988"/>
            <a:ext cx="912910" cy="912910"/>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9" name="标题 1"/>
          <p:cNvSpPr txBox="1"/>
          <p:nvPr/>
        </p:nvSpPr>
        <p:spPr>
          <a:xfrm rot="0" flipH="0" flipV="0">
            <a:off x="6711522" y="5106061"/>
            <a:ext cx="912910" cy="912910"/>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10" name="标题 1"/>
          <p:cNvSpPr txBox="1"/>
          <p:nvPr/>
        </p:nvSpPr>
        <p:spPr>
          <a:xfrm rot="0" flipH="0" flipV="0">
            <a:off x="6319041" y="953104"/>
            <a:ext cx="5238570" cy="5238570"/>
          </a:xfrm>
          <a:custGeom>
            <a:avLst/>
            <a:gdLst>
              <a:gd name="connsiteX0" fmla="*/ 5614416 w 5614416"/>
              <a:gd name="connsiteY0" fmla="*/ 2807208 h 5614416"/>
              <a:gd name="connsiteX1" fmla="*/ 2807208 w 5614416"/>
              <a:gd name="connsiteY1" fmla="*/ 5614416 h 5614416"/>
              <a:gd name="connsiteX2" fmla="*/ 0 w 5614416"/>
              <a:gd name="connsiteY2" fmla="*/ 2807208 h 5614416"/>
              <a:gd name="connsiteX3" fmla="*/ 2807208 w 5614416"/>
              <a:gd name="connsiteY3" fmla="*/ 0 h 5614416"/>
              <a:gd name="connsiteX4" fmla="*/ 5614416 w 5614416"/>
              <a:gd name="connsiteY4" fmla="*/ 2807208 h 5614416"/>
            </a:gdLst>
            <a:rect l="l" t="t" r="r" b="b"/>
            <a:pathLst>
              <a:path w="5614416" h="5614416">
                <a:moveTo>
                  <a:pt x="5614416" y="2807208"/>
                </a:moveTo>
                <a:cubicBezTo>
                  <a:pt x="5614416" y="4357587"/>
                  <a:pt x="4357586" y="5614416"/>
                  <a:pt x="2807208" y="5614416"/>
                </a:cubicBezTo>
                <a:cubicBezTo>
                  <a:pt x="1256830" y="5614416"/>
                  <a:pt x="0" y="4357587"/>
                  <a:pt x="0" y="2807208"/>
                </a:cubicBezTo>
                <a:cubicBezTo>
                  <a:pt x="0" y="1256830"/>
                  <a:pt x="1256830" y="0"/>
                  <a:pt x="2807208" y="0"/>
                </a:cubicBezTo>
                <a:cubicBezTo>
                  <a:pt x="4357586" y="0"/>
                  <a:pt x="5614416" y="1256830"/>
                  <a:pt x="5614416" y="2807208"/>
                </a:cubicBezTo>
                <a:close/>
              </a:path>
            </a:pathLst>
          </a:custGeom>
          <a:solidFill>
            <a:schemeClr val="accent1"/>
          </a:solidFill>
          <a:ln w="15240" cap="flat">
            <a:noFill/>
            <a:miter/>
          </a:ln>
        </p:spPr>
        <p:txBody>
          <a:bodyPr vert="horz" wrap="square" lIns="91440" tIns="45720" rIns="91440" bIns="45720" rtlCol="0" anchor="ctr"/>
          <a:lstStyle/>
          <a:p>
            <a:pPr algn="l"/>
            <a:endParaRPr kumimoji="1" lang="zh-CN" altLang="en-US"/>
          </a:p>
        </p:txBody>
      </p:sp>
      <p:sp>
        <p:nvSpPr>
          <p:cNvPr id="11" name="标题 1"/>
          <p:cNvSpPr txBox="1"/>
          <p:nvPr/>
        </p:nvSpPr>
        <p:spPr>
          <a:xfrm rot="0" flipH="0" flipV="0">
            <a:off x="6743353" y="1236080"/>
            <a:ext cx="1211079" cy="2783567"/>
          </a:xfrm>
          <a:custGeom>
            <a:avLst/>
            <a:gdLst>
              <a:gd name="connsiteX0" fmla="*/ 783373 w 1435621"/>
              <a:gd name="connsiteY0" fmla="*/ 1092686 h 3299659"/>
              <a:gd name="connsiteX1" fmla="*/ 1038049 w 1435621"/>
              <a:gd name="connsiteY1" fmla="*/ 615726 h 3299659"/>
              <a:gd name="connsiteX2" fmla="*/ 824020 w 1435621"/>
              <a:gd name="connsiteY2" fmla="*/ 824038 h 3299659"/>
              <a:gd name="connsiteX3" fmla="*/ 769401 w 1435621"/>
              <a:gd name="connsiteY3" fmla="*/ 1090146 h 3299659"/>
              <a:gd name="connsiteX4" fmla="*/ 726849 w 1435621"/>
              <a:gd name="connsiteY4" fmla="*/ 1231773 h 3299659"/>
              <a:gd name="connsiteX5" fmla="*/ 689378 w 1435621"/>
              <a:gd name="connsiteY5" fmla="*/ 1182870 h 3299659"/>
              <a:gd name="connsiteX6" fmla="*/ 566169 w 1435621"/>
              <a:gd name="connsiteY6" fmla="*/ 704005 h 3299659"/>
              <a:gd name="connsiteX7" fmla="*/ 547751 w 1435621"/>
              <a:gd name="connsiteY7" fmla="*/ 314053 h 3299659"/>
              <a:gd name="connsiteX8" fmla="*/ 458837 w 1435621"/>
              <a:gd name="connsiteY8" fmla="*/ 28258 h 3299659"/>
              <a:gd name="connsiteX9" fmla="*/ 362937 w 1435621"/>
              <a:gd name="connsiteY9" fmla="*/ 178141 h 3299659"/>
              <a:gd name="connsiteX10" fmla="*/ 456932 w 1435621"/>
              <a:gd name="connsiteY10" fmla="*/ 558567 h 3299659"/>
              <a:gd name="connsiteX11" fmla="*/ 552832 w 1435621"/>
              <a:gd name="connsiteY11" fmla="*/ 702734 h 3299659"/>
              <a:gd name="connsiteX12" fmla="*/ 632219 w 1435621"/>
              <a:gd name="connsiteY12" fmla="*/ 1117455 h 3299659"/>
              <a:gd name="connsiteX13" fmla="*/ 517266 w 1435621"/>
              <a:gd name="connsiteY13" fmla="*/ 954869 h 3299659"/>
              <a:gd name="connsiteX14" fmla="*/ 415650 w 1435621"/>
              <a:gd name="connsiteY14" fmla="*/ 670979 h 3299659"/>
              <a:gd name="connsiteX15" fmla="*/ 10456 w 1435621"/>
              <a:gd name="connsiteY15" fmla="*/ 376293 h 3299659"/>
              <a:gd name="connsiteX16" fmla="*/ 223215 w 1435621"/>
              <a:gd name="connsiteY16" fmla="*/ 758623 h 3299659"/>
              <a:gd name="connsiteX17" fmla="*/ 503929 w 1435621"/>
              <a:gd name="connsiteY17" fmla="*/ 961220 h 3299659"/>
              <a:gd name="connsiteX18" fmla="*/ 670961 w 1435621"/>
              <a:gd name="connsiteY18" fmla="*/ 1181600 h 3299659"/>
              <a:gd name="connsiteX19" fmla="*/ 678582 w 1435621"/>
              <a:gd name="connsiteY19" fmla="*/ 1192397 h 3299659"/>
              <a:gd name="connsiteX20" fmla="*/ 750348 w 1435621"/>
              <a:gd name="connsiteY20" fmla="*/ 1283216 h 3299659"/>
              <a:gd name="connsiteX21" fmla="*/ 605545 w 1435621"/>
              <a:gd name="connsiteY21" fmla="*/ 1222246 h 3299659"/>
              <a:gd name="connsiteX22" fmla="*/ 389611 w 1435621"/>
              <a:gd name="connsiteY22" fmla="*/ 1069822 h 3299659"/>
              <a:gd name="connsiteX23" fmla="*/ 24428 w 1435621"/>
              <a:gd name="connsiteY23" fmla="*/ 956775 h 3299659"/>
              <a:gd name="connsiteX24" fmla="*/ 281644 w 1435621"/>
              <a:gd name="connsiteY24" fmla="*/ 1175249 h 3299659"/>
              <a:gd name="connsiteX25" fmla="*/ 592208 w 1435621"/>
              <a:gd name="connsiteY25" fmla="*/ 1233043 h 3299659"/>
              <a:gd name="connsiteX26" fmla="*/ 784008 w 1435621"/>
              <a:gd name="connsiteY26" fmla="*/ 1324497 h 3299659"/>
              <a:gd name="connsiteX27" fmla="*/ 787184 w 1435621"/>
              <a:gd name="connsiteY27" fmla="*/ 1328308 h 3299659"/>
              <a:gd name="connsiteX28" fmla="*/ 1089492 w 1435621"/>
              <a:gd name="connsiteY28" fmla="*/ 1960233 h 3299659"/>
              <a:gd name="connsiteX29" fmla="*/ 1097748 w 1435621"/>
              <a:gd name="connsiteY29" fmla="*/ 1997704 h 3299659"/>
              <a:gd name="connsiteX30" fmla="*/ 932622 w 1435621"/>
              <a:gd name="connsiteY30" fmla="*/ 1824322 h 3299659"/>
              <a:gd name="connsiteX31" fmla="*/ 763050 w 1435621"/>
              <a:gd name="connsiteY31" fmla="*/ 1538526 h 3299659"/>
              <a:gd name="connsiteX32" fmla="*/ 524252 w 1435621"/>
              <a:gd name="connsiteY32" fmla="*/ 1310526 h 3299659"/>
              <a:gd name="connsiteX33" fmla="*/ 646827 w 1435621"/>
              <a:gd name="connsiteY33" fmla="*/ 1674438 h 3299659"/>
              <a:gd name="connsiteX34" fmla="*/ 923095 w 1435621"/>
              <a:gd name="connsiteY34" fmla="*/ 1835118 h 3299659"/>
              <a:gd name="connsiteX35" fmla="*/ 1106639 w 1435621"/>
              <a:gd name="connsiteY35" fmla="*/ 2038985 h 3299659"/>
              <a:gd name="connsiteX36" fmla="*/ 1164433 w 1435621"/>
              <a:gd name="connsiteY36" fmla="*/ 2313984 h 3299659"/>
              <a:gd name="connsiteX37" fmla="*/ 1422919 w 1435621"/>
              <a:gd name="connsiteY37" fmla="*/ 3299659 h 3299659"/>
              <a:gd name="connsiteX38" fmla="*/ 1435621 w 1435621"/>
              <a:gd name="connsiteY38" fmla="*/ 3293308 h 3299659"/>
              <a:gd name="connsiteX39" fmla="*/ 1220957 w 1435621"/>
              <a:gd name="connsiteY39" fmla="*/ 2517216 h 3299659"/>
              <a:gd name="connsiteX40" fmla="*/ 1288913 w 1435621"/>
              <a:gd name="connsiteY40" fmla="*/ 2319064 h 3299659"/>
              <a:gd name="connsiteX41" fmla="*/ 1422919 w 1435621"/>
              <a:gd name="connsiteY41" fmla="*/ 1780500 h 3299659"/>
              <a:gd name="connsiteX42" fmla="*/ 1262239 w 1435621"/>
              <a:gd name="connsiteY42" fmla="*/ 1964679 h 3299659"/>
              <a:gd name="connsiteX43" fmla="*/ 1274941 w 1435621"/>
              <a:gd name="connsiteY43" fmla="*/ 2312713 h 3299659"/>
              <a:gd name="connsiteX44" fmla="*/ 1217782 w 1435621"/>
              <a:gd name="connsiteY44" fmla="*/ 2501973 h 3299659"/>
              <a:gd name="connsiteX45" fmla="*/ 1178406 w 1435621"/>
              <a:gd name="connsiteY45" fmla="*/ 2310808 h 3299659"/>
              <a:gd name="connsiteX46" fmla="*/ 1103464 w 1435621"/>
              <a:gd name="connsiteY46" fmla="*/ 1955787 h 3299659"/>
              <a:gd name="connsiteX47" fmla="*/ 1005658 w 1435621"/>
              <a:gd name="connsiteY47" fmla="*/ 1633791 h 3299659"/>
              <a:gd name="connsiteX48" fmla="*/ 1016455 w 1435621"/>
              <a:gd name="connsiteY48" fmla="*/ 1516298 h 3299659"/>
              <a:gd name="connsiteX49" fmla="*/ 1303520 w 1435621"/>
              <a:gd name="connsiteY49" fmla="*/ 1157466 h 3299659"/>
              <a:gd name="connsiteX50" fmla="*/ 1101559 w 1435621"/>
              <a:gd name="connsiteY50" fmla="*/ 1210179 h 3299659"/>
              <a:gd name="connsiteX51" fmla="*/ 1006929 w 1435621"/>
              <a:gd name="connsiteY51" fmla="*/ 1499150 h 3299659"/>
              <a:gd name="connsiteX52" fmla="*/ 989781 w 1435621"/>
              <a:gd name="connsiteY52" fmla="*/ 1598226 h 3299659"/>
              <a:gd name="connsiteX53" fmla="*/ 797981 w 1435621"/>
              <a:gd name="connsiteY53" fmla="*/ 1317511 h 3299659"/>
              <a:gd name="connsiteX54" fmla="*/ 740186 w 1435621"/>
              <a:gd name="connsiteY54" fmla="*/ 1248285 h 3299659"/>
              <a:gd name="connsiteX55" fmla="*/ 783373 w 1435621"/>
              <a:gd name="connsiteY55" fmla="*/ 1092686 h 3299659"/>
            </a:gdLst>
            <a:rect l="l" t="t" r="r" b="b"/>
            <a:pathLst>
              <a:path w="1435621" h="3299659">
                <a:moveTo>
                  <a:pt x="783373" y="1092686"/>
                </a:moveTo>
                <a:cubicBezTo>
                  <a:pt x="984700" y="971382"/>
                  <a:pt x="1046940" y="649386"/>
                  <a:pt x="1038049" y="615726"/>
                </a:cubicBezTo>
                <a:cubicBezTo>
                  <a:pt x="1028522" y="580795"/>
                  <a:pt x="916109" y="644940"/>
                  <a:pt x="824020" y="824038"/>
                </a:cubicBezTo>
                <a:cubicBezTo>
                  <a:pt x="749078" y="970112"/>
                  <a:pt x="761780" y="1060931"/>
                  <a:pt x="769401" y="1090146"/>
                </a:cubicBezTo>
                <a:cubicBezTo>
                  <a:pt x="752253" y="1125076"/>
                  <a:pt x="730025" y="1178424"/>
                  <a:pt x="726849" y="1231773"/>
                </a:cubicBezTo>
                <a:cubicBezTo>
                  <a:pt x="714782" y="1216530"/>
                  <a:pt x="702080" y="1200018"/>
                  <a:pt x="689378" y="1182870"/>
                </a:cubicBezTo>
                <a:cubicBezTo>
                  <a:pt x="558548" y="1006312"/>
                  <a:pt x="558548" y="793554"/>
                  <a:pt x="566169" y="704005"/>
                </a:cubicBezTo>
                <a:cubicBezTo>
                  <a:pt x="667150" y="626522"/>
                  <a:pt x="634125" y="473463"/>
                  <a:pt x="547751" y="314053"/>
                </a:cubicBezTo>
                <a:cubicBezTo>
                  <a:pt x="458837" y="150832"/>
                  <a:pt x="499484" y="84147"/>
                  <a:pt x="458837" y="28258"/>
                </a:cubicBezTo>
                <a:cubicBezTo>
                  <a:pt x="418190" y="-27631"/>
                  <a:pt x="402313" y="-11753"/>
                  <a:pt x="362937" y="178141"/>
                </a:cubicBezTo>
                <a:cubicBezTo>
                  <a:pt x="323561" y="368037"/>
                  <a:pt x="390246" y="444884"/>
                  <a:pt x="456932" y="558567"/>
                </a:cubicBezTo>
                <a:cubicBezTo>
                  <a:pt x="507105" y="644305"/>
                  <a:pt x="539495" y="686857"/>
                  <a:pt x="552832" y="702734"/>
                </a:cubicBezTo>
                <a:cubicBezTo>
                  <a:pt x="546481" y="782122"/>
                  <a:pt x="545846" y="955504"/>
                  <a:pt x="632219" y="1117455"/>
                </a:cubicBezTo>
                <a:cubicBezTo>
                  <a:pt x="586492" y="1062201"/>
                  <a:pt x="544576" y="998691"/>
                  <a:pt x="517266" y="954869"/>
                </a:cubicBezTo>
                <a:cubicBezTo>
                  <a:pt x="522982" y="932641"/>
                  <a:pt x="526158" y="859604"/>
                  <a:pt x="415650" y="670979"/>
                </a:cubicBezTo>
                <a:cubicBezTo>
                  <a:pt x="277199" y="432817"/>
                  <a:pt x="66345" y="351524"/>
                  <a:pt x="10456" y="376293"/>
                </a:cubicBezTo>
                <a:cubicBezTo>
                  <a:pt x="-45433" y="401062"/>
                  <a:pt x="136841" y="594132"/>
                  <a:pt x="223215" y="758623"/>
                </a:cubicBezTo>
                <a:cubicBezTo>
                  <a:pt x="298792" y="901521"/>
                  <a:pt x="462648" y="950424"/>
                  <a:pt x="503929" y="961220"/>
                </a:cubicBezTo>
                <a:cubicBezTo>
                  <a:pt x="540765" y="1020920"/>
                  <a:pt x="605545" y="1118090"/>
                  <a:pt x="670961" y="1181600"/>
                </a:cubicBezTo>
                <a:cubicBezTo>
                  <a:pt x="673501" y="1185411"/>
                  <a:pt x="676041" y="1188586"/>
                  <a:pt x="678582" y="1192397"/>
                </a:cubicBezTo>
                <a:cubicBezTo>
                  <a:pt x="703351" y="1225422"/>
                  <a:pt x="726849" y="1255272"/>
                  <a:pt x="750348" y="1283216"/>
                </a:cubicBezTo>
                <a:cubicBezTo>
                  <a:pt x="702080" y="1254636"/>
                  <a:pt x="644286" y="1233678"/>
                  <a:pt x="605545" y="1222246"/>
                </a:cubicBezTo>
                <a:cubicBezTo>
                  <a:pt x="569345" y="1161912"/>
                  <a:pt x="500754" y="1147305"/>
                  <a:pt x="389611" y="1069822"/>
                </a:cubicBezTo>
                <a:cubicBezTo>
                  <a:pt x="273388" y="988530"/>
                  <a:pt x="98100" y="952329"/>
                  <a:pt x="24428" y="956775"/>
                </a:cubicBezTo>
                <a:cubicBezTo>
                  <a:pt x="-49243" y="961855"/>
                  <a:pt x="131760" y="1094591"/>
                  <a:pt x="281644" y="1175249"/>
                </a:cubicBezTo>
                <a:cubicBezTo>
                  <a:pt x="402948" y="1240029"/>
                  <a:pt x="542670" y="1236854"/>
                  <a:pt x="592208" y="1233043"/>
                </a:cubicBezTo>
                <a:cubicBezTo>
                  <a:pt x="640476" y="1247650"/>
                  <a:pt x="731295" y="1279405"/>
                  <a:pt x="784008" y="1324497"/>
                </a:cubicBezTo>
                <a:cubicBezTo>
                  <a:pt x="785279" y="1325768"/>
                  <a:pt x="786549" y="1327038"/>
                  <a:pt x="787184" y="1328308"/>
                </a:cubicBezTo>
                <a:cubicBezTo>
                  <a:pt x="910393" y="1474381"/>
                  <a:pt x="1007564" y="1589970"/>
                  <a:pt x="1089492" y="1960233"/>
                </a:cubicBezTo>
                <a:cubicBezTo>
                  <a:pt x="1092032" y="1972935"/>
                  <a:pt x="1095208" y="1985002"/>
                  <a:pt x="1097748" y="1997704"/>
                </a:cubicBezTo>
                <a:cubicBezTo>
                  <a:pt x="1050751" y="1927843"/>
                  <a:pt x="982160" y="1865603"/>
                  <a:pt x="932622" y="1824322"/>
                </a:cubicBezTo>
                <a:cubicBezTo>
                  <a:pt x="928176" y="1788756"/>
                  <a:pt x="904042" y="1662371"/>
                  <a:pt x="763050" y="1538526"/>
                </a:cubicBezTo>
                <a:cubicBezTo>
                  <a:pt x="596654" y="1393089"/>
                  <a:pt x="573790" y="1320687"/>
                  <a:pt x="524252" y="1310526"/>
                </a:cubicBezTo>
                <a:cubicBezTo>
                  <a:pt x="474715" y="1300999"/>
                  <a:pt x="491862" y="1488989"/>
                  <a:pt x="646827" y="1674438"/>
                </a:cubicBezTo>
                <a:cubicBezTo>
                  <a:pt x="776387" y="1830037"/>
                  <a:pt x="890070" y="1837024"/>
                  <a:pt x="923095" y="1835118"/>
                </a:cubicBezTo>
                <a:cubicBezTo>
                  <a:pt x="980254" y="1882116"/>
                  <a:pt x="1062817" y="1958328"/>
                  <a:pt x="1106639" y="2038985"/>
                </a:cubicBezTo>
                <a:cubicBezTo>
                  <a:pt x="1125692" y="2128534"/>
                  <a:pt x="1145380" y="2222529"/>
                  <a:pt x="1164433" y="2313984"/>
                </a:cubicBezTo>
                <a:cubicBezTo>
                  <a:pt x="1246361" y="2711557"/>
                  <a:pt x="1331465" y="3123102"/>
                  <a:pt x="1422919" y="3299659"/>
                </a:cubicBezTo>
                <a:lnTo>
                  <a:pt x="1435621" y="3293308"/>
                </a:lnTo>
                <a:cubicBezTo>
                  <a:pt x="1360679" y="3148506"/>
                  <a:pt x="1289548" y="2843022"/>
                  <a:pt x="1220957" y="2517216"/>
                </a:cubicBezTo>
                <a:cubicBezTo>
                  <a:pt x="1273671" y="2484190"/>
                  <a:pt x="1286373" y="2381304"/>
                  <a:pt x="1288913" y="2319064"/>
                </a:cubicBezTo>
                <a:cubicBezTo>
                  <a:pt x="1345437" y="2253014"/>
                  <a:pt x="1440702" y="1862428"/>
                  <a:pt x="1422919" y="1780500"/>
                </a:cubicBezTo>
                <a:cubicBezTo>
                  <a:pt x="1404502" y="1695396"/>
                  <a:pt x="1320033" y="1737313"/>
                  <a:pt x="1262239" y="1964679"/>
                </a:cubicBezTo>
                <a:cubicBezTo>
                  <a:pt x="1215241" y="2150128"/>
                  <a:pt x="1257793" y="2273337"/>
                  <a:pt x="1274941" y="2312713"/>
                </a:cubicBezTo>
                <a:cubicBezTo>
                  <a:pt x="1273036" y="2369872"/>
                  <a:pt x="1262874" y="2468949"/>
                  <a:pt x="1217782" y="2501973"/>
                </a:cubicBezTo>
                <a:cubicBezTo>
                  <a:pt x="1204445" y="2438463"/>
                  <a:pt x="1191108" y="2374318"/>
                  <a:pt x="1178406" y="2310808"/>
                </a:cubicBezTo>
                <a:cubicBezTo>
                  <a:pt x="1153637" y="2191409"/>
                  <a:pt x="1128233" y="2068200"/>
                  <a:pt x="1103464" y="1955787"/>
                </a:cubicBezTo>
                <a:cubicBezTo>
                  <a:pt x="1072979" y="1818606"/>
                  <a:pt x="1040589" y="1716354"/>
                  <a:pt x="1005658" y="1633791"/>
                </a:cubicBezTo>
                <a:cubicBezTo>
                  <a:pt x="999943" y="1589334"/>
                  <a:pt x="1008834" y="1544242"/>
                  <a:pt x="1016455" y="1516298"/>
                </a:cubicBezTo>
                <a:cubicBezTo>
                  <a:pt x="1139665" y="1475016"/>
                  <a:pt x="1315588" y="1218436"/>
                  <a:pt x="1303520" y="1157466"/>
                </a:cubicBezTo>
                <a:cubicBezTo>
                  <a:pt x="1291453" y="1095226"/>
                  <a:pt x="1221592" y="1103483"/>
                  <a:pt x="1101559" y="1210179"/>
                </a:cubicBezTo>
                <a:cubicBezTo>
                  <a:pt x="1003753" y="1296553"/>
                  <a:pt x="1003753" y="1445802"/>
                  <a:pt x="1006929" y="1499150"/>
                </a:cubicBezTo>
                <a:cubicBezTo>
                  <a:pt x="1000578" y="1520109"/>
                  <a:pt x="990416" y="1556944"/>
                  <a:pt x="989781" y="1598226"/>
                </a:cubicBezTo>
                <a:cubicBezTo>
                  <a:pt x="933257" y="1478192"/>
                  <a:pt x="870382" y="1403250"/>
                  <a:pt x="797981" y="1317511"/>
                </a:cubicBezTo>
                <a:cubicBezTo>
                  <a:pt x="778928" y="1295283"/>
                  <a:pt x="759875" y="1272420"/>
                  <a:pt x="740186" y="1248285"/>
                </a:cubicBezTo>
                <a:cubicBezTo>
                  <a:pt x="738916" y="1191762"/>
                  <a:pt x="764320" y="1130157"/>
                  <a:pt x="783373" y="1092686"/>
                </a:cubicBezTo>
                <a:close/>
              </a:path>
            </a:pathLst>
          </a:custGeom>
          <a:solidFill>
            <a:schemeClr val="bg1"/>
          </a:solidFill>
          <a:ln w="6350" cap="flat">
            <a:noFill/>
            <a:miter/>
          </a:ln>
        </p:spPr>
        <p:txBody>
          <a:bodyPr vert="horz" wrap="square" lIns="91440" tIns="45720" rIns="91440" bIns="45720" rtlCol="0" anchor="ctr"/>
          <a:lstStyle/>
          <a:p>
            <a:pPr algn="l"/>
            <a:endParaRPr kumimoji="1" lang="zh-CN" altLang="en-US"/>
          </a:p>
        </p:txBody>
      </p:sp>
      <p:sp>
        <p:nvSpPr>
          <p:cNvPr id="12" name="标题 1"/>
          <p:cNvSpPr txBox="1"/>
          <p:nvPr/>
        </p:nvSpPr>
        <p:spPr>
          <a:xfrm rot="0" flipH="0" flipV="0">
            <a:off x="359455" y="302421"/>
            <a:ext cx="1321317" cy="16408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miter/>
          </a:ln>
        </p:spPr>
        <p:txBody>
          <a:bodyPr vert="horz" wrap="square" lIns="91440" tIns="45720" rIns="91440" bIns="45720" rtlCol="0" anchor="ctr"/>
          <a:lstStyle/>
          <a:p>
            <a:pPr algn="l"/>
            <a:endParaRPr kumimoji="1" lang="zh-CN" altLang="en-US"/>
          </a:p>
        </p:txBody>
      </p:sp>
      <p:sp>
        <p:nvSpPr>
          <p:cNvPr id="13" name="标题 1"/>
          <p:cNvSpPr txBox="1"/>
          <p:nvPr/>
        </p:nvSpPr>
        <p:spPr>
          <a:xfrm rot="0" flipH="0" flipV="0">
            <a:off x="6396737" y="210236"/>
            <a:ext cx="5312664" cy="348451"/>
          </a:xfrm>
          <a:prstGeom prst="roundRect">
            <a:avLst>
              <a:gd name="adj" fmla="val 50000"/>
            </a:avLst>
          </a:prstGeom>
          <a:solidFill>
            <a:schemeClr val="bg1"/>
          </a:solidFill>
          <a:ln w="12700" cap="sq">
            <a:solidFill>
              <a:schemeClr val="accent1"/>
            </a:solidFill>
            <a:miter/>
          </a:ln>
        </p:spPr>
        <p:txBody>
          <a:bodyPr vert="horz" wrap="square" lIns="91440" tIns="45720" rIns="91440" bIns="45720" rtlCol="0" anchor="ctr"/>
          <a:lstStyle/>
          <a:p>
            <a:pPr algn="ctr"/>
            <a:endParaRPr kumimoji="1" lang="zh-CN" altLang="en-US"/>
          </a:p>
        </p:txBody>
      </p:sp>
      <p:sp>
        <p:nvSpPr>
          <p:cNvPr id="14" name="标题 1"/>
          <p:cNvSpPr txBox="1"/>
          <p:nvPr/>
        </p:nvSpPr>
        <p:spPr>
          <a:xfrm rot="0" flipH="0" flipV="0">
            <a:off x="9637987" y="307517"/>
            <a:ext cx="1749562" cy="112897"/>
          </a:xfrm>
          <a:prstGeom prst="rect">
            <a:avLst/>
          </a:prstGeom>
          <a:noFill/>
          <a:ln>
            <a:noFill/>
          </a:ln>
        </p:spPr>
        <p:txBody>
          <a:bodyPr vert="horz" wrap="square" lIns="0" tIns="0" rIns="0" bIns="0" rtlCol="0" anchor="ctr"/>
          <a:lstStyle/>
          <a:p>
            <a:pPr algn="ctr"/>
            <a:r>
              <a:rPr kumimoji="1" lang="en-US" altLang="zh-CN" sz="1000">
                <a:ln w="12700">
                  <a:noFill/>
                </a:ln>
                <a:solidFill>
                  <a:srgbClr val="404040">
                    <a:alpha val="100000"/>
                  </a:srgbClr>
                </a:solidFill>
                <a:latin typeface="OPPOSans R"/>
                <a:ea typeface="OPPOSans R"/>
                <a:cs typeface="OPPOSans R"/>
              </a:rPr>
              <a:t>PowerPoint design</a:t>
            </a:r>
            <a:endParaRPr kumimoji="1" lang="zh-CN" altLang="en-US"/>
          </a:p>
        </p:txBody>
      </p:sp>
      <p:sp>
        <p:nvSpPr>
          <p:cNvPr id="15" name="标题 1"/>
          <p:cNvSpPr txBox="1"/>
          <p:nvPr/>
        </p:nvSpPr>
        <p:spPr>
          <a:xfrm rot="0" flipH="1" flipV="0">
            <a:off x="10372442" y="3572389"/>
            <a:ext cx="1285301" cy="1412686"/>
          </a:xfrm>
          <a:custGeom>
            <a:avLst/>
            <a:gdLst>
              <a:gd name="connsiteX0" fmla="*/ 1107860 w 1538119"/>
              <a:gd name="connsiteY0" fmla="*/ 1185719 h 1690561"/>
              <a:gd name="connsiteX1" fmla="*/ 1489801 w 1538119"/>
              <a:gd name="connsiteY1" fmla="*/ 1626651 h 1690561"/>
              <a:gd name="connsiteX2" fmla="*/ 1167479 w 1538119"/>
              <a:gd name="connsiteY2" fmla="*/ 1291443 h 1690561"/>
              <a:gd name="connsiteX3" fmla="*/ 1155029 w 1538119"/>
              <a:gd name="connsiteY3" fmla="*/ 964931 h 1690561"/>
              <a:gd name="connsiteX4" fmla="*/ 1194480 w 1538119"/>
              <a:gd name="connsiteY4" fmla="*/ 973132 h 1690561"/>
              <a:gd name="connsiteX5" fmla="*/ 1443439 w 1538119"/>
              <a:gd name="connsiteY5" fmla="*/ 1037277 h 1690561"/>
              <a:gd name="connsiteX6" fmla="*/ 1522191 w 1538119"/>
              <a:gd name="connsiteY6" fmla="*/ 1197323 h 1690561"/>
              <a:gd name="connsiteX7" fmla="*/ 1345633 w 1538119"/>
              <a:gd name="connsiteY7" fmla="*/ 1124921 h 1690561"/>
              <a:gd name="connsiteX8" fmla="*/ 1014746 w 1538119"/>
              <a:gd name="connsiteY8" fmla="*/ 1028386 h 1690561"/>
              <a:gd name="connsiteX9" fmla="*/ 1155029 w 1538119"/>
              <a:gd name="connsiteY9" fmla="*/ 964931 h 1690561"/>
              <a:gd name="connsiteX10" fmla="*/ 1186809 w 1538119"/>
              <a:gd name="connsiteY10" fmla="*/ 302813 h 1690561"/>
              <a:gd name="connsiteX11" fmla="*/ 1197655 w 1538119"/>
              <a:gd name="connsiteY11" fmla="*/ 305007 h 1690561"/>
              <a:gd name="connsiteX12" fmla="*/ 1261165 w 1538119"/>
              <a:gd name="connsiteY12" fmla="*/ 537454 h 1690561"/>
              <a:gd name="connsiteX13" fmla="*/ 1144941 w 1538119"/>
              <a:gd name="connsiteY13" fmla="*/ 730524 h 1690561"/>
              <a:gd name="connsiteX14" fmla="*/ 983950 w 1538119"/>
              <a:gd name="connsiteY14" fmla="*/ 936294 h 1690561"/>
              <a:gd name="connsiteX15" fmla="*/ 969035 w 1538119"/>
              <a:gd name="connsiteY15" fmla="*/ 965481 h 1690561"/>
              <a:gd name="connsiteX16" fmla="*/ 985293 w 1538119"/>
              <a:gd name="connsiteY16" fmla="*/ 988492 h 1690561"/>
              <a:gd name="connsiteX17" fmla="*/ 986801 w 1538119"/>
              <a:gd name="connsiteY17" fmla="*/ 989010 h 1690561"/>
              <a:gd name="connsiteX18" fmla="*/ 986499 w 1538119"/>
              <a:gd name="connsiteY18" fmla="*/ 990199 h 1690561"/>
              <a:gd name="connsiteX19" fmla="*/ 1034161 w 1538119"/>
              <a:gd name="connsiteY19" fmla="*/ 1057659 h 1690561"/>
              <a:gd name="connsiteX20" fmla="*/ 1034434 w 1538119"/>
              <a:gd name="connsiteY20" fmla="*/ 1057601 h 1690561"/>
              <a:gd name="connsiteX21" fmla="*/ 1034215 w 1538119"/>
              <a:gd name="connsiteY21" fmla="*/ 1057734 h 1690561"/>
              <a:gd name="connsiteX22" fmla="*/ 1038395 w 1538119"/>
              <a:gd name="connsiteY22" fmla="*/ 1063651 h 1690561"/>
              <a:gd name="connsiteX23" fmla="*/ 1103660 w 1538119"/>
              <a:gd name="connsiteY23" fmla="*/ 1178270 h 1690561"/>
              <a:gd name="connsiteX24" fmla="*/ 1107860 w 1538119"/>
              <a:gd name="connsiteY24" fmla="*/ 1185719 h 1690561"/>
              <a:gd name="connsiteX25" fmla="*/ 1013383 w 1538119"/>
              <a:gd name="connsiteY25" fmla="*/ 1076649 h 1690561"/>
              <a:gd name="connsiteX26" fmla="*/ 1008157 w 1538119"/>
              <a:gd name="connsiteY26" fmla="*/ 1082370 h 1690561"/>
              <a:gd name="connsiteX27" fmla="*/ 980450 w 1538119"/>
              <a:gd name="connsiteY27" fmla="*/ 1196688 h 1690561"/>
              <a:gd name="connsiteX28" fmla="*/ 877564 w 1538119"/>
              <a:gd name="connsiteY28" fmla="*/ 1423419 h 1690561"/>
              <a:gd name="connsiteX29" fmla="*/ 826756 w 1538119"/>
              <a:gd name="connsiteY29" fmla="*/ 1679364 h 1690561"/>
              <a:gd name="connsiteX30" fmla="*/ 811514 w 1538119"/>
              <a:gd name="connsiteY30" fmla="*/ 1637447 h 1690561"/>
              <a:gd name="connsiteX31" fmla="*/ 786110 w 1538119"/>
              <a:gd name="connsiteY31" fmla="*/ 1301480 h 1690561"/>
              <a:gd name="connsiteX32" fmla="*/ 993755 w 1538119"/>
              <a:gd name="connsiteY32" fmla="*/ 1066179 h 1690561"/>
              <a:gd name="connsiteX33" fmla="*/ 1002683 w 1538119"/>
              <a:gd name="connsiteY33" fmla="*/ 1064296 h 1690561"/>
              <a:gd name="connsiteX34" fmla="*/ 963860 w 1538119"/>
              <a:gd name="connsiteY34" fmla="*/ 1019477 h 1690561"/>
              <a:gd name="connsiteX35" fmla="*/ 954798 w 1538119"/>
              <a:gd name="connsiteY35" fmla="*/ 1027123 h 1690561"/>
              <a:gd name="connsiteX36" fmla="*/ 847714 w 1538119"/>
              <a:gd name="connsiteY36" fmla="*/ 1086816 h 1690561"/>
              <a:gd name="connsiteX37" fmla="*/ 607011 w 1538119"/>
              <a:gd name="connsiteY37" fmla="*/ 1257023 h 1690561"/>
              <a:gd name="connsiteX38" fmla="*/ 420292 w 1538119"/>
              <a:gd name="connsiteY38" fmla="*/ 1248131 h 1690561"/>
              <a:gd name="connsiteX39" fmla="*/ 784204 w 1538119"/>
              <a:gd name="connsiteY39" fmla="*/ 1023306 h 1690561"/>
              <a:gd name="connsiteX40" fmla="*/ 917655 w 1538119"/>
              <a:gd name="connsiteY40" fmla="*/ 976388 h 1690561"/>
              <a:gd name="connsiteX41" fmla="*/ 927737 w 1538119"/>
              <a:gd name="connsiteY41" fmla="*/ 977775 h 1690561"/>
              <a:gd name="connsiteX42" fmla="*/ 814650 w 1538119"/>
              <a:gd name="connsiteY42" fmla="*/ 847221 h 1690561"/>
              <a:gd name="connsiteX43" fmla="*/ 813082 w 1538119"/>
              <a:gd name="connsiteY43" fmla="*/ 850182 h 1690561"/>
              <a:gd name="connsiteX44" fmla="*/ 540326 w 1538119"/>
              <a:gd name="connsiteY44" fmla="*/ 1077925 h 1690561"/>
              <a:gd name="connsiteX45" fmla="*/ 260882 w 1538119"/>
              <a:gd name="connsiteY45" fmla="*/ 992821 h 1690561"/>
              <a:gd name="connsiteX46" fmla="*/ 116079 w 1538119"/>
              <a:gd name="connsiteY46" fmla="*/ 965512 h 1690561"/>
              <a:gd name="connsiteX47" fmla="*/ 302799 w 1538119"/>
              <a:gd name="connsiteY47" fmla="*/ 835952 h 1690561"/>
              <a:gd name="connsiteX48" fmla="*/ 549853 w 1538119"/>
              <a:gd name="connsiteY48" fmla="*/ 905177 h 1690561"/>
              <a:gd name="connsiteX49" fmla="*/ 788826 w 1538119"/>
              <a:gd name="connsiteY49" fmla="*/ 846541 h 1690561"/>
              <a:gd name="connsiteX50" fmla="*/ 804019 w 1538119"/>
              <a:gd name="connsiteY50" fmla="*/ 834949 h 1690561"/>
              <a:gd name="connsiteX51" fmla="*/ 748518 w 1538119"/>
              <a:gd name="connsiteY51" fmla="*/ 770875 h 1690561"/>
              <a:gd name="connsiteX52" fmla="*/ 723392 w 1538119"/>
              <a:gd name="connsiteY52" fmla="*/ 771780 h 1690561"/>
              <a:gd name="connsiteX53" fmla="*/ 495234 w 1538119"/>
              <a:gd name="connsiteY53" fmla="*/ 712742 h 1690561"/>
              <a:gd name="connsiteX54" fmla="*/ 182129 w 1538119"/>
              <a:gd name="connsiteY54" fmla="*/ 604775 h 1690561"/>
              <a:gd name="connsiteX55" fmla="*/ 20813 w 1538119"/>
              <a:gd name="connsiteY55" fmla="*/ 412339 h 1690561"/>
              <a:gd name="connsiteX56" fmla="*/ 139177 w 1538119"/>
              <a:gd name="connsiteY56" fmla="*/ 380547 h 1690561"/>
              <a:gd name="connsiteX57" fmla="*/ 182734 w 1538119"/>
              <a:gd name="connsiteY57" fmla="*/ 381437 h 1690561"/>
              <a:gd name="connsiteX58" fmla="*/ 247545 w 1538119"/>
              <a:gd name="connsiteY58" fmla="*/ 411704 h 1690561"/>
              <a:gd name="connsiteX59" fmla="*/ 537150 w 1538119"/>
              <a:gd name="connsiteY59" fmla="*/ 496173 h 1690561"/>
              <a:gd name="connsiteX60" fmla="*/ 779758 w 1538119"/>
              <a:gd name="connsiteY60" fmla="*/ 767995 h 1690561"/>
              <a:gd name="connsiteX61" fmla="*/ 779630 w 1538119"/>
              <a:gd name="connsiteY61" fmla="*/ 768012 h 1690561"/>
              <a:gd name="connsiteX62" fmla="*/ 816504 w 1538119"/>
              <a:gd name="connsiteY62" fmla="*/ 800145 h 1690561"/>
              <a:gd name="connsiteX63" fmla="*/ 830937 w 1538119"/>
              <a:gd name="connsiteY63" fmla="*/ 814410 h 1690561"/>
              <a:gd name="connsiteX64" fmla="*/ 831837 w 1538119"/>
              <a:gd name="connsiteY64" fmla="*/ 813723 h 1690561"/>
              <a:gd name="connsiteX65" fmla="*/ 831328 w 1538119"/>
              <a:gd name="connsiteY65" fmla="*/ 814797 h 1690561"/>
              <a:gd name="connsiteX66" fmla="*/ 889954 w 1538119"/>
              <a:gd name="connsiteY66" fmla="*/ 872742 h 1690561"/>
              <a:gd name="connsiteX67" fmla="*/ 968671 w 1538119"/>
              <a:gd name="connsiteY67" fmla="*/ 964966 h 1690561"/>
              <a:gd name="connsiteX68" fmla="*/ 968919 w 1538119"/>
              <a:gd name="connsiteY68" fmla="*/ 965316 h 1690561"/>
              <a:gd name="connsiteX69" fmla="*/ 966182 w 1538119"/>
              <a:gd name="connsiteY69" fmla="*/ 959999 h 1690561"/>
              <a:gd name="connsiteX70" fmla="*/ 1023637 w 1538119"/>
              <a:gd name="connsiteY70" fmla="*/ 717187 h 1690561"/>
              <a:gd name="connsiteX71" fmla="*/ 1086512 w 1538119"/>
              <a:gd name="connsiteY71" fmla="*/ 416149 h 1690561"/>
              <a:gd name="connsiteX72" fmla="*/ 1186809 w 1538119"/>
              <a:gd name="connsiteY72" fmla="*/ 302813 h 1690561"/>
              <a:gd name="connsiteX73" fmla="*/ 720059 w 1538119"/>
              <a:gd name="connsiteY73" fmla="*/ 1429 h 1690561"/>
              <a:gd name="connsiteX74" fmla="*/ 862956 w 1538119"/>
              <a:gd name="connsiteY74" fmla="*/ 235781 h 1690561"/>
              <a:gd name="connsiteX75" fmla="*/ 908049 w 1538119"/>
              <a:gd name="connsiteY75" fmla="*/ 560952 h 1690561"/>
              <a:gd name="connsiteX76" fmla="*/ 818499 w 1538119"/>
              <a:gd name="connsiteY76" fmla="*/ 800385 h 1690561"/>
              <a:gd name="connsiteX77" fmla="*/ 796271 w 1538119"/>
              <a:gd name="connsiteY77" fmla="*/ 610491 h 1690561"/>
              <a:gd name="connsiteX78" fmla="*/ 680048 w 1538119"/>
              <a:gd name="connsiteY78" fmla="*/ 305007 h 1690561"/>
              <a:gd name="connsiteX79" fmla="*/ 720059 w 1538119"/>
              <a:gd name="connsiteY79" fmla="*/ 1429 h 1690561"/>
            </a:gdLst>
            <a:rect l="l" t="t" r="r" b="b"/>
            <a:pathLst>
              <a:path w="1538119" h="1690561">
                <a:moveTo>
                  <a:pt x="1107860" y="1185719"/>
                </a:moveTo>
                <a:lnTo>
                  <a:pt x="1489801" y="1626651"/>
                </a:lnTo>
                <a:cubicBezTo>
                  <a:pt x="1489801" y="1626651"/>
                  <a:pt x="1320100" y="1533778"/>
                  <a:pt x="1167479" y="1291443"/>
                </a:cubicBezTo>
                <a:close/>
                <a:moveTo>
                  <a:pt x="1155029" y="964931"/>
                </a:moveTo>
                <a:cubicBezTo>
                  <a:pt x="1167498" y="965938"/>
                  <a:pt x="1180667" y="968528"/>
                  <a:pt x="1194480" y="973132"/>
                </a:cubicBezTo>
                <a:cubicBezTo>
                  <a:pt x="1305622" y="1010603"/>
                  <a:pt x="1379929" y="943283"/>
                  <a:pt x="1443439" y="1037277"/>
                </a:cubicBezTo>
                <a:cubicBezTo>
                  <a:pt x="1506949" y="1131907"/>
                  <a:pt x="1567918" y="1202403"/>
                  <a:pt x="1522191" y="1197323"/>
                </a:cubicBezTo>
                <a:cubicBezTo>
                  <a:pt x="1476464" y="1192242"/>
                  <a:pt x="1459951" y="1094436"/>
                  <a:pt x="1345633" y="1124921"/>
                </a:cubicBezTo>
                <a:cubicBezTo>
                  <a:pt x="1231315" y="1154771"/>
                  <a:pt x="1139861" y="954079"/>
                  <a:pt x="1014746" y="1028386"/>
                </a:cubicBezTo>
                <a:cubicBezTo>
                  <a:pt x="1014746" y="1028386"/>
                  <a:pt x="1067747" y="957881"/>
                  <a:pt x="1155029" y="964931"/>
                </a:cubicBezTo>
                <a:close/>
                <a:moveTo>
                  <a:pt x="1186809" y="302813"/>
                </a:moveTo>
                <a:cubicBezTo>
                  <a:pt x="1191463" y="301712"/>
                  <a:pt x="1194797" y="302943"/>
                  <a:pt x="1197655" y="305007"/>
                </a:cubicBezTo>
                <a:cubicBezTo>
                  <a:pt x="1209722" y="313263"/>
                  <a:pt x="1234490" y="412974"/>
                  <a:pt x="1261165" y="537454"/>
                </a:cubicBezTo>
                <a:cubicBezTo>
                  <a:pt x="1287839" y="661933"/>
                  <a:pt x="1151292" y="649866"/>
                  <a:pt x="1144941" y="730524"/>
                </a:cubicBezTo>
                <a:cubicBezTo>
                  <a:pt x="1138828" y="801100"/>
                  <a:pt x="1029145" y="868272"/>
                  <a:pt x="983950" y="936294"/>
                </a:cubicBezTo>
                <a:lnTo>
                  <a:pt x="969035" y="965481"/>
                </a:lnTo>
                <a:lnTo>
                  <a:pt x="985293" y="988492"/>
                </a:lnTo>
                <a:lnTo>
                  <a:pt x="986801" y="989010"/>
                </a:lnTo>
                <a:lnTo>
                  <a:pt x="986499" y="990199"/>
                </a:lnTo>
                <a:lnTo>
                  <a:pt x="1034161" y="1057659"/>
                </a:lnTo>
                <a:lnTo>
                  <a:pt x="1034434" y="1057601"/>
                </a:lnTo>
                <a:lnTo>
                  <a:pt x="1034215" y="1057734"/>
                </a:lnTo>
                <a:lnTo>
                  <a:pt x="1038395" y="1063651"/>
                </a:lnTo>
                <a:cubicBezTo>
                  <a:pt x="1061118" y="1099190"/>
                  <a:pt x="1083099" y="1137386"/>
                  <a:pt x="1103660" y="1178270"/>
                </a:cubicBezTo>
                <a:lnTo>
                  <a:pt x="1107860" y="1185719"/>
                </a:lnTo>
                <a:lnTo>
                  <a:pt x="1013383" y="1076649"/>
                </a:lnTo>
                <a:lnTo>
                  <a:pt x="1008157" y="1082370"/>
                </a:lnTo>
                <a:cubicBezTo>
                  <a:pt x="994899" y="1102217"/>
                  <a:pt x="981403" y="1136989"/>
                  <a:pt x="980450" y="1196688"/>
                </a:cubicBezTo>
                <a:cubicBezTo>
                  <a:pt x="978545" y="1316087"/>
                  <a:pt x="902968" y="1331329"/>
                  <a:pt x="877564" y="1423419"/>
                </a:cubicBezTo>
                <a:cubicBezTo>
                  <a:pt x="852160" y="1516143"/>
                  <a:pt x="912495" y="1613949"/>
                  <a:pt x="826756" y="1679364"/>
                </a:cubicBezTo>
                <a:cubicBezTo>
                  <a:pt x="826756" y="1679364"/>
                  <a:pt x="803258" y="1723186"/>
                  <a:pt x="811514" y="1637447"/>
                </a:cubicBezTo>
                <a:cubicBezTo>
                  <a:pt x="819770" y="1551709"/>
                  <a:pt x="676873" y="1401190"/>
                  <a:pt x="786110" y="1301480"/>
                </a:cubicBezTo>
                <a:cubicBezTo>
                  <a:pt x="881137" y="1214233"/>
                  <a:pt x="908089" y="1098783"/>
                  <a:pt x="993755" y="1066179"/>
                </a:cubicBezTo>
                <a:lnTo>
                  <a:pt x="1002683" y="1064296"/>
                </a:lnTo>
                <a:lnTo>
                  <a:pt x="963860" y="1019477"/>
                </a:lnTo>
                <a:lnTo>
                  <a:pt x="954798" y="1027123"/>
                </a:lnTo>
                <a:cubicBezTo>
                  <a:pt x="934554" y="1042399"/>
                  <a:pt x="901539" y="1062285"/>
                  <a:pt x="847714" y="1086816"/>
                </a:cubicBezTo>
                <a:cubicBezTo>
                  <a:pt x="704181" y="1152231"/>
                  <a:pt x="709897" y="1262103"/>
                  <a:pt x="607011" y="1257023"/>
                </a:cubicBezTo>
                <a:cubicBezTo>
                  <a:pt x="504125" y="1251942"/>
                  <a:pt x="366308" y="1337045"/>
                  <a:pt x="420292" y="1248131"/>
                </a:cubicBezTo>
                <a:cubicBezTo>
                  <a:pt x="436804" y="1220822"/>
                  <a:pt x="698466" y="1102058"/>
                  <a:pt x="784204" y="1023306"/>
                </a:cubicBezTo>
                <a:cubicBezTo>
                  <a:pt x="827074" y="983612"/>
                  <a:pt x="877723" y="975038"/>
                  <a:pt x="917655" y="976388"/>
                </a:cubicBezTo>
                <a:lnTo>
                  <a:pt x="927737" y="977775"/>
                </a:lnTo>
                <a:lnTo>
                  <a:pt x="814650" y="847221"/>
                </a:lnTo>
                <a:lnTo>
                  <a:pt x="813082" y="850182"/>
                </a:lnTo>
                <a:cubicBezTo>
                  <a:pt x="775750" y="916451"/>
                  <a:pt x="683224" y="1052203"/>
                  <a:pt x="540326" y="1077925"/>
                </a:cubicBezTo>
                <a:cubicBezTo>
                  <a:pt x="349796" y="1112855"/>
                  <a:pt x="380280" y="1011874"/>
                  <a:pt x="260882" y="992821"/>
                </a:cubicBezTo>
                <a:cubicBezTo>
                  <a:pt x="141483" y="974403"/>
                  <a:pt x="79244" y="1019495"/>
                  <a:pt x="116079" y="965512"/>
                </a:cubicBezTo>
                <a:cubicBezTo>
                  <a:pt x="152915" y="911528"/>
                  <a:pt x="170062" y="790859"/>
                  <a:pt x="302799" y="835952"/>
                </a:cubicBezTo>
                <a:cubicBezTo>
                  <a:pt x="435535" y="881678"/>
                  <a:pt x="459033" y="975674"/>
                  <a:pt x="549853" y="905177"/>
                </a:cubicBezTo>
                <a:cubicBezTo>
                  <a:pt x="629875" y="844605"/>
                  <a:pt x="693365" y="904622"/>
                  <a:pt x="788826" y="846541"/>
                </a:cubicBezTo>
                <a:lnTo>
                  <a:pt x="804019" y="834949"/>
                </a:lnTo>
                <a:lnTo>
                  <a:pt x="748518" y="770875"/>
                </a:lnTo>
                <a:lnTo>
                  <a:pt x="723392" y="771780"/>
                </a:lnTo>
                <a:cubicBezTo>
                  <a:pt x="666214" y="772133"/>
                  <a:pt x="575018" y="763153"/>
                  <a:pt x="495234" y="712742"/>
                </a:cubicBezTo>
                <a:cubicBezTo>
                  <a:pt x="367578" y="631449"/>
                  <a:pt x="296447" y="739416"/>
                  <a:pt x="182129" y="604775"/>
                </a:cubicBezTo>
                <a:cubicBezTo>
                  <a:pt x="67811" y="470133"/>
                  <a:pt x="-48413" y="421230"/>
                  <a:pt x="20813" y="412339"/>
                </a:cubicBezTo>
                <a:cubicBezTo>
                  <a:pt x="59753" y="407695"/>
                  <a:pt x="97286" y="386171"/>
                  <a:pt x="139177" y="380547"/>
                </a:cubicBezTo>
                <a:cubicBezTo>
                  <a:pt x="153140" y="378673"/>
                  <a:pt x="167588" y="378565"/>
                  <a:pt x="182734" y="381437"/>
                </a:cubicBezTo>
                <a:cubicBezTo>
                  <a:pt x="202929" y="385268"/>
                  <a:pt x="224364" y="394397"/>
                  <a:pt x="247545" y="411704"/>
                </a:cubicBezTo>
                <a:cubicBezTo>
                  <a:pt x="340269" y="480295"/>
                  <a:pt x="367578" y="470133"/>
                  <a:pt x="537150" y="496173"/>
                </a:cubicBezTo>
                <a:cubicBezTo>
                  <a:pt x="707357" y="521577"/>
                  <a:pt x="779758" y="767995"/>
                  <a:pt x="779758" y="767995"/>
                </a:cubicBezTo>
                <a:lnTo>
                  <a:pt x="779630" y="768012"/>
                </a:lnTo>
                <a:lnTo>
                  <a:pt x="816504" y="800145"/>
                </a:lnTo>
                <a:lnTo>
                  <a:pt x="830937" y="814410"/>
                </a:lnTo>
                <a:lnTo>
                  <a:pt x="831837" y="813723"/>
                </a:lnTo>
                <a:lnTo>
                  <a:pt x="831328" y="814797"/>
                </a:lnTo>
                <a:lnTo>
                  <a:pt x="889954" y="872742"/>
                </a:lnTo>
                <a:cubicBezTo>
                  <a:pt x="915636" y="900196"/>
                  <a:pt x="942196" y="930922"/>
                  <a:pt x="968671" y="964966"/>
                </a:cubicBezTo>
                <a:lnTo>
                  <a:pt x="968919" y="965316"/>
                </a:lnTo>
                <a:lnTo>
                  <a:pt x="966182" y="959999"/>
                </a:lnTo>
                <a:cubicBezTo>
                  <a:pt x="954173" y="934818"/>
                  <a:pt x="913050" y="827218"/>
                  <a:pt x="1023637" y="717187"/>
                </a:cubicBezTo>
                <a:cubicBezTo>
                  <a:pt x="1150022" y="591437"/>
                  <a:pt x="1005219" y="530467"/>
                  <a:pt x="1086512" y="416149"/>
                </a:cubicBezTo>
                <a:cubicBezTo>
                  <a:pt x="1147006" y="330410"/>
                  <a:pt x="1172846" y="306118"/>
                  <a:pt x="1186809" y="302813"/>
                </a:cubicBezTo>
                <a:close/>
                <a:moveTo>
                  <a:pt x="720059" y="1429"/>
                </a:moveTo>
                <a:cubicBezTo>
                  <a:pt x="765786" y="-10003"/>
                  <a:pt x="784204" y="45251"/>
                  <a:pt x="862956" y="235781"/>
                </a:cubicBezTo>
                <a:cubicBezTo>
                  <a:pt x="941709" y="426311"/>
                  <a:pt x="872483" y="427581"/>
                  <a:pt x="908049" y="560952"/>
                </a:cubicBezTo>
                <a:cubicBezTo>
                  <a:pt x="942980" y="693054"/>
                  <a:pt x="818499" y="800385"/>
                  <a:pt x="818499" y="800385"/>
                </a:cubicBezTo>
                <a:cubicBezTo>
                  <a:pt x="818499" y="800385"/>
                  <a:pt x="847079" y="684797"/>
                  <a:pt x="796271" y="610491"/>
                </a:cubicBezTo>
                <a:cubicBezTo>
                  <a:pt x="746098" y="536184"/>
                  <a:pt x="628605" y="452350"/>
                  <a:pt x="680048" y="305007"/>
                </a:cubicBezTo>
                <a:cubicBezTo>
                  <a:pt x="731491" y="157664"/>
                  <a:pt x="674332" y="12861"/>
                  <a:pt x="720059" y="1429"/>
                </a:cubicBezTo>
                <a:close/>
              </a:path>
            </a:pathLst>
          </a:custGeom>
          <a:solidFill>
            <a:schemeClr val="bg1"/>
          </a:solidFill>
          <a:ln w="16547" cap="rnd">
            <a:noFill/>
            <a:miter/>
          </a:ln>
        </p:spPr>
        <p:txBody>
          <a:bodyPr vert="horz" wrap="square" lIns="91440" tIns="45720" rIns="91440" bIns="45720" rtlCol="0" anchor="ctr"/>
          <a:lstStyle/>
          <a:p>
            <a:pPr algn="l"/>
            <a:endParaRPr kumimoji="1" lang="zh-CN" altLang="en-US"/>
          </a:p>
        </p:txBody>
      </p:sp>
      <p:sp>
        <p:nvSpPr>
          <p:cNvPr id="16" name="标题 1"/>
          <p:cNvSpPr txBox="1"/>
          <p:nvPr/>
        </p:nvSpPr>
        <p:spPr>
          <a:xfrm rot="0" flipH="0" flipV="0">
            <a:off x="1621012" y="6298456"/>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7" name="标题 1"/>
          <p:cNvSpPr txBox="1"/>
          <p:nvPr/>
        </p:nvSpPr>
        <p:spPr>
          <a:xfrm rot="0" flipH="0" flipV="0">
            <a:off x="1690411" y="6367845"/>
            <a:ext cx="129755" cy="129774"/>
          </a:xfrm>
          <a:custGeom>
            <a:avLst/>
            <a:gdLst>
              <a:gd name="connsiteX0" fmla="*/ 669168 w 1599855"/>
              <a:gd name="connsiteY0" fmla="*/ 111621 h 1600088"/>
              <a:gd name="connsiteX1" fmla="*/ 886086 w 1599855"/>
              <a:gd name="connsiteY1" fmla="*/ 155339 h 1600088"/>
              <a:gd name="connsiteX2" fmla="*/ 1063377 w 1599855"/>
              <a:gd name="connsiteY2" fmla="*/ 274960 h 1600088"/>
              <a:gd name="connsiteX3" fmla="*/ 1182998 w 1599855"/>
              <a:gd name="connsiteY3" fmla="*/ 452251 h 1600088"/>
              <a:gd name="connsiteX4" fmla="*/ 1226716 w 1599855"/>
              <a:gd name="connsiteY4" fmla="*/ 669168 h 1600088"/>
              <a:gd name="connsiteX5" fmla="*/ 1182998 w 1599855"/>
              <a:gd name="connsiteY5" fmla="*/ 886085 h 1600088"/>
              <a:gd name="connsiteX6" fmla="*/ 1063377 w 1599855"/>
              <a:gd name="connsiteY6" fmla="*/ 1063377 h 1600088"/>
              <a:gd name="connsiteX7" fmla="*/ 886086 w 1599855"/>
              <a:gd name="connsiteY7" fmla="*/ 1182998 h 1600088"/>
              <a:gd name="connsiteX8" fmla="*/ 669168 w 1599855"/>
              <a:gd name="connsiteY8" fmla="*/ 1226716 h 1600088"/>
              <a:gd name="connsiteX9" fmla="*/ 452251 w 1599855"/>
              <a:gd name="connsiteY9" fmla="*/ 1182998 h 1600088"/>
              <a:gd name="connsiteX10" fmla="*/ 274960 w 1599855"/>
              <a:gd name="connsiteY10" fmla="*/ 1063377 h 1600088"/>
              <a:gd name="connsiteX11" fmla="*/ 155339 w 1599855"/>
              <a:gd name="connsiteY11" fmla="*/ 886085 h 1600088"/>
              <a:gd name="connsiteX12" fmla="*/ 111621 w 1599855"/>
              <a:gd name="connsiteY12" fmla="*/ 669168 h 1600088"/>
              <a:gd name="connsiteX13" fmla="*/ 155339 w 1599855"/>
              <a:gd name="connsiteY13" fmla="*/ 452251 h 1600088"/>
              <a:gd name="connsiteX14" fmla="*/ 274960 w 1599855"/>
              <a:gd name="connsiteY14" fmla="*/ 274960 h 1600088"/>
              <a:gd name="connsiteX15" fmla="*/ 452251 w 1599855"/>
              <a:gd name="connsiteY15" fmla="*/ 155339 h 1600088"/>
              <a:gd name="connsiteX16" fmla="*/ 669168 w 1599855"/>
              <a:gd name="connsiteY16" fmla="*/ 111621 h 1600088"/>
              <a:gd name="connsiteX17" fmla="*/ 669168 w 1599855"/>
              <a:gd name="connsiteY17" fmla="*/ 0 h 1600088"/>
              <a:gd name="connsiteX18" fmla="*/ 0 w 1599855"/>
              <a:gd name="connsiteY18" fmla="*/ 669168 h 1600088"/>
              <a:gd name="connsiteX19" fmla="*/ 669168 w 1599855"/>
              <a:gd name="connsiteY19" fmla="*/ 1338337 h 1600088"/>
              <a:gd name="connsiteX20" fmla="*/ 1338337 w 1599855"/>
              <a:gd name="connsiteY20" fmla="*/ 669168 h 1600088"/>
              <a:gd name="connsiteX21" fmla="*/ 669168 w 1599855"/>
              <a:gd name="connsiteY21" fmla="*/ 0 h 1600088"/>
              <a:gd name="connsiteX22" fmla="*/ 1544278 w 1599855"/>
              <a:gd name="connsiteY22" fmla="*/ 1600088 h 1600088"/>
              <a:gd name="connsiteX23" fmla="*/ 1504838 w 1599855"/>
              <a:gd name="connsiteY23" fmla="*/ 1583717 h 1600088"/>
              <a:gd name="connsiteX24" fmla="*/ 1247366 w 1599855"/>
              <a:gd name="connsiteY24" fmla="*/ 1326431 h 1600088"/>
              <a:gd name="connsiteX25" fmla="*/ 1247366 w 1599855"/>
              <a:gd name="connsiteY25" fmla="*/ 1247552 h 1600088"/>
              <a:gd name="connsiteX26" fmla="*/ 1326245 w 1599855"/>
              <a:gd name="connsiteY26" fmla="*/ 1247552 h 1600088"/>
              <a:gd name="connsiteX27" fmla="*/ 1583531 w 1599855"/>
              <a:gd name="connsiteY27" fmla="*/ 1504838 h 1600088"/>
              <a:gd name="connsiteX28" fmla="*/ 1583531 w 1599855"/>
              <a:gd name="connsiteY28" fmla="*/ 1583717 h 1600088"/>
              <a:gd name="connsiteX29" fmla="*/ 1544278 w 1599855"/>
              <a:gd name="connsiteY29" fmla="*/ 1600088 h 1600088"/>
            </a:gdLst>
            <a:rect l="l" t="t" r="r" b="b"/>
            <a:pathLst>
              <a:path w="1599855" h="1600088">
                <a:moveTo>
                  <a:pt x="669168" y="111621"/>
                </a:moveTo>
                <a:cubicBezTo>
                  <a:pt x="744513" y="111621"/>
                  <a:pt x="817438" y="126318"/>
                  <a:pt x="886086" y="155339"/>
                </a:cubicBezTo>
                <a:cubicBezTo>
                  <a:pt x="952500" y="183431"/>
                  <a:pt x="1012031" y="223614"/>
                  <a:pt x="1063377" y="274960"/>
                </a:cubicBezTo>
                <a:cubicBezTo>
                  <a:pt x="1114537" y="326120"/>
                  <a:pt x="1154906" y="385837"/>
                  <a:pt x="1182998" y="452251"/>
                </a:cubicBezTo>
                <a:cubicBezTo>
                  <a:pt x="1212019" y="520898"/>
                  <a:pt x="1226716" y="594010"/>
                  <a:pt x="1226716" y="669168"/>
                </a:cubicBezTo>
                <a:cubicBezTo>
                  <a:pt x="1226716" y="744327"/>
                  <a:pt x="1212019" y="817438"/>
                  <a:pt x="1182998" y="886085"/>
                </a:cubicBezTo>
                <a:cubicBezTo>
                  <a:pt x="1154906" y="952500"/>
                  <a:pt x="1114723" y="1012031"/>
                  <a:pt x="1063377" y="1063377"/>
                </a:cubicBezTo>
                <a:cubicBezTo>
                  <a:pt x="1012217" y="1114537"/>
                  <a:pt x="952500" y="1154906"/>
                  <a:pt x="886086" y="1182998"/>
                </a:cubicBezTo>
                <a:cubicBezTo>
                  <a:pt x="817438" y="1212019"/>
                  <a:pt x="744327" y="1226716"/>
                  <a:pt x="669168" y="1226716"/>
                </a:cubicBezTo>
                <a:cubicBezTo>
                  <a:pt x="594010" y="1226716"/>
                  <a:pt x="520898" y="1212019"/>
                  <a:pt x="452251" y="1182998"/>
                </a:cubicBezTo>
                <a:cubicBezTo>
                  <a:pt x="385837" y="1154906"/>
                  <a:pt x="326306" y="1114723"/>
                  <a:pt x="274960" y="1063377"/>
                </a:cubicBezTo>
                <a:cubicBezTo>
                  <a:pt x="223800" y="1012217"/>
                  <a:pt x="183431" y="952500"/>
                  <a:pt x="155339" y="886085"/>
                </a:cubicBezTo>
                <a:cubicBezTo>
                  <a:pt x="126318" y="817438"/>
                  <a:pt x="111621" y="744327"/>
                  <a:pt x="111621" y="669168"/>
                </a:cubicBezTo>
                <a:cubicBezTo>
                  <a:pt x="111621" y="594010"/>
                  <a:pt x="126318" y="520898"/>
                  <a:pt x="155339" y="452251"/>
                </a:cubicBezTo>
                <a:cubicBezTo>
                  <a:pt x="183431" y="385837"/>
                  <a:pt x="223614" y="326306"/>
                  <a:pt x="274960" y="274960"/>
                </a:cubicBezTo>
                <a:cubicBezTo>
                  <a:pt x="326306" y="223614"/>
                  <a:pt x="385837" y="183431"/>
                  <a:pt x="452251" y="155339"/>
                </a:cubicBezTo>
                <a:cubicBezTo>
                  <a:pt x="520898" y="126318"/>
                  <a:pt x="593824" y="111621"/>
                  <a:pt x="669168" y="111621"/>
                </a:cubicBezTo>
                <a:moveTo>
                  <a:pt x="669168" y="0"/>
                </a:moveTo>
                <a:cubicBezTo>
                  <a:pt x="299517" y="0"/>
                  <a:pt x="0" y="299517"/>
                  <a:pt x="0" y="669168"/>
                </a:cubicBezTo>
                <a:cubicBezTo>
                  <a:pt x="0" y="1038820"/>
                  <a:pt x="299517" y="1338337"/>
                  <a:pt x="669168" y="1338337"/>
                </a:cubicBezTo>
                <a:cubicBezTo>
                  <a:pt x="1038820" y="1338337"/>
                  <a:pt x="1338337" y="1038820"/>
                  <a:pt x="1338337" y="669168"/>
                </a:cubicBezTo>
                <a:cubicBezTo>
                  <a:pt x="1338337" y="299703"/>
                  <a:pt x="1038820" y="0"/>
                  <a:pt x="669168" y="0"/>
                </a:cubicBezTo>
                <a:close/>
                <a:moveTo>
                  <a:pt x="1544278" y="1600088"/>
                </a:moveTo>
                <a:cubicBezTo>
                  <a:pt x="1529953" y="1600088"/>
                  <a:pt x="1515628" y="1594693"/>
                  <a:pt x="1504838" y="1583717"/>
                </a:cubicBezTo>
                <a:lnTo>
                  <a:pt x="1247366" y="1326431"/>
                </a:lnTo>
                <a:cubicBezTo>
                  <a:pt x="1225600" y="1304665"/>
                  <a:pt x="1225600" y="1269318"/>
                  <a:pt x="1247366" y="1247552"/>
                </a:cubicBezTo>
                <a:cubicBezTo>
                  <a:pt x="1269132" y="1225786"/>
                  <a:pt x="1304479" y="1225786"/>
                  <a:pt x="1326245" y="1247552"/>
                </a:cubicBezTo>
                <a:lnTo>
                  <a:pt x="1583531" y="1504838"/>
                </a:lnTo>
                <a:cubicBezTo>
                  <a:pt x="1605297" y="1526605"/>
                  <a:pt x="1605297" y="1561951"/>
                  <a:pt x="1583531" y="1583717"/>
                </a:cubicBezTo>
                <a:cubicBezTo>
                  <a:pt x="1572927" y="1594693"/>
                  <a:pt x="1558603" y="1600088"/>
                  <a:pt x="1544278" y="1600088"/>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8" name="标题 1"/>
          <p:cNvSpPr txBox="1"/>
          <p:nvPr/>
        </p:nvSpPr>
        <p:spPr>
          <a:xfrm rot="0" flipH="0" flipV="0">
            <a:off x="1200493" y="6298456"/>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9" name="标题 1"/>
          <p:cNvSpPr txBox="1"/>
          <p:nvPr/>
        </p:nvSpPr>
        <p:spPr>
          <a:xfrm rot="0" flipH="0" flipV="0">
            <a:off x="1265925" y="6367845"/>
            <a:ext cx="137688" cy="129774"/>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0" name="标题 1"/>
          <p:cNvSpPr txBox="1"/>
          <p:nvPr/>
        </p:nvSpPr>
        <p:spPr>
          <a:xfrm rot="0" flipH="0" flipV="0">
            <a:off x="779974" y="6298456"/>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21" name="标题 1"/>
          <p:cNvSpPr txBox="1"/>
          <p:nvPr/>
        </p:nvSpPr>
        <p:spPr>
          <a:xfrm rot="0" flipH="0" flipV="0">
            <a:off x="847200" y="6367845"/>
            <a:ext cx="134100" cy="129774"/>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2" name="标题 1"/>
          <p:cNvSpPr txBox="1"/>
          <p:nvPr/>
        </p:nvSpPr>
        <p:spPr>
          <a:xfrm rot="0" flipH="0" flipV="0">
            <a:off x="359455" y="6298456"/>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23" name="标题 1"/>
          <p:cNvSpPr txBox="1"/>
          <p:nvPr/>
        </p:nvSpPr>
        <p:spPr>
          <a:xfrm rot="0" flipH="0" flipV="0">
            <a:off x="433830" y="6367845"/>
            <a:ext cx="119802" cy="129774"/>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4" name="标题 1"/>
          <p:cNvSpPr txBox="1"/>
          <p:nvPr/>
        </p:nvSpPr>
        <p:spPr>
          <a:xfrm rot="0" flipH="0" flipV="0">
            <a:off x="899576" y="2348242"/>
            <a:ext cx="4453747" cy="1502743"/>
          </a:xfrm>
          <a:prstGeom prst="rect">
            <a:avLst/>
          </a:prstGeom>
          <a:noFill/>
          <a:ln>
            <a:noFill/>
          </a:ln>
          <a:effectLst/>
        </p:spPr>
        <p:txBody>
          <a:bodyPr vert="horz" wrap="square" lIns="0" tIns="0" rIns="0" bIns="0" rtlCol="0" anchor="ctr"/>
          <a:lstStyle/>
          <a:p>
            <a:pPr algn="l"/>
            <a:r>
              <a:rPr kumimoji="1" lang="en-US" altLang="zh-CN" sz="3900">
                <a:ln w="8890">
                  <a:noFill/>
                </a:ln>
                <a:solidFill>
                  <a:srgbClr val="00AF3D">
                    <a:alpha val="100000"/>
                  </a:srgbClr>
                </a:solidFill>
                <a:latin typeface="HelloFont WenYiHei"/>
                <a:ea typeface="HelloFont WenYiHei"/>
                <a:cs typeface="HelloFont WenYiHei"/>
              </a:rPr>
              <a:t>我的课堂表现</a:t>
            </a:r>
            <a:endParaRPr kumimoji="1" lang="zh-CN" altLang="en-US"/>
          </a:p>
        </p:txBody>
      </p:sp>
      <p:sp>
        <p:nvSpPr>
          <p:cNvPr id="25" name="标题 1"/>
          <p:cNvSpPr txBox="1"/>
          <p:nvPr/>
        </p:nvSpPr>
        <p:spPr>
          <a:xfrm rot="0" flipH="0" flipV="0">
            <a:off x="1170315" y="5005437"/>
            <a:ext cx="3883688" cy="456501"/>
          </a:xfrm>
          <a:prstGeom prst="roundRect">
            <a:avLst>
              <a:gd name="adj" fmla="val 50000"/>
            </a:avLst>
          </a:prstGeom>
          <a:solidFill>
            <a:schemeClr val="accent1"/>
          </a:solidFill>
          <a:ln w="15247" cap="sq">
            <a:noFill/>
            <a:miter/>
          </a:ln>
          <a:effectLst/>
        </p:spPr>
        <p:txBody>
          <a:bodyPr vert="horz" wrap="square" lIns="109785" tIns="54892" rIns="109785" bIns="54892" rtlCol="0" anchor="ctr"/>
          <a:lstStyle/>
          <a:p>
            <a:pPr algn="ctr"/>
            <a:endParaRPr kumimoji="1" lang="zh-CN" altLang="en-US"/>
          </a:p>
        </p:txBody>
      </p:sp>
      <p:sp>
        <p:nvSpPr>
          <p:cNvPr id="26" name="标题 1"/>
          <p:cNvSpPr txBox="1"/>
          <p:nvPr/>
        </p:nvSpPr>
        <p:spPr>
          <a:xfrm rot="0" flipH="0" flipV="0">
            <a:off x="1512942" y="5116112"/>
            <a:ext cx="1570374" cy="235151"/>
          </a:xfrm>
          <a:prstGeom prst="rect">
            <a:avLst/>
          </a:prstGeom>
          <a:noFill/>
          <a:ln>
            <a:noFill/>
          </a:ln>
          <a:effectLst/>
        </p:spPr>
        <p:txBody>
          <a:bodyPr vert="horz" wrap="square" lIns="0" tIns="0" rIns="0" bIns="0" rtlCol="0" anchor="ctr"/>
          <a:lstStyle/>
          <a:p>
            <a:pPr algn="ctr"/>
            <a:r>
              <a:rPr kumimoji="1" lang="en-US" altLang="zh-CN" sz="1400">
                <a:ln w="12700">
                  <a:noFill/>
                </a:ln>
                <a:solidFill>
                  <a:srgbClr val="FFFFFF">
                    <a:alpha val="100000"/>
                  </a:srgbClr>
                </a:solidFill>
                <a:latin typeface="OPPOSans H"/>
                <a:ea typeface="OPPOSans H"/>
                <a:cs typeface="OPPOSans H"/>
              </a:rPr>
              <a:t>汇报人：XXX</a:t>
            </a:r>
            <a:endParaRPr kumimoji="1" lang="zh-CN" altLang="en-US"/>
          </a:p>
        </p:txBody>
      </p:sp>
      <p:sp>
        <p:nvSpPr>
          <p:cNvPr id="27" name="标题 1"/>
          <p:cNvSpPr txBox="1"/>
          <p:nvPr/>
        </p:nvSpPr>
        <p:spPr>
          <a:xfrm rot="0" flipH="0" flipV="0">
            <a:off x="3141007" y="5116112"/>
            <a:ext cx="1570374" cy="235151"/>
          </a:xfrm>
          <a:prstGeom prst="rect">
            <a:avLst/>
          </a:prstGeom>
          <a:noFill/>
          <a:ln>
            <a:noFill/>
          </a:ln>
          <a:effectLst/>
        </p:spPr>
        <p:txBody>
          <a:bodyPr vert="horz" wrap="square" lIns="0" tIns="0" rIns="0" bIns="0" rtlCol="0" anchor="ctr"/>
          <a:lstStyle/>
          <a:p>
            <a:pPr algn="ctr"/>
            <a:r>
              <a:rPr kumimoji="1" lang="en-US" altLang="zh-CN" sz="1400">
                <a:ln w="12700">
                  <a:noFill/>
                </a:ln>
                <a:solidFill>
                  <a:srgbClr val="FFFFFF">
                    <a:alpha val="100000"/>
                  </a:srgbClr>
                </a:solidFill>
                <a:latin typeface="OPPOSans H"/>
                <a:ea typeface="OPPOSans H"/>
                <a:cs typeface="OPPOSans H"/>
              </a:rPr>
              <a:t>时间：202X</a:t>
            </a:r>
            <a:endParaRPr kumimoji="1" lang="zh-CN" altLang="en-US"/>
          </a:p>
        </p:txBody>
      </p:sp>
      <p:cxnSp>
        <p:nvCxnSpPr>
          <p:cNvPr id="28" name="标题 1"/>
          <p:cNvCxnSpPr/>
          <p:nvPr/>
        </p:nvCxnSpPr>
        <p:spPr>
          <a:xfrm rot="0" flipH="0" flipV="0">
            <a:off x="2716632" y="4602091"/>
            <a:ext cx="2544065" cy="0"/>
          </a:xfrm>
          <a:prstGeom prst="line">
            <a:avLst/>
          </a:prstGeom>
          <a:noFill/>
          <a:ln w="6350" cap="flat">
            <a:solidFill>
              <a:srgbClr val="000000">
                <a:alpha val="50000"/>
              </a:srgbClr>
            </a:solidFill>
            <a:miter/>
          </a:ln>
        </p:spPr>
      </p:cxnSp>
      <p:sp>
        <p:nvSpPr>
          <p:cNvPr id="29" name="标题 1"/>
          <p:cNvSpPr txBox="1"/>
          <p:nvPr/>
        </p:nvSpPr>
        <p:spPr>
          <a:xfrm rot="0" flipH="0" flipV="0">
            <a:off x="1024778" y="4509758"/>
            <a:ext cx="1529226" cy="184666"/>
          </a:xfrm>
          <a:prstGeom prst="rect">
            <a:avLst/>
          </a:prstGeom>
          <a:noFill/>
          <a:ln>
            <a:noFill/>
          </a:ln>
        </p:spPr>
        <p:txBody>
          <a:bodyPr vert="horz" wrap="square" lIns="0" tIns="0" rIns="0" bIns="0" rtlCol="0" anchor="ctr"/>
          <a:lstStyle/>
          <a:p>
            <a:pPr algn="dist"/>
            <a:r>
              <a:rPr kumimoji="1" lang="en-US" altLang="zh-CN" sz="1200">
                <a:ln w="12700">
                  <a:noFill/>
                </a:ln>
                <a:solidFill>
                  <a:srgbClr val="404040">
                    <a:alpha val="50000"/>
                  </a:srgbClr>
                </a:solidFill>
                <a:latin typeface="OPPOSans R"/>
                <a:ea typeface="OPPOSans R"/>
                <a:cs typeface="OPPOSans R"/>
              </a:rPr>
              <a:t>PowerPoint design</a:t>
            </a:r>
            <a:endParaRPr kumimoji="1" lang="zh-CN" altLang="en-US"/>
          </a:p>
        </p:txBody>
      </p:sp>
      <p:sp>
        <p:nvSpPr>
          <p:cNvPr id="30" name="标题 1"/>
          <p:cNvSpPr txBox="1"/>
          <p:nvPr/>
        </p:nvSpPr>
        <p:spPr>
          <a:xfrm rot="0" flipH="1" flipV="1">
            <a:off x="-228525" y="5250236"/>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3"/>
          </a:solidFill>
          <a:ln w="12700" cap="sq">
            <a:noFill/>
            <a:miter/>
          </a:ln>
        </p:spPr>
        <p:txBody>
          <a:bodyPr vert="horz" wrap="square" lIns="91440" tIns="45720" rIns="91440" bIns="45720" rtlCol="0" anchor="ctr"/>
          <a:lstStyle/>
          <a:p>
            <a:pPr algn="l"/>
            <a:endParaRPr kumimoji="1" lang="zh-CN" altLang="en-US"/>
          </a:p>
        </p:txBody>
      </p:sp>
      <p:sp>
        <p:nvSpPr>
          <p:cNvPr id="31" name="标题 1"/>
          <p:cNvSpPr txBox="1"/>
          <p:nvPr/>
        </p:nvSpPr>
        <p:spPr>
          <a:xfrm rot="0" flipH="1" flipV="1">
            <a:off x="11597202" y="1006836"/>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3"/>
          </a:solidFill>
          <a:ln w="12700" cap="sq">
            <a:noFill/>
            <a:miter/>
          </a:ln>
        </p:spPr>
        <p:txBody>
          <a:bodyPr vert="horz" wrap="square" lIns="91440" tIns="45720" rIns="91440" bIns="45720" rtlCol="0" anchor="ctr"/>
          <a:lstStyle/>
          <a:p>
            <a:pPr algn="l"/>
            <a:endParaRPr kumimoji="1" lang="zh-CN" altLang="en-US"/>
          </a:p>
        </p:txBody>
      </p:sp>
      <p:sp>
        <p:nvSpPr>
          <p:cNvPr id="32" name="标题 1"/>
          <p:cNvSpPr txBox="1"/>
          <p:nvPr/>
        </p:nvSpPr>
        <p:spPr>
          <a:xfrm rot="0" flipH="1" flipV="1">
            <a:off x="5347128" y="1202861"/>
            <a:ext cx="261238" cy="261238"/>
          </a:xfrm>
          <a:prstGeom prst="corner">
            <a:avLst>
              <a:gd name="adj1" fmla="val 13971"/>
              <a:gd name="adj2" fmla="val 1438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33" name="标题 1"/>
          <p:cNvSpPr txBox="1"/>
          <p:nvPr/>
        </p:nvSpPr>
        <p:spPr>
          <a:xfrm rot="0" flipH="0" flipV="0">
            <a:off x="752162" y="4645107"/>
            <a:ext cx="261238" cy="261238"/>
          </a:xfrm>
          <a:prstGeom prst="corner">
            <a:avLst>
              <a:gd name="adj1" fmla="val 13971"/>
              <a:gd name="adj2" fmla="val 14380"/>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34" name="标题 1"/>
          <p:cNvSpPr txBox="1"/>
          <p:nvPr/>
        </p:nvSpPr>
        <p:spPr>
          <a:xfrm rot="0" flipH="1" flipV="1">
            <a:off x="6867547" y="491829"/>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2"/>
          </a:solidFill>
          <a:ln w="12700" cap="sq">
            <a:noFill/>
            <a:miter/>
          </a:ln>
        </p:spPr>
        <p:txBody>
          <a:bodyPr vert="horz" wrap="square" lIns="91440" tIns="45720" rIns="91440" bIns="45720" rtlCol="0" anchor="ctr"/>
          <a:lstStyle/>
          <a:p>
            <a:pPr algn="l"/>
            <a:endParaRPr kumimoji="1" lang="zh-CN" altLang="en-US"/>
          </a:p>
        </p:txBody>
      </p:sp>
      <p:pic>
        <p:nvPicPr>
          <p:cNvPr id="35" name=""/>
          <p:cNvPicPr>
            <a:picLocks noChangeAspect="1"/>
          </p:cNvPicPr>
          <p:nvPr/>
        </p:nvPicPr>
        <p:blipFill>
          <a:blip r:embed="rId2">
            <a:alphaModFix amt="100000"/>
          </a:blip>
          <a:srcRect l="0" t="0" r="0" b="0"/>
          <a:stretch>
            <a:fillRect/>
          </a:stretch>
        </p:blipFill>
        <p:spPr>
          <a:xfrm rot="0" flipH="0" flipV="0">
            <a:off x="7021673" y="1020363"/>
            <a:ext cx="3837382" cy="5998568"/>
          </a:xfrm>
          <a:prstGeom prst="rect">
            <a:avLst/>
          </a:prstGeom>
          <a:noFill/>
          <a:ln>
            <a:noFill/>
          </a:ln>
        </p:spPr>
      </p:pic>
    </p:spTree>
  </p:cSl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endParaRPr kumimoji="1" lang="zh-CN" altLang="en-US"/>
          </a:p>
        </p:txBody>
      </p:sp>
      <p:sp>
        <p:nvSpPr>
          <p:cNvPr id="3" name="标题 1"/>
          <p:cNvSpPr txBox="1"/>
          <p:nvPr/>
        </p:nvSpPr>
        <p:spPr>
          <a:xfrm rot="0" flipH="1" flipV="1">
            <a:off x="0" y="0"/>
            <a:ext cx="12192000" cy="6858000"/>
          </a:xfrm>
          <a:custGeom>
            <a:avLst/>
            <a:gdLst>
              <a:gd name="connsiteX0" fmla="*/ 11925300 w 12192000"/>
              <a:gd name="connsiteY0" fmla="*/ 6610350 h 6858000"/>
              <a:gd name="connsiteX1" fmla="*/ 11925300 w 12192000"/>
              <a:gd name="connsiteY1" fmla="*/ 758860 h 6858000"/>
              <a:gd name="connsiteX2" fmla="*/ 11395040 w 12192000"/>
              <a:gd name="connsiteY2" fmla="*/ 228600 h 6858000"/>
              <a:gd name="connsiteX3" fmla="*/ 304800 w 12192000"/>
              <a:gd name="connsiteY3" fmla="*/ 228600 h 6858000"/>
              <a:gd name="connsiteX4" fmla="*/ 304800 w 12192000"/>
              <a:gd name="connsiteY4" fmla="*/ 6080090 h 6858000"/>
              <a:gd name="connsiteX5" fmla="*/ 835060 w 12192000"/>
              <a:gd name="connsiteY5" fmla="*/ 6610350 h 6858000"/>
              <a:gd name="connsiteX6" fmla="*/ 12192000 w 12192000"/>
              <a:gd name="connsiteY6" fmla="*/ 6858000 h 6858000"/>
              <a:gd name="connsiteX7" fmla="*/ 0 w 12192000"/>
              <a:gd name="connsiteY7" fmla="*/ 6858000 h 6858000"/>
              <a:gd name="connsiteX8" fmla="*/ 0 w 12192000"/>
              <a:gd name="connsiteY8" fmla="*/ 0 h 6858000"/>
              <a:gd name="connsiteX9" fmla="*/ 12192000 w 12192000"/>
              <a:gd name="connsiteY9" fmla="*/ 0 h 6858000"/>
            </a:gdLst>
            <a:rect l="l" t="t" r="r" b="b"/>
            <a:pathLst>
              <a:path w="12192000" h="6858000">
                <a:moveTo>
                  <a:pt x="11925300" y="6610350"/>
                </a:moveTo>
                <a:lnTo>
                  <a:pt x="11925300" y="758860"/>
                </a:lnTo>
                <a:lnTo>
                  <a:pt x="11395040" y="228600"/>
                </a:lnTo>
                <a:lnTo>
                  <a:pt x="304800" y="228600"/>
                </a:lnTo>
                <a:lnTo>
                  <a:pt x="304800" y="6080090"/>
                </a:lnTo>
                <a:lnTo>
                  <a:pt x="835060" y="6610350"/>
                </a:lnTo>
                <a:close/>
                <a:moveTo>
                  <a:pt x="12192000" y="6858000"/>
                </a:moveTo>
                <a:lnTo>
                  <a:pt x="0" y="6858000"/>
                </a:lnTo>
                <a:lnTo>
                  <a:pt x="0" y="0"/>
                </a:lnTo>
                <a:lnTo>
                  <a:pt x="12192000" y="0"/>
                </a:lnTo>
                <a:close/>
              </a:path>
            </a:pathLst>
          </a:custGeom>
          <a:gradFill>
            <a:gsLst>
              <a:gs pos="0">
                <a:schemeClr val="accent1"/>
              </a:gs>
              <a:gs pos="100000">
                <a:schemeClr val="accent1">
                  <a:lumMod val="75000"/>
                </a:schemeClr>
              </a:gs>
            </a:gsLst>
            <a:lin ang="2700000" scaled="0"/>
          </a:gradFill>
          <a:ln w="12700" cap="sq">
            <a:noFill/>
            <a:miter/>
          </a:ln>
        </p:spPr>
        <p:txBody>
          <a:bodyPr vert="horz" wrap="square" lIns="91440" tIns="45720" rIns="91440" bIns="45720" rtlCol="0" anchor="ctr"/>
          <a:lstStyle/>
          <a:p>
            <a:pPr algn="ctr"/>
            <a:endParaRPr kumimoji="1" lang="zh-CN" altLang="en-US"/>
          </a:p>
        </p:txBody>
      </p:sp>
      <p:sp>
        <p:nvSpPr>
          <p:cNvPr id="4" name="标题 1"/>
          <p:cNvSpPr txBox="1"/>
          <p:nvPr/>
        </p:nvSpPr>
        <p:spPr>
          <a:xfrm rot="2700000" flipH="0" flipV="0">
            <a:off x="-65987" y="-300515"/>
            <a:ext cx="1892991" cy="1892991"/>
          </a:xfrm>
          <a:prstGeom prst="roundRect">
            <a:avLst/>
          </a:prstGeom>
          <a:gradFill>
            <a:gsLst>
              <a:gs pos="0">
                <a:schemeClr val="accent1"/>
              </a:gs>
              <a:gs pos="100000">
                <a:schemeClr val="accent1">
                  <a:alpha val="0"/>
                </a:schemeClr>
              </a:gs>
            </a:gsLst>
            <a:lin ang="2700000" scaled="0"/>
          </a:gradFill>
          <a:ln w="12700" cap="sq">
            <a:noFill/>
            <a:miter/>
          </a:ln>
        </p:spPr>
        <p:txBody>
          <a:bodyPr vert="horz" wrap="square" lIns="91440" tIns="45720" rIns="91440" bIns="45720" rtlCol="0" anchor="ctr"/>
          <a:lstStyle/>
          <a:p>
            <a:pPr algn="ctr"/>
            <a:endParaRPr kumimoji="1" lang="zh-CN" altLang="en-US"/>
          </a:p>
        </p:txBody>
      </p:sp>
      <p:sp>
        <p:nvSpPr>
          <p:cNvPr id="5" name="标题 1"/>
          <p:cNvSpPr txBox="1"/>
          <p:nvPr/>
        </p:nvSpPr>
        <p:spPr>
          <a:xfrm rot="2700000" flipH="0" flipV="0">
            <a:off x="11019583" y="5744567"/>
            <a:ext cx="1079131" cy="1079131"/>
          </a:xfrm>
          <a:prstGeom prst="roundRect">
            <a:avLst/>
          </a:prstGeom>
          <a:gradFill>
            <a:gsLst>
              <a:gs pos="0">
                <a:schemeClr val="accent1"/>
              </a:gs>
              <a:gs pos="100000">
                <a:schemeClr val="accent1">
                  <a:alpha val="0"/>
                </a:schemeClr>
              </a:gs>
            </a:gsLst>
            <a:lin ang="2700000" scaled="0"/>
          </a:gradFill>
          <a:ln w="12700" cap="sq">
            <a:noFill/>
            <a:miter/>
          </a:ln>
        </p:spPr>
        <p:txBody>
          <a:bodyPr vert="horz" wrap="square" lIns="91440" tIns="45720" rIns="91440" bIns="45720" rtlCol="0" anchor="ctr"/>
          <a:lstStyle/>
          <a:p>
            <a:pPr algn="ctr"/>
            <a:endParaRPr kumimoji="1" lang="zh-CN" altLang="en-US"/>
          </a:p>
        </p:txBody>
      </p:sp>
      <p:sp>
        <p:nvSpPr>
          <p:cNvPr id="6" name="标题 1"/>
          <p:cNvSpPr txBox="1"/>
          <p:nvPr/>
        </p:nvSpPr>
        <p:spPr>
          <a:xfrm rot="0" flipH="0" flipV="0">
            <a:off x="2926445" y="3308206"/>
            <a:ext cx="2678400" cy="877228"/>
          </a:xfrm>
          <a:prstGeom prst="rect">
            <a:avLst/>
          </a:prstGeom>
          <a:noFill/>
          <a:ln w="12700" cap="sq">
            <a:noFill/>
            <a:miter/>
          </a:ln>
        </p:spPr>
        <p:txBody>
          <a:bodyPr vert="horz" wrap="square" lIns="91440" tIns="45720" rIns="91440" bIns="45720" rtlCol="0" anchor="ctr"/>
          <a:lstStyle/>
          <a:p>
            <a:pPr algn="l"/>
            <a:r>
              <a:rPr kumimoji="1" lang="en-US" altLang="zh-CN" sz="2000">
                <a:ln w="12700">
                  <a:noFill/>
                </a:ln>
                <a:solidFill>
                  <a:srgbClr val="262626">
                    <a:alpha val="100000"/>
                  </a:srgbClr>
                </a:solidFill>
                <a:latin typeface="OPPOSans H"/>
                <a:ea typeface="OPPOSans H"/>
                <a:cs typeface="OPPOSans H"/>
              </a:rPr>
              <a:t>课堂纪律</a:t>
            </a:r>
            <a:endParaRPr kumimoji="1" lang="zh-CN" altLang="en-US"/>
          </a:p>
        </p:txBody>
      </p:sp>
      <p:sp>
        <p:nvSpPr>
          <p:cNvPr id="7" name="标题 1"/>
          <p:cNvSpPr txBox="1"/>
          <p:nvPr/>
        </p:nvSpPr>
        <p:spPr>
          <a:xfrm rot="0" flipH="0" flipV="0">
            <a:off x="2926445" y="2084762"/>
            <a:ext cx="2678400" cy="877228"/>
          </a:xfrm>
          <a:prstGeom prst="rect">
            <a:avLst/>
          </a:prstGeom>
          <a:noFill/>
          <a:ln w="12700" cap="sq">
            <a:noFill/>
            <a:miter/>
          </a:ln>
        </p:spPr>
        <p:txBody>
          <a:bodyPr vert="horz" wrap="square" lIns="91440" tIns="45720" rIns="91440" bIns="45720" rtlCol="0" anchor="ctr"/>
          <a:lstStyle/>
          <a:p>
            <a:pPr algn="l"/>
            <a:r>
              <a:rPr kumimoji="1" lang="en-US" altLang="zh-CN" sz="2000">
                <a:ln w="12700">
                  <a:noFill/>
                </a:ln>
                <a:solidFill>
                  <a:srgbClr val="262626">
                    <a:alpha val="100000"/>
                  </a:srgbClr>
                </a:solidFill>
                <a:latin typeface="OPPOSans H"/>
                <a:ea typeface="OPPOSans H"/>
                <a:cs typeface="OPPOSans H"/>
              </a:rPr>
              <a:t>课堂参与度</a:t>
            </a:r>
            <a:endParaRPr kumimoji="1" lang="zh-CN" altLang="en-US"/>
          </a:p>
        </p:txBody>
      </p:sp>
      <p:sp>
        <p:nvSpPr>
          <p:cNvPr id="8" name="标题 1"/>
          <p:cNvSpPr txBox="1"/>
          <p:nvPr/>
        </p:nvSpPr>
        <p:spPr>
          <a:xfrm rot="0" flipH="0" flipV="0">
            <a:off x="8015964" y="2084762"/>
            <a:ext cx="2678400" cy="877228"/>
          </a:xfrm>
          <a:prstGeom prst="rect">
            <a:avLst/>
          </a:prstGeom>
          <a:noFill/>
          <a:ln w="12700" cap="sq">
            <a:noFill/>
            <a:miter/>
          </a:ln>
        </p:spPr>
        <p:txBody>
          <a:bodyPr vert="horz" wrap="square" lIns="91440" tIns="45720" rIns="91440" bIns="45720" rtlCol="0" anchor="ctr"/>
          <a:lstStyle/>
          <a:p>
            <a:pPr algn="l"/>
            <a:r>
              <a:rPr kumimoji="1" lang="en-US" altLang="zh-CN" sz="2000">
                <a:ln w="12700">
                  <a:noFill/>
                </a:ln>
                <a:solidFill>
                  <a:srgbClr val="262626">
                    <a:alpha val="100000"/>
                  </a:srgbClr>
                </a:solidFill>
                <a:latin typeface="OPPOSans H"/>
                <a:ea typeface="OPPOSans H"/>
                <a:cs typeface="OPPOSans H"/>
              </a:rPr>
              <a:t>作业与项目</a:t>
            </a:r>
            <a:endParaRPr kumimoji="1" lang="zh-CN" altLang="en-US"/>
          </a:p>
        </p:txBody>
      </p:sp>
      <p:sp>
        <p:nvSpPr>
          <p:cNvPr id="9" name="标题 1"/>
          <p:cNvSpPr txBox="1"/>
          <p:nvPr/>
        </p:nvSpPr>
        <p:spPr>
          <a:xfrm rot="0" flipH="0" flipV="0">
            <a:off x="8049830" y="3308206"/>
            <a:ext cx="2678400" cy="877228"/>
          </a:xfrm>
          <a:prstGeom prst="rect">
            <a:avLst/>
          </a:prstGeom>
          <a:noFill/>
          <a:ln w="12700" cap="sq">
            <a:noFill/>
            <a:miter/>
          </a:ln>
        </p:spPr>
        <p:txBody>
          <a:bodyPr vert="horz" wrap="square" lIns="91440" tIns="45720" rIns="91440" bIns="45720" rtlCol="0" anchor="ctr"/>
          <a:lstStyle/>
          <a:p>
            <a:pPr algn="l"/>
            <a:r>
              <a:rPr kumimoji="1" lang="en-US" altLang="zh-CN" sz="2000">
                <a:ln w="12700">
                  <a:noFill/>
                </a:ln>
                <a:solidFill>
                  <a:srgbClr val="262626">
                    <a:alpha val="100000"/>
                  </a:srgbClr>
                </a:solidFill>
                <a:latin typeface="OPPOSans H"/>
                <a:ea typeface="OPPOSans H"/>
                <a:cs typeface="OPPOSans H"/>
              </a:rPr>
              <a:t>反思与自我提升</a:t>
            </a:r>
            <a:endParaRPr kumimoji="1" lang="zh-CN" altLang="en-US"/>
          </a:p>
        </p:txBody>
      </p:sp>
      <p:sp>
        <p:nvSpPr>
          <p:cNvPr id="10" name="标题 1"/>
          <p:cNvSpPr txBox="1"/>
          <p:nvPr/>
        </p:nvSpPr>
        <p:spPr>
          <a:xfrm rot="0" flipH="0" flipV="0">
            <a:off x="1588888" y="1738546"/>
            <a:ext cx="1551600" cy="1569660"/>
          </a:xfrm>
          <a:prstGeom prst="rect">
            <a:avLst/>
          </a:prstGeom>
          <a:noFill/>
          <a:ln>
            <a:noFill/>
          </a:ln>
        </p:spPr>
        <p:txBody>
          <a:bodyPr vert="horz" wrap="square" lIns="91440" tIns="45720" rIns="91440" bIns="45720" rtlCol="0" anchor="ctr"/>
          <a:lstStyle/>
          <a:p>
            <a:pPr algn="l"/>
            <a:r>
              <a:rPr kumimoji="1" lang="en-US" altLang="zh-CN" sz="6000">
                <a:ln w="12700">
                  <a:noFill/>
                </a:ln>
                <a:solidFill>
                  <a:srgbClr val="BDEBFF">
                    <a:alpha val="100000"/>
                  </a:srgbClr>
                </a:solidFill>
                <a:latin typeface="OPPOSans H"/>
                <a:ea typeface="OPPOSans H"/>
                <a:cs typeface="OPPOSans H"/>
              </a:rPr>
              <a:t>01</a:t>
            </a:r>
            <a:endParaRPr kumimoji="1" lang="zh-CN" altLang="en-US"/>
          </a:p>
        </p:txBody>
      </p:sp>
      <p:sp>
        <p:nvSpPr>
          <p:cNvPr id="11" name="标题 1"/>
          <p:cNvSpPr txBox="1"/>
          <p:nvPr/>
        </p:nvSpPr>
        <p:spPr>
          <a:xfrm rot="0" flipH="0" flipV="0">
            <a:off x="6650218" y="1738546"/>
            <a:ext cx="1551600" cy="1569660"/>
          </a:xfrm>
          <a:prstGeom prst="rect">
            <a:avLst/>
          </a:prstGeom>
          <a:noFill/>
          <a:ln>
            <a:noFill/>
          </a:ln>
        </p:spPr>
        <p:txBody>
          <a:bodyPr vert="horz" wrap="square" lIns="91440" tIns="45720" rIns="91440" bIns="45720" rtlCol="0" anchor="ctr"/>
          <a:lstStyle/>
          <a:p>
            <a:pPr algn="l"/>
            <a:r>
              <a:rPr kumimoji="1" lang="en-US" altLang="zh-CN" sz="6000">
                <a:ln w="12700">
                  <a:noFill/>
                </a:ln>
                <a:solidFill>
                  <a:srgbClr val="BDEBFF">
                    <a:alpha val="100000"/>
                  </a:srgbClr>
                </a:solidFill>
                <a:latin typeface="OPPOSans H"/>
                <a:ea typeface="OPPOSans H"/>
                <a:cs typeface="OPPOSans H"/>
              </a:rPr>
              <a:t>04</a:t>
            </a:r>
            <a:endParaRPr kumimoji="1" lang="zh-CN" altLang="en-US"/>
          </a:p>
        </p:txBody>
      </p:sp>
      <p:sp>
        <p:nvSpPr>
          <p:cNvPr id="12" name="标题 1"/>
          <p:cNvSpPr txBox="1"/>
          <p:nvPr/>
        </p:nvSpPr>
        <p:spPr>
          <a:xfrm rot="0" flipH="0" flipV="0">
            <a:off x="1588888" y="2961990"/>
            <a:ext cx="1551600" cy="1569660"/>
          </a:xfrm>
          <a:prstGeom prst="rect">
            <a:avLst/>
          </a:prstGeom>
          <a:noFill/>
          <a:ln>
            <a:noFill/>
          </a:ln>
        </p:spPr>
        <p:txBody>
          <a:bodyPr vert="horz" wrap="square" lIns="91440" tIns="45720" rIns="91440" bIns="45720" rtlCol="0" anchor="ctr"/>
          <a:lstStyle/>
          <a:p>
            <a:pPr algn="l"/>
            <a:r>
              <a:rPr kumimoji="1" lang="en-US" altLang="zh-CN" sz="6000">
                <a:ln w="12700">
                  <a:noFill/>
                </a:ln>
                <a:solidFill>
                  <a:srgbClr val="BDEBFF">
                    <a:alpha val="100000"/>
                  </a:srgbClr>
                </a:solidFill>
                <a:latin typeface="OPPOSans H"/>
                <a:ea typeface="OPPOSans H"/>
                <a:cs typeface="OPPOSans H"/>
              </a:rPr>
              <a:t>02</a:t>
            </a:r>
            <a:endParaRPr kumimoji="1" lang="zh-CN" altLang="en-US"/>
          </a:p>
        </p:txBody>
      </p:sp>
      <p:sp>
        <p:nvSpPr>
          <p:cNvPr id="13" name="标题 1"/>
          <p:cNvSpPr txBox="1"/>
          <p:nvPr/>
        </p:nvSpPr>
        <p:spPr>
          <a:xfrm rot="0" flipH="0" flipV="0">
            <a:off x="6650218" y="2961990"/>
            <a:ext cx="1551600" cy="1569660"/>
          </a:xfrm>
          <a:prstGeom prst="rect">
            <a:avLst/>
          </a:prstGeom>
          <a:noFill/>
          <a:ln>
            <a:noFill/>
          </a:ln>
        </p:spPr>
        <p:txBody>
          <a:bodyPr vert="horz" wrap="square" lIns="91440" tIns="45720" rIns="91440" bIns="45720" rtlCol="0" anchor="ctr"/>
          <a:lstStyle/>
          <a:p>
            <a:pPr algn="l"/>
            <a:r>
              <a:rPr kumimoji="1" lang="en-US" altLang="zh-CN" sz="6000">
                <a:ln w="12700">
                  <a:noFill/>
                </a:ln>
                <a:solidFill>
                  <a:srgbClr val="BDEBFF">
                    <a:alpha val="100000"/>
                  </a:srgbClr>
                </a:solidFill>
                <a:latin typeface="OPPOSans H"/>
                <a:ea typeface="OPPOSans H"/>
                <a:cs typeface="OPPOSans H"/>
              </a:rPr>
              <a:t>05</a:t>
            </a:r>
            <a:endParaRPr kumimoji="1" lang="zh-CN" altLang="en-US"/>
          </a:p>
        </p:txBody>
      </p:sp>
      <p:sp>
        <p:nvSpPr>
          <p:cNvPr id="14" name="标题 1"/>
          <p:cNvSpPr txBox="1"/>
          <p:nvPr/>
        </p:nvSpPr>
        <p:spPr>
          <a:xfrm rot="0" flipH="0" flipV="0">
            <a:off x="2926445" y="4471381"/>
            <a:ext cx="2678400" cy="877228"/>
          </a:xfrm>
          <a:prstGeom prst="rect">
            <a:avLst/>
          </a:prstGeom>
          <a:noFill/>
          <a:ln w="12700" cap="sq">
            <a:noFill/>
            <a:miter/>
          </a:ln>
        </p:spPr>
        <p:txBody>
          <a:bodyPr vert="horz" wrap="square" lIns="91440" tIns="45720" rIns="91440" bIns="45720" rtlCol="0" anchor="ctr"/>
          <a:lstStyle/>
          <a:p>
            <a:pPr algn="l"/>
            <a:r>
              <a:rPr kumimoji="1" lang="en-US" altLang="zh-CN" sz="2000">
                <a:ln w="12700">
                  <a:noFill/>
                </a:ln>
                <a:solidFill>
                  <a:srgbClr val="262626">
                    <a:alpha val="100000"/>
                  </a:srgbClr>
                </a:solidFill>
                <a:latin typeface="OPPOSans H"/>
                <a:ea typeface="OPPOSans H"/>
                <a:cs typeface="OPPOSans H"/>
              </a:rPr>
              <a:t>学习态度</a:t>
            </a:r>
            <a:endParaRPr kumimoji="1" lang="zh-CN" altLang="en-US"/>
          </a:p>
        </p:txBody>
      </p:sp>
      <p:sp>
        <p:nvSpPr>
          <p:cNvPr id="15" name="标题 1"/>
          <p:cNvSpPr txBox="1"/>
          <p:nvPr/>
        </p:nvSpPr>
        <p:spPr>
          <a:xfrm rot="0" flipH="0" flipV="0">
            <a:off x="1588888" y="4125165"/>
            <a:ext cx="1551600" cy="1569660"/>
          </a:xfrm>
          <a:prstGeom prst="rect">
            <a:avLst/>
          </a:prstGeom>
          <a:noFill/>
          <a:ln>
            <a:noFill/>
          </a:ln>
        </p:spPr>
        <p:txBody>
          <a:bodyPr vert="horz" wrap="square" lIns="91440" tIns="45720" rIns="91440" bIns="45720" rtlCol="0" anchor="ctr"/>
          <a:lstStyle/>
          <a:p>
            <a:pPr algn="l"/>
            <a:r>
              <a:rPr kumimoji="1" lang="en-US" altLang="zh-CN" sz="6000">
                <a:ln w="12700">
                  <a:noFill/>
                </a:ln>
                <a:solidFill>
                  <a:srgbClr val="BDEBFF">
                    <a:alpha val="100000"/>
                  </a:srgbClr>
                </a:solidFill>
                <a:latin typeface="OPPOSans H"/>
                <a:ea typeface="OPPOSans H"/>
                <a:cs typeface="OPPOSans H"/>
              </a:rPr>
              <a:t>03</a:t>
            </a:r>
            <a:endParaRPr kumimoji="1" lang="zh-CN" altLang="en-US"/>
          </a:p>
        </p:txBody>
      </p:sp>
      <p:sp>
        <p:nvSpPr>
          <p:cNvPr id="16" name="标题 1"/>
          <p:cNvSpPr txBox="1"/>
          <p:nvPr/>
        </p:nvSpPr>
        <p:spPr>
          <a:xfrm rot="0" flipH="0" flipV="0">
            <a:off x="1515892" y="676960"/>
            <a:ext cx="2284306" cy="1107996"/>
          </a:xfrm>
          <a:prstGeom prst="rect">
            <a:avLst/>
          </a:prstGeom>
          <a:noFill/>
          <a:ln>
            <a:noFill/>
          </a:ln>
        </p:spPr>
        <p:txBody>
          <a:bodyPr vert="horz" wrap="square" lIns="91440" tIns="45720" rIns="91440" bIns="45720" rtlCol="0" anchor="t"/>
          <a:lstStyle/>
          <a:p>
            <a:pPr algn="l"/>
            <a:r>
              <a:rPr kumimoji="1" lang="en-US" altLang="zh-CN" sz="6600">
                <a:ln w="12700">
                  <a:noFill/>
                </a:ln>
                <a:solidFill>
                  <a:srgbClr val="007CB2">
                    <a:alpha val="100000"/>
                  </a:srgbClr>
                </a:solidFill>
                <a:latin typeface="OPPOSans H"/>
                <a:ea typeface="OPPOSans H"/>
                <a:cs typeface="OPPOSans H"/>
              </a:rPr>
              <a:t>目录</a:t>
            </a:r>
            <a:endParaRPr kumimoji="1" lang="zh-CN" altLang="en-US"/>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3752346" y="0"/>
            <a:ext cx="627370" cy="348351"/>
          </a:xfrm>
          <a:custGeom>
            <a:avLst/>
            <a:gdLst>
              <a:gd name="connsiteX0" fmla="*/ 2813305 w 2813304"/>
              <a:gd name="connsiteY0" fmla="*/ 155448 h 1562100"/>
              <a:gd name="connsiteX1" fmla="*/ 1406652 w 2813304"/>
              <a:gd name="connsiteY1" fmla="*/ 1562100 h 1562100"/>
              <a:gd name="connsiteX2" fmla="*/ 0 w 2813304"/>
              <a:gd name="connsiteY2" fmla="*/ 155448 h 1562100"/>
              <a:gd name="connsiteX3" fmla="*/ 9144 w 2813304"/>
              <a:gd name="connsiteY3" fmla="*/ 0 h 1562100"/>
              <a:gd name="connsiteX4" fmla="*/ 2805685 w 2813304"/>
              <a:gd name="connsiteY4" fmla="*/ 0 h 1562100"/>
              <a:gd name="connsiteX5" fmla="*/ 2813305 w 2813304"/>
              <a:gd name="connsiteY5" fmla="*/ 155448 h 1562100"/>
            </a:gdLst>
            <a:rect l="l" t="t" r="r" b="b"/>
            <a:pathLst>
              <a:path w="2813304" h="1562100">
                <a:moveTo>
                  <a:pt x="2813305" y="155448"/>
                </a:moveTo>
                <a:cubicBezTo>
                  <a:pt x="2813305" y="932688"/>
                  <a:pt x="2183892" y="1562100"/>
                  <a:pt x="1406652" y="1562100"/>
                </a:cubicBezTo>
                <a:cubicBezTo>
                  <a:pt x="629412" y="1562100"/>
                  <a:pt x="0" y="932688"/>
                  <a:pt x="0" y="155448"/>
                </a:cubicBezTo>
                <a:cubicBezTo>
                  <a:pt x="0" y="103632"/>
                  <a:pt x="3048" y="51816"/>
                  <a:pt x="9144" y="0"/>
                </a:cubicBezTo>
                <a:lnTo>
                  <a:pt x="2805685" y="0"/>
                </a:lnTo>
                <a:cubicBezTo>
                  <a:pt x="2810256" y="50292"/>
                  <a:pt x="2813305" y="102108"/>
                  <a:pt x="2813305" y="155448"/>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3" name="标题 1"/>
          <p:cNvSpPr txBox="1"/>
          <p:nvPr/>
        </p:nvSpPr>
        <p:spPr>
          <a:xfrm rot="0" flipH="0" flipV="0">
            <a:off x="3631698" y="0"/>
            <a:ext cx="868667" cy="468999"/>
          </a:xfrm>
          <a:custGeom>
            <a:avLst/>
            <a:gdLst>
              <a:gd name="connsiteX0" fmla="*/ 3889248 w 3895344"/>
              <a:gd name="connsiteY0" fmla="*/ 0 h 2103120"/>
              <a:gd name="connsiteX1" fmla="*/ 3776472 w 3895344"/>
              <a:gd name="connsiteY1" fmla="*/ 0 h 2103120"/>
              <a:gd name="connsiteX2" fmla="*/ 3782568 w 3895344"/>
              <a:gd name="connsiteY2" fmla="*/ 155448 h 2103120"/>
              <a:gd name="connsiteX3" fmla="*/ 1947672 w 3895344"/>
              <a:gd name="connsiteY3" fmla="*/ 1990344 h 2103120"/>
              <a:gd name="connsiteX4" fmla="*/ 112776 w 3895344"/>
              <a:gd name="connsiteY4" fmla="*/ 155448 h 2103120"/>
              <a:gd name="connsiteX5" fmla="*/ 118872 w 3895344"/>
              <a:gd name="connsiteY5" fmla="*/ 0 h 2103120"/>
              <a:gd name="connsiteX6" fmla="*/ 6096 w 3895344"/>
              <a:gd name="connsiteY6" fmla="*/ 0 h 2103120"/>
              <a:gd name="connsiteX7" fmla="*/ 0 w 3895344"/>
              <a:gd name="connsiteY7" fmla="*/ 155448 h 2103120"/>
              <a:gd name="connsiteX8" fmla="*/ 1947672 w 3895344"/>
              <a:gd name="connsiteY8" fmla="*/ 2103120 h 2103120"/>
              <a:gd name="connsiteX9" fmla="*/ 3895345 w 3895344"/>
              <a:gd name="connsiteY9" fmla="*/ 155448 h 2103120"/>
              <a:gd name="connsiteX10" fmla="*/ 3889248 w 3895344"/>
              <a:gd name="connsiteY10" fmla="*/ 0 h 2103120"/>
            </a:gdLst>
            <a:rect l="l" t="t" r="r" b="b"/>
            <a:pathLst>
              <a:path w="3895344" h="2103120">
                <a:moveTo>
                  <a:pt x="3889248" y="0"/>
                </a:moveTo>
                <a:lnTo>
                  <a:pt x="3776472" y="0"/>
                </a:lnTo>
                <a:cubicBezTo>
                  <a:pt x="3781045" y="50292"/>
                  <a:pt x="3782568" y="103632"/>
                  <a:pt x="3782568" y="155448"/>
                </a:cubicBezTo>
                <a:cubicBezTo>
                  <a:pt x="3782568" y="1167384"/>
                  <a:pt x="2959608" y="1990344"/>
                  <a:pt x="1947672" y="1990344"/>
                </a:cubicBezTo>
                <a:cubicBezTo>
                  <a:pt x="935736" y="1990344"/>
                  <a:pt x="112776" y="1167384"/>
                  <a:pt x="112776" y="155448"/>
                </a:cubicBezTo>
                <a:cubicBezTo>
                  <a:pt x="112776" y="103632"/>
                  <a:pt x="114300" y="51816"/>
                  <a:pt x="118872" y="0"/>
                </a:cubicBezTo>
                <a:lnTo>
                  <a:pt x="6096" y="0"/>
                </a:lnTo>
                <a:cubicBezTo>
                  <a:pt x="1524" y="51816"/>
                  <a:pt x="0" y="103632"/>
                  <a:pt x="0" y="155448"/>
                </a:cubicBezTo>
                <a:cubicBezTo>
                  <a:pt x="0" y="1229868"/>
                  <a:pt x="873252" y="2103120"/>
                  <a:pt x="1947672" y="2103120"/>
                </a:cubicBezTo>
                <a:cubicBezTo>
                  <a:pt x="3022092" y="2103120"/>
                  <a:pt x="3895345" y="1229868"/>
                  <a:pt x="3895345" y="155448"/>
                </a:cubicBezTo>
                <a:cubicBezTo>
                  <a:pt x="3895345" y="103632"/>
                  <a:pt x="3892296" y="51816"/>
                  <a:pt x="3889248" y="0"/>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4" name="标题 1"/>
          <p:cNvSpPr txBox="1"/>
          <p:nvPr/>
        </p:nvSpPr>
        <p:spPr>
          <a:xfrm rot="0" flipH="1" flipV="0">
            <a:off x="0" y="6207280"/>
            <a:ext cx="752162" cy="650719"/>
          </a:xfrm>
          <a:custGeom>
            <a:avLst/>
            <a:gdLst>
              <a:gd name="connsiteX0" fmla="*/ 3243072 w 3243071"/>
              <a:gd name="connsiteY0" fmla="*/ 33528 h 2805684"/>
              <a:gd name="connsiteX1" fmla="*/ 3243072 w 3243071"/>
              <a:gd name="connsiteY1" fmla="*/ 2805684 h 2805684"/>
              <a:gd name="connsiteX2" fmla="*/ 0 w 3243071"/>
              <a:gd name="connsiteY2" fmla="*/ 2805684 h 2805684"/>
              <a:gd name="connsiteX3" fmla="*/ 2807208 w 3243071"/>
              <a:gd name="connsiteY3" fmla="*/ 0 h 2805684"/>
              <a:gd name="connsiteX4" fmla="*/ 3243072 w 3243071"/>
              <a:gd name="connsiteY4" fmla="*/ 33528 h 2805684"/>
            </a:gdLst>
            <a:rect l="l" t="t" r="r" b="b"/>
            <a:pathLst>
              <a:path w="3243071" h="2805684">
                <a:moveTo>
                  <a:pt x="3243072" y="33528"/>
                </a:moveTo>
                <a:lnTo>
                  <a:pt x="3243072" y="2805684"/>
                </a:lnTo>
                <a:lnTo>
                  <a:pt x="0" y="2805684"/>
                </a:lnTo>
                <a:cubicBezTo>
                  <a:pt x="1524" y="1255776"/>
                  <a:pt x="1257300" y="0"/>
                  <a:pt x="2807208" y="0"/>
                </a:cubicBezTo>
                <a:cubicBezTo>
                  <a:pt x="2955036" y="0"/>
                  <a:pt x="3101340" y="10668"/>
                  <a:pt x="3243072" y="33528"/>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5" name="标题 1"/>
          <p:cNvSpPr txBox="1"/>
          <p:nvPr/>
        </p:nvSpPr>
        <p:spPr>
          <a:xfrm rot="0" flipH="1" flipV="0">
            <a:off x="0" y="6045042"/>
            <a:ext cx="914400" cy="812957"/>
          </a:xfrm>
          <a:custGeom>
            <a:avLst/>
            <a:gdLst>
              <a:gd name="connsiteX0" fmla="*/ 3506725 w 3942588"/>
              <a:gd name="connsiteY0" fmla="*/ 0 h 3505200"/>
              <a:gd name="connsiteX1" fmla="*/ 1027176 w 3942588"/>
              <a:gd name="connsiteY1" fmla="*/ 1027176 h 3505200"/>
              <a:gd name="connsiteX2" fmla="*/ 0 w 3942588"/>
              <a:gd name="connsiteY2" fmla="*/ 3505200 h 3505200"/>
              <a:gd name="connsiteX3" fmla="*/ 152400 w 3942588"/>
              <a:gd name="connsiteY3" fmla="*/ 3505200 h 3505200"/>
              <a:gd name="connsiteX4" fmla="*/ 3506725 w 3942588"/>
              <a:gd name="connsiteY4" fmla="*/ 152400 h 3505200"/>
              <a:gd name="connsiteX5" fmla="*/ 3942588 w 3942588"/>
              <a:gd name="connsiteY5" fmla="*/ 181356 h 3505200"/>
              <a:gd name="connsiteX6" fmla="*/ 3942588 w 3942588"/>
              <a:gd name="connsiteY6" fmla="*/ 27432 h 3505200"/>
              <a:gd name="connsiteX7" fmla="*/ 3506725 w 3942588"/>
              <a:gd name="connsiteY7" fmla="*/ 0 h 3505200"/>
            </a:gdLst>
            <a:rect l="l" t="t" r="r" b="b"/>
            <a:pathLst>
              <a:path w="3942588" h="3505200">
                <a:moveTo>
                  <a:pt x="3506725" y="0"/>
                </a:moveTo>
                <a:cubicBezTo>
                  <a:pt x="2569465" y="0"/>
                  <a:pt x="1690116" y="364236"/>
                  <a:pt x="1027176" y="1027176"/>
                </a:cubicBezTo>
                <a:cubicBezTo>
                  <a:pt x="365760" y="1688592"/>
                  <a:pt x="0" y="2569464"/>
                  <a:pt x="0" y="3505200"/>
                </a:cubicBezTo>
                <a:lnTo>
                  <a:pt x="152400" y="3505200"/>
                </a:lnTo>
                <a:cubicBezTo>
                  <a:pt x="153925" y="1656588"/>
                  <a:pt x="1658112" y="152400"/>
                  <a:pt x="3506725" y="152400"/>
                </a:cubicBezTo>
                <a:cubicBezTo>
                  <a:pt x="3654552" y="152400"/>
                  <a:pt x="3799332" y="161544"/>
                  <a:pt x="3942588" y="181356"/>
                </a:cubicBezTo>
                <a:lnTo>
                  <a:pt x="3942588" y="27432"/>
                </a:lnTo>
                <a:cubicBezTo>
                  <a:pt x="3799332" y="9144"/>
                  <a:pt x="3653028" y="0"/>
                  <a:pt x="3506725" y="0"/>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6" name="标题 1"/>
          <p:cNvSpPr txBox="1"/>
          <p:nvPr/>
        </p:nvSpPr>
        <p:spPr>
          <a:xfrm rot="0" flipH="0" flipV="0">
            <a:off x="359455" y="302421"/>
            <a:ext cx="1321317" cy="16408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miter/>
          </a:ln>
        </p:spPr>
        <p:txBody>
          <a:bodyPr vert="horz" wrap="square" lIns="91440" tIns="45720" rIns="91440" bIns="45720" rtlCol="0" anchor="ctr"/>
          <a:lstStyle/>
          <a:p>
            <a:pPr algn="l"/>
            <a:endParaRPr kumimoji="1" lang="zh-CN" altLang="en-US"/>
          </a:p>
        </p:txBody>
      </p:sp>
      <p:sp>
        <p:nvSpPr>
          <p:cNvPr id="7" name="标题 1"/>
          <p:cNvSpPr txBox="1"/>
          <p:nvPr/>
        </p:nvSpPr>
        <p:spPr>
          <a:xfrm rot="18900000" flipH="0" flipV="0">
            <a:off x="6202549" y="2116432"/>
            <a:ext cx="1347763" cy="1347763"/>
          </a:xfrm>
          <a:custGeom>
            <a:avLst/>
            <a:gdLst>
              <a:gd name="connsiteX0" fmla="*/ 2221971 w 2221970"/>
              <a:gd name="connsiteY0" fmla="*/ 1110985 h 2221970"/>
              <a:gd name="connsiteX1" fmla="*/ 1110985 w 2221970"/>
              <a:gd name="connsiteY1" fmla="*/ 2221971 h 2221970"/>
              <a:gd name="connsiteX2" fmla="*/ 0 w 2221970"/>
              <a:gd name="connsiteY2" fmla="*/ 1110985 h 2221970"/>
              <a:gd name="connsiteX3" fmla="*/ 1110985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5" y="2221971"/>
                </a:cubicBezTo>
                <a:cubicBezTo>
                  <a:pt x="497405" y="2221971"/>
                  <a:pt x="0" y="1724566"/>
                  <a:pt x="0" y="1110985"/>
                </a:cubicBezTo>
                <a:cubicBezTo>
                  <a:pt x="0" y="497405"/>
                  <a:pt x="497405" y="0"/>
                  <a:pt x="1110985"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8" name="标题 1"/>
          <p:cNvSpPr txBox="1"/>
          <p:nvPr/>
        </p:nvSpPr>
        <p:spPr>
          <a:xfrm rot="18900000" flipH="0" flipV="0">
            <a:off x="9874521" y="3554785"/>
            <a:ext cx="1818549" cy="1818549"/>
          </a:xfrm>
          <a:custGeom>
            <a:avLst/>
            <a:gdLst>
              <a:gd name="connsiteX0" fmla="*/ 2221971 w 2221970"/>
              <a:gd name="connsiteY0" fmla="*/ 1110985 h 2221970"/>
              <a:gd name="connsiteX1" fmla="*/ 1110986 w 2221970"/>
              <a:gd name="connsiteY1" fmla="*/ 2221971 h 2221970"/>
              <a:gd name="connsiteX2" fmla="*/ 0 w 2221970"/>
              <a:gd name="connsiteY2" fmla="*/ 1110985 h 2221970"/>
              <a:gd name="connsiteX3" fmla="*/ 1110986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6" y="2221971"/>
                </a:cubicBezTo>
                <a:cubicBezTo>
                  <a:pt x="497405" y="2221971"/>
                  <a:pt x="0" y="1724566"/>
                  <a:pt x="0" y="1110985"/>
                </a:cubicBezTo>
                <a:cubicBezTo>
                  <a:pt x="0" y="497405"/>
                  <a:pt x="497405" y="0"/>
                  <a:pt x="1110986"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9" name="标题 1"/>
          <p:cNvSpPr txBox="1"/>
          <p:nvPr/>
        </p:nvSpPr>
        <p:spPr>
          <a:xfrm rot="0" flipH="0" flipV="0">
            <a:off x="10308400" y="1729008"/>
            <a:ext cx="800768" cy="800768"/>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10" name="标题 1"/>
          <p:cNvSpPr txBox="1"/>
          <p:nvPr/>
        </p:nvSpPr>
        <p:spPr>
          <a:xfrm rot="0" flipH="0" flipV="0">
            <a:off x="7104577" y="5008774"/>
            <a:ext cx="800768" cy="800768"/>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11" name="标题 1"/>
          <p:cNvSpPr txBox="1"/>
          <p:nvPr/>
        </p:nvSpPr>
        <p:spPr>
          <a:xfrm rot="0" flipH="0" flipV="0">
            <a:off x="6760308" y="1365966"/>
            <a:ext cx="4595064" cy="4595064"/>
          </a:xfrm>
          <a:custGeom>
            <a:avLst/>
            <a:gdLst>
              <a:gd name="connsiteX0" fmla="*/ 5614416 w 5614416"/>
              <a:gd name="connsiteY0" fmla="*/ 2807208 h 5614416"/>
              <a:gd name="connsiteX1" fmla="*/ 2807208 w 5614416"/>
              <a:gd name="connsiteY1" fmla="*/ 5614416 h 5614416"/>
              <a:gd name="connsiteX2" fmla="*/ 0 w 5614416"/>
              <a:gd name="connsiteY2" fmla="*/ 2807208 h 5614416"/>
              <a:gd name="connsiteX3" fmla="*/ 2807208 w 5614416"/>
              <a:gd name="connsiteY3" fmla="*/ 0 h 5614416"/>
              <a:gd name="connsiteX4" fmla="*/ 5614416 w 5614416"/>
              <a:gd name="connsiteY4" fmla="*/ 2807208 h 5614416"/>
            </a:gdLst>
            <a:rect l="l" t="t" r="r" b="b"/>
            <a:pathLst>
              <a:path w="5614416" h="5614416">
                <a:moveTo>
                  <a:pt x="5614416" y="2807208"/>
                </a:moveTo>
                <a:cubicBezTo>
                  <a:pt x="5614416" y="4357587"/>
                  <a:pt x="4357586" y="5614416"/>
                  <a:pt x="2807208" y="5614416"/>
                </a:cubicBezTo>
                <a:cubicBezTo>
                  <a:pt x="1256830" y="5614416"/>
                  <a:pt x="0" y="4357587"/>
                  <a:pt x="0" y="2807208"/>
                </a:cubicBezTo>
                <a:cubicBezTo>
                  <a:pt x="0" y="1256830"/>
                  <a:pt x="1256830" y="0"/>
                  <a:pt x="2807208" y="0"/>
                </a:cubicBezTo>
                <a:cubicBezTo>
                  <a:pt x="4357586" y="0"/>
                  <a:pt x="5614416" y="1256830"/>
                  <a:pt x="5614416" y="2807208"/>
                </a:cubicBezTo>
                <a:close/>
              </a:path>
            </a:pathLst>
          </a:custGeom>
          <a:solidFill>
            <a:schemeClr val="accent1"/>
          </a:solidFill>
          <a:ln w="15240" cap="flat">
            <a:noFill/>
            <a:miter/>
          </a:ln>
        </p:spPr>
        <p:txBody>
          <a:bodyPr vert="horz" wrap="square" lIns="91440" tIns="45720" rIns="91440" bIns="45720" rtlCol="0" anchor="ctr"/>
          <a:lstStyle/>
          <a:p>
            <a:pPr algn="l"/>
            <a:endParaRPr kumimoji="1" lang="zh-CN" altLang="en-US"/>
          </a:p>
        </p:txBody>
      </p:sp>
      <p:sp>
        <p:nvSpPr>
          <p:cNvPr id="12" name="标题 1"/>
          <p:cNvSpPr txBox="1"/>
          <p:nvPr/>
        </p:nvSpPr>
        <p:spPr>
          <a:xfrm rot="0" flipH="0" flipV="0">
            <a:off x="1621012"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3" name="标题 1"/>
          <p:cNvSpPr txBox="1"/>
          <p:nvPr/>
        </p:nvSpPr>
        <p:spPr>
          <a:xfrm rot="0" flipH="0" flipV="0">
            <a:off x="1690411" y="6220973"/>
            <a:ext cx="129755" cy="129774"/>
          </a:xfrm>
          <a:custGeom>
            <a:avLst/>
            <a:gdLst>
              <a:gd name="connsiteX0" fmla="*/ 669168 w 1599855"/>
              <a:gd name="connsiteY0" fmla="*/ 111621 h 1600088"/>
              <a:gd name="connsiteX1" fmla="*/ 886086 w 1599855"/>
              <a:gd name="connsiteY1" fmla="*/ 155339 h 1600088"/>
              <a:gd name="connsiteX2" fmla="*/ 1063377 w 1599855"/>
              <a:gd name="connsiteY2" fmla="*/ 274960 h 1600088"/>
              <a:gd name="connsiteX3" fmla="*/ 1182998 w 1599855"/>
              <a:gd name="connsiteY3" fmla="*/ 452251 h 1600088"/>
              <a:gd name="connsiteX4" fmla="*/ 1226716 w 1599855"/>
              <a:gd name="connsiteY4" fmla="*/ 669168 h 1600088"/>
              <a:gd name="connsiteX5" fmla="*/ 1182998 w 1599855"/>
              <a:gd name="connsiteY5" fmla="*/ 886085 h 1600088"/>
              <a:gd name="connsiteX6" fmla="*/ 1063377 w 1599855"/>
              <a:gd name="connsiteY6" fmla="*/ 1063377 h 1600088"/>
              <a:gd name="connsiteX7" fmla="*/ 886086 w 1599855"/>
              <a:gd name="connsiteY7" fmla="*/ 1182998 h 1600088"/>
              <a:gd name="connsiteX8" fmla="*/ 669168 w 1599855"/>
              <a:gd name="connsiteY8" fmla="*/ 1226716 h 1600088"/>
              <a:gd name="connsiteX9" fmla="*/ 452251 w 1599855"/>
              <a:gd name="connsiteY9" fmla="*/ 1182998 h 1600088"/>
              <a:gd name="connsiteX10" fmla="*/ 274960 w 1599855"/>
              <a:gd name="connsiteY10" fmla="*/ 1063377 h 1600088"/>
              <a:gd name="connsiteX11" fmla="*/ 155339 w 1599855"/>
              <a:gd name="connsiteY11" fmla="*/ 886085 h 1600088"/>
              <a:gd name="connsiteX12" fmla="*/ 111621 w 1599855"/>
              <a:gd name="connsiteY12" fmla="*/ 669168 h 1600088"/>
              <a:gd name="connsiteX13" fmla="*/ 155339 w 1599855"/>
              <a:gd name="connsiteY13" fmla="*/ 452251 h 1600088"/>
              <a:gd name="connsiteX14" fmla="*/ 274960 w 1599855"/>
              <a:gd name="connsiteY14" fmla="*/ 274960 h 1600088"/>
              <a:gd name="connsiteX15" fmla="*/ 452251 w 1599855"/>
              <a:gd name="connsiteY15" fmla="*/ 155339 h 1600088"/>
              <a:gd name="connsiteX16" fmla="*/ 669168 w 1599855"/>
              <a:gd name="connsiteY16" fmla="*/ 111621 h 1600088"/>
              <a:gd name="connsiteX17" fmla="*/ 669168 w 1599855"/>
              <a:gd name="connsiteY17" fmla="*/ 0 h 1600088"/>
              <a:gd name="connsiteX18" fmla="*/ 0 w 1599855"/>
              <a:gd name="connsiteY18" fmla="*/ 669168 h 1600088"/>
              <a:gd name="connsiteX19" fmla="*/ 669168 w 1599855"/>
              <a:gd name="connsiteY19" fmla="*/ 1338337 h 1600088"/>
              <a:gd name="connsiteX20" fmla="*/ 1338337 w 1599855"/>
              <a:gd name="connsiteY20" fmla="*/ 669168 h 1600088"/>
              <a:gd name="connsiteX21" fmla="*/ 669168 w 1599855"/>
              <a:gd name="connsiteY21" fmla="*/ 0 h 1600088"/>
              <a:gd name="connsiteX22" fmla="*/ 1544278 w 1599855"/>
              <a:gd name="connsiteY22" fmla="*/ 1600088 h 1600088"/>
              <a:gd name="connsiteX23" fmla="*/ 1504838 w 1599855"/>
              <a:gd name="connsiteY23" fmla="*/ 1583717 h 1600088"/>
              <a:gd name="connsiteX24" fmla="*/ 1247366 w 1599855"/>
              <a:gd name="connsiteY24" fmla="*/ 1326431 h 1600088"/>
              <a:gd name="connsiteX25" fmla="*/ 1247366 w 1599855"/>
              <a:gd name="connsiteY25" fmla="*/ 1247552 h 1600088"/>
              <a:gd name="connsiteX26" fmla="*/ 1326245 w 1599855"/>
              <a:gd name="connsiteY26" fmla="*/ 1247552 h 1600088"/>
              <a:gd name="connsiteX27" fmla="*/ 1583531 w 1599855"/>
              <a:gd name="connsiteY27" fmla="*/ 1504838 h 1600088"/>
              <a:gd name="connsiteX28" fmla="*/ 1583531 w 1599855"/>
              <a:gd name="connsiteY28" fmla="*/ 1583717 h 1600088"/>
              <a:gd name="connsiteX29" fmla="*/ 1544278 w 1599855"/>
              <a:gd name="connsiteY29" fmla="*/ 1600088 h 1600088"/>
            </a:gdLst>
            <a:rect l="l" t="t" r="r" b="b"/>
            <a:pathLst>
              <a:path w="1599855" h="1600088">
                <a:moveTo>
                  <a:pt x="669168" y="111621"/>
                </a:moveTo>
                <a:cubicBezTo>
                  <a:pt x="744513" y="111621"/>
                  <a:pt x="817438" y="126318"/>
                  <a:pt x="886086" y="155339"/>
                </a:cubicBezTo>
                <a:cubicBezTo>
                  <a:pt x="952500" y="183431"/>
                  <a:pt x="1012031" y="223614"/>
                  <a:pt x="1063377" y="274960"/>
                </a:cubicBezTo>
                <a:cubicBezTo>
                  <a:pt x="1114537" y="326120"/>
                  <a:pt x="1154906" y="385837"/>
                  <a:pt x="1182998" y="452251"/>
                </a:cubicBezTo>
                <a:cubicBezTo>
                  <a:pt x="1212019" y="520898"/>
                  <a:pt x="1226716" y="594010"/>
                  <a:pt x="1226716" y="669168"/>
                </a:cubicBezTo>
                <a:cubicBezTo>
                  <a:pt x="1226716" y="744327"/>
                  <a:pt x="1212019" y="817438"/>
                  <a:pt x="1182998" y="886085"/>
                </a:cubicBezTo>
                <a:cubicBezTo>
                  <a:pt x="1154906" y="952500"/>
                  <a:pt x="1114723" y="1012031"/>
                  <a:pt x="1063377" y="1063377"/>
                </a:cubicBezTo>
                <a:cubicBezTo>
                  <a:pt x="1012217" y="1114537"/>
                  <a:pt x="952500" y="1154906"/>
                  <a:pt x="886086" y="1182998"/>
                </a:cubicBezTo>
                <a:cubicBezTo>
                  <a:pt x="817438" y="1212019"/>
                  <a:pt x="744327" y="1226716"/>
                  <a:pt x="669168" y="1226716"/>
                </a:cubicBezTo>
                <a:cubicBezTo>
                  <a:pt x="594010" y="1226716"/>
                  <a:pt x="520898" y="1212019"/>
                  <a:pt x="452251" y="1182998"/>
                </a:cubicBezTo>
                <a:cubicBezTo>
                  <a:pt x="385837" y="1154906"/>
                  <a:pt x="326306" y="1114723"/>
                  <a:pt x="274960" y="1063377"/>
                </a:cubicBezTo>
                <a:cubicBezTo>
                  <a:pt x="223800" y="1012217"/>
                  <a:pt x="183431" y="952500"/>
                  <a:pt x="155339" y="886085"/>
                </a:cubicBezTo>
                <a:cubicBezTo>
                  <a:pt x="126318" y="817438"/>
                  <a:pt x="111621" y="744327"/>
                  <a:pt x="111621" y="669168"/>
                </a:cubicBezTo>
                <a:cubicBezTo>
                  <a:pt x="111621" y="594010"/>
                  <a:pt x="126318" y="520898"/>
                  <a:pt x="155339" y="452251"/>
                </a:cubicBezTo>
                <a:cubicBezTo>
                  <a:pt x="183431" y="385837"/>
                  <a:pt x="223614" y="326306"/>
                  <a:pt x="274960" y="274960"/>
                </a:cubicBezTo>
                <a:cubicBezTo>
                  <a:pt x="326306" y="223614"/>
                  <a:pt x="385837" y="183431"/>
                  <a:pt x="452251" y="155339"/>
                </a:cubicBezTo>
                <a:cubicBezTo>
                  <a:pt x="520898" y="126318"/>
                  <a:pt x="593824" y="111621"/>
                  <a:pt x="669168" y="111621"/>
                </a:cubicBezTo>
                <a:moveTo>
                  <a:pt x="669168" y="0"/>
                </a:moveTo>
                <a:cubicBezTo>
                  <a:pt x="299517" y="0"/>
                  <a:pt x="0" y="299517"/>
                  <a:pt x="0" y="669168"/>
                </a:cubicBezTo>
                <a:cubicBezTo>
                  <a:pt x="0" y="1038820"/>
                  <a:pt x="299517" y="1338337"/>
                  <a:pt x="669168" y="1338337"/>
                </a:cubicBezTo>
                <a:cubicBezTo>
                  <a:pt x="1038820" y="1338337"/>
                  <a:pt x="1338337" y="1038820"/>
                  <a:pt x="1338337" y="669168"/>
                </a:cubicBezTo>
                <a:cubicBezTo>
                  <a:pt x="1338337" y="299703"/>
                  <a:pt x="1038820" y="0"/>
                  <a:pt x="669168" y="0"/>
                </a:cubicBezTo>
                <a:close/>
                <a:moveTo>
                  <a:pt x="1544278" y="1600088"/>
                </a:moveTo>
                <a:cubicBezTo>
                  <a:pt x="1529953" y="1600088"/>
                  <a:pt x="1515628" y="1594693"/>
                  <a:pt x="1504838" y="1583717"/>
                </a:cubicBezTo>
                <a:lnTo>
                  <a:pt x="1247366" y="1326431"/>
                </a:lnTo>
                <a:cubicBezTo>
                  <a:pt x="1225600" y="1304665"/>
                  <a:pt x="1225600" y="1269318"/>
                  <a:pt x="1247366" y="1247552"/>
                </a:cubicBezTo>
                <a:cubicBezTo>
                  <a:pt x="1269132" y="1225786"/>
                  <a:pt x="1304479" y="1225786"/>
                  <a:pt x="1326245" y="1247552"/>
                </a:cubicBezTo>
                <a:lnTo>
                  <a:pt x="1583531" y="1504838"/>
                </a:lnTo>
                <a:cubicBezTo>
                  <a:pt x="1605297" y="1526605"/>
                  <a:pt x="1605297" y="1561951"/>
                  <a:pt x="1583531" y="1583717"/>
                </a:cubicBezTo>
                <a:cubicBezTo>
                  <a:pt x="1572927" y="1594693"/>
                  <a:pt x="1558603" y="1600088"/>
                  <a:pt x="1544278" y="1600088"/>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4" name="标题 1"/>
          <p:cNvSpPr txBox="1"/>
          <p:nvPr/>
        </p:nvSpPr>
        <p:spPr>
          <a:xfrm rot="0" flipH="0" flipV="0">
            <a:off x="1200493"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5" name="标题 1"/>
          <p:cNvSpPr txBox="1"/>
          <p:nvPr/>
        </p:nvSpPr>
        <p:spPr>
          <a:xfrm rot="0" flipH="0" flipV="0">
            <a:off x="1265925" y="6220973"/>
            <a:ext cx="137688" cy="129774"/>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6" name="标题 1"/>
          <p:cNvSpPr txBox="1"/>
          <p:nvPr/>
        </p:nvSpPr>
        <p:spPr>
          <a:xfrm rot="0" flipH="0" flipV="0">
            <a:off x="779974"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7" name="标题 1"/>
          <p:cNvSpPr txBox="1"/>
          <p:nvPr/>
        </p:nvSpPr>
        <p:spPr>
          <a:xfrm rot="0" flipH="0" flipV="0">
            <a:off x="847200" y="6220973"/>
            <a:ext cx="134100" cy="129774"/>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8" name="标题 1"/>
          <p:cNvSpPr txBox="1"/>
          <p:nvPr/>
        </p:nvSpPr>
        <p:spPr>
          <a:xfrm rot="0" flipH="0" flipV="0">
            <a:off x="359455"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9" name="标题 1"/>
          <p:cNvSpPr txBox="1"/>
          <p:nvPr/>
        </p:nvSpPr>
        <p:spPr>
          <a:xfrm rot="0" flipH="0" flipV="0">
            <a:off x="433830" y="6220973"/>
            <a:ext cx="119802" cy="129774"/>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0" name="标题 1"/>
          <p:cNvSpPr txBox="1"/>
          <p:nvPr/>
        </p:nvSpPr>
        <p:spPr>
          <a:xfrm rot="0" flipH="1" flipV="1">
            <a:off x="-228525" y="5038697"/>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1"/>
          </a:solidFill>
          <a:ln w="12700" cap="sq">
            <a:noFill/>
            <a:miter/>
          </a:ln>
        </p:spPr>
        <p:txBody>
          <a:bodyPr vert="horz" wrap="square" lIns="91440" tIns="45720" rIns="91440" bIns="45720" rtlCol="0" anchor="ctr"/>
          <a:lstStyle/>
          <a:p>
            <a:pPr algn="l"/>
            <a:endParaRPr kumimoji="1" lang="zh-CN" altLang="en-US"/>
          </a:p>
        </p:txBody>
      </p:sp>
      <p:sp>
        <p:nvSpPr>
          <p:cNvPr id="21" name="标题 1"/>
          <p:cNvSpPr txBox="1"/>
          <p:nvPr/>
        </p:nvSpPr>
        <p:spPr>
          <a:xfrm rot="0" flipH="1" flipV="1">
            <a:off x="11597202" y="1006836"/>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3"/>
          </a:solidFill>
          <a:ln w="12700" cap="sq">
            <a:noFill/>
            <a:miter/>
          </a:ln>
        </p:spPr>
        <p:txBody>
          <a:bodyPr vert="horz" wrap="square" lIns="91440" tIns="45720" rIns="91440" bIns="45720" rtlCol="0" anchor="ctr"/>
          <a:lstStyle/>
          <a:p>
            <a:pPr algn="l"/>
            <a:endParaRPr kumimoji="1" lang="zh-CN" altLang="en-US"/>
          </a:p>
        </p:txBody>
      </p:sp>
      <p:sp>
        <p:nvSpPr>
          <p:cNvPr id="22" name="标题 1"/>
          <p:cNvSpPr txBox="1"/>
          <p:nvPr/>
        </p:nvSpPr>
        <p:spPr>
          <a:xfrm rot="0" flipH="0" flipV="0">
            <a:off x="6671599" y="2326493"/>
            <a:ext cx="1062310" cy="2441634"/>
          </a:xfrm>
          <a:custGeom>
            <a:avLst/>
            <a:gdLst>
              <a:gd name="connsiteX0" fmla="*/ 783373 w 1435621"/>
              <a:gd name="connsiteY0" fmla="*/ 1092686 h 3299659"/>
              <a:gd name="connsiteX1" fmla="*/ 1038049 w 1435621"/>
              <a:gd name="connsiteY1" fmla="*/ 615726 h 3299659"/>
              <a:gd name="connsiteX2" fmla="*/ 824020 w 1435621"/>
              <a:gd name="connsiteY2" fmla="*/ 824038 h 3299659"/>
              <a:gd name="connsiteX3" fmla="*/ 769401 w 1435621"/>
              <a:gd name="connsiteY3" fmla="*/ 1090146 h 3299659"/>
              <a:gd name="connsiteX4" fmla="*/ 726849 w 1435621"/>
              <a:gd name="connsiteY4" fmla="*/ 1231773 h 3299659"/>
              <a:gd name="connsiteX5" fmla="*/ 689378 w 1435621"/>
              <a:gd name="connsiteY5" fmla="*/ 1182870 h 3299659"/>
              <a:gd name="connsiteX6" fmla="*/ 566169 w 1435621"/>
              <a:gd name="connsiteY6" fmla="*/ 704005 h 3299659"/>
              <a:gd name="connsiteX7" fmla="*/ 547751 w 1435621"/>
              <a:gd name="connsiteY7" fmla="*/ 314053 h 3299659"/>
              <a:gd name="connsiteX8" fmla="*/ 458837 w 1435621"/>
              <a:gd name="connsiteY8" fmla="*/ 28258 h 3299659"/>
              <a:gd name="connsiteX9" fmla="*/ 362937 w 1435621"/>
              <a:gd name="connsiteY9" fmla="*/ 178141 h 3299659"/>
              <a:gd name="connsiteX10" fmla="*/ 456932 w 1435621"/>
              <a:gd name="connsiteY10" fmla="*/ 558567 h 3299659"/>
              <a:gd name="connsiteX11" fmla="*/ 552832 w 1435621"/>
              <a:gd name="connsiteY11" fmla="*/ 702734 h 3299659"/>
              <a:gd name="connsiteX12" fmla="*/ 632219 w 1435621"/>
              <a:gd name="connsiteY12" fmla="*/ 1117455 h 3299659"/>
              <a:gd name="connsiteX13" fmla="*/ 517266 w 1435621"/>
              <a:gd name="connsiteY13" fmla="*/ 954869 h 3299659"/>
              <a:gd name="connsiteX14" fmla="*/ 415650 w 1435621"/>
              <a:gd name="connsiteY14" fmla="*/ 670979 h 3299659"/>
              <a:gd name="connsiteX15" fmla="*/ 10456 w 1435621"/>
              <a:gd name="connsiteY15" fmla="*/ 376293 h 3299659"/>
              <a:gd name="connsiteX16" fmla="*/ 223215 w 1435621"/>
              <a:gd name="connsiteY16" fmla="*/ 758623 h 3299659"/>
              <a:gd name="connsiteX17" fmla="*/ 503929 w 1435621"/>
              <a:gd name="connsiteY17" fmla="*/ 961220 h 3299659"/>
              <a:gd name="connsiteX18" fmla="*/ 670961 w 1435621"/>
              <a:gd name="connsiteY18" fmla="*/ 1181600 h 3299659"/>
              <a:gd name="connsiteX19" fmla="*/ 678582 w 1435621"/>
              <a:gd name="connsiteY19" fmla="*/ 1192397 h 3299659"/>
              <a:gd name="connsiteX20" fmla="*/ 750348 w 1435621"/>
              <a:gd name="connsiteY20" fmla="*/ 1283216 h 3299659"/>
              <a:gd name="connsiteX21" fmla="*/ 605545 w 1435621"/>
              <a:gd name="connsiteY21" fmla="*/ 1222246 h 3299659"/>
              <a:gd name="connsiteX22" fmla="*/ 389611 w 1435621"/>
              <a:gd name="connsiteY22" fmla="*/ 1069822 h 3299659"/>
              <a:gd name="connsiteX23" fmla="*/ 24428 w 1435621"/>
              <a:gd name="connsiteY23" fmla="*/ 956775 h 3299659"/>
              <a:gd name="connsiteX24" fmla="*/ 281644 w 1435621"/>
              <a:gd name="connsiteY24" fmla="*/ 1175249 h 3299659"/>
              <a:gd name="connsiteX25" fmla="*/ 592208 w 1435621"/>
              <a:gd name="connsiteY25" fmla="*/ 1233043 h 3299659"/>
              <a:gd name="connsiteX26" fmla="*/ 784008 w 1435621"/>
              <a:gd name="connsiteY26" fmla="*/ 1324497 h 3299659"/>
              <a:gd name="connsiteX27" fmla="*/ 787184 w 1435621"/>
              <a:gd name="connsiteY27" fmla="*/ 1328308 h 3299659"/>
              <a:gd name="connsiteX28" fmla="*/ 1089492 w 1435621"/>
              <a:gd name="connsiteY28" fmla="*/ 1960233 h 3299659"/>
              <a:gd name="connsiteX29" fmla="*/ 1097748 w 1435621"/>
              <a:gd name="connsiteY29" fmla="*/ 1997704 h 3299659"/>
              <a:gd name="connsiteX30" fmla="*/ 932622 w 1435621"/>
              <a:gd name="connsiteY30" fmla="*/ 1824322 h 3299659"/>
              <a:gd name="connsiteX31" fmla="*/ 763050 w 1435621"/>
              <a:gd name="connsiteY31" fmla="*/ 1538526 h 3299659"/>
              <a:gd name="connsiteX32" fmla="*/ 524252 w 1435621"/>
              <a:gd name="connsiteY32" fmla="*/ 1310526 h 3299659"/>
              <a:gd name="connsiteX33" fmla="*/ 646827 w 1435621"/>
              <a:gd name="connsiteY33" fmla="*/ 1674438 h 3299659"/>
              <a:gd name="connsiteX34" fmla="*/ 923095 w 1435621"/>
              <a:gd name="connsiteY34" fmla="*/ 1835118 h 3299659"/>
              <a:gd name="connsiteX35" fmla="*/ 1106639 w 1435621"/>
              <a:gd name="connsiteY35" fmla="*/ 2038985 h 3299659"/>
              <a:gd name="connsiteX36" fmla="*/ 1164433 w 1435621"/>
              <a:gd name="connsiteY36" fmla="*/ 2313984 h 3299659"/>
              <a:gd name="connsiteX37" fmla="*/ 1422919 w 1435621"/>
              <a:gd name="connsiteY37" fmla="*/ 3299659 h 3299659"/>
              <a:gd name="connsiteX38" fmla="*/ 1435621 w 1435621"/>
              <a:gd name="connsiteY38" fmla="*/ 3293308 h 3299659"/>
              <a:gd name="connsiteX39" fmla="*/ 1220957 w 1435621"/>
              <a:gd name="connsiteY39" fmla="*/ 2517216 h 3299659"/>
              <a:gd name="connsiteX40" fmla="*/ 1288913 w 1435621"/>
              <a:gd name="connsiteY40" fmla="*/ 2319064 h 3299659"/>
              <a:gd name="connsiteX41" fmla="*/ 1422919 w 1435621"/>
              <a:gd name="connsiteY41" fmla="*/ 1780500 h 3299659"/>
              <a:gd name="connsiteX42" fmla="*/ 1262239 w 1435621"/>
              <a:gd name="connsiteY42" fmla="*/ 1964679 h 3299659"/>
              <a:gd name="connsiteX43" fmla="*/ 1274941 w 1435621"/>
              <a:gd name="connsiteY43" fmla="*/ 2312713 h 3299659"/>
              <a:gd name="connsiteX44" fmla="*/ 1217782 w 1435621"/>
              <a:gd name="connsiteY44" fmla="*/ 2501973 h 3299659"/>
              <a:gd name="connsiteX45" fmla="*/ 1178406 w 1435621"/>
              <a:gd name="connsiteY45" fmla="*/ 2310808 h 3299659"/>
              <a:gd name="connsiteX46" fmla="*/ 1103464 w 1435621"/>
              <a:gd name="connsiteY46" fmla="*/ 1955787 h 3299659"/>
              <a:gd name="connsiteX47" fmla="*/ 1005658 w 1435621"/>
              <a:gd name="connsiteY47" fmla="*/ 1633791 h 3299659"/>
              <a:gd name="connsiteX48" fmla="*/ 1016455 w 1435621"/>
              <a:gd name="connsiteY48" fmla="*/ 1516298 h 3299659"/>
              <a:gd name="connsiteX49" fmla="*/ 1303520 w 1435621"/>
              <a:gd name="connsiteY49" fmla="*/ 1157466 h 3299659"/>
              <a:gd name="connsiteX50" fmla="*/ 1101559 w 1435621"/>
              <a:gd name="connsiteY50" fmla="*/ 1210179 h 3299659"/>
              <a:gd name="connsiteX51" fmla="*/ 1006929 w 1435621"/>
              <a:gd name="connsiteY51" fmla="*/ 1499150 h 3299659"/>
              <a:gd name="connsiteX52" fmla="*/ 989781 w 1435621"/>
              <a:gd name="connsiteY52" fmla="*/ 1598226 h 3299659"/>
              <a:gd name="connsiteX53" fmla="*/ 797981 w 1435621"/>
              <a:gd name="connsiteY53" fmla="*/ 1317511 h 3299659"/>
              <a:gd name="connsiteX54" fmla="*/ 740186 w 1435621"/>
              <a:gd name="connsiteY54" fmla="*/ 1248285 h 3299659"/>
              <a:gd name="connsiteX55" fmla="*/ 783373 w 1435621"/>
              <a:gd name="connsiteY55" fmla="*/ 1092686 h 3299659"/>
            </a:gdLst>
            <a:rect l="l" t="t" r="r" b="b"/>
            <a:pathLst>
              <a:path w="1435621" h="3299659">
                <a:moveTo>
                  <a:pt x="783373" y="1092686"/>
                </a:moveTo>
                <a:cubicBezTo>
                  <a:pt x="984700" y="971382"/>
                  <a:pt x="1046940" y="649386"/>
                  <a:pt x="1038049" y="615726"/>
                </a:cubicBezTo>
                <a:cubicBezTo>
                  <a:pt x="1028522" y="580795"/>
                  <a:pt x="916109" y="644940"/>
                  <a:pt x="824020" y="824038"/>
                </a:cubicBezTo>
                <a:cubicBezTo>
                  <a:pt x="749078" y="970112"/>
                  <a:pt x="761780" y="1060931"/>
                  <a:pt x="769401" y="1090146"/>
                </a:cubicBezTo>
                <a:cubicBezTo>
                  <a:pt x="752253" y="1125076"/>
                  <a:pt x="730025" y="1178424"/>
                  <a:pt x="726849" y="1231773"/>
                </a:cubicBezTo>
                <a:cubicBezTo>
                  <a:pt x="714782" y="1216530"/>
                  <a:pt x="702080" y="1200018"/>
                  <a:pt x="689378" y="1182870"/>
                </a:cubicBezTo>
                <a:cubicBezTo>
                  <a:pt x="558548" y="1006312"/>
                  <a:pt x="558548" y="793554"/>
                  <a:pt x="566169" y="704005"/>
                </a:cubicBezTo>
                <a:cubicBezTo>
                  <a:pt x="667150" y="626522"/>
                  <a:pt x="634125" y="473463"/>
                  <a:pt x="547751" y="314053"/>
                </a:cubicBezTo>
                <a:cubicBezTo>
                  <a:pt x="458837" y="150832"/>
                  <a:pt x="499484" y="84147"/>
                  <a:pt x="458837" y="28258"/>
                </a:cubicBezTo>
                <a:cubicBezTo>
                  <a:pt x="418190" y="-27631"/>
                  <a:pt x="402313" y="-11753"/>
                  <a:pt x="362937" y="178141"/>
                </a:cubicBezTo>
                <a:cubicBezTo>
                  <a:pt x="323561" y="368037"/>
                  <a:pt x="390246" y="444884"/>
                  <a:pt x="456932" y="558567"/>
                </a:cubicBezTo>
                <a:cubicBezTo>
                  <a:pt x="507105" y="644305"/>
                  <a:pt x="539495" y="686857"/>
                  <a:pt x="552832" y="702734"/>
                </a:cubicBezTo>
                <a:cubicBezTo>
                  <a:pt x="546481" y="782122"/>
                  <a:pt x="545846" y="955504"/>
                  <a:pt x="632219" y="1117455"/>
                </a:cubicBezTo>
                <a:cubicBezTo>
                  <a:pt x="586492" y="1062201"/>
                  <a:pt x="544576" y="998691"/>
                  <a:pt x="517266" y="954869"/>
                </a:cubicBezTo>
                <a:cubicBezTo>
                  <a:pt x="522982" y="932641"/>
                  <a:pt x="526158" y="859604"/>
                  <a:pt x="415650" y="670979"/>
                </a:cubicBezTo>
                <a:cubicBezTo>
                  <a:pt x="277199" y="432817"/>
                  <a:pt x="66345" y="351524"/>
                  <a:pt x="10456" y="376293"/>
                </a:cubicBezTo>
                <a:cubicBezTo>
                  <a:pt x="-45433" y="401062"/>
                  <a:pt x="136841" y="594132"/>
                  <a:pt x="223215" y="758623"/>
                </a:cubicBezTo>
                <a:cubicBezTo>
                  <a:pt x="298792" y="901521"/>
                  <a:pt x="462648" y="950424"/>
                  <a:pt x="503929" y="961220"/>
                </a:cubicBezTo>
                <a:cubicBezTo>
                  <a:pt x="540765" y="1020920"/>
                  <a:pt x="605545" y="1118090"/>
                  <a:pt x="670961" y="1181600"/>
                </a:cubicBezTo>
                <a:cubicBezTo>
                  <a:pt x="673501" y="1185411"/>
                  <a:pt x="676041" y="1188586"/>
                  <a:pt x="678582" y="1192397"/>
                </a:cubicBezTo>
                <a:cubicBezTo>
                  <a:pt x="703351" y="1225422"/>
                  <a:pt x="726849" y="1255272"/>
                  <a:pt x="750348" y="1283216"/>
                </a:cubicBezTo>
                <a:cubicBezTo>
                  <a:pt x="702080" y="1254636"/>
                  <a:pt x="644286" y="1233678"/>
                  <a:pt x="605545" y="1222246"/>
                </a:cubicBezTo>
                <a:cubicBezTo>
                  <a:pt x="569345" y="1161912"/>
                  <a:pt x="500754" y="1147305"/>
                  <a:pt x="389611" y="1069822"/>
                </a:cubicBezTo>
                <a:cubicBezTo>
                  <a:pt x="273388" y="988530"/>
                  <a:pt x="98100" y="952329"/>
                  <a:pt x="24428" y="956775"/>
                </a:cubicBezTo>
                <a:cubicBezTo>
                  <a:pt x="-49243" y="961855"/>
                  <a:pt x="131760" y="1094591"/>
                  <a:pt x="281644" y="1175249"/>
                </a:cubicBezTo>
                <a:cubicBezTo>
                  <a:pt x="402948" y="1240029"/>
                  <a:pt x="542670" y="1236854"/>
                  <a:pt x="592208" y="1233043"/>
                </a:cubicBezTo>
                <a:cubicBezTo>
                  <a:pt x="640476" y="1247650"/>
                  <a:pt x="731295" y="1279405"/>
                  <a:pt x="784008" y="1324497"/>
                </a:cubicBezTo>
                <a:cubicBezTo>
                  <a:pt x="785279" y="1325768"/>
                  <a:pt x="786549" y="1327038"/>
                  <a:pt x="787184" y="1328308"/>
                </a:cubicBezTo>
                <a:cubicBezTo>
                  <a:pt x="910393" y="1474381"/>
                  <a:pt x="1007564" y="1589970"/>
                  <a:pt x="1089492" y="1960233"/>
                </a:cubicBezTo>
                <a:cubicBezTo>
                  <a:pt x="1092032" y="1972935"/>
                  <a:pt x="1095208" y="1985002"/>
                  <a:pt x="1097748" y="1997704"/>
                </a:cubicBezTo>
                <a:cubicBezTo>
                  <a:pt x="1050751" y="1927843"/>
                  <a:pt x="982160" y="1865603"/>
                  <a:pt x="932622" y="1824322"/>
                </a:cubicBezTo>
                <a:cubicBezTo>
                  <a:pt x="928176" y="1788756"/>
                  <a:pt x="904042" y="1662371"/>
                  <a:pt x="763050" y="1538526"/>
                </a:cubicBezTo>
                <a:cubicBezTo>
                  <a:pt x="596654" y="1393089"/>
                  <a:pt x="573790" y="1320687"/>
                  <a:pt x="524252" y="1310526"/>
                </a:cubicBezTo>
                <a:cubicBezTo>
                  <a:pt x="474715" y="1300999"/>
                  <a:pt x="491862" y="1488989"/>
                  <a:pt x="646827" y="1674438"/>
                </a:cubicBezTo>
                <a:cubicBezTo>
                  <a:pt x="776387" y="1830037"/>
                  <a:pt x="890070" y="1837024"/>
                  <a:pt x="923095" y="1835118"/>
                </a:cubicBezTo>
                <a:cubicBezTo>
                  <a:pt x="980254" y="1882116"/>
                  <a:pt x="1062817" y="1958328"/>
                  <a:pt x="1106639" y="2038985"/>
                </a:cubicBezTo>
                <a:cubicBezTo>
                  <a:pt x="1125692" y="2128534"/>
                  <a:pt x="1145380" y="2222529"/>
                  <a:pt x="1164433" y="2313984"/>
                </a:cubicBezTo>
                <a:cubicBezTo>
                  <a:pt x="1246361" y="2711557"/>
                  <a:pt x="1331465" y="3123102"/>
                  <a:pt x="1422919" y="3299659"/>
                </a:cubicBezTo>
                <a:lnTo>
                  <a:pt x="1435621" y="3293308"/>
                </a:lnTo>
                <a:cubicBezTo>
                  <a:pt x="1360679" y="3148506"/>
                  <a:pt x="1289548" y="2843022"/>
                  <a:pt x="1220957" y="2517216"/>
                </a:cubicBezTo>
                <a:cubicBezTo>
                  <a:pt x="1273671" y="2484190"/>
                  <a:pt x="1286373" y="2381304"/>
                  <a:pt x="1288913" y="2319064"/>
                </a:cubicBezTo>
                <a:cubicBezTo>
                  <a:pt x="1345437" y="2253014"/>
                  <a:pt x="1440702" y="1862428"/>
                  <a:pt x="1422919" y="1780500"/>
                </a:cubicBezTo>
                <a:cubicBezTo>
                  <a:pt x="1404502" y="1695396"/>
                  <a:pt x="1320033" y="1737313"/>
                  <a:pt x="1262239" y="1964679"/>
                </a:cubicBezTo>
                <a:cubicBezTo>
                  <a:pt x="1215241" y="2150128"/>
                  <a:pt x="1257793" y="2273337"/>
                  <a:pt x="1274941" y="2312713"/>
                </a:cubicBezTo>
                <a:cubicBezTo>
                  <a:pt x="1273036" y="2369872"/>
                  <a:pt x="1262874" y="2468949"/>
                  <a:pt x="1217782" y="2501973"/>
                </a:cubicBezTo>
                <a:cubicBezTo>
                  <a:pt x="1204445" y="2438463"/>
                  <a:pt x="1191108" y="2374318"/>
                  <a:pt x="1178406" y="2310808"/>
                </a:cubicBezTo>
                <a:cubicBezTo>
                  <a:pt x="1153637" y="2191409"/>
                  <a:pt x="1128233" y="2068200"/>
                  <a:pt x="1103464" y="1955787"/>
                </a:cubicBezTo>
                <a:cubicBezTo>
                  <a:pt x="1072979" y="1818606"/>
                  <a:pt x="1040589" y="1716354"/>
                  <a:pt x="1005658" y="1633791"/>
                </a:cubicBezTo>
                <a:cubicBezTo>
                  <a:pt x="999943" y="1589334"/>
                  <a:pt x="1008834" y="1544242"/>
                  <a:pt x="1016455" y="1516298"/>
                </a:cubicBezTo>
                <a:cubicBezTo>
                  <a:pt x="1139665" y="1475016"/>
                  <a:pt x="1315588" y="1218436"/>
                  <a:pt x="1303520" y="1157466"/>
                </a:cubicBezTo>
                <a:cubicBezTo>
                  <a:pt x="1291453" y="1095226"/>
                  <a:pt x="1221592" y="1103483"/>
                  <a:pt x="1101559" y="1210179"/>
                </a:cubicBezTo>
                <a:cubicBezTo>
                  <a:pt x="1003753" y="1296553"/>
                  <a:pt x="1003753" y="1445802"/>
                  <a:pt x="1006929" y="1499150"/>
                </a:cubicBezTo>
                <a:cubicBezTo>
                  <a:pt x="1000578" y="1520109"/>
                  <a:pt x="990416" y="1556944"/>
                  <a:pt x="989781" y="1598226"/>
                </a:cubicBezTo>
                <a:cubicBezTo>
                  <a:pt x="933257" y="1478192"/>
                  <a:pt x="870382" y="1403250"/>
                  <a:pt x="797981" y="1317511"/>
                </a:cubicBezTo>
                <a:cubicBezTo>
                  <a:pt x="778928" y="1295283"/>
                  <a:pt x="759875" y="1272420"/>
                  <a:pt x="740186" y="1248285"/>
                </a:cubicBezTo>
                <a:cubicBezTo>
                  <a:pt x="738916" y="1191762"/>
                  <a:pt x="764320" y="1130157"/>
                  <a:pt x="783373" y="1092686"/>
                </a:cubicBezTo>
                <a:close/>
              </a:path>
            </a:pathLst>
          </a:custGeom>
          <a:solidFill>
            <a:schemeClr val="bg1"/>
          </a:solidFill>
          <a:ln w="6350" cap="flat">
            <a:noFill/>
            <a:miter/>
          </a:ln>
        </p:spPr>
        <p:txBody>
          <a:bodyPr vert="horz" wrap="square" lIns="91440" tIns="45720" rIns="91440" bIns="45720" rtlCol="0" anchor="ctr"/>
          <a:lstStyle/>
          <a:p>
            <a:pPr algn="l"/>
            <a:endParaRPr kumimoji="1" lang="zh-CN" altLang="en-US"/>
          </a:p>
        </p:txBody>
      </p:sp>
      <p:sp>
        <p:nvSpPr>
          <p:cNvPr id="23" name="标题 1"/>
          <p:cNvSpPr txBox="1"/>
          <p:nvPr/>
        </p:nvSpPr>
        <p:spPr>
          <a:xfrm rot="0" flipH="1" flipV="0">
            <a:off x="10315789" y="3663498"/>
            <a:ext cx="1127415" cy="1239152"/>
          </a:xfrm>
          <a:custGeom>
            <a:avLst/>
            <a:gdLst>
              <a:gd name="connsiteX0" fmla="*/ 1107860 w 1538119"/>
              <a:gd name="connsiteY0" fmla="*/ 1185719 h 1690561"/>
              <a:gd name="connsiteX1" fmla="*/ 1489801 w 1538119"/>
              <a:gd name="connsiteY1" fmla="*/ 1626651 h 1690561"/>
              <a:gd name="connsiteX2" fmla="*/ 1167479 w 1538119"/>
              <a:gd name="connsiteY2" fmla="*/ 1291443 h 1690561"/>
              <a:gd name="connsiteX3" fmla="*/ 1155029 w 1538119"/>
              <a:gd name="connsiteY3" fmla="*/ 964931 h 1690561"/>
              <a:gd name="connsiteX4" fmla="*/ 1194480 w 1538119"/>
              <a:gd name="connsiteY4" fmla="*/ 973132 h 1690561"/>
              <a:gd name="connsiteX5" fmla="*/ 1443439 w 1538119"/>
              <a:gd name="connsiteY5" fmla="*/ 1037277 h 1690561"/>
              <a:gd name="connsiteX6" fmla="*/ 1522191 w 1538119"/>
              <a:gd name="connsiteY6" fmla="*/ 1197323 h 1690561"/>
              <a:gd name="connsiteX7" fmla="*/ 1345633 w 1538119"/>
              <a:gd name="connsiteY7" fmla="*/ 1124921 h 1690561"/>
              <a:gd name="connsiteX8" fmla="*/ 1014746 w 1538119"/>
              <a:gd name="connsiteY8" fmla="*/ 1028386 h 1690561"/>
              <a:gd name="connsiteX9" fmla="*/ 1155029 w 1538119"/>
              <a:gd name="connsiteY9" fmla="*/ 964931 h 1690561"/>
              <a:gd name="connsiteX10" fmla="*/ 1186809 w 1538119"/>
              <a:gd name="connsiteY10" fmla="*/ 302813 h 1690561"/>
              <a:gd name="connsiteX11" fmla="*/ 1197655 w 1538119"/>
              <a:gd name="connsiteY11" fmla="*/ 305007 h 1690561"/>
              <a:gd name="connsiteX12" fmla="*/ 1261165 w 1538119"/>
              <a:gd name="connsiteY12" fmla="*/ 537454 h 1690561"/>
              <a:gd name="connsiteX13" fmla="*/ 1144941 w 1538119"/>
              <a:gd name="connsiteY13" fmla="*/ 730524 h 1690561"/>
              <a:gd name="connsiteX14" fmla="*/ 983950 w 1538119"/>
              <a:gd name="connsiteY14" fmla="*/ 936294 h 1690561"/>
              <a:gd name="connsiteX15" fmla="*/ 969035 w 1538119"/>
              <a:gd name="connsiteY15" fmla="*/ 965481 h 1690561"/>
              <a:gd name="connsiteX16" fmla="*/ 985293 w 1538119"/>
              <a:gd name="connsiteY16" fmla="*/ 988492 h 1690561"/>
              <a:gd name="connsiteX17" fmla="*/ 986801 w 1538119"/>
              <a:gd name="connsiteY17" fmla="*/ 989010 h 1690561"/>
              <a:gd name="connsiteX18" fmla="*/ 986499 w 1538119"/>
              <a:gd name="connsiteY18" fmla="*/ 990199 h 1690561"/>
              <a:gd name="connsiteX19" fmla="*/ 1034161 w 1538119"/>
              <a:gd name="connsiteY19" fmla="*/ 1057659 h 1690561"/>
              <a:gd name="connsiteX20" fmla="*/ 1034434 w 1538119"/>
              <a:gd name="connsiteY20" fmla="*/ 1057601 h 1690561"/>
              <a:gd name="connsiteX21" fmla="*/ 1034215 w 1538119"/>
              <a:gd name="connsiteY21" fmla="*/ 1057734 h 1690561"/>
              <a:gd name="connsiteX22" fmla="*/ 1038395 w 1538119"/>
              <a:gd name="connsiteY22" fmla="*/ 1063651 h 1690561"/>
              <a:gd name="connsiteX23" fmla="*/ 1103660 w 1538119"/>
              <a:gd name="connsiteY23" fmla="*/ 1178270 h 1690561"/>
              <a:gd name="connsiteX24" fmla="*/ 1107860 w 1538119"/>
              <a:gd name="connsiteY24" fmla="*/ 1185719 h 1690561"/>
              <a:gd name="connsiteX25" fmla="*/ 1013383 w 1538119"/>
              <a:gd name="connsiteY25" fmla="*/ 1076649 h 1690561"/>
              <a:gd name="connsiteX26" fmla="*/ 1008157 w 1538119"/>
              <a:gd name="connsiteY26" fmla="*/ 1082370 h 1690561"/>
              <a:gd name="connsiteX27" fmla="*/ 980450 w 1538119"/>
              <a:gd name="connsiteY27" fmla="*/ 1196688 h 1690561"/>
              <a:gd name="connsiteX28" fmla="*/ 877564 w 1538119"/>
              <a:gd name="connsiteY28" fmla="*/ 1423419 h 1690561"/>
              <a:gd name="connsiteX29" fmla="*/ 826756 w 1538119"/>
              <a:gd name="connsiteY29" fmla="*/ 1679364 h 1690561"/>
              <a:gd name="connsiteX30" fmla="*/ 811514 w 1538119"/>
              <a:gd name="connsiteY30" fmla="*/ 1637447 h 1690561"/>
              <a:gd name="connsiteX31" fmla="*/ 786110 w 1538119"/>
              <a:gd name="connsiteY31" fmla="*/ 1301480 h 1690561"/>
              <a:gd name="connsiteX32" fmla="*/ 993755 w 1538119"/>
              <a:gd name="connsiteY32" fmla="*/ 1066179 h 1690561"/>
              <a:gd name="connsiteX33" fmla="*/ 1002683 w 1538119"/>
              <a:gd name="connsiteY33" fmla="*/ 1064296 h 1690561"/>
              <a:gd name="connsiteX34" fmla="*/ 963860 w 1538119"/>
              <a:gd name="connsiteY34" fmla="*/ 1019477 h 1690561"/>
              <a:gd name="connsiteX35" fmla="*/ 954798 w 1538119"/>
              <a:gd name="connsiteY35" fmla="*/ 1027123 h 1690561"/>
              <a:gd name="connsiteX36" fmla="*/ 847714 w 1538119"/>
              <a:gd name="connsiteY36" fmla="*/ 1086816 h 1690561"/>
              <a:gd name="connsiteX37" fmla="*/ 607011 w 1538119"/>
              <a:gd name="connsiteY37" fmla="*/ 1257023 h 1690561"/>
              <a:gd name="connsiteX38" fmla="*/ 420292 w 1538119"/>
              <a:gd name="connsiteY38" fmla="*/ 1248131 h 1690561"/>
              <a:gd name="connsiteX39" fmla="*/ 784204 w 1538119"/>
              <a:gd name="connsiteY39" fmla="*/ 1023306 h 1690561"/>
              <a:gd name="connsiteX40" fmla="*/ 917655 w 1538119"/>
              <a:gd name="connsiteY40" fmla="*/ 976388 h 1690561"/>
              <a:gd name="connsiteX41" fmla="*/ 927737 w 1538119"/>
              <a:gd name="connsiteY41" fmla="*/ 977775 h 1690561"/>
              <a:gd name="connsiteX42" fmla="*/ 814650 w 1538119"/>
              <a:gd name="connsiteY42" fmla="*/ 847221 h 1690561"/>
              <a:gd name="connsiteX43" fmla="*/ 813082 w 1538119"/>
              <a:gd name="connsiteY43" fmla="*/ 850182 h 1690561"/>
              <a:gd name="connsiteX44" fmla="*/ 540326 w 1538119"/>
              <a:gd name="connsiteY44" fmla="*/ 1077925 h 1690561"/>
              <a:gd name="connsiteX45" fmla="*/ 260882 w 1538119"/>
              <a:gd name="connsiteY45" fmla="*/ 992821 h 1690561"/>
              <a:gd name="connsiteX46" fmla="*/ 116079 w 1538119"/>
              <a:gd name="connsiteY46" fmla="*/ 965512 h 1690561"/>
              <a:gd name="connsiteX47" fmla="*/ 302799 w 1538119"/>
              <a:gd name="connsiteY47" fmla="*/ 835952 h 1690561"/>
              <a:gd name="connsiteX48" fmla="*/ 549853 w 1538119"/>
              <a:gd name="connsiteY48" fmla="*/ 905177 h 1690561"/>
              <a:gd name="connsiteX49" fmla="*/ 788826 w 1538119"/>
              <a:gd name="connsiteY49" fmla="*/ 846541 h 1690561"/>
              <a:gd name="connsiteX50" fmla="*/ 804019 w 1538119"/>
              <a:gd name="connsiteY50" fmla="*/ 834949 h 1690561"/>
              <a:gd name="connsiteX51" fmla="*/ 748518 w 1538119"/>
              <a:gd name="connsiteY51" fmla="*/ 770875 h 1690561"/>
              <a:gd name="connsiteX52" fmla="*/ 723392 w 1538119"/>
              <a:gd name="connsiteY52" fmla="*/ 771780 h 1690561"/>
              <a:gd name="connsiteX53" fmla="*/ 495234 w 1538119"/>
              <a:gd name="connsiteY53" fmla="*/ 712742 h 1690561"/>
              <a:gd name="connsiteX54" fmla="*/ 182129 w 1538119"/>
              <a:gd name="connsiteY54" fmla="*/ 604775 h 1690561"/>
              <a:gd name="connsiteX55" fmla="*/ 20813 w 1538119"/>
              <a:gd name="connsiteY55" fmla="*/ 412339 h 1690561"/>
              <a:gd name="connsiteX56" fmla="*/ 139177 w 1538119"/>
              <a:gd name="connsiteY56" fmla="*/ 380547 h 1690561"/>
              <a:gd name="connsiteX57" fmla="*/ 182734 w 1538119"/>
              <a:gd name="connsiteY57" fmla="*/ 381437 h 1690561"/>
              <a:gd name="connsiteX58" fmla="*/ 247545 w 1538119"/>
              <a:gd name="connsiteY58" fmla="*/ 411704 h 1690561"/>
              <a:gd name="connsiteX59" fmla="*/ 537150 w 1538119"/>
              <a:gd name="connsiteY59" fmla="*/ 496173 h 1690561"/>
              <a:gd name="connsiteX60" fmla="*/ 779758 w 1538119"/>
              <a:gd name="connsiteY60" fmla="*/ 767995 h 1690561"/>
              <a:gd name="connsiteX61" fmla="*/ 779630 w 1538119"/>
              <a:gd name="connsiteY61" fmla="*/ 768012 h 1690561"/>
              <a:gd name="connsiteX62" fmla="*/ 816504 w 1538119"/>
              <a:gd name="connsiteY62" fmla="*/ 800145 h 1690561"/>
              <a:gd name="connsiteX63" fmla="*/ 830937 w 1538119"/>
              <a:gd name="connsiteY63" fmla="*/ 814410 h 1690561"/>
              <a:gd name="connsiteX64" fmla="*/ 831837 w 1538119"/>
              <a:gd name="connsiteY64" fmla="*/ 813723 h 1690561"/>
              <a:gd name="connsiteX65" fmla="*/ 831328 w 1538119"/>
              <a:gd name="connsiteY65" fmla="*/ 814797 h 1690561"/>
              <a:gd name="connsiteX66" fmla="*/ 889954 w 1538119"/>
              <a:gd name="connsiteY66" fmla="*/ 872742 h 1690561"/>
              <a:gd name="connsiteX67" fmla="*/ 968671 w 1538119"/>
              <a:gd name="connsiteY67" fmla="*/ 964966 h 1690561"/>
              <a:gd name="connsiteX68" fmla="*/ 968919 w 1538119"/>
              <a:gd name="connsiteY68" fmla="*/ 965316 h 1690561"/>
              <a:gd name="connsiteX69" fmla="*/ 966182 w 1538119"/>
              <a:gd name="connsiteY69" fmla="*/ 959999 h 1690561"/>
              <a:gd name="connsiteX70" fmla="*/ 1023637 w 1538119"/>
              <a:gd name="connsiteY70" fmla="*/ 717187 h 1690561"/>
              <a:gd name="connsiteX71" fmla="*/ 1086512 w 1538119"/>
              <a:gd name="connsiteY71" fmla="*/ 416149 h 1690561"/>
              <a:gd name="connsiteX72" fmla="*/ 1186809 w 1538119"/>
              <a:gd name="connsiteY72" fmla="*/ 302813 h 1690561"/>
              <a:gd name="connsiteX73" fmla="*/ 720059 w 1538119"/>
              <a:gd name="connsiteY73" fmla="*/ 1429 h 1690561"/>
              <a:gd name="connsiteX74" fmla="*/ 862956 w 1538119"/>
              <a:gd name="connsiteY74" fmla="*/ 235781 h 1690561"/>
              <a:gd name="connsiteX75" fmla="*/ 908049 w 1538119"/>
              <a:gd name="connsiteY75" fmla="*/ 560952 h 1690561"/>
              <a:gd name="connsiteX76" fmla="*/ 818499 w 1538119"/>
              <a:gd name="connsiteY76" fmla="*/ 800385 h 1690561"/>
              <a:gd name="connsiteX77" fmla="*/ 796271 w 1538119"/>
              <a:gd name="connsiteY77" fmla="*/ 610491 h 1690561"/>
              <a:gd name="connsiteX78" fmla="*/ 680048 w 1538119"/>
              <a:gd name="connsiteY78" fmla="*/ 305007 h 1690561"/>
              <a:gd name="connsiteX79" fmla="*/ 720059 w 1538119"/>
              <a:gd name="connsiteY79" fmla="*/ 1429 h 1690561"/>
            </a:gdLst>
            <a:rect l="l" t="t" r="r" b="b"/>
            <a:pathLst>
              <a:path w="1538119" h="1690561">
                <a:moveTo>
                  <a:pt x="1107860" y="1185719"/>
                </a:moveTo>
                <a:lnTo>
                  <a:pt x="1489801" y="1626651"/>
                </a:lnTo>
                <a:cubicBezTo>
                  <a:pt x="1489801" y="1626651"/>
                  <a:pt x="1320100" y="1533778"/>
                  <a:pt x="1167479" y="1291443"/>
                </a:cubicBezTo>
                <a:close/>
                <a:moveTo>
                  <a:pt x="1155029" y="964931"/>
                </a:moveTo>
                <a:cubicBezTo>
                  <a:pt x="1167498" y="965938"/>
                  <a:pt x="1180667" y="968528"/>
                  <a:pt x="1194480" y="973132"/>
                </a:cubicBezTo>
                <a:cubicBezTo>
                  <a:pt x="1305622" y="1010603"/>
                  <a:pt x="1379929" y="943283"/>
                  <a:pt x="1443439" y="1037277"/>
                </a:cubicBezTo>
                <a:cubicBezTo>
                  <a:pt x="1506949" y="1131907"/>
                  <a:pt x="1567918" y="1202403"/>
                  <a:pt x="1522191" y="1197323"/>
                </a:cubicBezTo>
                <a:cubicBezTo>
                  <a:pt x="1476464" y="1192242"/>
                  <a:pt x="1459951" y="1094436"/>
                  <a:pt x="1345633" y="1124921"/>
                </a:cubicBezTo>
                <a:cubicBezTo>
                  <a:pt x="1231315" y="1154771"/>
                  <a:pt x="1139861" y="954079"/>
                  <a:pt x="1014746" y="1028386"/>
                </a:cubicBezTo>
                <a:cubicBezTo>
                  <a:pt x="1014746" y="1028386"/>
                  <a:pt x="1067747" y="957881"/>
                  <a:pt x="1155029" y="964931"/>
                </a:cubicBezTo>
                <a:close/>
                <a:moveTo>
                  <a:pt x="1186809" y="302813"/>
                </a:moveTo>
                <a:cubicBezTo>
                  <a:pt x="1191463" y="301712"/>
                  <a:pt x="1194797" y="302943"/>
                  <a:pt x="1197655" y="305007"/>
                </a:cubicBezTo>
                <a:cubicBezTo>
                  <a:pt x="1209722" y="313263"/>
                  <a:pt x="1234490" y="412974"/>
                  <a:pt x="1261165" y="537454"/>
                </a:cubicBezTo>
                <a:cubicBezTo>
                  <a:pt x="1287839" y="661933"/>
                  <a:pt x="1151292" y="649866"/>
                  <a:pt x="1144941" y="730524"/>
                </a:cubicBezTo>
                <a:cubicBezTo>
                  <a:pt x="1138828" y="801100"/>
                  <a:pt x="1029145" y="868272"/>
                  <a:pt x="983950" y="936294"/>
                </a:cubicBezTo>
                <a:lnTo>
                  <a:pt x="969035" y="965481"/>
                </a:lnTo>
                <a:lnTo>
                  <a:pt x="985293" y="988492"/>
                </a:lnTo>
                <a:lnTo>
                  <a:pt x="986801" y="989010"/>
                </a:lnTo>
                <a:lnTo>
                  <a:pt x="986499" y="990199"/>
                </a:lnTo>
                <a:lnTo>
                  <a:pt x="1034161" y="1057659"/>
                </a:lnTo>
                <a:lnTo>
                  <a:pt x="1034434" y="1057601"/>
                </a:lnTo>
                <a:lnTo>
                  <a:pt x="1034215" y="1057734"/>
                </a:lnTo>
                <a:lnTo>
                  <a:pt x="1038395" y="1063651"/>
                </a:lnTo>
                <a:cubicBezTo>
                  <a:pt x="1061118" y="1099190"/>
                  <a:pt x="1083099" y="1137386"/>
                  <a:pt x="1103660" y="1178270"/>
                </a:cubicBezTo>
                <a:lnTo>
                  <a:pt x="1107860" y="1185719"/>
                </a:lnTo>
                <a:lnTo>
                  <a:pt x="1013383" y="1076649"/>
                </a:lnTo>
                <a:lnTo>
                  <a:pt x="1008157" y="1082370"/>
                </a:lnTo>
                <a:cubicBezTo>
                  <a:pt x="994899" y="1102217"/>
                  <a:pt x="981403" y="1136989"/>
                  <a:pt x="980450" y="1196688"/>
                </a:cubicBezTo>
                <a:cubicBezTo>
                  <a:pt x="978545" y="1316087"/>
                  <a:pt x="902968" y="1331329"/>
                  <a:pt x="877564" y="1423419"/>
                </a:cubicBezTo>
                <a:cubicBezTo>
                  <a:pt x="852160" y="1516143"/>
                  <a:pt x="912495" y="1613949"/>
                  <a:pt x="826756" y="1679364"/>
                </a:cubicBezTo>
                <a:cubicBezTo>
                  <a:pt x="826756" y="1679364"/>
                  <a:pt x="803258" y="1723186"/>
                  <a:pt x="811514" y="1637447"/>
                </a:cubicBezTo>
                <a:cubicBezTo>
                  <a:pt x="819770" y="1551709"/>
                  <a:pt x="676873" y="1401190"/>
                  <a:pt x="786110" y="1301480"/>
                </a:cubicBezTo>
                <a:cubicBezTo>
                  <a:pt x="881137" y="1214233"/>
                  <a:pt x="908089" y="1098783"/>
                  <a:pt x="993755" y="1066179"/>
                </a:cubicBezTo>
                <a:lnTo>
                  <a:pt x="1002683" y="1064296"/>
                </a:lnTo>
                <a:lnTo>
                  <a:pt x="963860" y="1019477"/>
                </a:lnTo>
                <a:lnTo>
                  <a:pt x="954798" y="1027123"/>
                </a:lnTo>
                <a:cubicBezTo>
                  <a:pt x="934554" y="1042399"/>
                  <a:pt x="901539" y="1062285"/>
                  <a:pt x="847714" y="1086816"/>
                </a:cubicBezTo>
                <a:cubicBezTo>
                  <a:pt x="704181" y="1152231"/>
                  <a:pt x="709897" y="1262103"/>
                  <a:pt x="607011" y="1257023"/>
                </a:cubicBezTo>
                <a:cubicBezTo>
                  <a:pt x="504125" y="1251942"/>
                  <a:pt x="366308" y="1337045"/>
                  <a:pt x="420292" y="1248131"/>
                </a:cubicBezTo>
                <a:cubicBezTo>
                  <a:pt x="436804" y="1220822"/>
                  <a:pt x="698466" y="1102058"/>
                  <a:pt x="784204" y="1023306"/>
                </a:cubicBezTo>
                <a:cubicBezTo>
                  <a:pt x="827074" y="983612"/>
                  <a:pt x="877723" y="975038"/>
                  <a:pt x="917655" y="976388"/>
                </a:cubicBezTo>
                <a:lnTo>
                  <a:pt x="927737" y="977775"/>
                </a:lnTo>
                <a:lnTo>
                  <a:pt x="814650" y="847221"/>
                </a:lnTo>
                <a:lnTo>
                  <a:pt x="813082" y="850182"/>
                </a:lnTo>
                <a:cubicBezTo>
                  <a:pt x="775750" y="916451"/>
                  <a:pt x="683224" y="1052203"/>
                  <a:pt x="540326" y="1077925"/>
                </a:cubicBezTo>
                <a:cubicBezTo>
                  <a:pt x="349796" y="1112855"/>
                  <a:pt x="380280" y="1011874"/>
                  <a:pt x="260882" y="992821"/>
                </a:cubicBezTo>
                <a:cubicBezTo>
                  <a:pt x="141483" y="974403"/>
                  <a:pt x="79244" y="1019495"/>
                  <a:pt x="116079" y="965512"/>
                </a:cubicBezTo>
                <a:cubicBezTo>
                  <a:pt x="152915" y="911528"/>
                  <a:pt x="170062" y="790859"/>
                  <a:pt x="302799" y="835952"/>
                </a:cubicBezTo>
                <a:cubicBezTo>
                  <a:pt x="435535" y="881678"/>
                  <a:pt x="459033" y="975674"/>
                  <a:pt x="549853" y="905177"/>
                </a:cubicBezTo>
                <a:cubicBezTo>
                  <a:pt x="629875" y="844605"/>
                  <a:pt x="693365" y="904622"/>
                  <a:pt x="788826" y="846541"/>
                </a:cubicBezTo>
                <a:lnTo>
                  <a:pt x="804019" y="834949"/>
                </a:lnTo>
                <a:lnTo>
                  <a:pt x="748518" y="770875"/>
                </a:lnTo>
                <a:lnTo>
                  <a:pt x="723392" y="771780"/>
                </a:lnTo>
                <a:cubicBezTo>
                  <a:pt x="666214" y="772133"/>
                  <a:pt x="575018" y="763153"/>
                  <a:pt x="495234" y="712742"/>
                </a:cubicBezTo>
                <a:cubicBezTo>
                  <a:pt x="367578" y="631449"/>
                  <a:pt x="296447" y="739416"/>
                  <a:pt x="182129" y="604775"/>
                </a:cubicBezTo>
                <a:cubicBezTo>
                  <a:pt x="67811" y="470133"/>
                  <a:pt x="-48413" y="421230"/>
                  <a:pt x="20813" y="412339"/>
                </a:cubicBezTo>
                <a:cubicBezTo>
                  <a:pt x="59753" y="407695"/>
                  <a:pt x="97286" y="386171"/>
                  <a:pt x="139177" y="380547"/>
                </a:cubicBezTo>
                <a:cubicBezTo>
                  <a:pt x="153140" y="378673"/>
                  <a:pt x="167588" y="378565"/>
                  <a:pt x="182734" y="381437"/>
                </a:cubicBezTo>
                <a:cubicBezTo>
                  <a:pt x="202929" y="385268"/>
                  <a:pt x="224364" y="394397"/>
                  <a:pt x="247545" y="411704"/>
                </a:cubicBezTo>
                <a:cubicBezTo>
                  <a:pt x="340269" y="480295"/>
                  <a:pt x="367578" y="470133"/>
                  <a:pt x="537150" y="496173"/>
                </a:cubicBezTo>
                <a:cubicBezTo>
                  <a:pt x="707357" y="521577"/>
                  <a:pt x="779758" y="767995"/>
                  <a:pt x="779758" y="767995"/>
                </a:cubicBezTo>
                <a:lnTo>
                  <a:pt x="779630" y="768012"/>
                </a:lnTo>
                <a:lnTo>
                  <a:pt x="816504" y="800145"/>
                </a:lnTo>
                <a:lnTo>
                  <a:pt x="830937" y="814410"/>
                </a:lnTo>
                <a:lnTo>
                  <a:pt x="831837" y="813723"/>
                </a:lnTo>
                <a:lnTo>
                  <a:pt x="831328" y="814797"/>
                </a:lnTo>
                <a:lnTo>
                  <a:pt x="889954" y="872742"/>
                </a:lnTo>
                <a:cubicBezTo>
                  <a:pt x="915636" y="900196"/>
                  <a:pt x="942196" y="930922"/>
                  <a:pt x="968671" y="964966"/>
                </a:cubicBezTo>
                <a:lnTo>
                  <a:pt x="968919" y="965316"/>
                </a:lnTo>
                <a:lnTo>
                  <a:pt x="966182" y="959999"/>
                </a:lnTo>
                <a:cubicBezTo>
                  <a:pt x="954173" y="934818"/>
                  <a:pt x="913050" y="827218"/>
                  <a:pt x="1023637" y="717187"/>
                </a:cubicBezTo>
                <a:cubicBezTo>
                  <a:pt x="1150022" y="591437"/>
                  <a:pt x="1005219" y="530467"/>
                  <a:pt x="1086512" y="416149"/>
                </a:cubicBezTo>
                <a:cubicBezTo>
                  <a:pt x="1147006" y="330410"/>
                  <a:pt x="1172846" y="306118"/>
                  <a:pt x="1186809" y="302813"/>
                </a:cubicBezTo>
                <a:close/>
                <a:moveTo>
                  <a:pt x="720059" y="1429"/>
                </a:moveTo>
                <a:cubicBezTo>
                  <a:pt x="765786" y="-10003"/>
                  <a:pt x="784204" y="45251"/>
                  <a:pt x="862956" y="235781"/>
                </a:cubicBezTo>
                <a:cubicBezTo>
                  <a:pt x="941709" y="426311"/>
                  <a:pt x="872483" y="427581"/>
                  <a:pt x="908049" y="560952"/>
                </a:cubicBezTo>
                <a:cubicBezTo>
                  <a:pt x="942980" y="693054"/>
                  <a:pt x="818499" y="800385"/>
                  <a:pt x="818499" y="800385"/>
                </a:cubicBezTo>
                <a:cubicBezTo>
                  <a:pt x="818499" y="800385"/>
                  <a:pt x="847079" y="684797"/>
                  <a:pt x="796271" y="610491"/>
                </a:cubicBezTo>
                <a:cubicBezTo>
                  <a:pt x="746098" y="536184"/>
                  <a:pt x="628605" y="452350"/>
                  <a:pt x="680048" y="305007"/>
                </a:cubicBezTo>
                <a:cubicBezTo>
                  <a:pt x="731491" y="157664"/>
                  <a:pt x="674332" y="12861"/>
                  <a:pt x="720059" y="1429"/>
                </a:cubicBezTo>
                <a:close/>
              </a:path>
            </a:pathLst>
          </a:custGeom>
          <a:solidFill>
            <a:schemeClr val="bg1"/>
          </a:solidFill>
          <a:ln w="16547" cap="rnd">
            <a:noFill/>
            <a:miter/>
          </a:ln>
        </p:spPr>
        <p:txBody>
          <a:bodyPr vert="horz" wrap="square" lIns="91440" tIns="45720" rIns="91440" bIns="45720" rtlCol="0" anchor="ctr"/>
          <a:lstStyle/>
          <a:p>
            <a:pPr algn="l"/>
            <a:endParaRPr kumimoji="1" lang="zh-CN" altLang="en-US"/>
          </a:p>
        </p:txBody>
      </p:sp>
      <p:sp>
        <p:nvSpPr>
          <p:cNvPr id="24" name="标题 1"/>
          <p:cNvSpPr txBox="1"/>
          <p:nvPr/>
        </p:nvSpPr>
        <p:spPr>
          <a:xfrm rot="0" flipH="0" flipV="0">
            <a:off x="1034050" y="816704"/>
            <a:ext cx="1550120" cy="2041194"/>
          </a:xfrm>
          <a:prstGeom prst="rect">
            <a:avLst/>
          </a:prstGeom>
          <a:noFill/>
          <a:ln>
            <a:noFill/>
          </a:ln>
          <a:effectLst/>
        </p:spPr>
        <p:txBody>
          <a:bodyPr vert="horz" wrap="square" lIns="0" tIns="0" rIns="0" bIns="0" rtlCol="0" anchor="b"/>
          <a:lstStyle/>
          <a:p>
            <a:pPr algn="l"/>
            <a:r>
              <a:rPr kumimoji="1" lang="en-US" altLang="zh-CN" sz="8000">
                <a:ln w="3175">
                  <a:noFill/>
                </a:ln>
                <a:solidFill>
                  <a:srgbClr val="007CB2">
                    <a:alpha val="100000"/>
                  </a:srgbClr>
                </a:solidFill>
                <a:latin typeface="HelloFont WenYiHei"/>
                <a:ea typeface="HelloFont WenYiHei"/>
                <a:cs typeface="HelloFont WenYiHei"/>
              </a:rPr>
              <a:t>01</a:t>
            </a:r>
            <a:endParaRPr kumimoji="1" lang="zh-CN" altLang="en-US"/>
          </a:p>
        </p:txBody>
      </p:sp>
      <p:sp>
        <p:nvSpPr>
          <p:cNvPr id="25" name="标题 1"/>
          <p:cNvSpPr txBox="1"/>
          <p:nvPr/>
        </p:nvSpPr>
        <p:spPr>
          <a:xfrm rot="0" flipH="0" flipV="0">
            <a:off x="1048525" y="3127090"/>
            <a:ext cx="4688211" cy="1490630"/>
          </a:xfrm>
          <a:prstGeom prst="rect">
            <a:avLst/>
          </a:prstGeom>
          <a:noFill/>
          <a:ln>
            <a:noFill/>
          </a:ln>
          <a:effectLst/>
        </p:spPr>
        <p:txBody>
          <a:bodyPr vert="horz" wrap="square" lIns="0" tIns="0" rIns="0" bIns="0" rtlCol="0" anchor="t"/>
          <a:lstStyle/>
          <a:p>
            <a:pPr algn="l"/>
            <a:r>
              <a:rPr kumimoji="1" lang="en-US" altLang="zh-CN" sz="4000">
                <a:ln w="3175">
                  <a:noFill/>
                </a:ln>
                <a:solidFill>
                  <a:srgbClr val="007CB2">
                    <a:alpha val="100000"/>
                  </a:srgbClr>
                </a:solidFill>
                <a:latin typeface="HelloFont WenYiHei"/>
                <a:ea typeface="HelloFont WenYiHei"/>
                <a:cs typeface="HelloFont WenYiHei"/>
              </a:rPr>
              <a:t>课堂参与度</a:t>
            </a:r>
            <a:endParaRPr kumimoji="1" lang="zh-CN" altLang="en-US"/>
          </a:p>
        </p:txBody>
      </p:sp>
      <p:sp>
        <p:nvSpPr>
          <p:cNvPr id="26" name="标题 1"/>
          <p:cNvSpPr txBox="1"/>
          <p:nvPr/>
        </p:nvSpPr>
        <p:spPr>
          <a:xfrm rot="0" flipH="0" flipV="0">
            <a:off x="6396737" y="210236"/>
            <a:ext cx="5312664" cy="348451"/>
          </a:xfrm>
          <a:prstGeom prst="roundRect">
            <a:avLst>
              <a:gd name="adj" fmla="val 50000"/>
            </a:avLst>
          </a:prstGeom>
          <a:solidFill>
            <a:schemeClr val="bg1"/>
          </a:solidFill>
          <a:ln w="12700" cap="sq">
            <a:solidFill>
              <a:schemeClr val="accent1"/>
            </a:solidFill>
            <a:miter/>
          </a:ln>
        </p:spPr>
        <p:txBody>
          <a:bodyPr vert="horz" wrap="square" lIns="91440" tIns="45720" rIns="91440" bIns="45720" rtlCol="0" anchor="ctr"/>
          <a:lstStyle/>
          <a:p>
            <a:pPr algn="ctr"/>
            <a:endParaRPr kumimoji="1" lang="zh-CN" altLang="en-US"/>
          </a:p>
        </p:txBody>
      </p:sp>
      <p:sp>
        <p:nvSpPr>
          <p:cNvPr id="27" name="标题 1"/>
          <p:cNvSpPr txBox="1"/>
          <p:nvPr/>
        </p:nvSpPr>
        <p:spPr>
          <a:xfrm rot="0" flipH="0" flipV="0">
            <a:off x="9637987" y="307517"/>
            <a:ext cx="1749562" cy="112897"/>
          </a:xfrm>
          <a:prstGeom prst="rect">
            <a:avLst/>
          </a:prstGeom>
          <a:noFill/>
          <a:ln>
            <a:noFill/>
          </a:ln>
        </p:spPr>
        <p:txBody>
          <a:bodyPr vert="horz" wrap="square" lIns="0" tIns="0" rIns="0" bIns="0" rtlCol="0" anchor="ctr"/>
          <a:lstStyle/>
          <a:p>
            <a:pPr algn="ctr"/>
            <a:r>
              <a:rPr kumimoji="1" lang="en-US" altLang="zh-CN" sz="1000">
                <a:ln w="12700">
                  <a:noFill/>
                </a:ln>
                <a:solidFill>
                  <a:srgbClr val="404040">
                    <a:alpha val="100000"/>
                  </a:srgbClr>
                </a:solidFill>
                <a:latin typeface="OPPOSans R"/>
                <a:ea typeface="OPPOSans R"/>
                <a:cs typeface="OPPOSans R"/>
              </a:rPr>
              <a:t>PowerPoint design</a:t>
            </a:r>
            <a:endParaRPr kumimoji="1" lang="zh-CN" altLang="en-US"/>
          </a:p>
        </p:txBody>
      </p:sp>
      <p:sp>
        <p:nvSpPr>
          <p:cNvPr id="28" name="标题 1"/>
          <p:cNvSpPr txBox="1"/>
          <p:nvPr/>
        </p:nvSpPr>
        <p:spPr>
          <a:xfrm rot="0" flipH="1" flipV="1">
            <a:off x="6867547" y="491829"/>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2"/>
          </a:solidFill>
          <a:ln w="12700" cap="sq">
            <a:noFill/>
            <a:miter/>
          </a:ln>
        </p:spPr>
        <p:txBody>
          <a:bodyPr vert="horz" wrap="square" lIns="91440" tIns="45720" rIns="91440" bIns="45720" rtlCol="0" anchor="ctr"/>
          <a:lstStyle/>
          <a:p>
            <a:pPr algn="l"/>
            <a:endParaRPr kumimoji="1" lang="zh-CN" altLang="en-US"/>
          </a:p>
        </p:txBody>
      </p:sp>
      <p:pic>
        <p:nvPicPr>
          <p:cNvPr id="29" name=""/>
          <p:cNvPicPr>
            <a:picLocks noChangeAspect="1"/>
          </p:cNvPicPr>
          <p:nvPr/>
        </p:nvPicPr>
        <p:blipFill>
          <a:blip r:embed="rId2">
            <a:alphaModFix amt="100000"/>
          </a:blip>
          <a:srcRect l="0" t="0" r="0" b="0"/>
          <a:stretch>
            <a:fillRect/>
          </a:stretch>
        </p:blipFill>
        <p:spPr>
          <a:xfrm rot="0" flipH="0" flipV="0">
            <a:off x="6760308" y="1005451"/>
            <a:ext cx="4408383" cy="5875034"/>
          </a:xfrm>
          <a:prstGeom prst="rect">
            <a:avLst/>
          </a:prstGeom>
          <a:noFill/>
          <a:ln>
            <a:noFill/>
          </a:ln>
        </p:spPr>
      </p:pic>
    </p:spTree>
  </p:cSl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endParaRPr kumimoji="1" lang="zh-CN" altLang="en-US"/>
          </a:p>
        </p:txBody>
      </p:sp>
      <p:pic>
        <p:nvPicPr>
          <p:cNvPr id="3" name=""/>
          <p:cNvPicPr>
            <a:picLocks noChangeAspect="1"/>
          </p:cNvPicPr>
          <p:nvPr/>
        </p:nvPicPr>
        <p:blipFill>
          <a:blip r:embed="rId2">
            <a:alphaModFix amt="100000"/>
          </a:blip>
          <a:srcRect l="0" t="549" r="45916" b="14277"/>
          <a:stretch>
            <a:fillRect/>
          </a:stretch>
        </p:blipFill>
        <p:spPr>
          <a:xfrm rot="0" flipH="0" flipV="0">
            <a:off x="0" y="2210764"/>
            <a:ext cx="4206241" cy="3712419"/>
          </a:xfrm>
          <a:prstGeom prst="rect">
            <a:avLst/>
          </a:prstGeom>
          <a:noFill/>
          <a:ln>
            <a:noFill/>
          </a:ln>
        </p:spPr>
      </p:pic>
      <p:sp>
        <p:nvSpPr>
          <p:cNvPr id="4" name="标题 1"/>
          <p:cNvSpPr txBox="1"/>
          <p:nvPr/>
        </p:nvSpPr>
        <p:spPr>
          <a:xfrm rot="0" flipH="0" flipV="0">
            <a:off x="660400" y="1934772"/>
            <a:ext cx="386080" cy="669531"/>
          </a:xfrm>
          <a:prstGeom prst="rect">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5" name="标题 1"/>
          <p:cNvSpPr txBox="1"/>
          <p:nvPr/>
        </p:nvSpPr>
        <p:spPr>
          <a:xfrm rot="0" flipH="0" flipV="0">
            <a:off x="1800378" y="2795731"/>
            <a:ext cx="3072564" cy="2608580"/>
          </a:xfrm>
          <a:prstGeom prst="rect">
            <a:avLst/>
          </a:prstGeom>
          <a:solidFill>
            <a:schemeClr val="bg1"/>
          </a:solidFill>
          <a:ln w="12700" cap="sq">
            <a:noFill/>
            <a:miter/>
          </a:ln>
          <a:effectLst>
            <a:outerShdw dist="38100" blurRad="50800" dir="5400000" sx="100000" sy="100000" kx="0" ky="0" algn="t" rotWithShape="0">
              <a:schemeClr val="tx1">
                <a:lumMod val="85000"/>
                <a:lumOff val="15000"/>
                <a:alpha val="20000"/>
              </a:schemeClr>
            </a:outerShdw>
          </a:effectLst>
        </p:spPr>
        <p:txBody>
          <a:bodyPr vert="horz" wrap="square" lIns="91440" tIns="45720" rIns="91440" bIns="45720" rtlCol="0" anchor="ctr"/>
          <a:lstStyle/>
          <a:p>
            <a:pPr algn="ctr"/>
            <a:endParaRPr kumimoji="1" lang="zh-CN" altLang="en-US"/>
          </a:p>
        </p:txBody>
      </p:sp>
      <p:sp>
        <p:nvSpPr>
          <p:cNvPr id="6" name="标题 1"/>
          <p:cNvSpPr txBox="1"/>
          <p:nvPr/>
        </p:nvSpPr>
        <p:spPr>
          <a:xfrm rot="0" flipH="0" flipV="0">
            <a:off x="3004193" y="5171539"/>
            <a:ext cx="664935" cy="375920"/>
          </a:xfrm>
          <a:prstGeom prst="rect">
            <a:avLst/>
          </a:prstGeom>
          <a:solidFill>
            <a:schemeClr val="accent2"/>
          </a:solidFill>
          <a:ln w="12700" cap="sq">
            <a:noFill/>
            <a:miter/>
          </a:ln>
        </p:spPr>
        <p:txBody>
          <a:bodyPr vert="horz" wrap="square" lIns="91440" tIns="45720" rIns="91440" bIns="45720" rtlCol="0" anchor="ctr"/>
          <a:lstStyle/>
          <a:p>
            <a:pPr algn="ctr"/>
            <a:endParaRPr kumimoji="1" lang="zh-CN" altLang="en-US"/>
          </a:p>
        </p:txBody>
      </p:sp>
      <p:sp>
        <p:nvSpPr>
          <p:cNvPr id="7" name="标题 1"/>
          <p:cNvSpPr txBox="1"/>
          <p:nvPr/>
        </p:nvSpPr>
        <p:spPr>
          <a:xfrm rot="0" flipH="0" flipV="0">
            <a:off x="3145212" y="5157025"/>
            <a:ext cx="581660" cy="343988"/>
          </a:xfrm>
          <a:prstGeom prst="rect">
            <a:avLst/>
          </a:prstGeom>
          <a:noFill/>
          <a:ln cap="sq">
            <a:noFill/>
          </a:ln>
          <a:effectLst/>
        </p:spPr>
        <p:txBody>
          <a:bodyPr vert="horz" wrap="square" lIns="0" tIns="0" rIns="0" bIns="0" rtlCol="0" anchor="ctr"/>
          <a:lstStyle/>
          <a:p>
            <a:pPr algn="ctr"/>
            <a:r>
              <a:rPr kumimoji="1" lang="en-US" altLang="zh-CN" sz="1800">
                <a:ln w="12700">
                  <a:noFill/>
                </a:ln>
                <a:solidFill>
                  <a:srgbClr val="FFFFFF">
                    <a:alpha val="100000"/>
                  </a:srgbClr>
                </a:solidFill>
                <a:latin typeface="OPPOSans H"/>
                <a:ea typeface="OPPOSans H"/>
                <a:cs typeface="OPPOSans H"/>
              </a:rPr>
              <a:t>01</a:t>
            </a:r>
            <a:endParaRPr kumimoji="1" lang="zh-CN" altLang="en-US"/>
          </a:p>
        </p:txBody>
      </p:sp>
      <p:sp>
        <p:nvSpPr>
          <p:cNvPr id="8" name="标题 1"/>
          <p:cNvSpPr txBox="1"/>
          <p:nvPr/>
        </p:nvSpPr>
        <p:spPr>
          <a:xfrm rot="5400000" flipH="0" flipV="0">
            <a:off x="3099841" y="5326370"/>
            <a:ext cx="129894" cy="111978"/>
          </a:xfrm>
          <a:prstGeom prst="triangle">
            <a:avLst/>
          </a:prstGeom>
          <a:solidFill>
            <a:schemeClr val="bg1"/>
          </a:solidFill>
          <a:ln w="12700" cap="sq">
            <a:noFill/>
            <a:miter/>
          </a:ln>
        </p:spPr>
        <p:txBody>
          <a:bodyPr vert="horz" wrap="square" lIns="91440" tIns="45720" rIns="91440" bIns="45720" rtlCol="0" anchor="ctr"/>
          <a:lstStyle/>
          <a:p>
            <a:pPr algn="ctr"/>
            <a:endParaRPr kumimoji="1" lang="zh-CN" altLang="en-US"/>
          </a:p>
        </p:txBody>
      </p:sp>
      <p:sp>
        <p:nvSpPr>
          <p:cNvPr id="9" name="标题 1"/>
          <p:cNvSpPr txBox="1"/>
          <p:nvPr/>
        </p:nvSpPr>
        <p:spPr>
          <a:xfrm rot="0" flipH="0" flipV="0">
            <a:off x="1998076" y="2871931"/>
            <a:ext cx="2676756" cy="386750"/>
          </a:xfrm>
          <a:prstGeom prst="rect">
            <a:avLst/>
          </a:prstGeom>
          <a:noFill/>
          <a:ln cap="sq">
            <a:noFill/>
          </a:ln>
          <a:effectLst/>
        </p:spPr>
        <p:txBody>
          <a:bodyPr vert="horz" wrap="square" lIns="0" tIns="0" rIns="0" bIns="0" rtlCol="0" anchor="b"/>
          <a:lstStyle/>
          <a:p>
            <a:pPr algn="ctr"/>
            <a:r>
              <a:rPr kumimoji="1" lang="en-US" altLang="zh-CN" sz="1600">
                <a:ln w="12700">
                  <a:noFill/>
                </a:ln>
                <a:solidFill>
                  <a:srgbClr val="FF9118">
                    <a:alpha val="100000"/>
                  </a:srgbClr>
                </a:solidFill>
                <a:latin typeface="Source Han Sans CN Bold"/>
                <a:ea typeface="Source Han Sans CN Bold"/>
                <a:cs typeface="Source Han Sans CN Bold"/>
              </a:rPr>
              <a:t>发言频率</a:t>
            </a:r>
            <a:endParaRPr kumimoji="1" lang="zh-CN" altLang="en-US"/>
          </a:p>
        </p:txBody>
      </p:sp>
      <p:sp>
        <p:nvSpPr>
          <p:cNvPr id="10" name="标题 1"/>
          <p:cNvSpPr txBox="1"/>
          <p:nvPr/>
        </p:nvSpPr>
        <p:spPr>
          <a:xfrm rot="0" flipH="0" flipV="0">
            <a:off x="1998076" y="3327399"/>
            <a:ext cx="2677168" cy="1858060"/>
          </a:xfrm>
          <a:prstGeom prst="rect">
            <a:avLst/>
          </a:prstGeom>
          <a:noFill/>
          <a:ln cap="sq">
            <a:noFill/>
          </a:ln>
        </p:spPr>
        <p:txBody>
          <a:bodyPr vert="horz" wrap="square" lIns="0" tIns="0" rIns="0" bIns="0" rtlCol="0" anchor="t"/>
          <a:lstStyle/>
          <a:p>
            <a:pPr algn="ctr"/>
            <a:r>
              <a:rPr kumimoji="1" lang="en-US" altLang="zh-CN" sz="1076">
                <a:ln w="12700">
                  <a:noFill/>
                </a:ln>
                <a:solidFill>
                  <a:srgbClr val="262626">
                    <a:alpha val="100000"/>
                  </a:srgbClr>
                </a:solidFill>
                <a:latin typeface="Source Han Sans"/>
                <a:ea typeface="Source Han Sans"/>
                <a:cs typeface="Source Han Sans"/>
              </a:rPr>
              <a:t>在课堂上，我积极发言，平均每节课发言3至5次，这不仅展示了我对课程内容的理解和思考，也促进了课堂的互动氛围。
我的发言通常基于对课程材料的深入阅读和预习，这使得我的发言更加有针对性和深度。
通过积极发言，我能够及时获得老师的反馈，这对于我理解课程内容和提高学习效率至关重要。</a:t>
            </a:r>
            <a:endParaRPr kumimoji="1" lang="zh-CN" altLang="en-US"/>
          </a:p>
        </p:txBody>
      </p:sp>
      <p:sp>
        <p:nvSpPr>
          <p:cNvPr id="11" name="标题 1"/>
          <p:cNvSpPr txBox="1"/>
          <p:nvPr/>
        </p:nvSpPr>
        <p:spPr>
          <a:xfrm rot="0" flipH="0" flipV="0">
            <a:off x="5153933" y="2521411"/>
            <a:ext cx="3072564" cy="2608580"/>
          </a:xfrm>
          <a:prstGeom prst="rect">
            <a:avLst/>
          </a:prstGeom>
          <a:solidFill>
            <a:schemeClr val="bg1"/>
          </a:solidFill>
          <a:ln w="12700" cap="sq">
            <a:noFill/>
            <a:miter/>
          </a:ln>
          <a:effectLst>
            <a:outerShdw dist="38100" blurRad="50800" dir="5400000" sx="100000" sy="100000" kx="0" ky="0" algn="t" rotWithShape="0">
              <a:schemeClr val="tx1">
                <a:lumMod val="85000"/>
                <a:lumOff val="15000"/>
                <a:alpha val="20000"/>
              </a:schemeClr>
            </a:outerShdw>
          </a:effectLst>
        </p:spPr>
        <p:txBody>
          <a:bodyPr vert="horz" wrap="square" lIns="91440" tIns="45720" rIns="91440" bIns="45720" rtlCol="0" anchor="ctr"/>
          <a:lstStyle/>
          <a:p>
            <a:pPr algn="ctr"/>
            <a:endParaRPr kumimoji="1" lang="zh-CN" altLang="en-US"/>
          </a:p>
        </p:txBody>
      </p:sp>
      <p:sp>
        <p:nvSpPr>
          <p:cNvPr id="12" name="标题 1"/>
          <p:cNvSpPr txBox="1"/>
          <p:nvPr/>
        </p:nvSpPr>
        <p:spPr>
          <a:xfrm rot="0" flipH="0" flipV="0">
            <a:off x="6357748" y="4897219"/>
            <a:ext cx="664935" cy="375920"/>
          </a:xfrm>
          <a:prstGeom prst="rect">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13" name="标题 1"/>
          <p:cNvSpPr txBox="1"/>
          <p:nvPr/>
        </p:nvSpPr>
        <p:spPr>
          <a:xfrm rot="0" flipH="0" flipV="0">
            <a:off x="6498767" y="4882705"/>
            <a:ext cx="581660" cy="343988"/>
          </a:xfrm>
          <a:prstGeom prst="rect">
            <a:avLst/>
          </a:prstGeom>
          <a:noFill/>
          <a:ln cap="sq">
            <a:noFill/>
          </a:ln>
          <a:effectLst/>
        </p:spPr>
        <p:txBody>
          <a:bodyPr vert="horz" wrap="square" lIns="0" tIns="0" rIns="0" bIns="0" rtlCol="0" anchor="ctr"/>
          <a:lstStyle/>
          <a:p>
            <a:pPr algn="ctr"/>
            <a:r>
              <a:rPr kumimoji="1" lang="en-US" altLang="zh-CN" sz="1800">
                <a:ln w="12700">
                  <a:noFill/>
                </a:ln>
                <a:solidFill>
                  <a:srgbClr val="FFFFFF">
                    <a:alpha val="100000"/>
                  </a:srgbClr>
                </a:solidFill>
                <a:latin typeface="OPPOSans H"/>
                <a:ea typeface="OPPOSans H"/>
                <a:cs typeface="OPPOSans H"/>
              </a:rPr>
              <a:t>02</a:t>
            </a:r>
            <a:endParaRPr kumimoji="1" lang="zh-CN" altLang="en-US"/>
          </a:p>
        </p:txBody>
      </p:sp>
      <p:sp>
        <p:nvSpPr>
          <p:cNvPr id="14" name="标题 1"/>
          <p:cNvSpPr txBox="1"/>
          <p:nvPr/>
        </p:nvSpPr>
        <p:spPr>
          <a:xfrm rot="5400000" flipH="0" flipV="0">
            <a:off x="6453396" y="5052050"/>
            <a:ext cx="129894" cy="111978"/>
          </a:xfrm>
          <a:prstGeom prst="triangle">
            <a:avLst/>
          </a:prstGeom>
          <a:solidFill>
            <a:schemeClr val="bg1"/>
          </a:solidFill>
          <a:ln w="12700" cap="sq">
            <a:noFill/>
            <a:miter/>
          </a:ln>
        </p:spPr>
        <p:txBody>
          <a:bodyPr vert="horz" wrap="square" lIns="91440" tIns="45720" rIns="91440" bIns="45720" rtlCol="0" anchor="ctr"/>
          <a:lstStyle/>
          <a:p>
            <a:pPr algn="ctr"/>
            <a:endParaRPr kumimoji="1" lang="zh-CN" altLang="en-US"/>
          </a:p>
        </p:txBody>
      </p:sp>
      <p:sp>
        <p:nvSpPr>
          <p:cNvPr id="15" name="标题 1"/>
          <p:cNvSpPr txBox="1"/>
          <p:nvPr/>
        </p:nvSpPr>
        <p:spPr>
          <a:xfrm rot="0" flipH="0" flipV="0">
            <a:off x="5351631" y="2597611"/>
            <a:ext cx="2664056" cy="386750"/>
          </a:xfrm>
          <a:prstGeom prst="rect">
            <a:avLst/>
          </a:prstGeom>
          <a:noFill/>
          <a:ln cap="sq">
            <a:noFill/>
          </a:ln>
          <a:effectLst/>
        </p:spPr>
        <p:txBody>
          <a:bodyPr vert="horz" wrap="square" lIns="0" tIns="0" rIns="0" bIns="0" rtlCol="0" anchor="b"/>
          <a:lstStyle/>
          <a:p>
            <a:pPr algn="ctr"/>
            <a:r>
              <a:rPr kumimoji="1" lang="en-US" altLang="zh-CN" sz="1600">
                <a:ln w="12700">
                  <a:noFill/>
                </a:ln>
                <a:solidFill>
                  <a:srgbClr val="007CB2">
                    <a:alpha val="100000"/>
                  </a:srgbClr>
                </a:solidFill>
                <a:latin typeface="Source Han Sans CN Bold"/>
                <a:ea typeface="Source Han Sans CN Bold"/>
                <a:cs typeface="Source Han Sans CN Bold"/>
              </a:rPr>
              <a:t>发言质量</a:t>
            </a:r>
            <a:endParaRPr kumimoji="1" lang="zh-CN" altLang="en-US"/>
          </a:p>
        </p:txBody>
      </p:sp>
      <p:sp>
        <p:nvSpPr>
          <p:cNvPr id="16" name="标题 1"/>
          <p:cNvSpPr txBox="1"/>
          <p:nvPr/>
        </p:nvSpPr>
        <p:spPr>
          <a:xfrm rot="0" flipH="0" flipV="0">
            <a:off x="5351631" y="3053079"/>
            <a:ext cx="2677168" cy="1858060"/>
          </a:xfrm>
          <a:prstGeom prst="rect">
            <a:avLst/>
          </a:prstGeom>
          <a:noFill/>
          <a:ln cap="sq">
            <a:noFill/>
          </a:ln>
        </p:spPr>
        <p:txBody>
          <a:bodyPr vert="horz" wrap="square" lIns="0" tIns="0" rIns="0" bIns="0" rtlCol="0" anchor="t"/>
          <a:lstStyle/>
          <a:p>
            <a:pPr algn="ctr"/>
            <a:r>
              <a:rPr kumimoji="1" lang="en-US" altLang="zh-CN" sz="1076">
                <a:ln w="12700">
                  <a:noFill/>
                </a:ln>
                <a:solidFill>
                  <a:srgbClr val="262626">
                    <a:alpha val="100000"/>
                  </a:srgbClr>
                </a:solidFill>
                <a:latin typeface="Source Han Sans"/>
                <a:ea typeface="Source Han Sans"/>
                <a:cs typeface="Source Han Sans"/>
              </a:rPr>
              <a:t>我的发言质量较高，能够清晰表达自己的观点，并能够用逻辑性强的语言支持我的观点。
我经常在发言中引用课程材料中的关键概念，这显示了我对课程内容的深入理解。
我的发言也常常能够引发同学间的讨论，从而进一步深化对课程内容的探讨。</a:t>
            </a:r>
            <a:endParaRPr kumimoji="1" lang="zh-CN" altLang="en-US"/>
          </a:p>
        </p:txBody>
      </p:sp>
      <p:sp>
        <p:nvSpPr>
          <p:cNvPr id="17" name="标题 1"/>
          <p:cNvSpPr txBox="1"/>
          <p:nvPr/>
        </p:nvSpPr>
        <p:spPr>
          <a:xfrm rot="0" flipH="0" flipV="0">
            <a:off x="8507489" y="2267411"/>
            <a:ext cx="3072564" cy="2608580"/>
          </a:xfrm>
          <a:prstGeom prst="rect">
            <a:avLst/>
          </a:prstGeom>
          <a:solidFill>
            <a:schemeClr val="bg1"/>
          </a:solidFill>
          <a:ln w="12700" cap="sq">
            <a:noFill/>
            <a:miter/>
          </a:ln>
          <a:effectLst>
            <a:outerShdw dist="38100" blurRad="50800" dir="5400000" sx="100000" sy="100000" kx="0" ky="0" algn="t" rotWithShape="0">
              <a:schemeClr val="tx1">
                <a:lumMod val="85000"/>
                <a:lumOff val="15000"/>
                <a:alpha val="20000"/>
              </a:schemeClr>
            </a:outerShdw>
          </a:effectLst>
        </p:spPr>
        <p:txBody>
          <a:bodyPr vert="horz" wrap="square" lIns="91440" tIns="45720" rIns="91440" bIns="45720" rtlCol="0" anchor="ctr"/>
          <a:lstStyle/>
          <a:p>
            <a:pPr algn="ctr"/>
            <a:endParaRPr kumimoji="1" lang="zh-CN" altLang="en-US"/>
          </a:p>
        </p:txBody>
      </p:sp>
      <p:sp>
        <p:nvSpPr>
          <p:cNvPr id="18" name="标题 1"/>
          <p:cNvSpPr txBox="1"/>
          <p:nvPr/>
        </p:nvSpPr>
        <p:spPr>
          <a:xfrm rot="0" flipH="0" flipV="0">
            <a:off x="9711304" y="4643219"/>
            <a:ext cx="664935" cy="375920"/>
          </a:xfrm>
          <a:prstGeom prst="rect">
            <a:avLst/>
          </a:prstGeom>
          <a:solidFill>
            <a:schemeClr val="accent2"/>
          </a:solidFill>
          <a:ln w="12700" cap="sq">
            <a:noFill/>
            <a:miter/>
          </a:ln>
        </p:spPr>
        <p:txBody>
          <a:bodyPr vert="horz" wrap="square" lIns="91440" tIns="45720" rIns="91440" bIns="45720" rtlCol="0" anchor="ctr"/>
          <a:lstStyle/>
          <a:p>
            <a:pPr algn="ctr"/>
            <a:endParaRPr kumimoji="1" lang="zh-CN" altLang="en-US"/>
          </a:p>
        </p:txBody>
      </p:sp>
      <p:sp>
        <p:nvSpPr>
          <p:cNvPr id="19" name="标题 1"/>
          <p:cNvSpPr txBox="1"/>
          <p:nvPr/>
        </p:nvSpPr>
        <p:spPr>
          <a:xfrm rot="0" flipH="0" flipV="0">
            <a:off x="9852323" y="4628705"/>
            <a:ext cx="581660" cy="343988"/>
          </a:xfrm>
          <a:prstGeom prst="rect">
            <a:avLst/>
          </a:prstGeom>
          <a:noFill/>
          <a:ln cap="sq">
            <a:noFill/>
          </a:ln>
          <a:effectLst/>
        </p:spPr>
        <p:txBody>
          <a:bodyPr vert="horz" wrap="square" lIns="0" tIns="0" rIns="0" bIns="0" rtlCol="0" anchor="ctr"/>
          <a:lstStyle/>
          <a:p>
            <a:pPr algn="ctr"/>
            <a:r>
              <a:rPr kumimoji="1" lang="en-US" altLang="zh-CN" sz="1800">
                <a:ln w="12700">
                  <a:noFill/>
                </a:ln>
                <a:solidFill>
                  <a:srgbClr val="FFFFFF">
                    <a:alpha val="100000"/>
                  </a:srgbClr>
                </a:solidFill>
                <a:latin typeface="OPPOSans H"/>
                <a:ea typeface="OPPOSans H"/>
                <a:cs typeface="OPPOSans H"/>
              </a:rPr>
              <a:t>03</a:t>
            </a:r>
            <a:endParaRPr kumimoji="1" lang="zh-CN" altLang="en-US"/>
          </a:p>
        </p:txBody>
      </p:sp>
      <p:sp>
        <p:nvSpPr>
          <p:cNvPr id="20" name="标题 1"/>
          <p:cNvSpPr txBox="1"/>
          <p:nvPr/>
        </p:nvSpPr>
        <p:spPr>
          <a:xfrm rot="5400000" flipH="0" flipV="0">
            <a:off x="9806952" y="4798050"/>
            <a:ext cx="129894" cy="111978"/>
          </a:xfrm>
          <a:prstGeom prst="triangle">
            <a:avLst/>
          </a:prstGeom>
          <a:solidFill>
            <a:schemeClr val="bg1"/>
          </a:solidFill>
          <a:ln w="12700" cap="sq">
            <a:noFill/>
            <a:miter/>
          </a:ln>
        </p:spPr>
        <p:txBody>
          <a:bodyPr vert="horz" wrap="square" lIns="91440" tIns="45720" rIns="91440" bIns="45720" rtlCol="0" anchor="ctr"/>
          <a:lstStyle/>
          <a:p>
            <a:pPr algn="ctr"/>
            <a:endParaRPr kumimoji="1" lang="zh-CN" altLang="en-US"/>
          </a:p>
        </p:txBody>
      </p:sp>
      <p:sp>
        <p:nvSpPr>
          <p:cNvPr id="21" name="标题 1"/>
          <p:cNvSpPr txBox="1"/>
          <p:nvPr/>
        </p:nvSpPr>
        <p:spPr>
          <a:xfrm rot="0" flipH="0" flipV="0">
            <a:off x="8705187" y="2343611"/>
            <a:ext cx="2676756" cy="386750"/>
          </a:xfrm>
          <a:prstGeom prst="rect">
            <a:avLst/>
          </a:prstGeom>
          <a:noFill/>
          <a:ln cap="sq">
            <a:noFill/>
          </a:ln>
          <a:effectLst/>
        </p:spPr>
        <p:txBody>
          <a:bodyPr vert="horz" wrap="square" lIns="0" tIns="0" rIns="0" bIns="0" rtlCol="0" anchor="b"/>
          <a:lstStyle/>
          <a:p>
            <a:pPr algn="ctr"/>
            <a:r>
              <a:rPr kumimoji="1" lang="en-US" altLang="zh-CN" sz="1600">
                <a:ln w="12700">
                  <a:noFill/>
                </a:ln>
                <a:solidFill>
                  <a:srgbClr val="FF9118">
                    <a:alpha val="100000"/>
                  </a:srgbClr>
                </a:solidFill>
                <a:latin typeface="Source Han Sans CN Bold"/>
                <a:ea typeface="Source Han Sans CN Bold"/>
                <a:cs typeface="Source Han Sans CN Bold"/>
              </a:rPr>
              <a:t>互动与讨论</a:t>
            </a:r>
            <a:endParaRPr kumimoji="1" lang="zh-CN" altLang="en-US"/>
          </a:p>
        </p:txBody>
      </p:sp>
      <p:sp>
        <p:nvSpPr>
          <p:cNvPr id="22" name="标题 1"/>
          <p:cNvSpPr txBox="1"/>
          <p:nvPr/>
        </p:nvSpPr>
        <p:spPr>
          <a:xfrm rot="0" flipH="0" flipV="0">
            <a:off x="8705187" y="2799079"/>
            <a:ext cx="2677168" cy="1858060"/>
          </a:xfrm>
          <a:prstGeom prst="rect">
            <a:avLst/>
          </a:prstGeom>
          <a:noFill/>
          <a:ln cap="sq">
            <a:noFill/>
          </a:ln>
        </p:spPr>
        <p:txBody>
          <a:bodyPr vert="horz" wrap="square" lIns="0" tIns="0" rIns="0" bIns="0" rtlCol="0" anchor="t"/>
          <a:lstStyle/>
          <a:p>
            <a:pPr algn="ctr"/>
            <a:r>
              <a:rPr kumimoji="1" lang="en-US" altLang="zh-CN" sz="1076">
                <a:ln w="12700">
                  <a:noFill/>
                </a:ln>
                <a:solidFill>
                  <a:srgbClr val="262626">
                    <a:alpha val="100000"/>
                  </a:srgbClr>
                </a:solidFill>
                <a:latin typeface="Source Han Sans"/>
                <a:ea typeface="Source Han Sans"/>
                <a:cs typeface="Source Han Sans"/>
              </a:rPr>
              <a:t>我在课堂上不仅自己发言，还积极参与到同学的发言中，通过提问和评论来促进更深入的讨论。
我尊重不同的观点，并能够在讨论中展现出开放和包容的态度，这有助于建立一个积极的学习环境。
我通过互动讨论，能够从不同角度理解问题，这对于我的批判性思维能力的培养非常有益。</a:t>
            </a:r>
            <a:endParaRPr kumimoji="1" lang="zh-CN" altLang="en-US"/>
          </a:p>
        </p:txBody>
      </p:sp>
      <p:grpSp>
        <p:nvGrpSpPr>
          <p:cNvPr id="23" name=""/>
          <p:cNvGrpSpPr/>
          <p:nvPr/>
        </p:nvGrpSpPr>
        <p:grpSpPr>
          <a:xfrm>
            <a:off x="3875939" y="4076963"/>
            <a:ext cx="2132906" cy="2132906"/>
            <a:chOff x="3875939" y="4076963"/>
            <a:chExt cx="2132906" cy="2132906"/>
          </a:xfrm>
        </p:grpSpPr>
        <p:sp>
          <p:nvSpPr>
            <p:cNvPr id="24" name="标题 1"/>
            <p:cNvSpPr txBox="1"/>
            <p:nvPr/>
          </p:nvSpPr>
          <p:spPr>
            <a:xfrm rot="18257943" flipH="0" flipV="0">
              <a:off x="4174950" y="4375974"/>
              <a:ext cx="1534884" cy="1534884"/>
            </a:xfrm>
            <a:prstGeom prst="arc">
              <a:avLst/>
            </a:prstGeom>
            <a:noFill/>
            <a:ln w="19050" cap="rnd">
              <a:solidFill>
                <a:schemeClr val="accent1"/>
              </a:solidFill>
              <a:round/>
            </a:ln>
          </p:spPr>
          <p:txBody>
            <a:bodyPr vert="horz" wrap="square" lIns="91440" tIns="45720" rIns="91440" bIns="45720" rtlCol="0" anchor="ctr"/>
            <a:lstStyle/>
            <a:p>
              <a:pPr algn="ctr"/>
              <a:endParaRPr kumimoji="1" lang="zh-CN" altLang="en-US"/>
            </a:p>
          </p:txBody>
        </p:sp>
        <p:sp>
          <p:nvSpPr>
            <p:cNvPr id="25" name="标题 1"/>
            <p:cNvSpPr txBox="1"/>
            <p:nvPr/>
          </p:nvSpPr>
          <p:spPr>
            <a:xfrm rot="7730078" flipH="0" flipV="0">
              <a:off x="5318963" y="4472770"/>
              <a:ext cx="90430" cy="77957"/>
            </a:xfrm>
            <a:prstGeom prst="triangle">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grpSp>
      <p:grpSp>
        <p:nvGrpSpPr>
          <p:cNvPr id="26" name=""/>
          <p:cNvGrpSpPr/>
          <p:nvPr/>
        </p:nvGrpSpPr>
        <p:grpSpPr>
          <a:xfrm>
            <a:off x="7255745" y="3752874"/>
            <a:ext cx="2132906" cy="2132906"/>
            <a:chOff x="7255745" y="3752874"/>
            <a:chExt cx="2132906" cy="2132906"/>
          </a:xfrm>
        </p:grpSpPr>
        <p:sp>
          <p:nvSpPr>
            <p:cNvPr id="27" name="标题 1"/>
            <p:cNvSpPr txBox="1"/>
            <p:nvPr/>
          </p:nvSpPr>
          <p:spPr>
            <a:xfrm rot="18257943" flipH="0" flipV="0">
              <a:off x="7554756" y="4051885"/>
              <a:ext cx="1534884" cy="1534884"/>
            </a:xfrm>
            <a:prstGeom prst="arc">
              <a:avLst/>
            </a:prstGeom>
            <a:noFill/>
            <a:ln w="19050" cap="rnd">
              <a:solidFill>
                <a:schemeClr val="accent1"/>
              </a:solidFill>
              <a:round/>
            </a:ln>
          </p:spPr>
          <p:txBody>
            <a:bodyPr vert="horz" wrap="square" lIns="91440" tIns="45720" rIns="91440" bIns="45720" rtlCol="0" anchor="ctr"/>
            <a:lstStyle/>
            <a:p>
              <a:pPr algn="ctr"/>
              <a:endParaRPr kumimoji="1" lang="zh-CN" altLang="en-US"/>
            </a:p>
          </p:txBody>
        </p:sp>
        <p:sp>
          <p:nvSpPr>
            <p:cNvPr id="28" name="标题 1"/>
            <p:cNvSpPr txBox="1"/>
            <p:nvPr/>
          </p:nvSpPr>
          <p:spPr>
            <a:xfrm rot="7730078" flipH="0" flipV="0">
              <a:off x="8698769" y="4148681"/>
              <a:ext cx="90430" cy="77957"/>
            </a:xfrm>
            <a:prstGeom prst="triangle">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grpSp>
      <p:sp>
        <p:nvSpPr>
          <p:cNvPr id="29" name="标题 1"/>
          <p:cNvSpPr txBox="1"/>
          <p:nvPr/>
        </p:nvSpPr>
        <p:spPr>
          <a:xfrm rot="0" flipH="0" flipV="0">
            <a:off x="787215" y="385281"/>
            <a:ext cx="10671175" cy="468000"/>
          </a:xfrm>
          <a:prstGeom prst="rect">
            <a:avLst/>
          </a:prstGeom>
          <a:noFill/>
          <a:ln>
            <a:noFill/>
          </a:ln>
        </p:spPr>
        <p:txBody>
          <a:bodyPr vert="horz" wrap="square" lIns="0" tIns="0" rIns="0" bIns="0" rtlCol="0" anchor="ctr"/>
          <a:lstStyle/>
          <a:p>
            <a:pPr algn="l"/>
            <a:r>
              <a:rPr kumimoji="1" lang="en-US" altLang="zh-CN" sz="2800">
                <a:ln w="12700">
                  <a:noFill/>
                </a:ln>
                <a:solidFill>
                  <a:srgbClr val="262626">
                    <a:alpha val="100000"/>
                  </a:srgbClr>
                </a:solidFill>
                <a:latin typeface="Source Han Sans CN Bold"/>
                <a:ea typeface="Source Han Sans CN Bold"/>
                <a:cs typeface="Source Han Sans CN Bold"/>
              </a:rPr>
              <a:t>积极发言</a:t>
            </a:r>
            <a:endParaRPr kumimoji="1" lang="zh-CN" altLang="en-US"/>
          </a:p>
        </p:txBody>
      </p:sp>
      <p:grpSp>
        <p:nvGrpSpPr>
          <p:cNvPr id="30" name=""/>
          <p:cNvGrpSpPr/>
          <p:nvPr/>
        </p:nvGrpSpPr>
        <p:grpSpPr>
          <a:xfrm>
            <a:off x="168161" y="408767"/>
            <a:ext cx="489178" cy="391711"/>
            <a:chOff x="168161" y="408767"/>
            <a:chExt cx="489178" cy="391711"/>
          </a:xfrm>
        </p:grpSpPr>
        <p:sp>
          <p:nvSpPr>
            <p:cNvPr id="31" name="标题 1"/>
            <p:cNvSpPr txBox="1"/>
            <p:nvPr/>
          </p:nvSpPr>
          <p:spPr>
            <a:xfrm rot="0" flipH="0" flipV="0">
              <a:off x="288094" y="474980"/>
              <a:ext cx="252636" cy="252636"/>
            </a:xfrm>
            <a:prstGeom prst="ellipse">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32" name="标题 1"/>
            <p:cNvSpPr txBox="1"/>
            <p:nvPr/>
          </p:nvSpPr>
          <p:spPr>
            <a:xfrm rot="2029649" flipH="0" flipV="0">
              <a:off x="165100" y="534815"/>
              <a:ext cx="495300" cy="139615"/>
            </a:xfrm>
            <a:prstGeom prst="ellipse">
              <a:avLst/>
            </a:prstGeom>
            <a:noFill/>
            <a:ln w="12700" cap="sq">
              <a:solidFill>
                <a:schemeClr val="accent1"/>
              </a:solidFill>
              <a:miter/>
            </a:ln>
          </p:spPr>
          <p:txBody>
            <a:bodyPr vert="horz" wrap="square" lIns="91440" tIns="45720" rIns="91440" bIns="45720" rtlCol="0" anchor="ctr"/>
            <a:lstStyle/>
            <a:p>
              <a:pPr algn="ctr"/>
              <a:endParaRPr kumimoji="1" lang="zh-CN" altLang="en-US"/>
            </a:p>
          </p:txBody>
        </p:sp>
      </p:grpSp>
    </p:spTree>
  </p:cSl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3752346" y="0"/>
            <a:ext cx="627370" cy="348351"/>
          </a:xfrm>
          <a:custGeom>
            <a:avLst/>
            <a:gdLst>
              <a:gd name="connsiteX0" fmla="*/ 2813305 w 2813304"/>
              <a:gd name="connsiteY0" fmla="*/ 155448 h 1562100"/>
              <a:gd name="connsiteX1" fmla="*/ 1406652 w 2813304"/>
              <a:gd name="connsiteY1" fmla="*/ 1562100 h 1562100"/>
              <a:gd name="connsiteX2" fmla="*/ 0 w 2813304"/>
              <a:gd name="connsiteY2" fmla="*/ 155448 h 1562100"/>
              <a:gd name="connsiteX3" fmla="*/ 9144 w 2813304"/>
              <a:gd name="connsiteY3" fmla="*/ 0 h 1562100"/>
              <a:gd name="connsiteX4" fmla="*/ 2805685 w 2813304"/>
              <a:gd name="connsiteY4" fmla="*/ 0 h 1562100"/>
              <a:gd name="connsiteX5" fmla="*/ 2813305 w 2813304"/>
              <a:gd name="connsiteY5" fmla="*/ 155448 h 1562100"/>
            </a:gdLst>
            <a:rect l="l" t="t" r="r" b="b"/>
            <a:pathLst>
              <a:path w="2813304" h="1562100">
                <a:moveTo>
                  <a:pt x="2813305" y="155448"/>
                </a:moveTo>
                <a:cubicBezTo>
                  <a:pt x="2813305" y="932688"/>
                  <a:pt x="2183892" y="1562100"/>
                  <a:pt x="1406652" y="1562100"/>
                </a:cubicBezTo>
                <a:cubicBezTo>
                  <a:pt x="629412" y="1562100"/>
                  <a:pt x="0" y="932688"/>
                  <a:pt x="0" y="155448"/>
                </a:cubicBezTo>
                <a:cubicBezTo>
                  <a:pt x="0" y="103632"/>
                  <a:pt x="3048" y="51816"/>
                  <a:pt x="9144" y="0"/>
                </a:cubicBezTo>
                <a:lnTo>
                  <a:pt x="2805685" y="0"/>
                </a:lnTo>
                <a:cubicBezTo>
                  <a:pt x="2810256" y="50292"/>
                  <a:pt x="2813305" y="102108"/>
                  <a:pt x="2813305" y="155448"/>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3" name="标题 1"/>
          <p:cNvSpPr txBox="1"/>
          <p:nvPr/>
        </p:nvSpPr>
        <p:spPr>
          <a:xfrm rot="0" flipH="0" flipV="0">
            <a:off x="3631698" y="0"/>
            <a:ext cx="868667" cy="468999"/>
          </a:xfrm>
          <a:custGeom>
            <a:avLst/>
            <a:gdLst>
              <a:gd name="connsiteX0" fmla="*/ 3889248 w 3895344"/>
              <a:gd name="connsiteY0" fmla="*/ 0 h 2103120"/>
              <a:gd name="connsiteX1" fmla="*/ 3776472 w 3895344"/>
              <a:gd name="connsiteY1" fmla="*/ 0 h 2103120"/>
              <a:gd name="connsiteX2" fmla="*/ 3782568 w 3895344"/>
              <a:gd name="connsiteY2" fmla="*/ 155448 h 2103120"/>
              <a:gd name="connsiteX3" fmla="*/ 1947672 w 3895344"/>
              <a:gd name="connsiteY3" fmla="*/ 1990344 h 2103120"/>
              <a:gd name="connsiteX4" fmla="*/ 112776 w 3895344"/>
              <a:gd name="connsiteY4" fmla="*/ 155448 h 2103120"/>
              <a:gd name="connsiteX5" fmla="*/ 118872 w 3895344"/>
              <a:gd name="connsiteY5" fmla="*/ 0 h 2103120"/>
              <a:gd name="connsiteX6" fmla="*/ 6096 w 3895344"/>
              <a:gd name="connsiteY6" fmla="*/ 0 h 2103120"/>
              <a:gd name="connsiteX7" fmla="*/ 0 w 3895344"/>
              <a:gd name="connsiteY7" fmla="*/ 155448 h 2103120"/>
              <a:gd name="connsiteX8" fmla="*/ 1947672 w 3895344"/>
              <a:gd name="connsiteY8" fmla="*/ 2103120 h 2103120"/>
              <a:gd name="connsiteX9" fmla="*/ 3895345 w 3895344"/>
              <a:gd name="connsiteY9" fmla="*/ 155448 h 2103120"/>
              <a:gd name="connsiteX10" fmla="*/ 3889248 w 3895344"/>
              <a:gd name="connsiteY10" fmla="*/ 0 h 2103120"/>
            </a:gdLst>
            <a:rect l="l" t="t" r="r" b="b"/>
            <a:pathLst>
              <a:path w="3895344" h="2103120">
                <a:moveTo>
                  <a:pt x="3889248" y="0"/>
                </a:moveTo>
                <a:lnTo>
                  <a:pt x="3776472" y="0"/>
                </a:lnTo>
                <a:cubicBezTo>
                  <a:pt x="3781045" y="50292"/>
                  <a:pt x="3782568" y="103632"/>
                  <a:pt x="3782568" y="155448"/>
                </a:cubicBezTo>
                <a:cubicBezTo>
                  <a:pt x="3782568" y="1167384"/>
                  <a:pt x="2959608" y="1990344"/>
                  <a:pt x="1947672" y="1990344"/>
                </a:cubicBezTo>
                <a:cubicBezTo>
                  <a:pt x="935736" y="1990344"/>
                  <a:pt x="112776" y="1167384"/>
                  <a:pt x="112776" y="155448"/>
                </a:cubicBezTo>
                <a:cubicBezTo>
                  <a:pt x="112776" y="103632"/>
                  <a:pt x="114300" y="51816"/>
                  <a:pt x="118872" y="0"/>
                </a:cubicBezTo>
                <a:lnTo>
                  <a:pt x="6096" y="0"/>
                </a:lnTo>
                <a:cubicBezTo>
                  <a:pt x="1524" y="51816"/>
                  <a:pt x="0" y="103632"/>
                  <a:pt x="0" y="155448"/>
                </a:cubicBezTo>
                <a:cubicBezTo>
                  <a:pt x="0" y="1229868"/>
                  <a:pt x="873252" y="2103120"/>
                  <a:pt x="1947672" y="2103120"/>
                </a:cubicBezTo>
                <a:cubicBezTo>
                  <a:pt x="3022092" y="2103120"/>
                  <a:pt x="3895345" y="1229868"/>
                  <a:pt x="3895345" y="155448"/>
                </a:cubicBezTo>
                <a:cubicBezTo>
                  <a:pt x="3895345" y="103632"/>
                  <a:pt x="3892296" y="51816"/>
                  <a:pt x="3889248" y="0"/>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4" name="标题 1"/>
          <p:cNvSpPr txBox="1"/>
          <p:nvPr/>
        </p:nvSpPr>
        <p:spPr>
          <a:xfrm rot="0" flipH="1" flipV="0">
            <a:off x="0" y="6207280"/>
            <a:ext cx="752162" cy="650719"/>
          </a:xfrm>
          <a:custGeom>
            <a:avLst/>
            <a:gdLst>
              <a:gd name="connsiteX0" fmla="*/ 3243072 w 3243071"/>
              <a:gd name="connsiteY0" fmla="*/ 33528 h 2805684"/>
              <a:gd name="connsiteX1" fmla="*/ 3243072 w 3243071"/>
              <a:gd name="connsiteY1" fmla="*/ 2805684 h 2805684"/>
              <a:gd name="connsiteX2" fmla="*/ 0 w 3243071"/>
              <a:gd name="connsiteY2" fmla="*/ 2805684 h 2805684"/>
              <a:gd name="connsiteX3" fmla="*/ 2807208 w 3243071"/>
              <a:gd name="connsiteY3" fmla="*/ 0 h 2805684"/>
              <a:gd name="connsiteX4" fmla="*/ 3243072 w 3243071"/>
              <a:gd name="connsiteY4" fmla="*/ 33528 h 2805684"/>
            </a:gdLst>
            <a:rect l="l" t="t" r="r" b="b"/>
            <a:pathLst>
              <a:path w="3243071" h="2805684">
                <a:moveTo>
                  <a:pt x="3243072" y="33528"/>
                </a:moveTo>
                <a:lnTo>
                  <a:pt x="3243072" y="2805684"/>
                </a:lnTo>
                <a:lnTo>
                  <a:pt x="0" y="2805684"/>
                </a:lnTo>
                <a:cubicBezTo>
                  <a:pt x="1524" y="1255776"/>
                  <a:pt x="1257300" y="0"/>
                  <a:pt x="2807208" y="0"/>
                </a:cubicBezTo>
                <a:cubicBezTo>
                  <a:pt x="2955036" y="0"/>
                  <a:pt x="3101340" y="10668"/>
                  <a:pt x="3243072" y="33528"/>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5" name="标题 1"/>
          <p:cNvSpPr txBox="1"/>
          <p:nvPr/>
        </p:nvSpPr>
        <p:spPr>
          <a:xfrm rot="0" flipH="1" flipV="0">
            <a:off x="0" y="6045042"/>
            <a:ext cx="914400" cy="812957"/>
          </a:xfrm>
          <a:custGeom>
            <a:avLst/>
            <a:gdLst>
              <a:gd name="connsiteX0" fmla="*/ 3506725 w 3942588"/>
              <a:gd name="connsiteY0" fmla="*/ 0 h 3505200"/>
              <a:gd name="connsiteX1" fmla="*/ 1027176 w 3942588"/>
              <a:gd name="connsiteY1" fmla="*/ 1027176 h 3505200"/>
              <a:gd name="connsiteX2" fmla="*/ 0 w 3942588"/>
              <a:gd name="connsiteY2" fmla="*/ 3505200 h 3505200"/>
              <a:gd name="connsiteX3" fmla="*/ 152400 w 3942588"/>
              <a:gd name="connsiteY3" fmla="*/ 3505200 h 3505200"/>
              <a:gd name="connsiteX4" fmla="*/ 3506725 w 3942588"/>
              <a:gd name="connsiteY4" fmla="*/ 152400 h 3505200"/>
              <a:gd name="connsiteX5" fmla="*/ 3942588 w 3942588"/>
              <a:gd name="connsiteY5" fmla="*/ 181356 h 3505200"/>
              <a:gd name="connsiteX6" fmla="*/ 3942588 w 3942588"/>
              <a:gd name="connsiteY6" fmla="*/ 27432 h 3505200"/>
              <a:gd name="connsiteX7" fmla="*/ 3506725 w 3942588"/>
              <a:gd name="connsiteY7" fmla="*/ 0 h 3505200"/>
            </a:gdLst>
            <a:rect l="l" t="t" r="r" b="b"/>
            <a:pathLst>
              <a:path w="3942588" h="3505200">
                <a:moveTo>
                  <a:pt x="3506725" y="0"/>
                </a:moveTo>
                <a:cubicBezTo>
                  <a:pt x="2569465" y="0"/>
                  <a:pt x="1690116" y="364236"/>
                  <a:pt x="1027176" y="1027176"/>
                </a:cubicBezTo>
                <a:cubicBezTo>
                  <a:pt x="365760" y="1688592"/>
                  <a:pt x="0" y="2569464"/>
                  <a:pt x="0" y="3505200"/>
                </a:cubicBezTo>
                <a:lnTo>
                  <a:pt x="152400" y="3505200"/>
                </a:lnTo>
                <a:cubicBezTo>
                  <a:pt x="153925" y="1656588"/>
                  <a:pt x="1658112" y="152400"/>
                  <a:pt x="3506725" y="152400"/>
                </a:cubicBezTo>
                <a:cubicBezTo>
                  <a:pt x="3654552" y="152400"/>
                  <a:pt x="3799332" y="161544"/>
                  <a:pt x="3942588" y="181356"/>
                </a:cubicBezTo>
                <a:lnTo>
                  <a:pt x="3942588" y="27432"/>
                </a:lnTo>
                <a:cubicBezTo>
                  <a:pt x="3799332" y="9144"/>
                  <a:pt x="3653028" y="0"/>
                  <a:pt x="3506725" y="0"/>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6" name="标题 1"/>
          <p:cNvSpPr txBox="1"/>
          <p:nvPr/>
        </p:nvSpPr>
        <p:spPr>
          <a:xfrm rot="0" flipH="0" flipV="0">
            <a:off x="359455" y="302421"/>
            <a:ext cx="1321317" cy="16408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miter/>
          </a:ln>
        </p:spPr>
        <p:txBody>
          <a:bodyPr vert="horz" wrap="square" lIns="91440" tIns="45720" rIns="91440" bIns="45720" rtlCol="0" anchor="ctr"/>
          <a:lstStyle/>
          <a:p>
            <a:pPr algn="l"/>
            <a:endParaRPr kumimoji="1" lang="zh-CN" altLang="en-US"/>
          </a:p>
        </p:txBody>
      </p:sp>
      <p:sp>
        <p:nvSpPr>
          <p:cNvPr id="7" name="标题 1"/>
          <p:cNvSpPr txBox="1"/>
          <p:nvPr/>
        </p:nvSpPr>
        <p:spPr>
          <a:xfrm rot="18900000" flipH="0" flipV="0">
            <a:off x="6202549" y="2116432"/>
            <a:ext cx="1347763" cy="1347763"/>
          </a:xfrm>
          <a:custGeom>
            <a:avLst/>
            <a:gdLst>
              <a:gd name="connsiteX0" fmla="*/ 2221971 w 2221970"/>
              <a:gd name="connsiteY0" fmla="*/ 1110985 h 2221970"/>
              <a:gd name="connsiteX1" fmla="*/ 1110985 w 2221970"/>
              <a:gd name="connsiteY1" fmla="*/ 2221971 h 2221970"/>
              <a:gd name="connsiteX2" fmla="*/ 0 w 2221970"/>
              <a:gd name="connsiteY2" fmla="*/ 1110985 h 2221970"/>
              <a:gd name="connsiteX3" fmla="*/ 1110985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5" y="2221971"/>
                </a:cubicBezTo>
                <a:cubicBezTo>
                  <a:pt x="497405" y="2221971"/>
                  <a:pt x="0" y="1724566"/>
                  <a:pt x="0" y="1110985"/>
                </a:cubicBezTo>
                <a:cubicBezTo>
                  <a:pt x="0" y="497405"/>
                  <a:pt x="497405" y="0"/>
                  <a:pt x="1110985"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8" name="标题 1"/>
          <p:cNvSpPr txBox="1"/>
          <p:nvPr/>
        </p:nvSpPr>
        <p:spPr>
          <a:xfrm rot="18900000" flipH="0" flipV="0">
            <a:off x="9874521" y="3554785"/>
            <a:ext cx="1818549" cy="1818549"/>
          </a:xfrm>
          <a:custGeom>
            <a:avLst/>
            <a:gdLst>
              <a:gd name="connsiteX0" fmla="*/ 2221971 w 2221970"/>
              <a:gd name="connsiteY0" fmla="*/ 1110985 h 2221970"/>
              <a:gd name="connsiteX1" fmla="*/ 1110986 w 2221970"/>
              <a:gd name="connsiteY1" fmla="*/ 2221971 h 2221970"/>
              <a:gd name="connsiteX2" fmla="*/ 0 w 2221970"/>
              <a:gd name="connsiteY2" fmla="*/ 1110985 h 2221970"/>
              <a:gd name="connsiteX3" fmla="*/ 1110986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6" y="2221971"/>
                </a:cubicBezTo>
                <a:cubicBezTo>
                  <a:pt x="497405" y="2221971"/>
                  <a:pt x="0" y="1724566"/>
                  <a:pt x="0" y="1110985"/>
                </a:cubicBezTo>
                <a:cubicBezTo>
                  <a:pt x="0" y="497405"/>
                  <a:pt x="497405" y="0"/>
                  <a:pt x="1110986"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9" name="标题 1"/>
          <p:cNvSpPr txBox="1"/>
          <p:nvPr/>
        </p:nvSpPr>
        <p:spPr>
          <a:xfrm rot="0" flipH="0" flipV="0">
            <a:off x="10308400" y="1729008"/>
            <a:ext cx="800768" cy="800768"/>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10" name="标题 1"/>
          <p:cNvSpPr txBox="1"/>
          <p:nvPr/>
        </p:nvSpPr>
        <p:spPr>
          <a:xfrm rot="0" flipH="0" flipV="0">
            <a:off x="7104577" y="5008774"/>
            <a:ext cx="800768" cy="800768"/>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11" name="标题 1"/>
          <p:cNvSpPr txBox="1"/>
          <p:nvPr/>
        </p:nvSpPr>
        <p:spPr>
          <a:xfrm rot="0" flipH="0" flipV="0">
            <a:off x="6760308" y="1365966"/>
            <a:ext cx="4595064" cy="4595064"/>
          </a:xfrm>
          <a:custGeom>
            <a:avLst/>
            <a:gdLst>
              <a:gd name="connsiteX0" fmla="*/ 5614416 w 5614416"/>
              <a:gd name="connsiteY0" fmla="*/ 2807208 h 5614416"/>
              <a:gd name="connsiteX1" fmla="*/ 2807208 w 5614416"/>
              <a:gd name="connsiteY1" fmla="*/ 5614416 h 5614416"/>
              <a:gd name="connsiteX2" fmla="*/ 0 w 5614416"/>
              <a:gd name="connsiteY2" fmla="*/ 2807208 h 5614416"/>
              <a:gd name="connsiteX3" fmla="*/ 2807208 w 5614416"/>
              <a:gd name="connsiteY3" fmla="*/ 0 h 5614416"/>
              <a:gd name="connsiteX4" fmla="*/ 5614416 w 5614416"/>
              <a:gd name="connsiteY4" fmla="*/ 2807208 h 5614416"/>
            </a:gdLst>
            <a:rect l="l" t="t" r="r" b="b"/>
            <a:pathLst>
              <a:path w="5614416" h="5614416">
                <a:moveTo>
                  <a:pt x="5614416" y="2807208"/>
                </a:moveTo>
                <a:cubicBezTo>
                  <a:pt x="5614416" y="4357587"/>
                  <a:pt x="4357586" y="5614416"/>
                  <a:pt x="2807208" y="5614416"/>
                </a:cubicBezTo>
                <a:cubicBezTo>
                  <a:pt x="1256830" y="5614416"/>
                  <a:pt x="0" y="4357587"/>
                  <a:pt x="0" y="2807208"/>
                </a:cubicBezTo>
                <a:cubicBezTo>
                  <a:pt x="0" y="1256830"/>
                  <a:pt x="1256830" y="0"/>
                  <a:pt x="2807208" y="0"/>
                </a:cubicBezTo>
                <a:cubicBezTo>
                  <a:pt x="4357586" y="0"/>
                  <a:pt x="5614416" y="1256830"/>
                  <a:pt x="5614416" y="2807208"/>
                </a:cubicBezTo>
                <a:close/>
              </a:path>
            </a:pathLst>
          </a:custGeom>
          <a:solidFill>
            <a:schemeClr val="accent1"/>
          </a:solidFill>
          <a:ln w="15240" cap="flat">
            <a:noFill/>
            <a:miter/>
          </a:ln>
        </p:spPr>
        <p:txBody>
          <a:bodyPr vert="horz" wrap="square" lIns="91440" tIns="45720" rIns="91440" bIns="45720" rtlCol="0" anchor="ctr"/>
          <a:lstStyle/>
          <a:p>
            <a:pPr algn="l"/>
            <a:endParaRPr kumimoji="1" lang="zh-CN" altLang="en-US"/>
          </a:p>
        </p:txBody>
      </p:sp>
      <p:sp>
        <p:nvSpPr>
          <p:cNvPr id="12" name="标题 1"/>
          <p:cNvSpPr txBox="1"/>
          <p:nvPr/>
        </p:nvSpPr>
        <p:spPr>
          <a:xfrm rot="0" flipH="0" flipV="0">
            <a:off x="1621012"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3" name="标题 1"/>
          <p:cNvSpPr txBox="1"/>
          <p:nvPr/>
        </p:nvSpPr>
        <p:spPr>
          <a:xfrm rot="0" flipH="0" flipV="0">
            <a:off x="1690411" y="6220973"/>
            <a:ext cx="129755" cy="129774"/>
          </a:xfrm>
          <a:custGeom>
            <a:avLst/>
            <a:gdLst>
              <a:gd name="connsiteX0" fmla="*/ 669168 w 1599855"/>
              <a:gd name="connsiteY0" fmla="*/ 111621 h 1600088"/>
              <a:gd name="connsiteX1" fmla="*/ 886086 w 1599855"/>
              <a:gd name="connsiteY1" fmla="*/ 155339 h 1600088"/>
              <a:gd name="connsiteX2" fmla="*/ 1063377 w 1599855"/>
              <a:gd name="connsiteY2" fmla="*/ 274960 h 1600088"/>
              <a:gd name="connsiteX3" fmla="*/ 1182998 w 1599855"/>
              <a:gd name="connsiteY3" fmla="*/ 452251 h 1600088"/>
              <a:gd name="connsiteX4" fmla="*/ 1226716 w 1599855"/>
              <a:gd name="connsiteY4" fmla="*/ 669168 h 1600088"/>
              <a:gd name="connsiteX5" fmla="*/ 1182998 w 1599855"/>
              <a:gd name="connsiteY5" fmla="*/ 886085 h 1600088"/>
              <a:gd name="connsiteX6" fmla="*/ 1063377 w 1599855"/>
              <a:gd name="connsiteY6" fmla="*/ 1063377 h 1600088"/>
              <a:gd name="connsiteX7" fmla="*/ 886086 w 1599855"/>
              <a:gd name="connsiteY7" fmla="*/ 1182998 h 1600088"/>
              <a:gd name="connsiteX8" fmla="*/ 669168 w 1599855"/>
              <a:gd name="connsiteY8" fmla="*/ 1226716 h 1600088"/>
              <a:gd name="connsiteX9" fmla="*/ 452251 w 1599855"/>
              <a:gd name="connsiteY9" fmla="*/ 1182998 h 1600088"/>
              <a:gd name="connsiteX10" fmla="*/ 274960 w 1599855"/>
              <a:gd name="connsiteY10" fmla="*/ 1063377 h 1600088"/>
              <a:gd name="connsiteX11" fmla="*/ 155339 w 1599855"/>
              <a:gd name="connsiteY11" fmla="*/ 886085 h 1600088"/>
              <a:gd name="connsiteX12" fmla="*/ 111621 w 1599855"/>
              <a:gd name="connsiteY12" fmla="*/ 669168 h 1600088"/>
              <a:gd name="connsiteX13" fmla="*/ 155339 w 1599855"/>
              <a:gd name="connsiteY13" fmla="*/ 452251 h 1600088"/>
              <a:gd name="connsiteX14" fmla="*/ 274960 w 1599855"/>
              <a:gd name="connsiteY14" fmla="*/ 274960 h 1600088"/>
              <a:gd name="connsiteX15" fmla="*/ 452251 w 1599855"/>
              <a:gd name="connsiteY15" fmla="*/ 155339 h 1600088"/>
              <a:gd name="connsiteX16" fmla="*/ 669168 w 1599855"/>
              <a:gd name="connsiteY16" fmla="*/ 111621 h 1600088"/>
              <a:gd name="connsiteX17" fmla="*/ 669168 w 1599855"/>
              <a:gd name="connsiteY17" fmla="*/ 0 h 1600088"/>
              <a:gd name="connsiteX18" fmla="*/ 0 w 1599855"/>
              <a:gd name="connsiteY18" fmla="*/ 669168 h 1600088"/>
              <a:gd name="connsiteX19" fmla="*/ 669168 w 1599855"/>
              <a:gd name="connsiteY19" fmla="*/ 1338337 h 1600088"/>
              <a:gd name="connsiteX20" fmla="*/ 1338337 w 1599855"/>
              <a:gd name="connsiteY20" fmla="*/ 669168 h 1600088"/>
              <a:gd name="connsiteX21" fmla="*/ 669168 w 1599855"/>
              <a:gd name="connsiteY21" fmla="*/ 0 h 1600088"/>
              <a:gd name="connsiteX22" fmla="*/ 1544278 w 1599855"/>
              <a:gd name="connsiteY22" fmla="*/ 1600088 h 1600088"/>
              <a:gd name="connsiteX23" fmla="*/ 1504838 w 1599855"/>
              <a:gd name="connsiteY23" fmla="*/ 1583717 h 1600088"/>
              <a:gd name="connsiteX24" fmla="*/ 1247366 w 1599855"/>
              <a:gd name="connsiteY24" fmla="*/ 1326431 h 1600088"/>
              <a:gd name="connsiteX25" fmla="*/ 1247366 w 1599855"/>
              <a:gd name="connsiteY25" fmla="*/ 1247552 h 1600088"/>
              <a:gd name="connsiteX26" fmla="*/ 1326245 w 1599855"/>
              <a:gd name="connsiteY26" fmla="*/ 1247552 h 1600088"/>
              <a:gd name="connsiteX27" fmla="*/ 1583531 w 1599855"/>
              <a:gd name="connsiteY27" fmla="*/ 1504838 h 1600088"/>
              <a:gd name="connsiteX28" fmla="*/ 1583531 w 1599855"/>
              <a:gd name="connsiteY28" fmla="*/ 1583717 h 1600088"/>
              <a:gd name="connsiteX29" fmla="*/ 1544278 w 1599855"/>
              <a:gd name="connsiteY29" fmla="*/ 1600088 h 1600088"/>
            </a:gdLst>
            <a:rect l="l" t="t" r="r" b="b"/>
            <a:pathLst>
              <a:path w="1599855" h="1600088">
                <a:moveTo>
                  <a:pt x="669168" y="111621"/>
                </a:moveTo>
                <a:cubicBezTo>
                  <a:pt x="744513" y="111621"/>
                  <a:pt x="817438" y="126318"/>
                  <a:pt x="886086" y="155339"/>
                </a:cubicBezTo>
                <a:cubicBezTo>
                  <a:pt x="952500" y="183431"/>
                  <a:pt x="1012031" y="223614"/>
                  <a:pt x="1063377" y="274960"/>
                </a:cubicBezTo>
                <a:cubicBezTo>
                  <a:pt x="1114537" y="326120"/>
                  <a:pt x="1154906" y="385837"/>
                  <a:pt x="1182998" y="452251"/>
                </a:cubicBezTo>
                <a:cubicBezTo>
                  <a:pt x="1212019" y="520898"/>
                  <a:pt x="1226716" y="594010"/>
                  <a:pt x="1226716" y="669168"/>
                </a:cubicBezTo>
                <a:cubicBezTo>
                  <a:pt x="1226716" y="744327"/>
                  <a:pt x="1212019" y="817438"/>
                  <a:pt x="1182998" y="886085"/>
                </a:cubicBezTo>
                <a:cubicBezTo>
                  <a:pt x="1154906" y="952500"/>
                  <a:pt x="1114723" y="1012031"/>
                  <a:pt x="1063377" y="1063377"/>
                </a:cubicBezTo>
                <a:cubicBezTo>
                  <a:pt x="1012217" y="1114537"/>
                  <a:pt x="952500" y="1154906"/>
                  <a:pt x="886086" y="1182998"/>
                </a:cubicBezTo>
                <a:cubicBezTo>
                  <a:pt x="817438" y="1212019"/>
                  <a:pt x="744327" y="1226716"/>
                  <a:pt x="669168" y="1226716"/>
                </a:cubicBezTo>
                <a:cubicBezTo>
                  <a:pt x="594010" y="1226716"/>
                  <a:pt x="520898" y="1212019"/>
                  <a:pt x="452251" y="1182998"/>
                </a:cubicBezTo>
                <a:cubicBezTo>
                  <a:pt x="385837" y="1154906"/>
                  <a:pt x="326306" y="1114723"/>
                  <a:pt x="274960" y="1063377"/>
                </a:cubicBezTo>
                <a:cubicBezTo>
                  <a:pt x="223800" y="1012217"/>
                  <a:pt x="183431" y="952500"/>
                  <a:pt x="155339" y="886085"/>
                </a:cubicBezTo>
                <a:cubicBezTo>
                  <a:pt x="126318" y="817438"/>
                  <a:pt x="111621" y="744327"/>
                  <a:pt x="111621" y="669168"/>
                </a:cubicBezTo>
                <a:cubicBezTo>
                  <a:pt x="111621" y="594010"/>
                  <a:pt x="126318" y="520898"/>
                  <a:pt x="155339" y="452251"/>
                </a:cubicBezTo>
                <a:cubicBezTo>
                  <a:pt x="183431" y="385837"/>
                  <a:pt x="223614" y="326306"/>
                  <a:pt x="274960" y="274960"/>
                </a:cubicBezTo>
                <a:cubicBezTo>
                  <a:pt x="326306" y="223614"/>
                  <a:pt x="385837" y="183431"/>
                  <a:pt x="452251" y="155339"/>
                </a:cubicBezTo>
                <a:cubicBezTo>
                  <a:pt x="520898" y="126318"/>
                  <a:pt x="593824" y="111621"/>
                  <a:pt x="669168" y="111621"/>
                </a:cubicBezTo>
                <a:moveTo>
                  <a:pt x="669168" y="0"/>
                </a:moveTo>
                <a:cubicBezTo>
                  <a:pt x="299517" y="0"/>
                  <a:pt x="0" y="299517"/>
                  <a:pt x="0" y="669168"/>
                </a:cubicBezTo>
                <a:cubicBezTo>
                  <a:pt x="0" y="1038820"/>
                  <a:pt x="299517" y="1338337"/>
                  <a:pt x="669168" y="1338337"/>
                </a:cubicBezTo>
                <a:cubicBezTo>
                  <a:pt x="1038820" y="1338337"/>
                  <a:pt x="1338337" y="1038820"/>
                  <a:pt x="1338337" y="669168"/>
                </a:cubicBezTo>
                <a:cubicBezTo>
                  <a:pt x="1338337" y="299703"/>
                  <a:pt x="1038820" y="0"/>
                  <a:pt x="669168" y="0"/>
                </a:cubicBezTo>
                <a:close/>
                <a:moveTo>
                  <a:pt x="1544278" y="1600088"/>
                </a:moveTo>
                <a:cubicBezTo>
                  <a:pt x="1529953" y="1600088"/>
                  <a:pt x="1515628" y="1594693"/>
                  <a:pt x="1504838" y="1583717"/>
                </a:cubicBezTo>
                <a:lnTo>
                  <a:pt x="1247366" y="1326431"/>
                </a:lnTo>
                <a:cubicBezTo>
                  <a:pt x="1225600" y="1304665"/>
                  <a:pt x="1225600" y="1269318"/>
                  <a:pt x="1247366" y="1247552"/>
                </a:cubicBezTo>
                <a:cubicBezTo>
                  <a:pt x="1269132" y="1225786"/>
                  <a:pt x="1304479" y="1225786"/>
                  <a:pt x="1326245" y="1247552"/>
                </a:cubicBezTo>
                <a:lnTo>
                  <a:pt x="1583531" y="1504838"/>
                </a:lnTo>
                <a:cubicBezTo>
                  <a:pt x="1605297" y="1526605"/>
                  <a:pt x="1605297" y="1561951"/>
                  <a:pt x="1583531" y="1583717"/>
                </a:cubicBezTo>
                <a:cubicBezTo>
                  <a:pt x="1572927" y="1594693"/>
                  <a:pt x="1558603" y="1600088"/>
                  <a:pt x="1544278" y="1600088"/>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4" name="标题 1"/>
          <p:cNvSpPr txBox="1"/>
          <p:nvPr/>
        </p:nvSpPr>
        <p:spPr>
          <a:xfrm rot="0" flipH="0" flipV="0">
            <a:off x="1200493"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5" name="标题 1"/>
          <p:cNvSpPr txBox="1"/>
          <p:nvPr/>
        </p:nvSpPr>
        <p:spPr>
          <a:xfrm rot="0" flipH="0" flipV="0">
            <a:off x="1265925" y="6220973"/>
            <a:ext cx="137688" cy="129774"/>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6" name="标题 1"/>
          <p:cNvSpPr txBox="1"/>
          <p:nvPr/>
        </p:nvSpPr>
        <p:spPr>
          <a:xfrm rot="0" flipH="0" flipV="0">
            <a:off x="779974"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7" name="标题 1"/>
          <p:cNvSpPr txBox="1"/>
          <p:nvPr/>
        </p:nvSpPr>
        <p:spPr>
          <a:xfrm rot="0" flipH="0" flipV="0">
            <a:off x="847200" y="6220973"/>
            <a:ext cx="134100" cy="129774"/>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8" name="标题 1"/>
          <p:cNvSpPr txBox="1"/>
          <p:nvPr/>
        </p:nvSpPr>
        <p:spPr>
          <a:xfrm rot="0" flipH="0" flipV="0">
            <a:off x="359455"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9" name="标题 1"/>
          <p:cNvSpPr txBox="1"/>
          <p:nvPr/>
        </p:nvSpPr>
        <p:spPr>
          <a:xfrm rot="0" flipH="0" flipV="0">
            <a:off x="433830" y="6220973"/>
            <a:ext cx="119802" cy="129774"/>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0" name="标题 1"/>
          <p:cNvSpPr txBox="1"/>
          <p:nvPr/>
        </p:nvSpPr>
        <p:spPr>
          <a:xfrm rot="0" flipH="1" flipV="1">
            <a:off x="-228525" y="5038697"/>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1"/>
          </a:solidFill>
          <a:ln w="12700" cap="sq">
            <a:noFill/>
            <a:miter/>
          </a:ln>
        </p:spPr>
        <p:txBody>
          <a:bodyPr vert="horz" wrap="square" lIns="91440" tIns="45720" rIns="91440" bIns="45720" rtlCol="0" anchor="ctr"/>
          <a:lstStyle/>
          <a:p>
            <a:pPr algn="l"/>
            <a:endParaRPr kumimoji="1" lang="zh-CN" altLang="en-US"/>
          </a:p>
        </p:txBody>
      </p:sp>
      <p:sp>
        <p:nvSpPr>
          <p:cNvPr id="21" name="标题 1"/>
          <p:cNvSpPr txBox="1"/>
          <p:nvPr/>
        </p:nvSpPr>
        <p:spPr>
          <a:xfrm rot="0" flipH="1" flipV="1">
            <a:off x="11597202" y="1006836"/>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3"/>
          </a:solidFill>
          <a:ln w="12700" cap="sq">
            <a:noFill/>
            <a:miter/>
          </a:ln>
        </p:spPr>
        <p:txBody>
          <a:bodyPr vert="horz" wrap="square" lIns="91440" tIns="45720" rIns="91440" bIns="45720" rtlCol="0" anchor="ctr"/>
          <a:lstStyle/>
          <a:p>
            <a:pPr algn="l"/>
            <a:endParaRPr kumimoji="1" lang="zh-CN" altLang="en-US"/>
          </a:p>
        </p:txBody>
      </p:sp>
      <p:sp>
        <p:nvSpPr>
          <p:cNvPr id="22" name="标题 1"/>
          <p:cNvSpPr txBox="1"/>
          <p:nvPr/>
        </p:nvSpPr>
        <p:spPr>
          <a:xfrm rot="0" flipH="0" flipV="0">
            <a:off x="6671599" y="2326493"/>
            <a:ext cx="1062310" cy="2441634"/>
          </a:xfrm>
          <a:custGeom>
            <a:avLst/>
            <a:gdLst>
              <a:gd name="connsiteX0" fmla="*/ 783373 w 1435621"/>
              <a:gd name="connsiteY0" fmla="*/ 1092686 h 3299659"/>
              <a:gd name="connsiteX1" fmla="*/ 1038049 w 1435621"/>
              <a:gd name="connsiteY1" fmla="*/ 615726 h 3299659"/>
              <a:gd name="connsiteX2" fmla="*/ 824020 w 1435621"/>
              <a:gd name="connsiteY2" fmla="*/ 824038 h 3299659"/>
              <a:gd name="connsiteX3" fmla="*/ 769401 w 1435621"/>
              <a:gd name="connsiteY3" fmla="*/ 1090146 h 3299659"/>
              <a:gd name="connsiteX4" fmla="*/ 726849 w 1435621"/>
              <a:gd name="connsiteY4" fmla="*/ 1231773 h 3299659"/>
              <a:gd name="connsiteX5" fmla="*/ 689378 w 1435621"/>
              <a:gd name="connsiteY5" fmla="*/ 1182870 h 3299659"/>
              <a:gd name="connsiteX6" fmla="*/ 566169 w 1435621"/>
              <a:gd name="connsiteY6" fmla="*/ 704005 h 3299659"/>
              <a:gd name="connsiteX7" fmla="*/ 547751 w 1435621"/>
              <a:gd name="connsiteY7" fmla="*/ 314053 h 3299659"/>
              <a:gd name="connsiteX8" fmla="*/ 458837 w 1435621"/>
              <a:gd name="connsiteY8" fmla="*/ 28258 h 3299659"/>
              <a:gd name="connsiteX9" fmla="*/ 362937 w 1435621"/>
              <a:gd name="connsiteY9" fmla="*/ 178141 h 3299659"/>
              <a:gd name="connsiteX10" fmla="*/ 456932 w 1435621"/>
              <a:gd name="connsiteY10" fmla="*/ 558567 h 3299659"/>
              <a:gd name="connsiteX11" fmla="*/ 552832 w 1435621"/>
              <a:gd name="connsiteY11" fmla="*/ 702734 h 3299659"/>
              <a:gd name="connsiteX12" fmla="*/ 632219 w 1435621"/>
              <a:gd name="connsiteY12" fmla="*/ 1117455 h 3299659"/>
              <a:gd name="connsiteX13" fmla="*/ 517266 w 1435621"/>
              <a:gd name="connsiteY13" fmla="*/ 954869 h 3299659"/>
              <a:gd name="connsiteX14" fmla="*/ 415650 w 1435621"/>
              <a:gd name="connsiteY14" fmla="*/ 670979 h 3299659"/>
              <a:gd name="connsiteX15" fmla="*/ 10456 w 1435621"/>
              <a:gd name="connsiteY15" fmla="*/ 376293 h 3299659"/>
              <a:gd name="connsiteX16" fmla="*/ 223215 w 1435621"/>
              <a:gd name="connsiteY16" fmla="*/ 758623 h 3299659"/>
              <a:gd name="connsiteX17" fmla="*/ 503929 w 1435621"/>
              <a:gd name="connsiteY17" fmla="*/ 961220 h 3299659"/>
              <a:gd name="connsiteX18" fmla="*/ 670961 w 1435621"/>
              <a:gd name="connsiteY18" fmla="*/ 1181600 h 3299659"/>
              <a:gd name="connsiteX19" fmla="*/ 678582 w 1435621"/>
              <a:gd name="connsiteY19" fmla="*/ 1192397 h 3299659"/>
              <a:gd name="connsiteX20" fmla="*/ 750348 w 1435621"/>
              <a:gd name="connsiteY20" fmla="*/ 1283216 h 3299659"/>
              <a:gd name="connsiteX21" fmla="*/ 605545 w 1435621"/>
              <a:gd name="connsiteY21" fmla="*/ 1222246 h 3299659"/>
              <a:gd name="connsiteX22" fmla="*/ 389611 w 1435621"/>
              <a:gd name="connsiteY22" fmla="*/ 1069822 h 3299659"/>
              <a:gd name="connsiteX23" fmla="*/ 24428 w 1435621"/>
              <a:gd name="connsiteY23" fmla="*/ 956775 h 3299659"/>
              <a:gd name="connsiteX24" fmla="*/ 281644 w 1435621"/>
              <a:gd name="connsiteY24" fmla="*/ 1175249 h 3299659"/>
              <a:gd name="connsiteX25" fmla="*/ 592208 w 1435621"/>
              <a:gd name="connsiteY25" fmla="*/ 1233043 h 3299659"/>
              <a:gd name="connsiteX26" fmla="*/ 784008 w 1435621"/>
              <a:gd name="connsiteY26" fmla="*/ 1324497 h 3299659"/>
              <a:gd name="connsiteX27" fmla="*/ 787184 w 1435621"/>
              <a:gd name="connsiteY27" fmla="*/ 1328308 h 3299659"/>
              <a:gd name="connsiteX28" fmla="*/ 1089492 w 1435621"/>
              <a:gd name="connsiteY28" fmla="*/ 1960233 h 3299659"/>
              <a:gd name="connsiteX29" fmla="*/ 1097748 w 1435621"/>
              <a:gd name="connsiteY29" fmla="*/ 1997704 h 3299659"/>
              <a:gd name="connsiteX30" fmla="*/ 932622 w 1435621"/>
              <a:gd name="connsiteY30" fmla="*/ 1824322 h 3299659"/>
              <a:gd name="connsiteX31" fmla="*/ 763050 w 1435621"/>
              <a:gd name="connsiteY31" fmla="*/ 1538526 h 3299659"/>
              <a:gd name="connsiteX32" fmla="*/ 524252 w 1435621"/>
              <a:gd name="connsiteY32" fmla="*/ 1310526 h 3299659"/>
              <a:gd name="connsiteX33" fmla="*/ 646827 w 1435621"/>
              <a:gd name="connsiteY33" fmla="*/ 1674438 h 3299659"/>
              <a:gd name="connsiteX34" fmla="*/ 923095 w 1435621"/>
              <a:gd name="connsiteY34" fmla="*/ 1835118 h 3299659"/>
              <a:gd name="connsiteX35" fmla="*/ 1106639 w 1435621"/>
              <a:gd name="connsiteY35" fmla="*/ 2038985 h 3299659"/>
              <a:gd name="connsiteX36" fmla="*/ 1164433 w 1435621"/>
              <a:gd name="connsiteY36" fmla="*/ 2313984 h 3299659"/>
              <a:gd name="connsiteX37" fmla="*/ 1422919 w 1435621"/>
              <a:gd name="connsiteY37" fmla="*/ 3299659 h 3299659"/>
              <a:gd name="connsiteX38" fmla="*/ 1435621 w 1435621"/>
              <a:gd name="connsiteY38" fmla="*/ 3293308 h 3299659"/>
              <a:gd name="connsiteX39" fmla="*/ 1220957 w 1435621"/>
              <a:gd name="connsiteY39" fmla="*/ 2517216 h 3299659"/>
              <a:gd name="connsiteX40" fmla="*/ 1288913 w 1435621"/>
              <a:gd name="connsiteY40" fmla="*/ 2319064 h 3299659"/>
              <a:gd name="connsiteX41" fmla="*/ 1422919 w 1435621"/>
              <a:gd name="connsiteY41" fmla="*/ 1780500 h 3299659"/>
              <a:gd name="connsiteX42" fmla="*/ 1262239 w 1435621"/>
              <a:gd name="connsiteY42" fmla="*/ 1964679 h 3299659"/>
              <a:gd name="connsiteX43" fmla="*/ 1274941 w 1435621"/>
              <a:gd name="connsiteY43" fmla="*/ 2312713 h 3299659"/>
              <a:gd name="connsiteX44" fmla="*/ 1217782 w 1435621"/>
              <a:gd name="connsiteY44" fmla="*/ 2501973 h 3299659"/>
              <a:gd name="connsiteX45" fmla="*/ 1178406 w 1435621"/>
              <a:gd name="connsiteY45" fmla="*/ 2310808 h 3299659"/>
              <a:gd name="connsiteX46" fmla="*/ 1103464 w 1435621"/>
              <a:gd name="connsiteY46" fmla="*/ 1955787 h 3299659"/>
              <a:gd name="connsiteX47" fmla="*/ 1005658 w 1435621"/>
              <a:gd name="connsiteY47" fmla="*/ 1633791 h 3299659"/>
              <a:gd name="connsiteX48" fmla="*/ 1016455 w 1435621"/>
              <a:gd name="connsiteY48" fmla="*/ 1516298 h 3299659"/>
              <a:gd name="connsiteX49" fmla="*/ 1303520 w 1435621"/>
              <a:gd name="connsiteY49" fmla="*/ 1157466 h 3299659"/>
              <a:gd name="connsiteX50" fmla="*/ 1101559 w 1435621"/>
              <a:gd name="connsiteY50" fmla="*/ 1210179 h 3299659"/>
              <a:gd name="connsiteX51" fmla="*/ 1006929 w 1435621"/>
              <a:gd name="connsiteY51" fmla="*/ 1499150 h 3299659"/>
              <a:gd name="connsiteX52" fmla="*/ 989781 w 1435621"/>
              <a:gd name="connsiteY52" fmla="*/ 1598226 h 3299659"/>
              <a:gd name="connsiteX53" fmla="*/ 797981 w 1435621"/>
              <a:gd name="connsiteY53" fmla="*/ 1317511 h 3299659"/>
              <a:gd name="connsiteX54" fmla="*/ 740186 w 1435621"/>
              <a:gd name="connsiteY54" fmla="*/ 1248285 h 3299659"/>
              <a:gd name="connsiteX55" fmla="*/ 783373 w 1435621"/>
              <a:gd name="connsiteY55" fmla="*/ 1092686 h 3299659"/>
            </a:gdLst>
            <a:rect l="l" t="t" r="r" b="b"/>
            <a:pathLst>
              <a:path w="1435621" h="3299659">
                <a:moveTo>
                  <a:pt x="783373" y="1092686"/>
                </a:moveTo>
                <a:cubicBezTo>
                  <a:pt x="984700" y="971382"/>
                  <a:pt x="1046940" y="649386"/>
                  <a:pt x="1038049" y="615726"/>
                </a:cubicBezTo>
                <a:cubicBezTo>
                  <a:pt x="1028522" y="580795"/>
                  <a:pt x="916109" y="644940"/>
                  <a:pt x="824020" y="824038"/>
                </a:cubicBezTo>
                <a:cubicBezTo>
                  <a:pt x="749078" y="970112"/>
                  <a:pt x="761780" y="1060931"/>
                  <a:pt x="769401" y="1090146"/>
                </a:cubicBezTo>
                <a:cubicBezTo>
                  <a:pt x="752253" y="1125076"/>
                  <a:pt x="730025" y="1178424"/>
                  <a:pt x="726849" y="1231773"/>
                </a:cubicBezTo>
                <a:cubicBezTo>
                  <a:pt x="714782" y="1216530"/>
                  <a:pt x="702080" y="1200018"/>
                  <a:pt x="689378" y="1182870"/>
                </a:cubicBezTo>
                <a:cubicBezTo>
                  <a:pt x="558548" y="1006312"/>
                  <a:pt x="558548" y="793554"/>
                  <a:pt x="566169" y="704005"/>
                </a:cubicBezTo>
                <a:cubicBezTo>
                  <a:pt x="667150" y="626522"/>
                  <a:pt x="634125" y="473463"/>
                  <a:pt x="547751" y="314053"/>
                </a:cubicBezTo>
                <a:cubicBezTo>
                  <a:pt x="458837" y="150832"/>
                  <a:pt x="499484" y="84147"/>
                  <a:pt x="458837" y="28258"/>
                </a:cubicBezTo>
                <a:cubicBezTo>
                  <a:pt x="418190" y="-27631"/>
                  <a:pt x="402313" y="-11753"/>
                  <a:pt x="362937" y="178141"/>
                </a:cubicBezTo>
                <a:cubicBezTo>
                  <a:pt x="323561" y="368037"/>
                  <a:pt x="390246" y="444884"/>
                  <a:pt x="456932" y="558567"/>
                </a:cubicBezTo>
                <a:cubicBezTo>
                  <a:pt x="507105" y="644305"/>
                  <a:pt x="539495" y="686857"/>
                  <a:pt x="552832" y="702734"/>
                </a:cubicBezTo>
                <a:cubicBezTo>
                  <a:pt x="546481" y="782122"/>
                  <a:pt x="545846" y="955504"/>
                  <a:pt x="632219" y="1117455"/>
                </a:cubicBezTo>
                <a:cubicBezTo>
                  <a:pt x="586492" y="1062201"/>
                  <a:pt x="544576" y="998691"/>
                  <a:pt x="517266" y="954869"/>
                </a:cubicBezTo>
                <a:cubicBezTo>
                  <a:pt x="522982" y="932641"/>
                  <a:pt x="526158" y="859604"/>
                  <a:pt x="415650" y="670979"/>
                </a:cubicBezTo>
                <a:cubicBezTo>
                  <a:pt x="277199" y="432817"/>
                  <a:pt x="66345" y="351524"/>
                  <a:pt x="10456" y="376293"/>
                </a:cubicBezTo>
                <a:cubicBezTo>
                  <a:pt x="-45433" y="401062"/>
                  <a:pt x="136841" y="594132"/>
                  <a:pt x="223215" y="758623"/>
                </a:cubicBezTo>
                <a:cubicBezTo>
                  <a:pt x="298792" y="901521"/>
                  <a:pt x="462648" y="950424"/>
                  <a:pt x="503929" y="961220"/>
                </a:cubicBezTo>
                <a:cubicBezTo>
                  <a:pt x="540765" y="1020920"/>
                  <a:pt x="605545" y="1118090"/>
                  <a:pt x="670961" y="1181600"/>
                </a:cubicBezTo>
                <a:cubicBezTo>
                  <a:pt x="673501" y="1185411"/>
                  <a:pt x="676041" y="1188586"/>
                  <a:pt x="678582" y="1192397"/>
                </a:cubicBezTo>
                <a:cubicBezTo>
                  <a:pt x="703351" y="1225422"/>
                  <a:pt x="726849" y="1255272"/>
                  <a:pt x="750348" y="1283216"/>
                </a:cubicBezTo>
                <a:cubicBezTo>
                  <a:pt x="702080" y="1254636"/>
                  <a:pt x="644286" y="1233678"/>
                  <a:pt x="605545" y="1222246"/>
                </a:cubicBezTo>
                <a:cubicBezTo>
                  <a:pt x="569345" y="1161912"/>
                  <a:pt x="500754" y="1147305"/>
                  <a:pt x="389611" y="1069822"/>
                </a:cubicBezTo>
                <a:cubicBezTo>
                  <a:pt x="273388" y="988530"/>
                  <a:pt x="98100" y="952329"/>
                  <a:pt x="24428" y="956775"/>
                </a:cubicBezTo>
                <a:cubicBezTo>
                  <a:pt x="-49243" y="961855"/>
                  <a:pt x="131760" y="1094591"/>
                  <a:pt x="281644" y="1175249"/>
                </a:cubicBezTo>
                <a:cubicBezTo>
                  <a:pt x="402948" y="1240029"/>
                  <a:pt x="542670" y="1236854"/>
                  <a:pt x="592208" y="1233043"/>
                </a:cubicBezTo>
                <a:cubicBezTo>
                  <a:pt x="640476" y="1247650"/>
                  <a:pt x="731295" y="1279405"/>
                  <a:pt x="784008" y="1324497"/>
                </a:cubicBezTo>
                <a:cubicBezTo>
                  <a:pt x="785279" y="1325768"/>
                  <a:pt x="786549" y="1327038"/>
                  <a:pt x="787184" y="1328308"/>
                </a:cubicBezTo>
                <a:cubicBezTo>
                  <a:pt x="910393" y="1474381"/>
                  <a:pt x="1007564" y="1589970"/>
                  <a:pt x="1089492" y="1960233"/>
                </a:cubicBezTo>
                <a:cubicBezTo>
                  <a:pt x="1092032" y="1972935"/>
                  <a:pt x="1095208" y="1985002"/>
                  <a:pt x="1097748" y="1997704"/>
                </a:cubicBezTo>
                <a:cubicBezTo>
                  <a:pt x="1050751" y="1927843"/>
                  <a:pt x="982160" y="1865603"/>
                  <a:pt x="932622" y="1824322"/>
                </a:cubicBezTo>
                <a:cubicBezTo>
                  <a:pt x="928176" y="1788756"/>
                  <a:pt x="904042" y="1662371"/>
                  <a:pt x="763050" y="1538526"/>
                </a:cubicBezTo>
                <a:cubicBezTo>
                  <a:pt x="596654" y="1393089"/>
                  <a:pt x="573790" y="1320687"/>
                  <a:pt x="524252" y="1310526"/>
                </a:cubicBezTo>
                <a:cubicBezTo>
                  <a:pt x="474715" y="1300999"/>
                  <a:pt x="491862" y="1488989"/>
                  <a:pt x="646827" y="1674438"/>
                </a:cubicBezTo>
                <a:cubicBezTo>
                  <a:pt x="776387" y="1830037"/>
                  <a:pt x="890070" y="1837024"/>
                  <a:pt x="923095" y="1835118"/>
                </a:cubicBezTo>
                <a:cubicBezTo>
                  <a:pt x="980254" y="1882116"/>
                  <a:pt x="1062817" y="1958328"/>
                  <a:pt x="1106639" y="2038985"/>
                </a:cubicBezTo>
                <a:cubicBezTo>
                  <a:pt x="1125692" y="2128534"/>
                  <a:pt x="1145380" y="2222529"/>
                  <a:pt x="1164433" y="2313984"/>
                </a:cubicBezTo>
                <a:cubicBezTo>
                  <a:pt x="1246361" y="2711557"/>
                  <a:pt x="1331465" y="3123102"/>
                  <a:pt x="1422919" y="3299659"/>
                </a:cubicBezTo>
                <a:lnTo>
                  <a:pt x="1435621" y="3293308"/>
                </a:lnTo>
                <a:cubicBezTo>
                  <a:pt x="1360679" y="3148506"/>
                  <a:pt x="1289548" y="2843022"/>
                  <a:pt x="1220957" y="2517216"/>
                </a:cubicBezTo>
                <a:cubicBezTo>
                  <a:pt x="1273671" y="2484190"/>
                  <a:pt x="1286373" y="2381304"/>
                  <a:pt x="1288913" y="2319064"/>
                </a:cubicBezTo>
                <a:cubicBezTo>
                  <a:pt x="1345437" y="2253014"/>
                  <a:pt x="1440702" y="1862428"/>
                  <a:pt x="1422919" y="1780500"/>
                </a:cubicBezTo>
                <a:cubicBezTo>
                  <a:pt x="1404502" y="1695396"/>
                  <a:pt x="1320033" y="1737313"/>
                  <a:pt x="1262239" y="1964679"/>
                </a:cubicBezTo>
                <a:cubicBezTo>
                  <a:pt x="1215241" y="2150128"/>
                  <a:pt x="1257793" y="2273337"/>
                  <a:pt x="1274941" y="2312713"/>
                </a:cubicBezTo>
                <a:cubicBezTo>
                  <a:pt x="1273036" y="2369872"/>
                  <a:pt x="1262874" y="2468949"/>
                  <a:pt x="1217782" y="2501973"/>
                </a:cubicBezTo>
                <a:cubicBezTo>
                  <a:pt x="1204445" y="2438463"/>
                  <a:pt x="1191108" y="2374318"/>
                  <a:pt x="1178406" y="2310808"/>
                </a:cubicBezTo>
                <a:cubicBezTo>
                  <a:pt x="1153637" y="2191409"/>
                  <a:pt x="1128233" y="2068200"/>
                  <a:pt x="1103464" y="1955787"/>
                </a:cubicBezTo>
                <a:cubicBezTo>
                  <a:pt x="1072979" y="1818606"/>
                  <a:pt x="1040589" y="1716354"/>
                  <a:pt x="1005658" y="1633791"/>
                </a:cubicBezTo>
                <a:cubicBezTo>
                  <a:pt x="999943" y="1589334"/>
                  <a:pt x="1008834" y="1544242"/>
                  <a:pt x="1016455" y="1516298"/>
                </a:cubicBezTo>
                <a:cubicBezTo>
                  <a:pt x="1139665" y="1475016"/>
                  <a:pt x="1315588" y="1218436"/>
                  <a:pt x="1303520" y="1157466"/>
                </a:cubicBezTo>
                <a:cubicBezTo>
                  <a:pt x="1291453" y="1095226"/>
                  <a:pt x="1221592" y="1103483"/>
                  <a:pt x="1101559" y="1210179"/>
                </a:cubicBezTo>
                <a:cubicBezTo>
                  <a:pt x="1003753" y="1296553"/>
                  <a:pt x="1003753" y="1445802"/>
                  <a:pt x="1006929" y="1499150"/>
                </a:cubicBezTo>
                <a:cubicBezTo>
                  <a:pt x="1000578" y="1520109"/>
                  <a:pt x="990416" y="1556944"/>
                  <a:pt x="989781" y="1598226"/>
                </a:cubicBezTo>
                <a:cubicBezTo>
                  <a:pt x="933257" y="1478192"/>
                  <a:pt x="870382" y="1403250"/>
                  <a:pt x="797981" y="1317511"/>
                </a:cubicBezTo>
                <a:cubicBezTo>
                  <a:pt x="778928" y="1295283"/>
                  <a:pt x="759875" y="1272420"/>
                  <a:pt x="740186" y="1248285"/>
                </a:cubicBezTo>
                <a:cubicBezTo>
                  <a:pt x="738916" y="1191762"/>
                  <a:pt x="764320" y="1130157"/>
                  <a:pt x="783373" y="1092686"/>
                </a:cubicBezTo>
                <a:close/>
              </a:path>
            </a:pathLst>
          </a:custGeom>
          <a:solidFill>
            <a:schemeClr val="bg1"/>
          </a:solidFill>
          <a:ln w="6350" cap="flat">
            <a:noFill/>
            <a:miter/>
          </a:ln>
        </p:spPr>
        <p:txBody>
          <a:bodyPr vert="horz" wrap="square" lIns="91440" tIns="45720" rIns="91440" bIns="45720" rtlCol="0" anchor="ctr"/>
          <a:lstStyle/>
          <a:p>
            <a:pPr algn="l"/>
            <a:endParaRPr kumimoji="1" lang="zh-CN" altLang="en-US"/>
          </a:p>
        </p:txBody>
      </p:sp>
      <p:sp>
        <p:nvSpPr>
          <p:cNvPr id="23" name="标题 1"/>
          <p:cNvSpPr txBox="1"/>
          <p:nvPr/>
        </p:nvSpPr>
        <p:spPr>
          <a:xfrm rot="0" flipH="1" flipV="0">
            <a:off x="10315789" y="3663498"/>
            <a:ext cx="1127415" cy="1239152"/>
          </a:xfrm>
          <a:custGeom>
            <a:avLst/>
            <a:gdLst>
              <a:gd name="connsiteX0" fmla="*/ 1107860 w 1538119"/>
              <a:gd name="connsiteY0" fmla="*/ 1185719 h 1690561"/>
              <a:gd name="connsiteX1" fmla="*/ 1489801 w 1538119"/>
              <a:gd name="connsiteY1" fmla="*/ 1626651 h 1690561"/>
              <a:gd name="connsiteX2" fmla="*/ 1167479 w 1538119"/>
              <a:gd name="connsiteY2" fmla="*/ 1291443 h 1690561"/>
              <a:gd name="connsiteX3" fmla="*/ 1155029 w 1538119"/>
              <a:gd name="connsiteY3" fmla="*/ 964931 h 1690561"/>
              <a:gd name="connsiteX4" fmla="*/ 1194480 w 1538119"/>
              <a:gd name="connsiteY4" fmla="*/ 973132 h 1690561"/>
              <a:gd name="connsiteX5" fmla="*/ 1443439 w 1538119"/>
              <a:gd name="connsiteY5" fmla="*/ 1037277 h 1690561"/>
              <a:gd name="connsiteX6" fmla="*/ 1522191 w 1538119"/>
              <a:gd name="connsiteY6" fmla="*/ 1197323 h 1690561"/>
              <a:gd name="connsiteX7" fmla="*/ 1345633 w 1538119"/>
              <a:gd name="connsiteY7" fmla="*/ 1124921 h 1690561"/>
              <a:gd name="connsiteX8" fmla="*/ 1014746 w 1538119"/>
              <a:gd name="connsiteY8" fmla="*/ 1028386 h 1690561"/>
              <a:gd name="connsiteX9" fmla="*/ 1155029 w 1538119"/>
              <a:gd name="connsiteY9" fmla="*/ 964931 h 1690561"/>
              <a:gd name="connsiteX10" fmla="*/ 1186809 w 1538119"/>
              <a:gd name="connsiteY10" fmla="*/ 302813 h 1690561"/>
              <a:gd name="connsiteX11" fmla="*/ 1197655 w 1538119"/>
              <a:gd name="connsiteY11" fmla="*/ 305007 h 1690561"/>
              <a:gd name="connsiteX12" fmla="*/ 1261165 w 1538119"/>
              <a:gd name="connsiteY12" fmla="*/ 537454 h 1690561"/>
              <a:gd name="connsiteX13" fmla="*/ 1144941 w 1538119"/>
              <a:gd name="connsiteY13" fmla="*/ 730524 h 1690561"/>
              <a:gd name="connsiteX14" fmla="*/ 983950 w 1538119"/>
              <a:gd name="connsiteY14" fmla="*/ 936294 h 1690561"/>
              <a:gd name="connsiteX15" fmla="*/ 969035 w 1538119"/>
              <a:gd name="connsiteY15" fmla="*/ 965481 h 1690561"/>
              <a:gd name="connsiteX16" fmla="*/ 985293 w 1538119"/>
              <a:gd name="connsiteY16" fmla="*/ 988492 h 1690561"/>
              <a:gd name="connsiteX17" fmla="*/ 986801 w 1538119"/>
              <a:gd name="connsiteY17" fmla="*/ 989010 h 1690561"/>
              <a:gd name="connsiteX18" fmla="*/ 986499 w 1538119"/>
              <a:gd name="connsiteY18" fmla="*/ 990199 h 1690561"/>
              <a:gd name="connsiteX19" fmla="*/ 1034161 w 1538119"/>
              <a:gd name="connsiteY19" fmla="*/ 1057659 h 1690561"/>
              <a:gd name="connsiteX20" fmla="*/ 1034434 w 1538119"/>
              <a:gd name="connsiteY20" fmla="*/ 1057601 h 1690561"/>
              <a:gd name="connsiteX21" fmla="*/ 1034215 w 1538119"/>
              <a:gd name="connsiteY21" fmla="*/ 1057734 h 1690561"/>
              <a:gd name="connsiteX22" fmla="*/ 1038395 w 1538119"/>
              <a:gd name="connsiteY22" fmla="*/ 1063651 h 1690561"/>
              <a:gd name="connsiteX23" fmla="*/ 1103660 w 1538119"/>
              <a:gd name="connsiteY23" fmla="*/ 1178270 h 1690561"/>
              <a:gd name="connsiteX24" fmla="*/ 1107860 w 1538119"/>
              <a:gd name="connsiteY24" fmla="*/ 1185719 h 1690561"/>
              <a:gd name="connsiteX25" fmla="*/ 1013383 w 1538119"/>
              <a:gd name="connsiteY25" fmla="*/ 1076649 h 1690561"/>
              <a:gd name="connsiteX26" fmla="*/ 1008157 w 1538119"/>
              <a:gd name="connsiteY26" fmla="*/ 1082370 h 1690561"/>
              <a:gd name="connsiteX27" fmla="*/ 980450 w 1538119"/>
              <a:gd name="connsiteY27" fmla="*/ 1196688 h 1690561"/>
              <a:gd name="connsiteX28" fmla="*/ 877564 w 1538119"/>
              <a:gd name="connsiteY28" fmla="*/ 1423419 h 1690561"/>
              <a:gd name="connsiteX29" fmla="*/ 826756 w 1538119"/>
              <a:gd name="connsiteY29" fmla="*/ 1679364 h 1690561"/>
              <a:gd name="connsiteX30" fmla="*/ 811514 w 1538119"/>
              <a:gd name="connsiteY30" fmla="*/ 1637447 h 1690561"/>
              <a:gd name="connsiteX31" fmla="*/ 786110 w 1538119"/>
              <a:gd name="connsiteY31" fmla="*/ 1301480 h 1690561"/>
              <a:gd name="connsiteX32" fmla="*/ 993755 w 1538119"/>
              <a:gd name="connsiteY32" fmla="*/ 1066179 h 1690561"/>
              <a:gd name="connsiteX33" fmla="*/ 1002683 w 1538119"/>
              <a:gd name="connsiteY33" fmla="*/ 1064296 h 1690561"/>
              <a:gd name="connsiteX34" fmla="*/ 963860 w 1538119"/>
              <a:gd name="connsiteY34" fmla="*/ 1019477 h 1690561"/>
              <a:gd name="connsiteX35" fmla="*/ 954798 w 1538119"/>
              <a:gd name="connsiteY35" fmla="*/ 1027123 h 1690561"/>
              <a:gd name="connsiteX36" fmla="*/ 847714 w 1538119"/>
              <a:gd name="connsiteY36" fmla="*/ 1086816 h 1690561"/>
              <a:gd name="connsiteX37" fmla="*/ 607011 w 1538119"/>
              <a:gd name="connsiteY37" fmla="*/ 1257023 h 1690561"/>
              <a:gd name="connsiteX38" fmla="*/ 420292 w 1538119"/>
              <a:gd name="connsiteY38" fmla="*/ 1248131 h 1690561"/>
              <a:gd name="connsiteX39" fmla="*/ 784204 w 1538119"/>
              <a:gd name="connsiteY39" fmla="*/ 1023306 h 1690561"/>
              <a:gd name="connsiteX40" fmla="*/ 917655 w 1538119"/>
              <a:gd name="connsiteY40" fmla="*/ 976388 h 1690561"/>
              <a:gd name="connsiteX41" fmla="*/ 927737 w 1538119"/>
              <a:gd name="connsiteY41" fmla="*/ 977775 h 1690561"/>
              <a:gd name="connsiteX42" fmla="*/ 814650 w 1538119"/>
              <a:gd name="connsiteY42" fmla="*/ 847221 h 1690561"/>
              <a:gd name="connsiteX43" fmla="*/ 813082 w 1538119"/>
              <a:gd name="connsiteY43" fmla="*/ 850182 h 1690561"/>
              <a:gd name="connsiteX44" fmla="*/ 540326 w 1538119"/>
              <a:gd name="connsiteY44" fmla="*/ 1077925 h 1690561"/>
              <a:gd name="connsiteX45" fmla="*/ 260882 w 1538119"/>
              <a:gd name="connsiteY45" fmla="*/ 992821 h 1690561"/>
              <a:gd name="connsiteX46" fmla="*/ 116079 w 1538119"/>
              <a:gd name="connsiteY46" fmla="*/ 965512 h 1690561"/>
              <a:gd name="connsiteX47" fmla="*/ 302799 w 1538119"/>
              <a:gd name="connsiteY47" fmla="*/ 835952 h 1690561"/>
              <a:gd name="connsiteX48" fmla="*/ 549853 w 1538119"/>
              <a:gd name="connsiteY48" fmla="*/ 905177 h 1690561"/>
              <a:gd name="connsiteX49" fmla="*/ 788826 w 1538119"/>
              <a:gd name="connsiteY49" fmla="*/ 846541 h 1690561"/>
              <a:gd name="connsiteX50" fmla="*/ 804019 w 1538119"/>
              <a:gd name="connsiteY50" fmla="*/ 834949 h 1690561"/>
              <a:gd name="connsiteX51" fmla="*/ 748518 w 1538119"/>
              <a:gd name="connsiteY51" fmla="*/ 770875 h 1690561"/>
              <a:gd name="connsiteX52" fmla="*/ 723392 w 1538119"/>
              <a:gd name="connsiteY52" fmla="*/ 771780 h 1690561"/>
              <a:gd name="connsiteX53" fmla="*/ 495234 w 1538119"/>
              <a:gd name="connsiteY53" fmla="*/ 712742 h 1690561"/>
              <a:gd name="connsiteX54" fmla="*/ 182129 w 1538119"/>
              <a:gd name="connsiteY54" fmla="*/ 604775 h 1690561"/>
              <a:gd name="connsiteX55" fmla="*/ 20813 w 1538119"/>
              <a:gd name="connsiteY55" fmla="*/ 412339 h 1690561"/>
              <a:gd name="connsiteX56" fmla="*/ 139177 w 1538119"/>
              <a:gd name="connsiteY56" fmla="*/ 380547 h 1690561"/>
              <a:gd name="connsiteX57" fmla="*/ 182734 w 1538119"/>
              <a:gd name="connsiteY57" fmla="*/ 381437 h 1690561"/>
              <a:gd name="connsiteX58" fmla="*/ 247545 w 1538119"/>
              <a:gd name="connsiteY58" fmla="*/ 411704 h 1690561"/>
              <a:gd name="connsiteX59" fmla="*/ 537150 w 1538119"/>
              <a:gd name="connsiteY59" fmla="*/ 496173 h 1690561"/>
              <a:gd name="connsiteX60" fmla="*/ 779758 w 1538119"/>
              <a:gd name="connsiteY60" fmla="*/ 767995 h 1690561"/>
              <a:gd name="connsiteX61" fmla="*/ 779630 w 1538119"/>
              <a:gd name="connsiteY61" fmla="*/ 768012 h 1690561"/>
              <a:gd name="connsiteX62" fmla="*/ 816504 w 1538119"/>
              <a:gd name="connsiteY62" fmla="*/ 800145 h 1690561"/>
              <a:gd name="connsiteX63" fmla="*/ 830937 w 1538119"/>
              <a:gd name="connsiteY63" fmla="*/ 814410 h 1690561"/>
              <a:gd name="connsiteX64" fmla="*/ 831837 w 1538119"/>
              <a:gd name="connsiteY64" fmla="*/ 813723 h 1690561"/>
              <a:gd name="connsiteX65" fmla="*/ 831328 w 1538119"/>
              <a:gd name="connsiteY65" fmla="*/ 814797 h 1690561"/>
              <a:gd name="connsiteX66" fmla="*/ 889954 w 1538119"/>
              <a:gd name="connsiteY66" fmla="*/ 872742 h 1690561"/>
              <a:gd name="connsiteX67" fmla="*/ 968671 w 1538119"/>
              <a:gd name="connsiteY67" fmla="*/ 964966 h 1690561"/>
              <a:gd name="connsiteX68" fmla="*/ 968919 w 1538119"/>
              <a:gd name="connsiteY68" fmla="*/ 965316 h 1690561"/>
              <a:gd name="connsiteX69" fmla="*/ 966182 w 1538119"/>
              <a:gd name="connsiteY69" fmla="*/ 959999 h 1690561"/>
              <a:gd name="connsiteX70" fmla="*/ 1023637 w 1538119"/>
              <a:gd name="connsiteY70" fmla="*/ 717187 h 1690561"/>
              <a:gd name="connsiteX71" fmla="*/ 1086512 w 1538119"/>
              <a:gd name="connsiteY71" fmla="*/ 416149 h 1690561"/>
              <a:gd name="connsiteX72" fmla="*/ 1186809 w 1538119"/>
              <a:gd name="connsiteY72" fmla="*/ 302813 h 1690561"/>
              <a:gd name="connsiteX73" fmla="*/ 720059 w 1538119"/>
              <a:gd name="connsiteY73" fmla="*/ 1429 h 1690561"/>
              <a:gd name="connsiteX74" fmla="*/ 862956 w 1538119"/>
              <a:gd name="connsiteY74" fmla="*/ 235781 h 1690561"/>
              <a:gd name="connsiteX75" fmla="*/ 908049 w 1538119"/>
              <a:gd name="connsiteY75" fmla="*/ 560952 h 1690561"/>
              <a:gd name="connsiteX76" fmla="*/ 818499 w 1538119"/>
              <a:gd name="connsiteY76" fmla="*/ 800385 h 1690561"/>
              <a:gd name="connsiteX77" fmla="*/ 796271 w 1538119"/>
              <a:gd name="connsiteY77" fmla="*/ 610491 h 1690561"/>
              <a:gd name="connsiteX78" fmla="*/ 680048 w 1538119"/>
              <a:gd name="connsiteY78" fmla="*/ 305007 h 1690561"/>
              <a:gd name="connsiteX79" fmla="*/ 720059 w 1538119"/>
              <a:gd name="connsiteY79" fmla="*/ 1429 h 1690561"/>
            </a:gdLst>
            <a:rect l="l" t="t" r="r" b="b"/>
            <a:pathLst>
              <a:path w="1538119" h="1690561">
                <a:moveTo>
                  <a:pt x="1107860" y="1185719"/>
                </a:moveTo>
                <a:lnTo>
                  <a:pt x="1489801" y="1626651"/>
                </a:lnTo>
                <a:cubicBezTo>
                  <a:pt x="1489801" y="1626651"/>
                  <a:pt x="1320100" y="1533778"/>
                  <a:pt x="1167479" y="1291443"/>
                </a:cubicBezTo>
                <a:close/>
                <a:moveTo>
                  <a:pt x="1155029" y="964931"/>
                </a:moveTo>
                <a:cubicBezTo>
                  <a:pt x="1167498" y="965938"/>
                  <a:pt x="1180667" y="968528"/>
                  <a:pt x="1194480" y="973132"/>
                </a:cubicBezTo>
                <a:cubicBezTo>
                  <a:pt x="1305622" y="1010603"/>
                  <a:pt x="1379929" y="943283"/>
                  <a:pt x="1443439" y="1037277"/>
                </a:cubicBezTo>
                <a:cubicBezTo>
                  <a:pt x="1506949" y="1131907"/>
                  <a:pt x="1567918" y="1202403"/>
                  <a:pt x="1522191" y="1197323"/>
                </a:cubicBezTo>
                <a:cubicBezTo>
                  <a:pt x="1476464" y="1192242"/>
                  <a:pt x="1459951" y="1094436"/>
                  <a:pt x="1345633" y="1124921"/>
                </a:cubicBezTo>
                <a:cubicBezTo>
                  <a:pt x="1231315" y="1154771"/>
                  <a:pt x="1139861" y="954079"/>
                  <a:pt x="1014746" y="1028386"/>
                </a:cubicBezTo>
                <a:cubicBezTo>
                  <a:pt x="1014746" y="1028386"/>
                  <a:pt x="1067747" y="957881"/>
                  <a:pt x="1155029" y="964931"/>
                </a:cubicBezTo>
                <a:close/>
                <a:moveTo>
                  <a:pt x="1186809" y="302813"/>
                </a:moveTo>
                <a:cubicBezTo>
                  <a:pt x="1191463" y="301712"/>
                  <a:pt x="1194797" y="302943"/>
                  <a:pt x="1197655" y="305007"/>
                </a:cubicBezTo>
                <a:cubicBezTo>
                  <a:pt x="1209722" y="313263"/>
                  <a:pt x="1234490" y="412974"/>
                  <a:pt x="1261165" y="537454"/>
                </a:cubicBezTo>
                <a:cubicBezTo>
                  <a:pt x="1287839" y="661933"/>
                  <a:pt x="1151292" y="649866"/>
                  <a:pt x="1144941" y="730524"/>
                </a:cubicBezTo>
                <a:cubicBezTo>
                  <a:pt x="1138828" y="801100"/>
                  <a:pt x="1029145" y="868272"/>
                  <a:pt x="983950" y="936294"/>
                </a:cubicBezTo>
                <a:lnTo>
                  <a:pt x="969035" y="965481"/>
                </a:lnTo>
                <a:lnTo>
                  <a:pt x="985293" y="988492"/>
                </a:lnTo>
                <a:lnTo>
                  <a:pt x="986801" y="989010"/>
                </a:lnTo>
                <a:lnTo>
                  <a:pt x="986499" y="990199"/>
                </a:lnTo>
                <a:lnTo>
                  <a:pt x="1034161" y="1057659"/>
                </a:lnTo>
                <a:lnTo>
                  <a:pt x="1034434" y="1057601"/>
                </a:lnTo>
                <a:lnTo>
                  <a:pt x="1034215" y="1057734"/>
                </a:lnTo>
                <a:lnTo>
                  <a:pt x="1038395" y="1063651"/>
                </a:lnTo>
                <a:cubicBezTo>
                  <a:pt x="1061118" y="1099190"/>
                  <a:pt x="1083099" y="1137386"/>
                  <a:pt x="1103660" y="1178270"/>
                </a:cubicBezTo>
                <a:lnTo>
                  <a:pt x="1107860" y="1185719"/>
                </a:lnTo>
                <a:lnTo>
                  <a:pt x="1013383" y="1076649"/>
                </a:lnTo>
                <a:lnTo>
                  <a:pt x="1008157" y="1082370"/>
                </a:lnTo>
                <a:cubicBezTo>
                  <a:pt x="994899" y="1102217"/>
                  <a:pt x="981403" y="1136989"/>
                  <a:pt x="980450" y="1196688"/>
                </a:cubicBezTo>
                <a:cubicBezTo>
                  <a:pt x="978545" y="1316087"/>
                  <a:pt x="902968" y="1331329"/>
                  <a:pt x="877564" y="1423419"/>
                </a:cubicBezTo>
                <a:cubicBezTo>
                  <a:pt x="852160" y="1516143"/>
                  <a:pt x="912495" y="1613949"/>
                  <a:pt x="826756" y="1679364"/>
                </a:cubicBezTo>
                <a:cubicBezTo>
                  <a:pt x="826756" y="1679364"/>
                  <a:pt x="803258" y="1723186"/>
                  <a:pt x="811514" y="1637447"/>
                </a:cubicBezTo>
                <a:cubicBezTo>
                  <a:pt x="819770" y="1551709"/>
                  <a:pt x="676873" y="1401190"/>
                  <a:pt x="786110" y="1301480"/>
                </a:cubicBezTo>
                <a:cubicBezTo>
                  <a:pt x="881137" y="1214233"/>
                  <a:pt x="908089" y="1098783"/>
                  <a:pt x="993755" y="1066179"/>
                </a:cubicBezTo>
                <a:lnTo>
                  <a:pt x="1002683" y="1064296"/>
                </a:lnTo>
                <a:lnTo>
                  <a:pt x="963860" y="1019477"/>
                </a:lnTo>
                <a:lnTo>
                  <a:pt x="954798" y="1027123"/>
                </a:lnTo>
                <a:cubicBezTo>
                  <a:pt x="934554" y="1042399"/>
                  <a:pt x="901539" y="1062285"/>
                  <a:pt x="847714" y="1086816"/>
                </a:cubicBezTo>
                <a:cubicBezTo>
                  <a:pt x="704181" y="1152231"/>
                  <a:pt x="709897" y="1262103"/>
                  <a:pt x="607011" y="1257023"/>
                </a:cubicBezTo>
                <a:cubicBezTo>
                  <a:pt x="504125" y="1251942"/>
                  <a:pt x="366308" y="1337045"/>
                  <a:pt x="420292" y="1248131"/>
                </a:cubicBezTo>
                <a:cubicBezTo>
                  <a:pt x="436804" y="1220822"/>
                  <a:pt x="698466" y="1102058"/>
                  <a:pt x="784204" y="1023306"/>
                </a:cubicBezTo>
                <a:cubicBezTo>
                  <a:pt x="827074" y="983612"/>
                  <a:pt x="877723" y="975038"/>
                  <a:pt x="917655" y="976388"/>
                </a:cubicBezTo>
                <a:lnTo>
                  <a:pt x="927737" y="977775"/>
                </a:lnTo>
                <a:lnTo>
                  <a:pt x="814650" y="847221"/>
                </a:lnTo>
                <a:lnTo>
                  <a:pt x="813082" y="850182"/>
                </a:lnTo>
                <a:cubicBezTo>
                  <a:pt x="775750" y="916451"/>
                  <a:pt x="683224" y="1052203"/>
                  <a:pt x="540326" y="1077925"/>
                </a:cubicBezTo>
                <a:cubicBezTo>
                  <a:pt x="349796" y="1112855"/>
                  <a:pt x="380280" y="1011874"/>
                  <a:pt x="260882" y="992821"/>
                </a:cubicBezTo>
                <a:cubicBezTo>
                  <a:pt x="141483" y="974403"/>
                  <a:pt x="79244" y="1019495"/>
                  <a:pt x="116079" y="965512"/>
                </a:cubicBezTo>
                <a:cubicBezTo>
                  <a:pt x="152915" y="911528"/>
                  <a:pt x="170062" y="790859"/>
                  <a:pt x="302799" y="835952"/>
                </a:cubicBezTo>
                <a:cubicBezTo>
                  <a:pt x="435535" y="881678"/>
                  <a:pt x="459033" y="975674"/>
                  <a:pt x="549853" y="905177"/>
                </a:cubicBezTo>
                <a:cubicBezTo>
                  <a:pt x="629875" y="844605"/>
                  <a:pt x="693365" y="904622"/>
                  <a:pt x="788826" y="846541"/>
                </a:cubicBezTo>
                <a:lnTo>
                  <a:pt x="804019" y="834949"/>
                </a:lnTo>
                <a:lnTo>
                  <a:pt x="748518" y="770875"/>
                </a:lnTo>
                <a:lnTo>
                  <a:pt x="723392" y="771780"/>
                </a:lnTo>
                <a:cubicBezTo>
                  <a:pt x="666214" y="772133"/>
                  <a:pt x="575018" y="763153"/>
                  <a:pt x="495234" y="712742"/>
                </a:cubicBezTo>
                <a:cubicBezTo>
                  <a:pt x="367578" y="631449"/>
                  <a:pt x="296447" y="739416"/>
                  <a:pt x="182129" y="604775"/>
                </a:cubicBezTo>
                <a:cubicBezTo>
                  <a:pt x="67811" y="470133"/>
                  <a:pt x="-48413" y="421230"/>
                  <a:pt x="20813" y="412339"/>
                </a:cubicBezTo>
                <a:cubicBezTo>
                  <a:pt x="59753" y="407695"/>
                  <a:pt x="97286" y="386171"/>
                  <a:pt x="139177" y="380547"/>
                </a:cubicBezTo>
                <a:cubicBezTo>
                  <a:pt x="153140" y="378673"/>
                  <a:pt x="167588" y="378565"/>
                  <a:pt x="182734" y="381437"/>
                </a:cubicBezTo>
                <a:cubicBezTo>
                  <a:pt x="202929" y="385268"/>
                  <a:pt x="224364" y="394397"/>
                  <a:pt x="247545" y="411704"/>
                </a:cubicBezTo>
                <a:cubicBezTo>
                  <a:pt x="340269" y="480295"/>
                  <a:pt x="367578" y="470133"/>
                  <a:pt x="537150" y="496173"/>
                </a:cubicBezTo>
                <a:cubicBezTo>
                  <a:pt x="707357" y="521577"/>
                  <a:pt x="779758" y="767995"/>
                  <a:pt x="779758" y="767995"/>
                </a:cubicBezTo>
                <a:lnTo>
                  <a:pt x="779630" y="768012"/>
                </a:lnTo>
                <a:lnTo>
                  <a:pt x="816504" y="800145"/>
                </a:lnTo>
                <a:lnTo>
                  <a:pt x="830937" y="814410"/>
                </a:lnTo>
                <a:lnTo>
                  <a:pt x="831837" y="813723"/>
                </a:lnTo>
                <a:lnTo>
                  <a:pt x="831328" y="814797"/>
                </a:lnTo>
                <a:lnTo>
                  <a:pt x="889954" y="872742"/>
                </a:lnTo>
                <a:cubicBezTo>
                  <a:pt x="915636" y="900196"/>
                  <a:pt x="942196" y="930922"/>
                  <a:pt x="968671" y="964966"/>
                </a:cubicBezTo>
                <a:lnTo>
                  <a:pt x="968919" y="965316"/>
                </a:lnTo>
                <a:lnTo>
                  <a:pt x="966182" y="959999"/>
                </a:lnTo>
                <a:cubicBezTo>
                  <a:pt x="954173" y="934818"/>
                  <a:pt x="913050" y="827218"/>
                  <a:pt x="1023637" y="717187"/>
                </a:cubicBezTo>
                <a:cubicBezTo>
                  <a:pt x="1150022" y="591437"/>
                  <a:pt x="1005219" y="530467"/>
                  <a:pt x="1086512" y="416149"/>
                </a:cubicBezTo>
                <a:cubicBezTo>
                  <a:pt x="1147006" y="330410"/>
                  <a:pt x="1172846" y="306118"/>
                  <a:pt x="1186809" y="302813"/>
                </a:cubicBezTo>
                <a:close/>
                <a:moveTo>
                  <a:pt x="720059" y="1429"/>
                </a:moveTo>
                <a:cubicBezTo>
                  <a:pt x="765786" y="-10003"/>
                  <a:pt x="784204" y="45251"/>
                  <a:pt x="862956" y="235781"/>
                </a:cubicBezTo>
                <a:cubicBezTo>
                  <a:pt x="941709" y="426311"/>
                  <a:pt x="872483" y="427581"/>
                  <a:pt x="908049" y="560952"/>
                </a:cubicBezTo>
                <a:cubicBezTo>
                  <a:pt x="942980" y="693054"/>
                  <a:pt x="818499" y="800385"/>
                  <a:pt x="818499" y="800385"/>
                </a:cubicBezTo>
                <a:cubicBezTo>
                  <a:pt x="818499" y="800385"/>
                  <a:pt x="847079" y="684797"/>
                  <a:pt x="796271" y="610491"/>
                </a:cubicBezTo>
                <a:cubicBezTo>
                  <a:pt x="746098" y="536184"/>
                  <a:pt x="628605" y="452350"/>
                  <a:pt x="680048" y="305007"/>
                </a:cubicBezTo>
                <a:cubicBezTo>
                  <a:pt x="731491" y="157664"/>
                  <a:pt x="674332" y="12861"/>
                  <a:pt x="720059" y="1429"/>
                </a:cubicBezTo>
                <a:close/>
              </a:path>
            </a:pathLst>
          </a:custGeom>
          <a:solidFill>
            <a:schemeClr val="bg1"/>
          </a:solidFill>
          <a:ln w="16547" cap="rnd">
            <a:noFill/>
            <a:miter/>
          </a:ln>
        </p:spPr>
        <p:txBody>
          <a:bodyPr vert="horz" wrap="square" lIns="91440" tIns="45720" rIns="91440" bIns="45720" rtlCol="0" anchor="ctr"/>
          <a:lstStyle/>
          <a:p>
            <a:pPr algn="l"/>
            <a:endParaRPr kumimoji="1" lang="zh-CN" altLang="en-US"/>
          </a:p>
        </p:txBody>
      </p:sp>
      <p:sp>
        <p:nvSpPr>
          <p:cNvPr id="24" name="标题 1"/>
          <p:cNvSpPr txBox="1"/>
          <p:nvPr/>
        </p:nvSpPr>
        <p:spPr>
          <a:xfrm rot="0" flipH="0" flipV="0">
            <a:off x="1034050" y="816704"/>
            <a:ext cx="1550120" cy="2041194"/>
          </a:xfrm>
          <a:prstGeom prst="rect">
            <a:avLst/>
          </a:prstGeom>
          <a:noFill/>
          <a:ln>
            <a:noFill/>
          </a:ln>
          <a:effectLst/>
        </p:spPr>
        <p:txBody>
          <a:bodyPr vert="horz" wrap="square" lIns="0" tIns="0" rIns="0" bIns="0" rtlCol="0" anchor="b"/>
          <a:lstStyle/>
          <a:p>
            <a:pPr algn="l"/>
            <a:r>
              <a:rPr kumimoji="1" lang="en-US" altLang="zh-CN" sz="8000">
                <a:ln w="3175">
                  <a:noFill/>
                </a:ln>
                <a:solidFill>
                  <a:srgbClr val="007CB2">
                    <a:alpha val="100000"/>
                  </a:srgbClr>
                </a:solidFill>
                <a:latin typeface="HelloFont WenYiHei"/>
                <a:ea typeface="HelloFont WenYiHei"/>
                <a:cs typeface="HelloFont WenYiHei"/>
              </a:rPr>
              <a:t>02</a:t>
            </a:r>
            <a:endParaRPr kumimoji="1" lang="zh-CN" altLang="en-US"/>
          </a:p>
        </p:txBody>
      </p:sp>
      <p:sp>
        <p:nvSpPr>
          <p:cNvPr id="25" name="标题 1"/>
          <p:cNvSpPr txBox="1"/>
          <p:nvPr/>
        </p:nvSpPr>
        <p:spPr>
          <a:xfrm rot="0" flipH="0" flipV="0">
            <a:off x="1048525" y="3127090"/>
            <a:ext cx="4688211" cy="1490630"/>
          </a:xfrm>
          <a:prstGeom prst="rect">
            <a:avLst/>
          </a:prstGeom>
          <a:noFill/>
          <a:ln>
            <a:noFill/>
          </a:ln>
          <a:effectLst/>
        </p:spPr>
        <p:txBody>
          <a:bodyPr vert="horz" wrap="square" lIns="0" tIns="0" rIns="0" bIns="0" rtlCol="0" anchor="t"/>
          <a:lstStyle/>
          <a:p>
            <a:pPr algn="l"/>
            <a:r>
              <a:rPr kumimoji="1" lang="en-US" altLang="zh-CN" sz="4000">
                <a:ln w="3175">
                  <a:noFill/>
                </a:ln>
                <a:solidFill>
                  <a:srgbClr val="007CB2">
                    <a:alpha val="100000"/>
                  </a:srgbClr>
                </a:solidFill>
                <a:latin typeface="HelloFont WenYiHei"/>
                <a:ea typeface="HelloFont WenYiHei"/>
                <a:cs typeface="HelloFont WenYiHei"/>
              </a:rPr>
              <a:t>课堂纪律</a:t>
            </a:r>
            <a:endParaRPr kumimoji="1" lang="zh-CN" altLang="en-US"/>
          </a:p>
        </p:txBody>
      </p:sp>
      <p:sp>
        <p:nvSpPr>
          <p:cNvPr id="26" name="标题 1"/>
          <p:cNvSpPr txBox="1"/>
          <p:nvPr/>
        </p:nvSpPr>
        <p:spPr>
          <a:xfrm rot="0" flipH="0" flipV="0">
            <a:off x="6396737" y="210236"/>
            <a:ext cx="5312664" cy="348451"/>
          </a:xfrm>
          <a:prstGeom prst="roundRect">
            <a:avLst>
              <a:gd name="adj" fmla="val 50000"/>
            </a:avLst>
          </a:prstGeom>
          <a:solidFill>
            <a:schemeClr val="bg1"/>
          </a:solidFill>
          <a:ln w="12700" cap="sq">
            <a:solidFill>
              <a:schemeClr val="accent1"/>
            </a:solidFill>
            <a:miter/>
          </a:ln>
        </p:spPr>
        <p:txBody>
          <a:bodyPr vert="horz" wrap="square" lIns="91440" tIns="45720" rIns="91440" bIns="45720" rtlCol="0" anchor="ctr"/>
          <a:lstStyle/>
          <a:p>
            <a:pPr algn="ctr"/>
            <a:endParaRPr kumimoji="1" lang="zh-CN" altLang="en-US"/>
          </a:p>
        </p:txBody>
      </p:sp>
      <p:sp>
        <p:nvSpPr>
          <p:cNvPr id="27" name="标题 1"/>
          <p:cNvSpPr txBox="1"/>
          <p:nvPr/>
        </p:nvSpPr>
        <p:spPr>
          <a:xfrm rot="0" flipH="0" flipV="0">
            <a:off x="9637987" y="307517"/>
            <a:ext cx="1749562" cy="112897"/>
          </a:xfrm>
          <a:prstGeom prst="rect">
            <a:avLst/>
          </a:prstGeom>
          <a:noFill/>
          <a:ln>
            <a:noFill/>
          </a:ln>
        </p:spPr>
        <p:txBody>
          <a:bodyPr vert="horz" wrap="square" lIns="0" tIns="0" rIns="0" bIns="0" rtlCol="0" anchor="ctr"/>
          <a:lstStyle/>
          <a:p>
            <a:pPr algn="ctr"/>
            <a:r>
              <a:rPr kumimoji="1" lang="en-US" altLang="zh-CN" sz="1000">
                <a:ln w="12700">
                  <a:noFill/>
                </a:ln>
                <a:solidFill>
                  <a:srgbClr val="404040">
                    <a:alpha val="100000"/>
                  </a:srgbClr>
                </a:solidFill>
                <a:latin typeface="OPPOSans R"/>
                <a:ea typeface="OPPOSans R"/>
                <a:cs typeface="OPPOSans R"/>
              </a:rPr>
              <a:t>PowerPoint design</a:t>
            </a:r>
            <a:endParaRPr kumimoji="1" lang="zh-CN" altLang="en-US"/>
          </a:p>
        </p:txBody>
      </p:sp>
      <p:sp>
        <p:nvSpPr>
          <p:cNvPr id="28" name="标题 1"/>
          <p:cNvSpPr txBox="1"/>
          <p:nvPr/>
        </p:nvSpPr>
        <p:spPr>
          <a:xfrm rot="0" flipH="1" flipV="1">
            <a:off x="6867547" y="491829"/>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2"/>
          </a:solidFill>
          <a:ln w="12700" cap="sq">
            <a:noFill/>
            <a:miter/>
          </a:ln>
        </p:spPr>
        <p:txBody>
          <a:bodyPr vert="horz" wrap="square" lIns="91440" tIns="45720" rIns="91440" bIns="45720" rtlCol="0" anchor="ctr"/>
          <a:lstStyle/>
          <a:p>
            <a:pPr algn="l"/>
            <a:endParaRPr kumimoji="1" lang="zh-CN" altLang="en-US"/>
          </a:p>
        </p:txBody>
      </p:sp>
      <p:pic>
        <p:nvPicPr>
          <p:cNvPr id="29" name=""/>
          <p:cNvPicPr>
            <a:picLocks noChangeAspect="1"/>
          </p:cNvPicPr>
          <p:nvPr/>
        </p:nvPicPr>
        <p:blipFill>
          <a:blip r:embed="rId2">
            <a:alphaModFix amt="100000"/>
          </a:blip>
          <a:srcRect l="0" t="0" r="0" b="0"/>
          <a:stretch>
            <a:fillRect/>
          </a:stretch>
        </p:blipFill>
        <p:spPr>
          <a:xfrm rot="0" flipH="0" flipV="0">
            <a:off x="6760308" y="1005451"/>
            <a:ext cx="4408383" cy="5875034"/>
          </a:xfrm>
          <a:prstGeom prst="rect">
            <a:avLst/>
          </a:prstGeom>
          <a:noFill/>
          <a:ln>
            <a:noFill/>
          </a:ln>
        </p:spPr>
      </p:pic>
    </p:spTree>
  </p:cSl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endParaRPr kumimoji="1" lang="zh-CN" altLang="en-US"/>
          </a:p>
        </p:txBody>
      </p:sp>
      <p:sp>
        <p:nvSpPr>
          <p:cNvPr id="3" name="标题 1"/>
          <p:cNvSpPr txBox="1"/>
          <p:nvPr/>
        </p:nvSpPr>
        <p:spPr>
          <a:xfrm rot="272307" flipH="0" flipV="0">
            <a:off x="955667" y="1907436"/>
            <a:ext cx="2961212" cy="3873807"/>
          </a:xfrm>
          <a:prstGeom prst="roundRect">
            <a:avLst>
              <a:gd name="adj" fmla="val 12669"/>
            </a:avLst>
          </a:prstGeom>
          <a:solidFill>
            <a:schemeClr val="accent1">
              <a:lumMod val="60000"/>
              <a:lumOff val="40000"/>
            </a:schemeClr>
          </a:solidFill>
          <a:ln w="12700" cap="sq">
            <a:noFill/>
            <a:miter/>
          </a:ln>
        </p:spPr>
        <p:txBody>
          <a:bodyPr vert="horz" wrap="square" lIns="91440" tIns="45720" rIns="91440" bIns="45720" rtlCol="0" anchor="ctr"/>
          <a:lstStyle/>
          <a:p>
            <a:pPr algn="ctr"/>
            <a:endParaRPr kumimoji="1" lang="zh-CN" altLang="en-US"/>
          </a:p>
        </p:txBody>
      </p:sp>
      <p:sp>
        <p:nvSpPr>
          <p:cNvPr id="4" name="标题 1"/>
          <p:cNvSpPr txBox="1"/>
          <p:nvPr/>
        </p:nvSpPr>
        <p:spPr>
          <a:xfrm rot="0" flipH="0" flipV="0">
            <a:off x="955667" y="1874586"/>
            <a:ext cx="2961212" cy="3873807"/>
          </a:xfrm>
          <a:prstGeom prst="roundRect">
            <a:avLst>
              <a:gd name="adj" fmla="val 12669"/>
            </a:avLst>
          </a:prstGeom>
          <a:solidFill>
            <a:schemeClr val="bg1"/>
          </a:solidFill>
          <a:ln w="12700" cap="sq">
            <a:noFill/>
            <a:miter/>
          </a:ln>
          <a:effectLst>
            <a:outerShdw dist="0" blurRad="127000" dir="0" sx="102000" sy="102000" kx="0" ky="0" algn="ctr" rotWithShape="0">
              <a:schemeClr val="accent1">
                <a:alpha val="8000"/>
              </a:schemeClr>
            </a:outerShdw>
          </a:effectLst>
        </p:spPr>
        <p:txBody>
          <a:bodyPr vert="horz" wrap="square" lIns="91440" tIns="45720" rIns="91440" bIns="45720" rtlCol="0" anchor="ctr"/>
          <a:lstStyle/>
          <a:p>
            <a:pPr algn="ctr"/>
            <a:endParaRPr kumimoji="1" lang="zh-CN" altLang="en-US"/>
          </a:p>
        </p:txBody>
      </p:sp>
      <p:sp>
        <p:nvSpPr>
          <p:cNvPr id="5" name="标题 1"/>
          <p:cNvSpPr txBox="1"/>
          <p:nvPr/>
        </p:nvSpPr>
        <p:spPr>
          <a:xfrm rot="0" flipH="0" flipV="0">
            <a:off x="1086273" y="3249455"/>
            <a:ext cx="2700000" cy="2360769"/>
          </a:xfrm>
          <a:prstGeom prst="rect">
            <a:avLst/>
          </a:prstGeom>
          <a:noFill/>
          <a:ln>
            <a:noFill/>
          </a:ln>
        </p:spPr>
        <p:txBody>
          <a:bodyPr vert="horz" wrap="square" lIns="91440" tIns="45720" rIns="91440" bIns="45720" rtlCol="0" anchor="t"/>
          <a:lstStyle/>
          <a:p>
            <a:pPr algn="ctr"/>
            <a:r>
              <a:rPr kumimoji="1" lang="en-US" altLang="zh-CN" sz="1240">
                <a:ln w="12700">
                  <a:noFill/>
                </a:ln>
                <a:solidFill>
                  <a:srgbClr val="262626">
                    <a:alpha val="100000"/>
                  </a:srgbClr>
                </a:solidFill>
                <a:latin typeface="Source Han Sans"/>
                <a:ea typeface="Source Han Sans"/>
                <a:cs typeface="Source Han Sans"/>
              </a:rPr>
              <a:t>我严格遵守课堂纪律，每节课都准时到达，这显示了我对学习的尊重和对时间的重视。
准时出席也使我能够充分利用课堂时间，不错过任何重要的课程内容。
我的准时出席也为其他同学树立了良好的榜样，有助于营造一个守时的课堂氛围。</a:t>
            </a:r>
            <a:endParaRPr kumimoji="1" lang="zh-CN" altLang="en-US"/>
          </a:p>
        </p:txBody>
      </p:sp>
      <p:sp>
        <p:nvSpPr>
          <p:cNvPr id="6" name="标题 1"/>
          <p:cNvSpPr txBox="1"/>
          <p:nvPr/>
        </p:nvSpPr>
        <p:spPr>
          <a:xfrm rot="0" flipH="0" flipV="0">
            <a:off x="1086273" y="2305101"/>
            <a:ext cx="2700000" cy="662845"/>
          </a:xfrm>
          <a:prstGeom prst="rect">
            <a:avLst/>
          </a:prstGeom>
          <a:noFill/>
          <a:ln>
            <a:noFill/>
          </a:ln>
        </p:spPr>
        <p:txBody>
          <a:bodyPr vert="horz" wrap="square" lIns="91440" tIns="45720" rIns="91440" bIns="45720" rtlCol="0" anchor="b"/>
          <a:lstStyle/>
          <a:p>
            <a:pPr algn="ctr"/>
            <a:r>
              <a:rPr kumimoji="1" lang="en-US" altLang="zh-CN" sz="1600">
                <a:ln w="12700">
                  <a:noFill/>
                </a:ln>
                <a:solidFill>
                  <a:srgbClr val="262626">
                    <a:alpha val="100000"/>
                  </a:srgbClr>
                </a:solidFill>
                <a:latin typeface="Source Han Sans CN Bold"/>
                <a:ea typeface="Source Han Sans CN Bold"/>
                <a:cs typeface="Source Han Sans CN Bold"/>
              </a:rPr>
              <a:t>准时出席</a:t>
            </a:r>
            <a:endParaRPr kumimoji="1" lang="zh-CN" altLang="en-US"/>
          </a:p>
        </p:txBody>
      </p:sp>
      <p:sp>
        <p:nvSpPr>
          <p:cNvPr id="7" name="标题 1"/>
          <p:cNvSpPr txBox="1"/>
          <p:nvPr/>
        </p:nvSpPr>
        <p:spPr>
          <a:xfrm rot="0" flipH="0" flipV="0">
            <a:off x="2104851" y="1578059"/>
            <a:ext cx="662845" cy="662845"/>
          </a:xfrm>
          <a:prstGeom prst="flowChartConnector">
            <a:avLst/>
          </a:prstGeom>
          <a:gradFill>
            <a:gsLst>
              <a:gs pos="0">
                <a:schemeClr val="accent1"/>
              </a:gs>
              <a:gs pos="49000">
                <a:schemeClr val="accent1">
                  <a:lumMod val="60000"/>
                  <a:lumOff val="40000"/>
                </a:schemeClr>
              </a:gs>
              <a:gs pos="100000">
                <a:schemeClr val="accent1">
                  <a:lumMod val="40000"/>
                  <a:lumOff val="60000"/>
                </a:schemeClr>
              </a:gs>
            </a:gsLst>
            <a:lin ang="16200000" scaled="0"/>
          </a:gradFill>
          <a:ln w="12700" cap="sq">
            <a:noFill/>
            <a:miter/>
          </a:ln>
        </p:spPr>
        <p:txBody>
          <a:bodyPr vert="horz" wrap="square" lIns="91440" tIns="45720" rIns="91440" bIns="45720" rtlCol="0" anchor="ctr"/>
          <a:lstStyle/>
          <a:p>
            <a:pPr algn="ctr"/>
            <a:endParaRPr kumimoji="1" lang="zh-CN" altLang="en-US"/>
          </a:p>
        </p:txBody>
      </p:sp>
      <p:sp>
        <p:nvSpPr>
          <p:cNvPr id="8" name="标题 1"/>
          <p:cNvSpPr txBox="1"/>
          <p:nvPr/>
        </p:nvSpPr>
        <p:spPr>
          <a:xfrm rot="0" flipH="0" flipV="0">
            <a:off x="1825001" y="1678649"/>
            <a:ext cx="1222545" cy="461665"/>
          </a:xfrm>
          <a:prstGeom prst="rect">
            <a:avLst/>
          </a:prstGeom>
          <a:noFill/>
          <a:ln>
            <a:noFill/>
          </a:ln>
        </p:spPr>
        <p:txBody>
          <a:bodyPr vert="horz" wrap="square" lIns="91440" tIns="45720" rIns="91440" bIns="45720" rtlCol="0" anchor="t"/>
          <a:lstStyle/>
          <a:p>
            <a:pPr algn="ctr"/>
            <a:r>
              <a:rPr kumimoji="1" lang="en-US" altLang="zh-CN" sz="2400">
                <a:ln w="12700">
                  <a:noFill/>
                </a:ln>
                <a:solidFill>
                  <a:srgbClr val="FFFFFF">
                    <a:alpha val="100000"/>
                  </a:srgbClr>
                </a:solidFill>
                <a:latin typeface="OPPOSans H"/>
                <a:ea typeface="OPPOSans H"/>
                <a:cs typeface="OPPOSans H"/>
              </a:rPr>
              <a:t>01</a:t>
            </a:r>
            <a:endParaRPr kumimoji="1" lang="zh-CN" altLang="en-US"/>
          </a:p>
        </p:txBody>
      </p:sp>
      <p:sp>
        <p:nvSpPr>
          <p:cNvPr id="9" name="标题 1"/>
          <p:cNvSpPr txBox="1"/>
          <p:nvPr/>
        </p:nvSpPr>
        <p:spPr>
          <a:xfrm rot="272307" flipH="0" flipV="0">
            <a:off x="4599751" y="1907436"/>
            <a:ext cx="2961212" cy="3873807"/>
          </a:xfrm>
          <a:prstGeom prst="roundRect">
            <a:avLst>
              <a:gd name="adj" fmla="val 12669"/>
            </a:avLst>
          </a:prstGeom>
          <a:solidFill>
            <a:schemeClr val="accent2">
              <a:lumMod val="60000"/>
              <a:lumOff val="40000"/>
            </a:schemeClr>
          </a:solidFill>
          <a:ln w="12700" cap="sq">
            <a:noFill/>
            <a:miter/>
          </a:ln>
        </p:spPr>
        <p:txBody>
          <a:bodyPr vert="horz" wrap="square" lIns="91440" tIns="45720" rIns="91440" bIns="45720" rtlCol="0" anchor="ctr"/>
          <a:lstStyle/>
          <a:p>
            <a:pPr algn="ctr"/>
            <a:endParaRPr kumimoji="1" lang="zh-CN" altLang="en-US"/>
          </a:p>
        </p:txBody>
      </p:sp>
      <p:sp>
        <p:nvSpPr>
          <p:cNvPr id="10" name="标题 1"/>
          <p:cNvSpPr txBox="1"/>
          <p:nvPr/>
        </p:nvSpPr>
        <p:spPr>
          <a:xfrm rot="0" flipH="0" flipV="0">
            <a:off x="4599751" y="1891011"/>
            <a:ext cx="2961212" cy="3873807"/>
          </a:xfrm>
          <a:prstGeom prst="roundRect">
            <a:avLst>
              <a:gd name="adj" fmla="val 12669"/>
            </a:avLst>
          </a:prstGeom>
          <a:solidFill>
            <a:schemeClr val="bg1"/>
          </a:solidFill>
          <a:ln w="12700" cap="sq">
            <a:noFill/>
            <a:miter/>
          </a:ln>
          <a:effectLst>
            <a:outerShdw dist="0" blurRad="127000" dir="0" sx="102000" sy="102000" kx="0" ky="0" algn="ctr" rotWithShape="0">
              <a:schemeClr val="accent2">
                <a:alpha val="8000"/>
              </a:schemeClr>
            </a:outerShdw>
          </a:effectLst>
        </p:spPr>
        <p:txBody>
          <a:bodyPr vert="horz" wrap="square" lIns="91440" tIns="45720" rIns="91440" bIns="45720" rtlCol="0" anchor="ctr"/>
          <a:lstStyle/>
          <a:p>
            <a:pPr algn="ctr"/>
            <a:endParaRPr kumimoji="1" lang="zh-CN" altLang="en-US"/>
          </a:p>
        </p:txBody>
      </p:sp>
      <p:sp>
        <p:nvSpPr>
          <p:cNvPr id="11" name="标题 1"/>
          <p:cNvSpPr txBox="1"/>
          <p:nvPr/>
        </p:nvSpPr>
        <p:spPr>
          <a:xfrm rot="0" flipH="0" flipV="0">
            <a:off x="4730357" y="3197485"/>
            <a:ext cx="2700000" cy="2441628"/>
          </a:xfrm>
          <a:prstGeom prst="rect">
            <a:avLst/>
          </a:prstGeom>
          <a:noFill/>
          <a:ln>
            <a:noFill/>
          </a:ln>
        </p:spPr>
        <p:txBody>
          <a:bodyPr vert="horz" wrap="square" lIns="91440" tIns="45720" rIns="91440" bIns="45720" rtlCol="0" anchor="t"/>
          <a:lstStyle/>
          <a:p>
            <a:pPr algn="ctr"/>
            <a:r>
              <a:rPr kumimoji="1" lang="en-US" altLang="zh-CN" sz="1245">
                <a:ln w="12700">
                  <a:noFill/>
                </a:ln>
                <a:solidFill>
                  <a:srgbClr val="262626">
                    <a:alpha val="100000"/>
                  </a:srgbClr>
                </a:solidFill>
                <a:latin typeface="Source Han Sans"/>
                <a:ea typeface="Source Han Sans"/>
                <a:cs typeface="Source Han Sans"/>
              </a:rPr>
              <a:t>在课堂上，我保持高度的专注，认真听讲，这有助于我更好地吸收和理解课程内容。
我避免在课堂上使用手机或其他电子设备，以减少干扰，保持注意力集中。
我的专注听讲也使我能够在课堂上及时捕捉到老师讲解的关键点，这对于我的学习效果至关重要。</a:t>
            </a:r>
            <a:endParaRPr kumimoji="1" lang="zh-CN" altLang="en-US"/>
          </a:p>
        </p:txBody>
      </p:sp>
      <p:sp>
        <p:nvSpPr>
          <p:cNvPr id="12" name="标题 1"/>
          <p:cNvSpPr txBox="1"/>
          <p:nvPr/>
        </p:nvSpPr>
        <p:spPr>
          <a:xfrm rot="0" flipH="0" flipV="0">
            <a:off x="4730357" y="2321526"/>
            <a:ext cx="2700000" cy="662845"/>
          </a:xfrm>
          <a:prstGeom prst="rect">
            <a:avLst/>
          </a:prstGeom>
          <a:noFill/>
          <a:ln>
            <a:noFill/>
          </a:ln>
        </p:spPr>
        <p:txBody>
          <a:bodyPr vert="horz" wrap="square" lIns="91440" tIns="45720" rIns="91440" bIns="45720" rtlCol="0" anchor="b"/>
          <a:lstStyle/>
          <a:p>
            <a:pPr algn="ctr"/>
            <a:r>
              <a:rPr kumimoji="1" lang="en-US" altLang="zh-CN" sz="1600">
                <a:ln w="12700">
                  <a:noFill/>
                </a:ln>
                <a:solidFill>
                  <a:srgbClr val="262626">
                    <a:alpha val="100000"/>
                  </a:srgbClr>
                </a:solidFill>
                <a:latin typeface="Source Han Sans CN Bold"/>
                <a:ea typeface="Source Han Sans CN Bold"/>
                <a:cs typeface="Source Han Sans CN Bold"/>
              </a:rPr>
              <a:t>专注听讲</a:t>
            </a:r>
            <a:endParaRPr kumimoji="1" lang="zh-CN" altLang="en-US"/>
          </a:p>
        </p:txBody>
      </p:sp>
      <p:sp>
        <p:nvSpPr>
          <p:cNvPr id="13" name="标题 1"/>
          <p:cNvSpPr txBox="1"/>
          <p:nvPr/>
        </p:nvSpPr>
        <p:spPr>
          <a:xfrm rot="0" flipH="0" flipV="0">
            <a:off x="5748935" y="1594484"/>
            <a:ext cx="662845" cy="662845"/>
          </a:xfrm>
          <a:prstGeom prst="flowChartConnector">
            <a:avLst/>
          </a:prstGeom>
          <a:gradFill>
            <a:gsLst>
              <a:gs pos="0">
                <a:schemeClr val="accent2"/>
              </a:gs>
              <a:gs pos="49000">
                <a:schemeClr val="accent2">
                  <a:lumMod val="60000"/>
                  <a:lumOff val="40000"/>
                </a:schemeClr>
              </a:gs>
              <a:gs pos="100000">
                <a:schemeClr val="accent2">
                  <a:lumMod val="40000"/>
                  <a:lumOff val="60000"/>
                </a:schemeClr>
              </a:gs>
            </a:gsLst>
            <a:lin ang="16200000" scaled="0"/>
          </a:gradFill>
          <a:ln w="12700" cap="sq">
            <a:noFill/>
            <a:miter/>
          </a:ln>
        </p:spPr>
        <p:txBody>
          <a:bodyPr vert="horz" wrap="square" lIns="91440" tIns="45720" rIns="91440" bIns="45720" rtlCol="0" anchor="ctr"/>
          <a:lstStyle/>
          <a:p>
            <a:pPr algn="ctr"/>
            <a:endParaRPr kumimoji="1" lang="zh-CN" altLang="en-US"/>
          </a:p>
        </p:txBody>
      </p:sp>
      <p:sp>
        <p:nvSpPr>
          <p:cNvPr id="14" name="标题 1"/>
          <p:cNvSpPr txBox="1"/>
          <p:nvPr/>
        </p:nvSpPr>
        <p:spPr>
          <a:xfrm rot="0" flipH="0" flipV="0">
            <a:off x="5469085" y="1695074"/>
            <a:ext cx="1222545" cy="461665"/>
          </a:xfrm>
          <a:prstGeom prst="rect">
            <a:avLst/>
          </a:prstGeom>
          <a:noFill/>
          <a:ln>
            <a:noFill/>
          </a:ln>
        </p:spPr>
        <p:txBody>
          <a:bodyPr vert="horz" wrap="square" lIns="91440" tIns="45720" rIns="91440" bIns="45720" rtlCol="0" anchor="t"/>
          <a:lstStyle/>
          <a:p>
            <a:pPr algn="ctr"/>
            <a:r>
              <a:rPr kumimoji="1" lang="en-US" altLang="zh-CN" sz="2400">
                <a:ln w="12700">
                  <a:noFill/>
                </a:ln>
                <a:solidFill>
                  <a:srgbClr val="FFFFFF">
                    <a:alpha val="100000"/>
                  </a:srgbClr>
                </a:solidFill>
                <a:latin typeface="OPPOSans H"/>
                <a:ea typeface="OPPOSans H"/>
                <a:cs typeface="OPPOSans H"/>
              </a:rPr>
              <a:t>02</a:t>
            </a:r>
            <a:endParaRPr kumimoji="1" lang="zh-CN" altLang="en-US"/>
          </a:p>
        </p:txBody>
      </p:sp>
      <p:sp>
        <p:nvSpPr>
          <p:cNvPr id="15" name="标题 1"/>
          <p:cNvSpPr txBox="1"/>
          <p:nvPr/>
        </p:nvSpPr>
        <p:spPr>
          <a:xfrm rot="272307" flipH="0" flipV="0">
            <a:off x="8285398" y="1907436"/>
            <a:ext cx="2961212" cy="3873807"/>
          </a:xfrm>
          <a:prstGeom prst="roundRect">
            <a:avLst>
              <a:gd name="adj" fmla="val 12669"/>
            </a:avLst>
          </a:prstGeom>
          <a:solidFill>
            <a:schemeClr val="accent1">
              <a:lumMod val="60000"/>
              <a:lumOff val="40000"/>
            </a:schemeClr>
          </a:solidFill>
          <a:ln w="12700" cap="sq">
            <a:noFill/>
            <a:miter/>
          </a:ln>
        </p:spPr>
        <p:txBody>
          <a:bodyPr vert="horz" wrap="square" lIns="91440" tIns="45720" rIns="91440" bIns="45720" rtlCol="0" anchor="ctr"/>
          <a:lstStyle/>
          <a:p>
            <a:pPr algn="ctr"/>
            <a:endParaRPr kumimoji="1" lang="zh-CN" altLang="en-US"/>
          </a:p>
        </p:txBody>
      </p:sp>
      <p:sp>
        <p:nvSpPr>
          <p:cNvPr id="16" name="标题 1"/>
          <p:cNvSpPr txBox="1"/>
          <p:nvPr/>
        </p:nvSpPr>
        <p:spPr>
          <a:xfrm rot="0" flipH="0" flipV="0">
            <a:off x="8285398" y="1874586"/>
            <a:ext cx="2961212" cy="3873807"/>
          </a:xfrm>
          <a:prstGeom prst="roundRect">
            <a:avLst>
              <a:gd name="adj" fmla="val 12669"/>
            </a:avLst>
          </a:prstGeom>
          <a:solidFill>
            <a:schemeClr val="bg1"/>
          </a:solidFill>
          <a:ln w="12700" cap="sq">
            <a:noFill/>
            <a:miter/>
          </a:ln>
          <a:effectLst>
            <a:outerShdw dist="0" blurRad="127000" dir="0" sx="102000" sy="102000" kx="0" ky="0" algn="ctr" rotWithShape="0">
              <a:schemeClr val="accent1">
                <a:alpha val="8000"/>
              </a:schemeClr>
            </a:outerShdw>
          </a:effectLst>
        </p:spPr>
        <p:txBody>
          <a:bodyPr vert="horz" wrap="square" lIns="91440" tIns="45720" rIns="91440" bIns="45720" rtlCol="0" anchor="ctr"/>
          <a:lstStyle/>
          <a:p>
            <a:pPr algn="ctr"/>
            <a:endParaRPr kumimoji="1" lang="zh-CN" altLang="en-US"/>
          </a:p>
        </p:txBody>
      </p:sp>
      <p:sp>
        <p:nvSpPr>
          <p:cNvPr id="17" name="标题 1"/>
          <p:cNvSpPr txBox="1"/>
          <p:nvPr/>
        </p:nvSpPr>
        <p:spPr>
          <a:xfrm rot="0" flipH="0" flipV="0">
            <a:off x="8416004" y="3249455"/>
            <a:ext cx="2700000" cy="2360769"/>
          </a:xfrm>
          <a:prstGeom prst="rect">
            <a:avLst/>
          </a:prstGeom>
          <a:noFill/>
          <a:ln>
            <a:noFill/>
          </a:ln>
        </p:spPr>
        <p:txBody>
          <a:bodyPr vert="horz" wrap="square" lIns="91440" tIns="45720" rIns="91440" bIns="45720" rtlCol="0" anchor="t"/>
          <a:lstStyle/>
          <a:p>
            <a:pPr algn="ctr"/>
            <a:r>
              <a:rPr kumimoji="1" lang="en-US" altLang="zh-CN" sz="1240">
                <a:ln w="12700">
                  <a:noFill/>
                </a:ln>
                <a:solidFill>
                  <a:srgbClr val="262626">
                    <a:alpha val="100000"/>
                  </a:srgbClr>
                </a:solidFill>
                <a:latin typeface="Source Han Sans"/>
                <a:ea typeface="Source Han Sans"/>
                <a:cs typeface="Source Han Sans"/>
              </a:rPr>
              <a:t>我尊重每一位同学和老师，不在课堂上打断他人发言，也不进行无意义的闲聊。
我通过肢体语言和表情展现出对他人发言的尊重，如点头、微笑等，这有助于建立一个和谐的课堂环境。
我的尊重行为也鼓励其他同学保持课堂纪律，共同营造一个良好的学习氛围。</a:t>
            </a:r>
            <a:endParaRPr kumimoji="1" lang="zh-CN" altLang="en-US"/>
          </a:p>
        </p:txBody>
      </p:sp>
      <p:sp>
        <p:nvSpPr>
          <p:cNvPr id="18" name="标题 1"/>
          <p:cNvSpPr txBox="1"/>
          <p:nvPr/>
        </p:nvSpPr>
        <p:spPr>
          <a:xfrm rot="0" flipH="0" flipV="0">
            <a:off x="8416004" y="2305101"/>
            <a:ext cx="2700000" cy="662845"/>
          </a:xfrm>
          <a:prstGeom prst="rect">
            <a:avLst/>
          </a:prstGeom>
          <a:noFill/>
          <a:ln>
            <a:noFill/>
          </a:ln>
        </p:spPr>
        <p:txBody>
          <a:bodyPr vert="horz" wrap="square" lIns="91440" tIns="45720" rIns="91440" bIns="45720" rtlCol="0" anchor="b"/>
          <a:lstStyle/>
          <a:p>
            <a:pPr algn="ctr"/>
            <a:r>
              <a:rPr kumimoji="1" lang="en-US" altLang="zh-CN" sz="1600">
                <a:ln w="12700">
                  <a:noFill/>
                </a:ln>
                <a:solidFill>
                  <a:srgbClr val="262626">
                    <a:alpha val="100000"/>
                  </a:srgbClr>
                </a:solidFill>
                <a:latin typeface="Source Han Sans CN Bold"/>
                <a:ea typeface="Source Han Sans CN Bold"/>
                <a:cs typeface="Source Han Sans CN Bold"/>
              </a:rPr>
              <a:t>尊重他人</a:t>
            </a:r>
            <a:endParaRPr kumimoji="1" lang="zh-CN" altLang="en-US"/>
          </a:p>
        </p:txBody>
      </p:sp>
      <p:sp>
        <p:nvSpPr>
          <p:cNvPr id="19" name="标题 1"/>
          <p:cNvSpPr txBox="1"/>
          <p:nvPr/>
        </p:nvSpPr>
        <p:spPr>
          <a:xfrm rot="0" flipH="0" flipV="0">
            <a:off x="9434582" y="1578059"/>
            <a:ext cx="662845" cy="662845"/>
          </a:xfrm>
          <a:prstGeom prst="flowChartConnector">
            <a:avLst/>
          </a:prstGeom>
          <a:gradFill>
            <a:gsLst>
              <a:gs pos="0">
                <a:schemeClr val="accent1"/>
              </a:gs>
              <a:gs pos="49000">
                <a:schemeClr val="accent1">
                  <a:lumMod val="60000"/>
                  <a:lumOff val="40000"/>
                </a:schemeClr>
              </a:gs>
              <a:gs pos="100000">
                <a:schemeClr val="accent1">
                  <a:lumMod val="40000"/>
                  <a:lumOff val="60000"/>
                </a:schemeClr>
              </a:gs>
            </a:gsLst>
            <a:lin ang="16200000" scaled="0"/>
          </a:gradFill>
          <a:ln w="12700" cap="sq">
            <a:noFill/>
            <a:miter/>
          </a:ln>
        </p:spPr>
        <p:txBody>
          <a:bodyPr vert="horz" wrap="square" lIns="91440" tIns="45720" rIns="91440" bIns="45720" rtlCol="0" anchor="ctr"/>
          <a:lstStyle/>
          <a:p>
            <a:pPr algn="ctr"/>
            <a:endParaRPr kumimoji="1" lang="zh-CN" altLang="en-US"/>
          </a:p>
        </p:txBody>
      </p:sp>
      <p:sp>
        <p:nvSpPr>
          <p:cNvPr id="20" name="标题 1"/>
          <p:cNvSpPr txBox="1"/>
          <p:nvPr/>
        </p:nvSpPr>
        <p:spPr>
          <a:xfrm rot="0" flipH="0" flipV="0">
            <a:off x="9154732" y="1678649"/>
            <a:ext cx="1222545" cy="461665"/>
          </a:xfrm>
          <a:prstGeom prst="rect">
            <a:avLst/>
          </a:prstGeom>
          <a:noFill/>
          <a:ln>
            <a:noFill/>
          </a:ln>
        </p:spPr>
        <p:txBody>
          <a:bodyPr vert="horz" wrap="square" lIns="91440" tIns="45720" rIns="91440" bIns="45720" rtlCol="0" anchor="t"/>
          <a:lstStyle/>
          <a:p>
            <a:pPr algn="ctr"/>
            <a:r>
              <a:rPr kumimoji="1" lang="en-US" altLang="zh-CN" sz="2400">
                <a:ln w="12700">
                  <a:noFill/>
                </a:ln>
                <a:solidFill>
                  <a:srgbClr val="FFFFFF">
                    <a:alpha val="100000"/>
                  </a:srgbClr>
                </a:solidFill>
                <a:latin typeface="OPPOSans H"/>
                <a:ea typeface="OPPOSans H"/>
                <a:cs typeface="OPPOSans H"/>
              </a:rPr>
              <a:t>03</a:t>
            </a:r>
            <a:endParaRPr kumimoji="1" lang="zh-CN" altLang="en-US"/>
          </a:p>
        </p:txBody>
      </p:sp>
      <p:sp>
        <p:nvSpPr>
          <p:cNvPr id="21" name="标题 1"/>
          <p:cNvSpPr txBox="1"/>
          <p:nvPr/>
        </p:nvSpPr>
        <p:spPr>
          <a:xfrm rot="0" flipH="0" flipV="0">
            <a:off x="5825320" y="3085524"/>
            <a:ext cx="510074" cy="68396"/>
          </a:xfrm>
          <a:prstGeom prst="roundRect">
            <a:avLst>
              <a:gd name="adj" fmla="val 50000"/>
            </a:avLst>
          </a:prstGeom>
          <a:solidFill>
            <a:schemeClr val="accent2"/>
          </a:solidFill>
          <a:ln w="12700" cap="sq">
            <a:noFill/>
            <a:miter/>
          </a:ln>
        </p:spPr>
        <p:txBody>
          <a:bodyPr vert="horz" wrap="square" lIns="91440" tIns="45720" rIns="91440" bIns="45720" rtlCol="0" anchor="ctr"/>
          <a:lstStyle/>
          <a:p>
            <a:pPr algn="ctr"/>
            <a:endParaRPr kumimoji="1" lang="zh-CN" altLang="en-US"/>
          </a:p>
        </p:txBody>
      </p:sp>
      <p:sp>
        <p:nvSpPr>
          <p:cNvPr id="22" name="标题 1"/>
          <p:cNvSpPr txBox="1"/>
          <p:nvPr/>
        </p:nvSpPr>
        <p:spPr>
          <a:xfrm rot="0" flipH="0" flipV="0">
            <a:off x="9510967" y="3085524"/>
            <a:ext cx="510074" cy="68396"/>
          </a:xfrm>
          <a:prstGeom prst="roundRect">
            <a:avLst>
              <a:gd name="adj" fmla="val 50000"/>
            </a:avLst>
          </a:prstGeom>
          <a:solidFill>
            <a:schemeClr val="accent1">
              <a:lumMod val="60000"/>
              <a:lumOff val="40000"/>
            </a:schemeClr>
          </a:solidFill>
          <a:ln w="12700" cap="sq">
            <a:noFill/>
            <a:miter/>
          </a:ln>
        </p:spPr>
        <p:txBody>
          <a:bodyPr vert="horz" wrap="square" lIns="91440" tIns="45720" rIns="91440" bIns="45720" rtlCol="0" anchor="ctr"/>
          <a:lstStyle/>
          <a:p>
            <a:pPr algn="ctr"/>
            <a:endParaRPr kumimoji="1" lang="zh-CN" altLang="en-US"/>
          </a:p>
        </p:txBody>
      </p:sp>
      <p:sp>
        <p:nvSpPr>
          <p:cNvPr id="23" name="标题 1"/>
          <p:cNvSpPr txBox="1"/>
          <p:nvPr/>
        </p:nvSpPr>
        <p:spPr>
          <a:xfrm rot="0" flipH="0" flipV="0">
            <a:off x="2181236" y="3085524"/>
            <a:ext cx="510074" cy="68396"/>
          </a:xfrm>
          <a:prstGeom prst="roundRect">
            <a:avLst>
              <a:gd name="adj" fmla="val 50000"/>
            </a:avLst>
          </a:prstGeom>
          <a:solidFill>
            <a:schemeClr val="accent1">
              <a:lumMod val="60000"/>
              <a:lumOff val="40000"/>
            </a:schemeClr>
          </a:solidFill>
          <a:ln w="12700" cap="sq">
            <a:noFill/>
            <a:miter/>
          </a:ln>
        </p:spPr>
        <p:txBody>
          <a:bodyPr vert="horz" wrap="square" lIns="91440" tIns="45720" rIns="91440" bIns="45720" rtlCol="0" anchor="ctr"/>
          <a:lstStyle/>
          <a:p>
            <a:pPr algn="ctr"/>
            <a:endParaRPr kumimoji="1" lang="zh-CN" altLang="en-US"/>
          </a:p>
        </p:txBody>
      </p:sp>
      <p:sp>
        <p:nvSpPr>
          <p:cNvPr id="24" name="标题 1"/>
          <p:cNvSpPr txBox="1"/>
          <p:nvPr/>
        </p:nvSpPr>
        <p:spPr>
          <a:xfrm rot="0" flipH="0" flipV="0">
            <a:off x="787215" y="385281"/>
            <a:ext cx="10671175" cy="468000"/>
          </a:xfrm>
          <a:prstGeom prst="rect">
            <a:avLst/>
          </a:prstGeom>
          <a:noFill/>
          <a:ln>
            <a:noFill/>
          </a:ln>
        </p:spPr>
        <p:txBody>
          <a:bodyPr vert="horz" wrap="square" lIns="0" tIns="0" rIns="0" bIns="0" rtlCol="0" anchor="ctr"/>
          <a:lstStyle/>
          <a:p>
            <a:pPr algn="l"/>
            <a:r>
              <a:rPr kumimoji="1" lang="en-US" altLang="zh-CN" sz="2800">
                <a:ln w="12700">
                  <a:noFill/>
                </a:ln>
                <a:solidFill>
                  <a:srgbClr val="262626">
                    <a:alpha val="100000"/>
                  </a:srgbClr>
                </a:solidFill>
                <a:latin typeface="Source Han Sans CN Bold"/>
                <a:ea typeface="Source Han Sans CN Bold"/>
                <a:cs typeface="Source Han Sans CN Bold"/>
              </a:rPr>
              <a:t>遵守规则</a:t>
            </a:r>
            <a:endParaRPr kumimoji="1" lang="zh-CN" altLang="en-US"/>
          </a:p>
        </p:txBody>
      </p:sp>
      <p:grpSp>
        <p:nvGrpSpPr>
          <p:cNvPr id="25" name=""/>
          <p:cNvGrpSpPr/>
          <p:nvPr/>
        </p:nvGrpSpPr>
        <p:grpSpPr>
          <a:xfrm>
            <a:off x="168161" y="408767"/>
            <a:ext cx="489178" cy="391711"/>
            <a:chOff x="168161" y="408767"/>
            <a:chExt cx="489178" cy="391711"/>
          </a:xfrm>
        </p:grpSpPr>
        <p:sp>
          <p:nvSpPr>
            <p:cNvPr id="26" name="标题 1"/>
            <p:cNvSpPr txBox="1"/>
            <p:nvPr/>
          </p:nvSpPr>
          <p:spPr>
            <a:xfrm rot="0" flipH="0" flipV="0">
              <a:off x="288094" y="474980"/>
              <a:ext cx="252636" cy="252636"/>
            </a:xfrm>
            <a:prstGeom prst="ellipse">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27" name="标题 1"/>
            <p:cNvSpPr txBox="1"/>
            <p:nvPr/>
          </p:nvSpPr>
          <p:spPr>
            <a:xfrm rot="2029649" flipH="0" flipV="0">
              <a:off x="165100" y="534815"/>
              <a:ext cx="495300" cy="139615"/>
            </a:xfrm>
            <a:prstGeom prst="ellipse">
              <a:avLst/>
            </a:prstGeom>
            <a:noFill/>
            <a:ln w="12700" cap="sq">
              <a:solidFill>
                <a:schemeClr val="accent1"/>
              </a:solidFill>
              <a:miter/>
            </a:ln>
          </p:spPr>
          <p:txBody>
            <a:bodyPr vert="horz" wrap="square" lIns="91440" tIns="45720" rIns="91440" bIns="45720" rtlCol="0" anchor="ctr"/>
            <a:lstStyle/>
            <a:p>
              <a:pPr algn="ctr"/>
              <a:endParaRPr kumimoji="1" lang="zh-CN" altLang="en-US"/>
            </a:p>
          </p:txBody>
        </p:sp>
      </p:grpSp>
    </p:spTree>
  </p:cSl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3752346" y="0"/>
            <a:ext cx="627370" cy="348351"/>
          </a:xfrm>
          <a:custGeom>
            <a:avLst/>
            <a:gdLst>
              <a:gd name="connsiteX0" fmla="*/ 2813305 w 2813304"/>
              <a:gd name="connsiteY0" fmla="*/ 155448 h 1562100"/>
              <a:gd name="connsiteX1" fmla="*/ 1406652 w 2813304"/>
              <a:gd name="connsiteY1" fmla="*/ 1562100 h 1562100"/>
              <a:gd name="connsiteX2" fmla="*/ 0 w 2813304"/>
              <a:gd name="connsiteY2" fmla="*/ 155448 h 1562100"/>
              <a:gd name="connsiteX3" fmla="*/ 9144 w 2813304"/>
              <a:gd name="connsiteY3" fmla="*/ 0 h 1562100"/>
              <a:gd name="connsiteX4" fmla="*/ 2805685 w 2813304"/>
              <a:gd name="connsiteY4" fmla="*/ 0 h 1562100"/>
              <a:gd name="connsiteX5" fmla="*/ 2813305 w 2813304"/>
              <a:gd name="connsiteY5" fmla="*/ 155448 h 1562100"/>
            </a:gdLst>
            <a:rect l="l" t="t" r="r" b="b"/>
            <a:pathLst>
              <a:path w="2813304" h="1562100">
                <a:moveTo>
                  <a:pt x="2813305" y="155448"/>
                </a:moveTo>
                <a:cubicBezTo>
                  <a:pt x="2813305" y="932688"/>
                  <a:pt x="2183892" y="1562100"/>
                  <a:pt x="1406652" y="1562100"/>
                </a:cubicBezTo>
                <a:cubicBezTo>
                  <a:pt x="629412" y="1562100"/>
                  <a:pt x="0" y="932688"/>
                  <a:pt x="0" y="155448"/>
                </a:cubicBezTo>
                <a:cubicBezTo>
                  <a:pt x="0" y="103632"/>
                  <a:pt x="3048" y="51816"/>
                  <a:pt x="9144" y="0"/>
                </a:cubicBezTo>
                <a:lnTo>
                  <a:pt x="2805685" y="0"/>
                </a:lnTo>
                <a:cubicBezTo>
                  <a:pt x="2810256" y="50292"/>
                  <a:pt x="2813305" y="102108"/>
                  <a:pt x="2813305" y="155448"/>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3" name="标题 1"/>
          <p:cNvSpPr txBox="1"/>
          <p:nvPr/>
        </p:nvSpPr>
        <p:spPr>
          <a:xfrm rot="0" flipH="0" flipV="0">
            <a:off x="3631698" y="0"/>
            <a:ext cx="868667" cy="468999"/>
          </a:xfrm>
          <a:custGeom>
            <a:avLst/>
            <a:gdLst>
              <a:gd name="connsiteX0" fmla="*/ 3889248 w 3895344"/>
              <a:gd name="connsiteY0" fmla="*/ 0 h 2103120"/>
              <a:gd name="connsiteX1" fmla="*/ 3776472 w 3895344"/>
              <a:gd name="connsiteY1" fmla="*/ 0 h 2103120"/>
              <a:gd name="connsiteX2" fmla="*/ 3782568 w 3895344"/>
              <a:gd name="connsiteY2" fmla="*/ 155448 h 2103120"/>
              <a:gd name="connsiteX3" fmla="*/ 1947672 w 3895344"/>
              <a:gd name="connsiteY3" fmla="*/ 1990344 h 2103120"/>
              <a:gd name="connsiteX4" fmla="*/ 112776 w 3895344"/>
              <a:gd name="connsiteY4" fmla="*/ 155448 h 2103120"/>
              <a:gd name="connsiteX5" fmla="*/ 118872 w 3895344"/>
              <a:gd name="connsiteY5" fmla="*/ 0 h 2103120"/>
              <a:gd name="connsiteX6" fmla="*/ 6096 w 3895344"/>
              <a:gd name="connsiteY6" fmla="*/ 0 h 2103120"/>
              <a:gd name="connsiteX7" fmla="*/ 0 w 3895344"/>
              <a:gd name="connsiteY7" fmla="*/ 155448 h 2103120"/>
              <a:gd name="connsiteX8" fmla="*/ 1947672 w 3895344"/>
              <a:gd name="connsiteY8" fmla="*/ 2103120 h 2103120"/>
              <a:gd name="connsiteX9" fmla="*/ 3895345 w 3895344"/>
              <a:gd name="connsiteY9" fmla="*/ 155448 h 2103120"/>
              <a:gd name="connsiteX10" fmla="*/ 3889248 w 3895344"/>
              <a:gd name="connsiteY10" fmla="*/ 0 h 2103120"/>
            </a:gdLst>
            <a:rect l="l" t="t" r="r" b="b"/>
            <a:pathLst>
              <a:path w="3895344" h="2103120">
                <a:moveTo>
                  <a:pt x="3889248" y="0"/>
                </a:moveTo>
                <a:lnTo>
                  <a:pt x="3776472" y="0"/>
                </a:lnTo>
                <a:cubicBezTo>
                  <a:pt x="3781045" y="50292"/>
                  <a:pt x="3782568" y="103632"/>
                  <a:pt x="3782568" y="155448"/>
                </a:cubicBezTo>
                <a:cubicBezTo>
                  <a:pt x="3782568" y="1167384"/>
                  <a:pt x="2959608" y="1990344"/>
                  <a:pt x="1947672" y="1990344"/>
                </a:cubicBezTo>
                <a:cubicBezTo>
                  <a:pt x="935736" y="1990344"/>
                  <a:pt x="112776" y="1167384"/>
                  <a:pt x="112776" y="155448"/>
                </a:cubicBezTo>
                <a:cubicBezTo>
                  <a:pt x="112776" y="103632"/>
                  <a:pt x="114300" y="51816"/>
                  <a:pt x="118872" y="0"/>
                </a:cubicBezTo>
                <a:lnTo>
                  <a:pt x="6096" y="0"/>
                </a:lnTo>
                <a:cubicBezTo>
                  <a:pt x="1524" y="51816"/>
                  <a:pt x="0" y="103632"/>
                  <a:pt x="0" y="155448"/>
                </a:cubicBezTo>
                <a:cubicBezTo>
                  <a:pt x="0" y="1229868"/>
                  <a:pt x="873252" y="2103120"/>
                  <a:pt x="1947672" y="2103120"/>
                </a:cubicBezTo>
                <a:cubicBezTo>
                  <a:pt x="3022092" y="2103120"/>
                  <a:pt x="3895345" y="1229868"/>
                  <a:pt x="3895345" y="155448"/>
                </a:cubicBezTo>
                <a:cubicBezTo>
                  <a:pt x="3895345" y="103632"/>
                  <a:pt x="3892296" y="51816"/>
                  <a:pt x="3889248" y="0"/>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4" name="标题 1"/>
          <p:cNvSpPr txBox="1"/>
          <p:nvPr/>
        </p:nvSpPr>
        <p:spPr>
          <a:xfrm rot="0" flipH="1" flipV="0">
            <a:off x="0" y="6207280"/>
            <a:ext cx="752162" cy="650719"/>
          </a:xfrm>
          <a:custGeom>
            <a:avLst/>
            <a:gdLst>
              <a:gd name="connsiteX0" fmla="*/ 3243072 w 3243071"/>
              <a:gd name="connsiteY0" fmla="*/ 33528 h 2805684"/>
              <a:gd name="connsiteX1" fmla="*/ 3243072 w 3243071"/>
              <a:gd name="connsiteY1" fmla="*/ 2805684 h 2805684"/>
              <a:gd name="connsiteX2" fmla="*/ 0 w 3243071"/>
              <a:gd name="connsiteY2" fmla="*/ 2805684 h 2805684"/>
              <a:gd name="connsiteX3" fmla="*/ 2807208 w 3243071"/>
              <a:gd name="connsiteY3" fmla="*/ 0 h 2805684"/>
              <a:gd name="connsiteX4" fmla="*/ 3243072 w 3243071"/>
              <a:gd name="connsiteY4" fmla="*/ 33528 h 2805684"/>
            </a:gdLst>
            <a:rect l="l" t="t" r="r" b="b"/>
            <a:pathLst>
              <a:path w="3243071" h="2805684">
                <a:moveTo>
                  <a:pt x="3243072" y="33528"/>
                </a:moveTo>
                <a:lnTo>
                  <a:pt x="3243072" y="2805684"/>
                </a:lnTo>
                <a:lnTo>
                  <a:pt x="0" y="2805684"/>
                </a:lnTo>
                <a:cubicBezTo>
                  <a:pt x="1524" y="1255776"/>
                  <a:pt x="1257300" y="0"/>
                  <a:pt x="2807208" y="0"/>
                </a:cubicBezTo>
                <a:cubicBezTo>
                  <a:pt x="2955036" y="0"/>
                  <a:pt x="3101340" y="10668"/>
                  <a:pt x="3243072" y="33528"/>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5" name="标题 1"/>
          <p:cNvSpPr txBox="1"/>
          <p:nvPr/>
        </p:nvSpPr>
        <p:spPr>
          <a:xfrm rot="0" flipH="1" flipV="0">
            <a:off x="0" y="6045042"/>
            <a:ext cx="914400" cy="812957"/>
          </a:xfrm>
          <a:custGeom>
            <a:avLst/>
            <a:gdLst>
              <a:gd name="connsiteX0" fmla="*/ 3506725 w 3942588"/>
              <a:gd name="connsiteY0" fmla="*/ 0 h 3505200"/>
              <a:gd name="connsiteX1" fmla="*/ 1027176 w 3942588"/>
              <a:gd name="connsiteY1" fmla="*/ 1027176 h 3505200"/>
              <a:gd name="connsiteX2" fmla="*/ 0 w 3942588"/>
              <a:gd name="connsiteY2" fmla="*/ 3505200 h 3505200"/>
              <a:gd name="connsiteX3" fmla="*/ 152400 w 3942588"/>
              <a:gd name="connsiteY3" fmla="*/ 3505200 h 3505200"/>
              <a:gd name="connsiteX4" fmla="*/ 3506725 w 3942588"/>
              <a:gd name="connsiteY4" fmla="*/ 152400 h 3505200"/>
              <a:gd name="connsiteX5" fmla="*/ 3942588 w 3942588"/>
              <a:gd name="connsiteY5" fmla="*/ 181356 h 3505200"/>
              <a:gd name="connsiteX6" fmla="*/ 3942588 w 3942588"/>
              <a:gd name="connsiteY6" fmla="*/ 27432 h 3505200"/>
              <a:gd name="connsiteX7" fmla="*/ 3506725 w 3942588"/>
              <a:gd name="connsiteY7" fmla="*/ 0 h 3505200"/>
            </a:gdLst>
            <a:rect l="l" t="t" r="r" b="b"/>
            <a:pathLst>
              <a:path w="3942588" h="3505200">
                <a:moveTo>
                  <a:pt x="3506725" y="0"/>
                </a:moveTo>
                <a:cubicBezTo>
                  <a:pt x="2569465" y="0"/>
                  <a:pt x="1690116" y="364236"/>
                  <a:pt x="1027176" y="1027176"/>
                </a:cubicBezTo>
                <a:cubicBezTo>
                  <a:pt x="365760" y="1688592"/>
                  <a:pt x="0" y="2569464"/>
                  <a:pt x="0" y="3505200"/>
                </a:cubicBezTo>
                <a:lnTo>
                  <a:pt x="152400" y="3505200"/>
                </a:lnTo>
                <a:cubicBezTo>
                  <a:pt x="153925" y="1656588"/>
                  <a:pt x="1658112" y="152400"/>
                  <a:pt x="3506725" y="152400"/>
                </a:cubicBezTo>
                <a:cubicBezTo>
                  <a:pt x="3654552" y="152400"/>
                  <a:pt x="3799332" y="161544"/>
                  <a:pt x="3942588" y="181356"/>
                </a:cubicBezTo>
                <a:lnTo>
                  <a:pt x="3942588" y="27432"/>
                </a:lnTo>
                <a:cubicBezTo>
                  <a:pt x="3799332" y="9144"/>
                  <a:pt x="3653028" y="0"/>
                  <a:pt x="3506725" y="0"/>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6" name="标题 1"/>
          <p:cNvSpPr txBox="1"/>
          <p:nvPr/>
        </p:nvSpPr>
        <p:spPr>
          <a:xfrm rot="0" flipH="0" flipV="0">
            <a:off x="359455" y="302421"/>
            <a:ext cx="1321317" cy="16408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miter/>
          </a:ln>
        </p:spPr>
        <p:txBody>
          <a:bodyPr vert="horz" wrap="square" lIns="91440" tIns="45720" rIns="91440" bIns="45720" rtlCol="0" anchor="ctr"/>
          <a:lstStyle/>
          <a:p>
            <a:pPr algn="l"/>
            <a:endParaRPr kumimoji="1" lang="zh-CN" altLang="en-US"/>
          </a:p>
        </p:txBody>
      </p:sp>
      <p:sp>
        <p:nvSpPr>
          <p:cNvPr id="7" name="标题 1"/>
          <p:cNvSpPr txBox="1"/>
          <p:nvPr/>
        </p:nvSpPr>
        <p:spPr>
          <a:xfrm rot="18900000" flipH="0" flipV="0">
            <a:off x="6202549" y="2116432"/>
            <a:ext cx="1347763" cy="1347763"/>
          </a:xfrm>
          <a:custGeom>
            <a:avLst/>
            <a:gdLst>
              <a:gd name="connsiteX0" fmla="*/ 2221971 w 2221970"/>
              <a:gd name="connsiteY0" fmla="*/ 1110985 h 2221970"/>
              <a:gd name="connsiteX1" fmla="*/ 1110985 w 2221970"/>
              <a:gd name="connsiteY1" fmla="*/ 2221971 h 2221970"/>
              <a:gd name="connsiteX2" fmla="*/ 0 w 2221970"/>
              <a:gd name="connsiteY2" fmla="*/ 1110985 h 2221970"/>
              <a:gd name="connsiteX3" fmla="*/ 1110985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5" y="2221971"/>
                </a:cubicBezTo>
                <a:cubicBezTo>
                  <a:pt x="497405" y="2221971"/>
                  <a:pt x="0" y="1724566"/>
                  <a:pt x="0" y="1110985"/>
                </a:cubicBezTo>
                <a:cubicBezTo>
                  <a:pt x="0" y="497405"/>
                  <a:pt x="497405" y="0"/>
                  <a:pt x="1110985"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8" name="标题 1"/>
          <p:cNvSpPr txBox="1"/>
          <p:nvPr/>
        </p:nvSpPr>
        <p:spPr>
          <a:xfrm rot="18900000" flipH="0" flipV="0">
            <a:off x="9874521" y="3554785"/>
            <a:ext cx="1818549" cy="1818549"/>
          </a:xfrm>
          <a:custGeom>
            <a:avLst/>
            <a:gdLst>
              <a:gd name="connsiteX0" fmla="*/ 2221971 w 2221970"/>
              <a:gd name="connsiteY0" fmla="*/ 1110985 h 2221970"/>
              <a:gd name="connsiteX1" fmla="*/ 1110986 w 2221970"/>
              <a:gd name="connsiteY1" fmla="*/ 2221971 h 2221970"/>
              <a:gd name="connsiteX2" fmla="*/ 0 w 2221970"/>
              <a:gd name="connsiteY2" fmla="*/ 1110985 h 2221970"/>
              <a:gd name="connsiteX3" fmla="*/ 1110986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6" y="2221971"/>
                </a:cubicBezTo>
                <a:cubicBezTo>
                  <a:pt x="497405" y="2221971"/>
                  <a:pt x="0" y="1724566"/>
                  <a:pt x="0" y="1110985"/>
                </a:cubicBezTo>
                <a:cubicBezTo>
                  <a:pt x="0" y="497405"/>
                  <a:pt x="497405" y="0"/>
                  <a:pt x="1110986"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9" name="标题 1"/>
          <p:cNvSpPr txBox="1"/>
          <p:nvPr/>
        </p:nvSpPr>
        <p:spPr>
          <a:xfrm rot="0" flipH="0" flipV="0">
            <a:off x="10308400" y="1729008"/>
            <a:ext cx="800768" cy="800768"/>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10" name="标题 1"/>
          <p:cNvSpPr txBox="1"/>
          <p:nvPr/>
        </p:nvSpPr>
        <p:spPr>
          <a:xfrm rot="0" flipH="0" flipV="0">
            <a:off x="7104577" y="5008774"/>
            <a:ext cx="800768" cy="800768"/>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11" name="标题 1"/>
          <p:cNvSpPr txBox="1"/>
          <p:nvPr/>
        </p:nvSpPr>
        <p:spPr>
          <a:xfrm rot="0" flipH="0" flipV="0">
            <a:off x="6760308" y="1365966"/>
            <a:ext cx="4595064" cy="4595064"/>
          </a:xfrm>
          <a:custGeom>
            <a:avLst/>
            <a:gdLst>
              <a:gd name="connsiteX0" fmla="*/ 5614416 w 5614416"/>
              <a:gd name="connsiteY0" fmla="*/ 2807208 h 5614416"/>
              <a:gd name="connsiteX1" fmla="*/ 2807208 w 5614416"/>
              <a:gd name="connsiteY1" fmla="*/ 5614416 h 5614416"/>
              <a:gd name="connsiteX2" fmla="*/ 0 w 5614416"/>
              <a:gd name="connsiteY2" fmla="*/ 2807208 h 5614416"/>
              <a:gd name="connsiteX3" fmla="*/ 2807208 w 5614416"/>
              <a:gd name="connsiteY3" fmla="*/ 0 h 5614416"/>
              <a:gd name="connsiteX4" fmla="*/ 5614416 w 5614416"/>
              <a:gd name="connsiteY4" fmla="*/ 2807208 h 5614416"/>
            </a:gdLst>
            <a:rect l="l" t="t" r="r" b="b"/>
            <a:pathLst>
              <a:path w="5614416" h="5614416">
                <a:moveTo>
                  <a:pt x="5614416" y="2807208"/>
                </a:moveTo>
                <a:cubicBezTo>
                  <a:pt x="5614416" y="4357587"/>
                  <a:pt x="4357586" y="5614416"/>
                  <a:pt x="2807208" y="5614416"/>
                </a:cubicBezTo>
                <a:cubicBezTo>
                  <a:pt x="1256830" y="5614416"/>
                  <a:pt x="0" y="4357587"/>
                  <a:pt x="0" y="2807208"/>
                </a:cubicBezTo>
                <a:cubicBezTo>
                  <a:pt x="0" y="1256830"/>
                  <a:pt x="1256830" y="0"/>
                  <a:pt x="2807208" y="0"/>
                </a:cubicBezTo>
                <a:cubicBezTo>
                  <a:pt x="4357586" y="0"/>
                  <a:pt x="5614416" y="1256830"/>
                  <a:pt x="5614416" y="2807208"/>
                </a:cubicBezTo>
                <a:close/>
              </a:path>
            </a:pathLst>
          </a:custGeom>
          <a:solidFill>
            <a:schemeClr val="accent1"/>
          </a:solidFill>
          <a:ln w="15240" cap="flat">
            <a:noFill/>
            <a:miter/>
          </a:ln>
        </p:spPr>
        <p:txBody>
          <a:bodyPr vert="horz" wrap="square" lIns="91440" tIns="45720" rIns="91440" bIns="45720" rtlCol="0" anchor="ctr"/>
          <a:lstStyle/>
          <a:p>
            <a:pPr algn="l"/>
            <a:endParaRPr kumimoji="1" lang="zh-CN" altLang="en-US"/>
          </a:p>
        </p:txBody>
      </p:sp>
      <p:sp>
        <p:nvSpPr>
          <p:cNvPr id="12" name="标题 1"/>
          <p:cNvSpPr txBox="1"/>
          <p:nvPr/>
        </p:nvSpPr>
        <p:spPr>
          <a:xfrm rot="0" flipH="0" flipV="0">
            <a:off x="1621012"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3" name="标题 1"/>
          <p:cNvSpPr txBox="1"/>
          <p:nvPr/>
        </p:nvSpPr>
        <p:spPr>
          <a:xfrm rot="0" flipH="0" flipV="0">
            <a:off x="1690411" y="6220973"/>
            <a:ext cx="129755" cy="129774"/>
          </a:xfrm>
          <a:custGeom>
            <a:avLst/>
            <a:gdLst>
              <a:gd name="connsiteX0" fmla="*/ 669168 w 1599855"/>
              <a:gd name="connsiteY0" fmla="*/ 111621 h 1600088"/>
              <a:gd name="connsiteX1" fmla="*/ 886086 w 1599855"/>
              <a:gd name="connsiteY1" fmla="*/ 155339 h 1600088"/>
              <a:gd name="connsiteX2" fmla="*/ 1063377 w 1599855"/>
              <a:gd name="connsiteY2" fmla="*/ 274960 h 1600088"/>
              <a:gd name="connsiteX3" fmla="*/ 1182998 w 1599855"/>
              <a:gd name="connsiteY3" fmla="*/ 452251 h 1600088"/>
              <a:gd name="connsiteX4" fmla="*/ 1226716 w 1599855"/>
              <a:gd name="connsiteY4" fmla="*/ 669168 h 1600088"/>
              <a:gd name="connsiteX5" fmla="*/ 1182998 w 1599855"/>
              <a:gd name="connsiteY5" fmla="*/ 886085 h 1600088"/>
              <a:gd name="connsiteX6" fmla="*/ 1063377 w 1599855"/>
              <a:gd name="connsiteY6" fmla="*/ 1063377 h 1600088"/>
              <a:gd name="connsiteX7" fmla="*/ 886086 w 1599855"/>
              <a:gd name="connsiteY7" fmla="*/ 1182998 h 1600088"/>
              <a:gd name="connsiteX8" fmla="*/ 669168 w 1599855"/>
              <a:gd name="connsiteY8" fmla="*/ 1226716 h 1600088"/>
              <a:gd name="connsiteX9" fmla="*/ 452251 w 1599855"/>
              <a:gd name="connsiteY9" fmla="*/ 1182998 h 1600088"/>
              <a:gd name="connsiteX10" fmla="*/ 274960 w 1599855"/>
              <a:gd name="connsiteY10" fmla="*/ 1063377 h 1600088"/>
              <a:gd name="connsiteX11" fmla="*/ 155339 w 1599855"/>
              <a:gd name="connsiteY11" fmla="*/ 886085 h 1600088"/>
              <a:gd name="connsiteX12" fmla="*/ 111621 w 1599855"/>
              <a:gd name="connsiteY12" fmla="*/ 669168 h 1600088"/>
              <a:gd name="connsiteX13" fmla="*/ 155339 w 1599855"/>
              <a:gd name="connsiteY13" fmla="*/ 452251 h 1600088"/>
              <a:gd name="connsiteX14" fmla="*/ 274960 w 1599855"/>
              <a:gd name="connsiteY14" fmla="*/ 274960 h 1600088"/>
              <a:gd name="connsiteX15" fmla="*/ 452251 w 1599855"/>
              <a:gd name="connsiteY15" fmla="*/ 155339 h 1600088"/>
              <a:gd name="connsiteX16" fmla="*/ 669168 w 1599855"/>
              <a:gd name="connsiteY16" fmla="*/ 111621 h 1600088"/>
              <a:gd name="connsiteX17" fmla="*/ 669168 w 1599855"/>
              <a:gd name="connsiteY17" fmla="*/ 0 h 1600088"/>
              <a:gd name="connsiteX18" fmla="*/ 0 w 1599855"/>
              <a:gd name="connsiteY18" fmla="*/ 669168 h 1600088"/>
              <a:gd name="connsiteX19" fmla="*/ 669168 w 1599855"/>
              <a:gd name="connsiteY19" fmla="*/ 1338337 h 1600088"/>
              <a:gd name="connsiteX20" fmla="*/ 1338337 w 1599855"/>
              <a:gd name="connsiteY20" fmla="*/ 669168 h 1600088"/>
              <a:gd name="connsiteX21" fmla="*/ 669168 w 1599855"/>
              <a:gd name="connsiteY21" fmla="*/ 0 h 1600088"/>
              <a:gd name="connsiteX22" fmla="*/ 1544278 w 1599855"/>
              <a:gd name="connsiteY22" fmla="*/ 1600088 h 1600088"/>
              <a:gd name="connsiteX23" fmla="*/ 1504838 w 1599855"/>
              <a:gd name="connsiteY23" fmla="*/ 1583717 h 1600088"/>
              <a:gd name="connsiteX24" fmla="*/ 1247366 w 1599855"/>
              <a:gd name="connsiteY24" fmla="*/ 1326431 h 1600088"/>
              <a:gd name="connsiteX25" fmla="*/ 1247366 w 1599855"/>
              <a:gd name="connsiteY25" fmla="*/ 1247552 h 1600088"/>
              <a:gd name="connsiteX26" fmla="*/ 1326245 w 1599855"/>
              <a:gd name="connsiteY26" fmla="*/ 1247552 h 1600088"/>
              <a:gd name="connsiteX27" fmla="*/ 1583531 w 1599855"/>
              <a:gd name="connsiteY27" fmla="*/ 1504838 h 1600088"/>
              <a:gd name="connsiteX28" fmla="*/ 1583531 w 1599855"/>
              <a:gd name="connsiteY28" fmla="*/ 1583717 h 1600088"/>
              <a:gd name="connsiteX29" fmla="*/ 1544278 w 1599855"/>
              <a:gd name="connsiteY29" fmla="*/ 1600088 h 1600088"/>
            </a:gdLst>
            <a:rect l="l" t="t" r="r" b="b"/>
            <a:pathLst>
              <a:path w="1599855" h="1600088">
                <a:moveTo>
                  <a:pt x="669168" y="111621"/>
                </a:moveTo>
                <a:cubicBezTo>
                  <a:pt x="744513" y="111621"/>
                  <a:pt x="817438" y="126318"/>
                  <a:pt x="886086" y="155339"/>
                </a:cubicBezTo>
                <a:cubicBezTo>
                  <a:pt x="952500" y="183431"/>
                  <a:pt x="1012031" y="223614"/>
                  <a:pt x="1063377" y="274960"/>
                </a:cubicBezTo>
                <a:cubicBezTo>
                  <a:pt x="1114537" y="326120"/>
                  <a:pt x="1154906" y="385837"/>
                  <a:pt x="1182998" y="452251"/>
                </a:cubicBezTo>
                <a:cubicBezTo>
                  <a:pt x="1212019" y="520898"/>
                  <a:pt x="1226716" y="594010"/>
                  <a:pt x="1226716" y="669168"/>
                </a:cubicBezTo>
                <a:cubicBezTo>
                  <a:pt x="1226716" y="744327"/>
                  <a:pt x="1212019" y="817438"/>
                  <a:pt x="1182998" y="886085"/>
                </a:cubicBezTo>
                <a:cubicBezTo>
                  <a:pt x="1154906" y="952500"/>
                  <a:pt x="1114723" y="1012031"/>
                  <a:pt x="1063377" y="1063377"/>
                </a:cubicBezTo>
                <a:cubicBezTo>
                  <a:pt x="1012217" y="1114537"/>
                  <a:pt x="952500" y="1154906"/>
                  <a:pt x="886086" y="1182998"/>
                </a:cubicBezTo>
                <a:cubicBezTo>
                  <a:pt x="817438" y="1212019"/>
                  <a:pt x="744327" y="1226716"/>
                  <a:pt x="669168" y="1226716"/>
                </a:cubicBezTo>
                <a:cubicBezTo>
                  <a:pt x="594010" y="1226716"/>
                  <a:pt x="520898" y="1212019"/>
                  <a:pt x="452251" y="1182998"/>
                </a:cubicBezTo>
                <a:cubicBezTo>
                  <a:pt x="385837" y="1154906"/>
                  <a:pt x="326306" y="1114723"/>
                  <a:pt x="274960" y="1063377"/>
                </a:cubicBezTo>
                <a:cubicBezTo>
                  <a:pt x="223800" y="1012217"/>
                  <a:pt x="183431" y="952500"/>
                  <a:pt x="155339" y="886085"/>
                </a:cubicBezTo>
                <a:cubicBezTo>
                  <a:pt x="126318" y="817438"/>
                  <a:pt x="111621" y="744327"/>
                  <a:pt x="111621" y="669168"/>
                </a:cubicBezTo>
                <a:cubicBezTo>
                  <a:pt x="111621" y="594010"/>
                  <a:pt x="126318" y="520898"/>
                  <a:pt x="155339" y="452251"/>
                </a:cubicBezTo>
                <a:cubicBezTo>
                  <a:pt x="183431" y="385837"/>
                  <a:pt x="223614" y="326306"/>
                  <a:pt x="274960" y="274960"/>
                </a:cubicBezTo>
                <a:cubicBezTo>
                  <a:pt x="326306" y="223614"/>
                  <a:pt x="385837" y="183431"/>
                  <a:pt x="452251" y="155339"/>
                </a:cubicBezTo>
                <a:cubicBezTo>
                  <a:pt x="520898" y="126318"/>
                  <a:pt x="593824" y="111621"/>
                  <a:pt x="669168" y="111621"/>
                </a:cubicBezTo>
                <a:moveTo>
                  <a:pt x="669168" y="0"/>
                </a:moveTo>
                <a:cubicBezTo>
                  <a:pt x="299517" y="0"/>
                  <a:pt x="0" y="299517"/>
                  <a:pt x="0" y="669168"/>
                </a:cubicBezTo>
                <a:cubicBezTo>
                  <a:pt x="0" y="1038820"/>
                  <a:pt x="299517" y="1338337"/>
                  <a:pt x="669168" y="1338337"/>
                </a:cubicBezTo>
                <a:cubicBezTo>
                  <a:pt x="1038820" y="1338337"/>
                  <a:pt x="1338337" y="1038820"/>
                  <a:pt x="1338337" y="669168"/>
                </a:cubicBezTo>
                <a:cubicBezTo>
                  <a:pt x="1338337" y="299703"/>
                  <a:pt x="1038820" y="0"/>
                  <a:pt x="669168" y="0"/>
                </a:cubicBezTo>
                <a:close/>
                <a:moveTo>
                  <a:pt x="1544278" y="1600088"/>
                </a:moveTo>
                <a:cubicBezTo>
                  <a:pt x="1529953" y="1600088"/>
                  <a:pt x="1515628" y="1594693"/>
                  <a:pt x="1504838" y="1583717"/>
                </a:cubicBezTo>
                <a:lnTo>
                  <a:pt x="1247366" y="1326431"/>
                </a:lnTo>
                <a:cubicBezTo>
                  <a:pt x="1225600" y="1304665"/>
                  <a:pt x="1225600" y="1269318"/>
                  <a:pt x="1247366" y="1247552"/>
                </a:cubicBezTo>
                <a:cubicBezTo>
                  <a:pt x="1269132" y="1225786"/>
                  <a:pt x="1304479" y="1225786"/>
                  <a:pt x="1326245" y="1247552"/>
                </a:cubicBezTo>
                <a:lnTo>
                  <a:pt x="1583531" y="1504838"/>
                </a:lnTo>
                <a:cubicBezTo>
                  <a:pt x="1605297" y="1526605"/>
                  <a:pt x="1605297" y="1561951"/>
                  <a:pt x="1583531" y="1583717"/>
                </a:cubicBezTo>
                <a:cubicBezTo>
                  <a:pt x="1572927" y="1594693"/>
                  <a:pt x="1558603" y="1600088"/>
                  <a:pt x="1544278" y="1600088"/>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4" name="标题 1"/>
          <p:cNvSpPr txBox="1"/>
          <p:nvPr/>
        </p:nvSpPr>
        <p:spPr>
          <a:xfrm rot="0" flipH="0" flipV="0">
            <a:off x="1200493"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5" name="标题 1"/>
          <p:cNvSpPr txBox="1"/>
          <p:nvPr/>
        </p:nvSpPr>
        <p:spPr>
          <a:xfrm rot="0" flipH="0" flipV="0">
            <a:off x="1265925" y="6220973"/>
            <a:ext cx="137688" cy="129774"/>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6" name="标题 1"/>
          <p:cNvSpPr txBox="1"/>
          <p:nvPr/>
        </p:nvSpPr>
        <p:spPr>
          <a:xfrm rot="0" flipH="0" flipV="0">
            <a:off x="779974"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7" name="标题 1"/>
          <p:cNvSpPr txBox="1"/>
          <p:nvPr/>
        </p:nvSpPr>
        <p:spPr>
          <a:xfrm rot="0" flipH="0" flipV="0">
            <a:off x="847200" y="6220973"/>
            <a:ext cx="134100" cy="129774"/>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8" name="标题 1"/>
          <p:cNvSpPr txBox="1"/>
          <p:nvPr/>
        </p:nvSpPr>
        <p:spPr>
          <a:xfrm rot="0" flipH="0" flipV="0">
            <a:off x="359455"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9" name="标题 1"/>
          <p:cNvSpPr txBox="1"/>
          <p:nvPr/>
        </p:nvSpPr>
        <p:spPr>
          <a:xfrm rot="0" flipH="0" flipV="0">
            <a:off x="433830" y="6220973"/>
            <a:ext cx="119802" cy="129774"/>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0" name="标题 1"/>
          <p:cNvSpPr txBox="1"/>
          <p:nvPr/>
        </p:nvSpPr>
        <p:spPr>
          <a:xfrm rot="0" flipH="1" flipV="1">
            <a:off x="-228525" y="5038697"/>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1"/>
          </a:solidFill>
          <a:ln w="12700" cap="sq">
            <a:noFill/>
            <a:miter/>
          </a:ln>
        </p:spPr>
        <p:txBody>
          <a:bodyPr vert="horz" wrap="square" lIns="91440" tIns="45720" rIns="91440" bIns="45720" rtlCol="0" anchor="ctr"/>
          <a:lstStyle/>
          <a:p>
            <a:pPr algn="l"/>
            <a:endParaRPr kumimoji="1" lang="zh-CN" altLang="en-US"/>
          </a:p>
        </p:txBody>
      </p:sp>
      <p:sp>
        <p:nvSpPr>
          <p:cNvPr id="21" name="标题 1"/>
          <p:cNvSpPr txBox="1"/>
          <p:nvPr/>
        </p:nvSpPr>
        <p:spPr>
          <a:xfrm rot="0" flipH="1" flipV="1">
            <a:off x="11597202" y="1006836"/>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3"/>
          </a:solidFill>
          <a:ln w="12700" cap="sq">
            <a:noFill/>
            <a:miter/>
          </a:ln>
        </p:spPr>
        <p:txBody>
          <a:bodyPr vert="horz" wrap="square" lIns="91440" tIns="45720" rIns="91440" bIns="45720" rtlCol="0" anchor="ctr"/>
          <a:lstStyle/>
          <a:p>
            <a:pPr algn="l"/>
            <a:endParaRPr kumimoji="1" lang="zh-CN" altLang="en-US"/>
          </a:p>
        </p:txBody>
      </p:sp>
      <p:sp>
        <p:nvSpPr>
          <p:cNvPr id="22" name="标题 1"/>
          <p:cNvSpPr txBox="1"/>
          <p:nvPr/>
        </p:nvSpPr>
        <p:spPr>
          <a:xfrm rot="0" flipH="0" flipV="0">
            <a:off x="6671599" y="2326493"/>
            <a:ext cx="1062310" cy="2441634"/>
          </a:xfrm>
          <a:custGeom>
            <a:avLst/>
            <a:gdLst>
              <a:gd name="connsiteX0" fmla="*/ 783373 w 1435621"/>
              <a:gd name="connsiteY0" fmla="*/ 1092686 h 3299659"/>
              <a:gd name="connsiteX1" fmla="*/ 1038049 w 1435621"/>
              <a:gd name="connsiteY1" fmla="*/ 615726 h 3299659"/>
              <a:gd name="connsiteX2" fmla="*/ 824020 w 1435621"/>
              <a:gd name="connsiteY2" fmla="*/ 824038 h 3299659"/>
              <a:gd name="connsiteX3" fmla="*/ 769401 w 1435621"/>
              <a:gd name="connsiteY3" fmla="*/ 1090146 h 3299659"/>
              <a:gd name="connsiteX4" fmla="*/ 726849 w 1435621"/>
              <a:gd name="connsiteY4" fmla="*/ 1231773 h 3299659"/>
              <a:gd name="connsiteX5" fmla="*/ 689378 w 1435621"/>
              <a:gd name="connsiteY5" fmla="*/ 1182870 h 3299659"/>
              <a:gd name="connsiteX6" fmla="*/ 566169 w 1435621"/>
              <a:gd name="connsiteY6" fmla="*/ 704005 h 3299659"/>
              <a:gd name="connsiteX7" fmla="*/ 547751 w 1435621"/>
              <a:gd name="connsiteY7" fmla="*/ 314053 h 3299659"/>
              <a:gd name="connsiteX8" fmla="*/ 458837 w 1435621"/>
              <a:gd name="connsiteY8" fmla="*/ 28258 h 3299659"/>
              <a:gd name="connsiteX9" fmla="*/ 362937 w 1435621"/>
              <a:gd name="connsiteY9" fmla="*/ 178141 h 3299659"/>
              <a:gd name="connsiteX10" fmla="*/ 456932 w 1435621"/>
              <a:gd name="connsiteY10" fmla="*/ 558567 h 3299659"/>
              <a:gd name="connsiteX11" fmla="*/ 552832 w 1435621"/>
              <a:gd name="connsiteY11" fmla="*/ 702734 h 3299659"/>
              <a:gd name="connsiteX12" fmla="*/ 632219 w 1435621"/>
              <a:gd name="connsiteY12" fmla="*/ 1117455 h 3299659"/>
              <a:gd name="connsiteX13" fmla="*/ 517266 w 1435621"/>
              <a:gd name="connsiteY13" fmla="*/ 954869 h 3299659"/>
              <a:gd name="connsiteX14" fmla="*/ 415650 w 1435621"/>
              <a:gd name="connsiteY14" fmla="*/ 670979 h 3299659"/>
              <a:gd name="connsiteX15" fmla="*/ 10456 w 1435621"/>
              <a:gd name="connsiteY15" fmla="*/ 376293 h 3299659"/>
              <a:gd name="connsiteX16" fmla="*/ 223215 w 1435621"/>
              <a:gd name="connsiteY16" fmla="*/ 758623 h 3299659"/>
              <a:gd name="connsiteX17" fmla="*/ 503929 w 1435621"/>
              <a:gd name="connsiteY17" fmla="*/ 961220 h 3299659"/>
              <a:gd name="connsiteX18" fmla="*/ 670961 w 1435621"/>
              <a:gd name="connsiteY18" fmla="*/ 1181600 h 3299659"/>
              <a:gd name="connsiteX19" fmla="*/ 678582 w 1435621"/>
              <a:gd name="connsiteY19" fmla="*/ 1192397 h 3299659"/>
              <a:gd name="connsiteX20" fmla="*/ 750348 w 1435621"/>
              <a:gd name="connsiteY20" fmla="*/ 1283216 h 3299659"/>
              <a:gd name="connsiteX21" fmla="*/ 605545 w 1435621"/>
              <a:gd name="connsiteY21" fmla="*/ 1222246 h 3299659"/>
              <a:gd name="connsiteX22" fmla="*/ 389611 w 1435621"/>
              <a:gd name="connsiteY22" fmla="*/ 1069822 h 3299659"/>
              <a:gd name="connsiteX23" fmla="*/ 24428 w 1435621"/>
              <a:gd name="connsiteY23" fmla="*/ 956775 h 3299659"/>
              <a:gd name="connsiteX24" fmla="*/ 281644 w 1435621"/>
              <a:gd name="connsiteY24" fmla="*/ 1175249 h 3299659"/>
              <a:gd name="connsiteX25" fmla="*/ 592208 w 1435621"/>
              <a:gd name="connsiteY25" fmla="*/ 1233043 h 3299659"/>
              <a:gd name="connsiteX26" fmla="*/ 784008 w 1435621"/>
              <a:gd name="connsiteY26" fmla="*/ 1324497 h 3299659"/>
              <a:gd name="connsiteX27" fmla="*/ 787184 w 1435621"/>
              <a:gd name="connsiteY27" fmla="*/ 1328308 h 3299659"/>
              <a:gd name="connsiteX28" fmla="*/ 1089492 w 1435621"/>
              <a:gd name="connsiteY28" fmla="*/ 1960233 h 3299659"/>
              <a:gd name="connsiteX29" fmla="*/ 1097748 w 1435621"/>
              <a:gd name="connsiteY29" fmla="*/ 1997704 h 3299659"/>
              <a:gd name="connsiteX30" fmla="*/ 932622 w 1435621"/>
              <a:gd name="connsiteY30" fmla="*/ 1824322 h 3299659"/>
              <a:gd name="connsiteX31" fmla="*/ 763050 w 1435621"/>
              <a:gd name="connsiteY31" fmla="*/ 1538526 h 3299659"/>
              <a:gd name="connsiteX32" fmla="*/ 524252 w 1435621"/>
              <a:gd name="connsiteY32" fmla="*/ 1310526 h 3299659"/>
              <a:gd name="connsiteX33" fmla="*/ 646827 w 1435621"/>
              <a:gd name="connsiteY33" fmla="*/ 1674438 h 3299659"/>
              <a:gd name="connsiteX34" fmla="*/ 923095 w 1435621"/>
              <a:gd name="connsiteY34" fmla="*/ 1835118 h 3299659"/>
              <a:gd name="connsiteX35" fmla="*/ 1106639 w 1435621"/>
              <a:gd name="connsiteY35" fmla="*/ 2038985 h 3299659"/>
              <a:gd name="connsiteX36" fmla="*/ 1164433 w 1435621"/>
              <a:gd name="connsiteY36" fmla="*/ 2313984 h 3299659"/>
              <a:gd name="connsiteX37" fmla="*/ 1422919 w 1435621"/>
              <a:gd name="connsiteY37" fmla="*/ 3299659 h 3299659"/>
              <a:gd name="connsiteX38" fmla="*/ 1435621 w 1435621"/>
              <a:gd name="connsiteY38" fmla="*/ 3293308 h 3299659"/>
              <a:gd name="connsiteX39" fmla="*/ 1220957 w 1435621"/>
              <a:gd name="connsiteY39" fmla="*/ 2517216 h 3299659"/>
              <a:gd name="connsiteX40" fmla="*/ 1288913 w 1435621"/>
              <a:gd name="connsiteY40" fmla="*/ 2319064 h 3299659"/>
              <a:gd name="connsiteX41" fmla="*/ 1422919 w 1435621"/>
              <a:gd name="connsiteY41" fmla="*/ 1780500 h 3299659"/>
              <a:gd name="connsiteX42" fmla="*/ 1262239 w 1435621"/>
              <a:gd name="connsiteY42" fmla="*/ 1964679 h 3299659"/>
              <a:gd name="connsiteX43" fmla="*/ 1274941 w 1435621"/>
              <a:gd name="connsiteY43" fmla="*/ 2312713 h 3299659"/>
              <a:gd name="connsiteX44" fmla="*/ 1217782 w 1435621"/>
              <a:gd name="connsiteY44" fmla="*/ 2501973 h 3299659"/>
              <a:gd name="connsiteX45" fmla="*/ 1178406 w 1435621"/>
              <a:gd name="connsiteY45" fmla="*/ 2310808 h 3299659"/>
              <a:gd name="connsiteX46" fmla="*/ 1103464 w 1435621"/>
              <a:gd name="connsiteY46" fmla="*/ 1955787 h 3299659"/>
              <a:gd name="connsiteX47" fmla="*/ 1005658 w 1435621"/>
              <a:gd name="connsiteY47" fmla="*/ 1633791 h 3299659"/>
              <a:gd name="connsiteX48" fmla="*/ 1016455 w 1435621"/>
              <a:gd name="connsiteY48" fmla="*/ 1516298 h 3299659"/>
              <a:gd name="connsiteX49" fmla="*/ 1303520 w 1435621"/>
              <a:gd name="connsiteY49" fmla="*/ 1157466 h 3299659"/>
              <a:gd name="connsiteX50" fmla="*/ 1101559 w 1435621"/>
              <a:gd name="connsiteY50" fmla="*/ 1210179 h 3299659"/>
              <a:gd name="connsiteX51" fmla="*/ 1006929 w 1435621"/>
              <a:gd name="connsiteY51" fmla="*/ 1499150 h 3299659"/>
              <a:gd name="connsiteX52" fmla="*/ 989781 w 1435621"/>
              <a:gd name="connsiteY52" fmla="*/ 1598226 h 3299659"/>
              <a:gd name="connsiteX53" fmla="*/ 797981 w 1435621"/>
              <a:gd name="connsiteY53" fmla="*/ 1317511 h 3299659"/>
              <a:gd name="connsiteX54" fmla="*/ 740186 w 1435621"/>
              <a:gd name="connsiteY54" fmla="*/ 1248285 h 3299659"/>
              <a:gd name="connsiteX55" fmla="*/ 783373 w 1435621"/>
              <a:gd name="connsiteY55" fmla="*/ 1092686 h 3299659"/>
            </a:gdLst>
            <a:rect l="l" t="t" r="r" b="b"/>
            <a:pathLst>
              <a:path w="1435621" h="3299659">
                <a:moveTo>
                  <a:pt x="783373" y="1092686"/>
                </a:moveTo>
                <a:cubicBezTo>
                  <a:pt x="984700" y="971382"/>
                  <a:pt x="1046940" y="649386"/>
                  <a:pt x="1038049" y="615726"/>
                </a:cubicBezTo>
                <a:cubicBezTo>
                  <a:pt x="1028522" y="580795"/>
                  <a:pt x="916109" y="644940"/>
                  <a:pt x="824020" y="824038"/>
                </a:cubicBezTo>
                <a:cubicBezTo>
                  <a:pt x="749078" y="970112"/>
                  <a:pt x="761780" y="1060931"/>
                  <a:pt x="769401" y="1090146"/>
                </a:cubicBezTo>
                <a:cubicBezTo>
                  <a:pt x="752253" y="1125076"/>
                  <a:pt x="730025" y="1178424"/>
                  <a:pt x="726849" y="1231773"/>
                </a:cubicBezTo>
                <a:cubicBezTo>
                  <a:pt x="714782" y="1216530"/>
                  <a:pt x="702080" y="1200018"/>
                  <a:pt x="689378" y="1182870"/>
                </a:cubicBezTo>
                <a:cubicBezTo>
                  <a:pt x="558548" y="1006312"/>
                  <a:pt x="558548" y="793554"/>
                  <a:pt x="566169" y="704005"/>
                </a:cubicBezTo>
                <a:cubicBezTo>
                  <a:pt x="667150" y="626522"/>
                  <a:pt x="634125" y="473463"/>
                  <a:pt x="547751" y="314053"/>
                </a:cubicBezTo>
                <a:cubicBezTo>
                  <a:pt x="458837" y="150832"/>
                  <a:pt x="499484" y="84147"/>
                  <a:pt x="458837" y="28258"/>
                </a:cubicBezTo>
                <a:cubicBezTo>
                  <a:pt x="418190" y="-27631"/>
                  <a:pt x="402313" y="-11753"/>
                  <a:pt x="362937" y="178141"/>
                </a:cubicBezTo>
                <a:cubicBezTo>
                  <a:pt x="323561" y="368037"/>
                  <a:pt x="390246" y="444884"/>
                  <a:pt x="456932" y="558567"/>
                </a:cubicBezTo>
                <a:cubicBezTo>
                  <a:pt x="507105" y="644305"/>
                  <a:pt x="539495" y="686857"/>
                  <a:pt x="552832" y="702734"/>
                </a:cubicBezTo>
                <a:cubicBezTo>
                  <a:pt x="546481" y="782122"/>
                  <a:pt x="545846" y="955504"/>
                  <a:pt x="632219" y="1117455"/>
                </a:cubicBezTo>
                <a:cubicBezTo>
                  <a:pt x="586492" y="1062201"/>
                  <a:pt x="544576" y="998691"/>
                  <a:pt x="517266" y="954869"/>
                </a:cubicBezTo>
                <a:cubicBezTo>
                  <a:pt x="522982" y="932641"/>
                  <a:pt x="526158" y="859604"/>
                  <a:pt x="415650" y="670979"/>
                </a:cubicBezTo>
                <a:cubicBezTo>
                  <a:pt x="277199" y="432817"/>
                  <a:pt x="66345" y="351524"/>
                  <a:pt x="10456" y="376293"/>
                </a:cubicBezTo>
                <a:cubicBezTo>
                  <a:pt x="-45433" y="401062"/>
                  <a:pt x="136841" y="594132"/>
                  <a:pt x="223215" y="758623"/>
                </a:cubicBezTo>
                <a:cubicBezTo>
                  <a:pt x="298792" y="901521"/>
                  <a:pt x="462648" y="950424"/>
                  <a:pt x="503929" y="961220"/>
                </a:cubicBezTo>
                <a:cubicBezTo>
                  <a:pt x="540765" y="1020920"/>
                  <a:pt x="605545" y="1118090"/>
                  <a:pt x="670961" y="1181600"/>
                </a:cubicBezTo>
                <a:cubicBezTo>
                  <a:pt x="673501" y="1185411"/>
                  <a:pt x="676041" y="1188586"/>
                  <a:pt x="678582" y="1192397"/>
                </a:cubicBezTo>
                <a:cubicBezTo>
                  <a:pt x="703351" y="1225422"/>
                  <a:pt x="726849" y="1255272"/>
                  <a:pt x="750348" y="1283216"/>
                </a:cubicBezTo>
                <a:cubicBezTo>
                  <a:pt x="702080" y="1254636"/>
                  <a:pt x="644286" y="1233678"/>
                  <a:pt x="605545" y="1222246"/>
                </a:cubicBezTo>
                <a:cubicBezTo>
                  <a:pt x="569345" y="1161912"/>
                  <a:pt x="500754" y="1147305"/>
                  <a:pt x="389611" y="1069822"/>
                </a:cubicBezTo>
                <a:cubicBezTo>
                  <a:pt x="273388" y="988530"/>
                  <a:pt x="98100" y="952329"/>
                  <a:pt x="24428" y="956775"/>
                </a:cubicBezTo>
                <a:cubicBezTo>
                  <a:pt x="-49243" y="961855"/>
                  <a:pt x="131760" y="1094591"/>
                  <a:pt x="281644" y="1175249"/>
                </a:cubicBezTo>
                <a:cubicBezTo>
                  <a:pt x="402948" y="1240029"/>
                  <a:pt x="542670" y="1236854"/>
                  <a:pt x="592208" y="1233043"/>
                </a:cubicBezTo>
                <a:cubicBezTo>
                  <a:pt x="640476" y="1247650"/>
                  <a:pt x="731295" y="1279405"/>
                  <a:pt x="784008" y="1324497"/>
                </a:cubicBezTo>
                <a:cubicBezTo>
                  <a:pt x="785279" y="1325768"/>
                  <a:pt x="786549" y="1327038"/>
                  <a:pt x="787184" y="1328308"/>
                </a:cubicBezTo>
                <a:cubicBezTo>
                  <a:pt x="910393" y="1474381"/>
                  <a:pt x="1007564" y="1589970"/>
                  <a:pt x="1089492" y="1960233"/>
                </a:cubicBezTo>
                <a:cubicBezTo>
                  <a:pt x="1092032" y="1972935"/>
                  <a:pt x="1095208" y="1985002"/>
                  <a:pt x="1097748" y="1997704"/>
                </a:cubicBezTo>
                <a:cubicBezTo>
                  <a:pt x="1050751" y="1927843"/>
                  <a:pt x="982160" y="1865603"/>
                  <a:pt x="932622" y="1824322"/>
                </a:cubicBezTo>
                <a:cubicBezTo>
                  <a:pt x="928176" y="1788756"/>
                  <a:pt x="904042" y="1662371"/>
                  <a:pt x="763050" y="1538526"/>
                </a:cubicBezTo>
                <a:cubicBezTo>
                  <a:pt x="596654" y="1393089"/>
                  <a:pt x="573790" y="1320687"/>
                  <a:pt x="524252" y="1310526"/>
                </a:cubicBezTo>
                <a:cubicBezTo>
                  <a:pt x="474715" y="1300999"/>
                  <a:pt x="491862" y="1488989"/>
                  <a:pt x="646827" y="1674438"/>
                </a:cubicBezTo>
                <a:cubicBezTo>
                  <a:pt x="776387" y="1830037"/>
                  <a:pt x="890070" y="1837024"/>
                  <a:pt x="923095" y="1835118"/>
                </a:cubicBezTo>
                <a:cubicBezTo>
                  <a:pt x="980254" y="1882116"/>
                  <a:pt x="1062817" y="1958328"/>
                  <a:pt x="1106639" y="2038985"/>
                </a:cubicBezTo>
                <a:cubicBezTo>
                  <a:pt x="1125692" y="2128534"/>
                  <a:pt x="1145380" y="2222529"/>
                  <a:pt x="1164433" y="2313984"/>
                </a:cubicBezTo>
                <a:cubicBezTo>
                  <a:pt x="1246361" y="2711557"/>
                  <a:pt x="1331465" y="3123102"/>
                  <a:pt x="1422919" y="3299659"/>
                </a:cubicBezTo>
                <a:lnTo>
                  <a:pt x="1435621" y="3293308"/>
                </a:lnTo>
                <a:cubicBezTo>
                  <a:pt x="1360679" y="3148506"/>
                  <a:pt x="1289548" y="2843022"/>
                  <a:pt x="1220957" y="2517216"/>
                </a:cubicBezTo>
                <a:cubicBezTo>
                  <a:pt x="1273671" y="2484190"/>
                  <a:pt x="1286373" y="2381304"/>
                  <a:pt x="1288913" y="2319064"/>
                </a:cubicBezTo>
                <a:cubicBezTo>
                  <a:pt x="1345437" y="2253014"/>
                  <a:pt x="1440702" y="1862428"/>
                  <a:pt x="1422919" y="1780500"/>
                </a:cubicBezTo>
                <a:cubicBezTo>
                  <a:pt x="1404502" y="1695396"/>
                  <a:pt x="1320033" y="1737313"/>
                  <a:pt x="1262239" y="1964679"/>
                </a:cubicBezTo>
                <a:cubicBezTo>
                  <a:pt x="1215241" y="2150128"/>
                  <a:pt x="1257793" y="2273337"/>
                  <a:pt x="1274941" y="2312713"/>
                </a:cubicBezTo>
                <a:cubicBezTo>
                  <a:pt x="1273036" y="2369872"/>
                  <a:pt x="1262874" y="2468949"/>
                  <a:pt x="1217782" y="2501973"/>
                </a:cubicBezTo>
                <a:cubicBezTo>
                  <a:pt x="1204445" y="2438463"/>
                  <a:pt x="1191108" y="2374318"/>
                  <a:pt x="1178406" y="2310808"/>
                </a:cubicBezTo>
                <a:cubicBezTo>
                  <a:pt x="1153637" y="2191409"/>
                  <a:pt x="1128233" y="2068200"/>
                  <a:pt x="1103464" y="1955787"/>
                </a:cubicBezTo>
                <a:cubicBezTo>
                  <a:pt x="1072979" y="1818606"/>
                  <a:pt x="1040589" y="1716354"/>
                  <a:pt x="1005658" y="1633791"/>
                </a:cubicBezTo>
                <a:cubicBezTo>
                  <a:pt x="999943" y="1589334"/>
                  <a:pt x="1008834" y="1544242"/>
                  <a:pt x="1016455" y="1516298"/>
                </a:cubicBezTo>
                <a:cubicBezTo>
                  <a:pt x="1139665" y="1475016"/>
                  <a:pt x="1315588" y="1218436"/>
                  <a:pt x="1303520" y="1157466"/>
                </a:cubicBezTo>
                <a:cubicBezTo>
                  <a:pt x="1291453" y="1095226"/>
                  <a:pt x="1221592" y="1103483"/>
                  <a:pt x="1101559" y="1210179"/>
                </a:cubicBezTo>
                <a:cubicBezTo>
                  <a:pt x="1003753" y="1296553"/>
                  <a:pt x="1003753" y="1445802"/>
                  <a:pt x="1006929" y="1499150"/>
                </a:cubicBezTo>
                <a:cubicBezTo>
                  <a:pt x="1000578" y="1520109"/>
                  <a:pt x="990416" y="1556944"/>
                  <a:pt x="989781" y="1598226"/>
                </a:cubicBezTo>
                <a:cubicBezTo>
                  <a:pt x="933257" y="1478192"/>
                  <a:pt x="870382" y="1403250"/>
                  <a:pt x="797981" y="1317511"/>
                </a:cubicBezTo>
                <a:cubicBezTo>
                  <a:pt x="778928" y="1295283"/>
                  <a:pt x="759875" y="1272420"/>
                  <a:pt x="740186" y="1248285"/>
                </a:cubicBezTo>
                <a:cubicBezTo>
                  <a:pt x="738916" y="1191762"/>
                  <a:pt x="764320" y="1130157"/>
                  <a:pt x="783373" y="1092686"/>
                </a:cubicBezTo>
                <a:close/>
              </a:path>
            </a:pathLst>
          </a:custGeom>
          <a:solidFill>
            <a:schemeClr val="bg1"/>
          </a:solidFill>
          <a:ln w="6350" cap="flat">
            <a:noFill/>
            <a:miter/>
          </a:ln>
        </p:spPr>
        <p:txBody>
          <a:bodyPr vert="horz" wrap="square" lIns="91440" tIns="45720" rIns="91440" bIns="45720" rtlCol="0" anchor="ctr"/>
          <a:lstStyle/>
          <a:p>
            <a:pPr algn="l"/>
            <a:endParaRPr kumimoji="1" lang="zh-CN" altLang="en-US"/>
          </a:p>
        </p:txBody>
      </p:sp>
      <p:sp>
        <p:nvSpPr>
          <p:cNvPr id="23" name="标题 1"/>
          <p:cNvSpPr txBox="1"/>
          <p:nvPr/>
        </p:nvSpPr>
        <p:spPr>
          <a:xfrm rot="0" flipH="1" flipV="0">
            <a:off x="10315789" y="3663498"/>
            <a:ext cx="1127415" cy="1239152"/>
          </a:xfrm>
          <a:custGeom>
            <a:avLst/>
            <a:gdLst>
              <a:gd name="connsiteX0" fmla="*/ 1107860 w 1538119"/>
              <a:gd name="connsiteY0" fmla="*/ 1185719 h 1690561"/>
              <a:gd name="connsiteX1" fmla="*/ 1489801 w 1538119"/>
              <a:gd name="connsiteY1" fmla="*/ 1626651 h 1690561"/>
              <a:gd name="connsiteX2" fmla="*/ 1167479 w 1538119"/>
              <a:gd name="connsiteY2" fmla="*/ 1291443 h 1690561"/>
              <a:gd name="connsiteX3" fmla="*/ 1155029 w 1538119"/>
              <a:gd name="connsiteY3" fmla="*/ 964931 h 1690561"/>
              <a:gd name="connsiteX4" fmla="*/ 1194480 w 1538119"/>
              <a:gd name="connsiteY4" fmla="*/ 973132 h 1690561"/>
              <a:gd name="connsiteX5" fmla="*/ 1443439 w 1538119"/>
              <a:gd name="connsiteY5" fmla="*/ 1037277 h 1690561"/>
              <a:gd name="connsiteX6" fmla="*/ 1522191 w 1538119"/>
              <a:gd name="connsiteY6" fmla="*/ 1197323 h 1690561"/>
              <a:gd name="connsiteX7" fmla="*/ 1345633 w 1538119"/>
              <a:gd name="connsiteY7" fmla="*/ 1124921 h 1690561"/>
              <a:gd name="connsiteX8" fmla="*/ 1014746 w 1538119"/>
              <a:gd name="connsiteY8" fmla="*/ 1028386 h 1690561"/>
              <a:gd name="connsiteX9" fmla="*/ 1155029 w 1538119"/>
              <a:gd name="connsiteY9" fmla="*/ 964931 h 1690561"/>
              <a:gd name="connsiteX10" fmla="*/ 1186809 w 1538119"/>
              <a:gd name="connsiteY10" fmla="*/ 302813 h 1690561"/>
              <a:gd name="connsiteX11" fmla="*/ 1197655 w 1538119"/>
              <a:gd name="connsiteY11" fmla="*/ 305007 h 1690561"/>
              <a:gd name="connsiteX12" fmla="*/ 1261165 w 1538119"/>
              <a:gd name="connsiteY12" fmla="*/ 537454 h 1690561"/>
              <a:gd name="connsiteX13" fmla="*/ 1144941 w 1538119"/>
              <a:gd name="connsiteY13" fmla="*/ 730524 h 1690561"/>
              <a:gd name="connsiteX14" fmla="*/ 983950 w 1538119"/>
              <a:gd name="connsiteY14" fmla="*/ 936294 h 1690561"/>
              <a:gd name="connsiteX15" fmla="*/ 969035 w 1538119"/>
              <a:gd name="connsiteY15" fmla="*/ 965481 h 1690561"/>
              <a:gd name="connsiteX16" fmla="*/ 985293 w 1538119"/>
              <a:gd name="connsiteY16" fmla="*/ 988492 h 1690561"/>
              <a:gd name="connsiteX17" fmla="*/ 986801 w 1538119"/>
              <a:gd name="connsiteY17" fmla="*/ 989010 h 1690561"/>
              <a:gd name="connsiteX18" fmla="*/ 986499 w 1538119"/>
              <a:gd name="connsiteY18" fmla="*/ 990199 h 1690561"/>
              <a:gd name="connsiteX19" fmla="*/ 1034161 w 1538119"/>
              <a:gd name="connsiteY19" fmla="*/ 1057659 h 1690561"/>
              <a:gd name="connsiteX20" fmla="*/ 1034434 w 1538119"/>
              <a:gd name="connsiteY20" fmla="*/ 1057601 h 1690561"/>
              <a:gd name="connsiteX21" fmla="*/ 1034215 w 1538119"/>
              <a:gd name="connsiteY21" fmla="*/ 1057734 h 1690561"/>
              <a:gd name="connsiteX22" fmla="*/ 1038395 w 1538119"/>
              <a:gd name="connsiteY22" fmla="*/ 1063651 h 1690561"/>
              <a:gd name="connsiteX23" fmla="*/ 1103660 w 1538119"/>
              <a:gd name="connsiteY23" fmla="*/ 1178270 h 1690561"/>
              <a:gd name="connsiteX24" fmla="*/ 1107860 w 1538119"/>
              <a:gd name="connsiteY24" fmla="*/ 1185719 h 1690561"/>
              <a:gd name="connsiteX25" fmla="*/ 1013383 w 1538119"/>
              <a:gd name="connsiteY25" fmla="*/ 1076649 h 1690561"/>
              <a:gd name="connsiteX26" fmla="*/ 1008157 w 1538119"/>
              <a:gd name="connsiteY26" fmla="*/ 1082370 h 1690561"/>
              <a:gd name="connsiteX27" fmla="*/ 980450 w 1538119"/>
              <a:gd name="connsiteY27" fmla="*/ 1196688 h 1690561"/>
              <a:gd name="connsiteX28" fmla="*/ 877564 w 1538119"/>
              <a:gd name="connsiteY28" fmla="*/ 1423419 h 1690561"/>
              <a:gd name="connsiteX29" fmla="*/ 826756 w 1538119"/>
              <a:gd name="connsiteY29" fmla="*/ 1679364 h 1690561"/>
              <a:gd name="connsiteX30" fmla="*/ 811514 w 1538119"/>
              <a:gd name="connsiteY30" fmla="*/ 1637447 h 1690561"/>
              <a:gd name="connsiteX31" fmla="*/ 786110 w 1538119"/>
              <a:gd name="connsiteY31" fmla="*/ 1301480 h 1690561"/>
              <a:gd name="connsiteX32" fmla="*/ 993755 w 1538119"/>
              <a:gd name="connsiteY32" fmla="*/ 1066179 h 1690561"/>
              <a:gd name="connsiteX33" fmla="*/ 1002683 w 1538119"/>
              <a:gd name="connsiteY33" fmla="*/ 1064296 h 1690561"/>
              <a:gd name="connsiteX34" fmla="*/ 963860 w 1538119"/>
              <a:gd name="connsiteY34" fmla="*/ 1019477 h 1690561"/>
              <a:gd name="connsiteX35" fmla="*/ 954798 w 1538119"/>
              <a:gd name="connsiteY35" fmla="*/ 1027123 h 1690561"/>
              <a:gd name="connsiteX36" fmla="*/ 847714 w 1538119"/>
              <a:gd name="connsiteY36" fmla="*/ 1086816 h 1690561"/>
              <a:gd name="connsiteX37" fmla="*/ 607011 w 1538119"/>
              <a:gd name="connsiteY37" fmla="*/ 1257023 h 1690561"/>
              <a:gd name="connsiteX38" fmla="*/ 420292 w 1538119"/>
              <a:gd name="connsiteY38" fmla="*/ 1248131 h 1690561"/>
              <a:gd name="connsiteX39" fmla="*/ 784204 w 1538119"/>
              <a:gd name="connsiteY39" fmla="*/ 1023306 h 1690561"/>
              <a:gd name="connsiteX40" fmla="*/ 917655 w 1538119"/>
              <a:gd name="connsiteY40" fmla="*/ 976388 h 1690561"/>
              <a:gd name="connsiteX41" fmla="*/ 927737 w 1538119"/>
              <a:gd name="connsiteY41" fmla="*/ 977775 h 1690561"/>
              <a:gd name="connsiteX42" fmla="*/ 814650 w 1538119"/>
              <a:gd name="connsiteY42" fmla="*/ 847221 h 1690561"/>
              <a:gd name="connsiteX43" fmla="*/ 813082 w 1538119"/>
              <a:gd name="connsiteY43" fmla="*/ 850182 h 1690561"/>
              <a:gd name="connsiteX44" fmla="*/ 540326 w 1538119"/>
              <a:gd name="connsiteY44" fmla="*/ 1077925 h 1690561"/>
              <a:gd name="connsiteX45" fmla="*/ 260882 w 1538119"/>
              <a:gd name="connsiteY45" fmla="*/ 992821 h 1690561"/>
              <a:gd name="connsiteX46" fmla="*/ 116079 w 1538119"/>
              <a:gd name="connsiteY46" fmla="*/ 965512 h 1690561"/>
              <a:gd name="connsiteX47" fmla="*/ 302799 w 1538119"/>
              <a:gd name="connsiteY47" fmla="*/ 835952 h 1690561"/>
              <a:gd name="connsiteX48" fmla="*/ 549853 w 1538119"/>
              <a:gd name="connsiteY48" fmla="*/ 905177 h 1690561"/>
              <a:gd name="connsiteX49" fmla="*/ 788826 w 1538119"/>
              <a:gd name="connsiteY49" fmla="*/ 846541 h 1690561"/>
              <a:gd name="connsiteX50" fmla="*/ 804019 w 1538119"/>
              <a:gd name="connsiteY50" fmla="*/ 834949 h 1690561"/>
              <a:gd name="connsiteX51" fmla="*/ 748518 w 1538119"/>
              <a:gd name="connsiteY51" fmla="*/ 770875 h 1690561"/>
              <a:gd name="connsiteX52" fmla="*/ 723392 w 1538119"/>
              <a:gd name="connsiteY52" fmla="*/ 771780 h 1690561"/>
              <a:gd name="connsiteX53" fmla="*/ 495234 w 1538119"/>
              <a:gd name="connsiteY53" fmla="*/ 712742 h 1690561"/>
              <a:gd name="connsiteX54" fmla="*/ 182129 w 1538119"/>
              <a:gd name="connsiteY54" fmla="*/ 604775 h 1690561"/>
              <a:gd name="connsiteX55" fmla="*/ 20813 w 1538119"/>
              <a:gd name="connsiteY55" fmla="*/ 412339 h 1690561"/>
              <a:gd name="connsiteX56" fmla="*/ 139177 w 1538119"/>
              <a:gd name="connsiteY56" fmla="*/ 380547 h 1690561"/>
              <a:gd name="connsiteX57" fmla="*/ 182734 w 1538119"/>
              <a:gd name="connsiteY57" fmla="*/ 381437 h 1690561"/>
              <a:gd name="connsiteX58" fmla="*/ 247545 w 1538119"/>
              <a:gd name="connsiteY58" fmla="*/ 411704 h 1690561"/>
              <a:gd name="connsiteX59" fmla="*/ 537150 w 1538119"/>
              <a:gd name="connsiteY59" fmla="*/ 496173 h 1690561"/>
              <a:gd name="connsiteX60" fmla="*/ 779758 w 1538119"/>
              <a:gd name="connsiteY60" fmla="*/ 767995 h 1690561"/>
              <a:gd name="connsiteX61" fmla="*/ 779630 w 1538119"/>
              <a:gd name="connsiteY61" fmla="*/ 768012 h 1690561"/>
              <a:gd name="connsiteX62" fmla="*/ 816504 w 1538119"/>
              <a:gd name="connsiteY62" fmla="*/ 800145 h 1690561"/>
              <a:gd name="connsiteX63" fmla="*/ 830937 w 1538119"/>
              <a:gd name="connsiteY63" fmla="*/ 814410 h 1690561"/>
              <a:gd name="connsiteX64" fmla="*/ 831837 w 1538119"/>
              <a:gd name="connsiteY64" fmla="*/ 813723 h 1690561"/>
              <a:gd name="connsiteX65" fmla="*/ 831328 w 1538119"/>
              <a:gd name="connsiteY65" fmla="*/ 814797 h 1690561"/>
              <a:gd name="connsiteX66" fmla="*/ 889954 w 1538119"/>
              <a:gd name="connsiteY66" fmla="*/ 872742 h 1690561"/>
              <a:gd name="connsiteX67" fmla="*/ 968671 w 1538119"/>
              <a:gd name="connsiteY67" fmla="*/ 964966 h 1690561"/>
              <a:gd name="connsiteX68" fmla="*/ 968919 w 1538119"/>
              <a:gd name="connsiteY68" fmla="*/ 965316 h 1690561"/>
              <a:gd name="connsiteX69" fmla="*/ 966182 w 1538119"/>
              <a:gd name="connsiteY69" fmla="*/ 959999 h 1690561"/>
              <a:gd name="connsiteX70" fmla="*/ 1023637 w 1538119"/>
              <a:gd name="connsiteY70" fmla="*/ 717187 h 1690561"/>
              <a:gd name="connsiteX71" fmla="*/ 1086512 w 1538119"/>
              <a:gd name="connsiteY71" fmla="*/ 416149 h 1690561"/>
              <a:gd name="connsiteX72" fmla="*/ 1186809 w 1538119"/>
              <a:gd name="connsiteY72" fmla="*/ 302813 h 1690561"/>
              <a:gd name="connsiteX73" fmla="*/ 720059 w 1538119"/>
              <a:gd name="connsiteY73" fmla="*/ 1429 h 1690561"/>
              <a:gd name="connsiteX74" fmla="*/ 862956 w 1538119"/>
              <a:gd name="connsiteY74" fmla="*/ 235781 h 1690561"/>
              <a:gd name="connsiteX75" fmla="*/ 908049 w 1538119"/>
              <a:gd name="connsiteY75" fmla="*/ 560952 h 1690561"/>
              <a:gd name="connsiteX76" fmla="*/ 818499 w 1538119"/>
              <a:gd name="connsiteY76" fmla="*/ 800385 h 1690561"/>
              <a:gd name="connsiteX77" fmla="*/ 796271 w 1538119"/>
              <a:gd name="connsiteY77" fmla="*/ 610491 h 1690561"/>
              <a:gd name="connsiteX78" fmla="*/ 680048 w 1538119"/>
              <a:gd name="connsiteY78" fmla="*/ 305007 h 1690561"/>
              <a:gd name="connsiteX79" fmla="*/ 720059 w 1538119"/>
              <a:gd name="connsiteY79" fmla="*/ 1429 h 1690561"/>
            </a:gdLst>
            <a:rect l="l" t="t" r="r" b="b"/>
            <a:pathLst>
              <a:path w="1538119" h="1690561">
                <a:moveTo>
                  <a:pt x="1107860" y="1185719"/>
                </a:moveTo>
                <a:lnTo>
                  <a:pt x="1489801" y="1626651"/>
                </a:lnTo>
                <a:cubicBezTo>
                  <a:pt x="1489801" y="1626651"/>
                  <a:pt x="1320100" y="1533778"/>
                  <a:pt x="1167479" y="1291443"/>
                </a:cubicBezTo>
                <a:close/>
                <a:moveTo>
                  <a:pt x="1155029" y="964931"/>
                </a:moveTo>
                <a:cubicBezTo>
                  <a:pt x="1167498" y="965938"/>
                  <a:pt x="1180667" y="968528"/>
                  <a:pt x="1194480" y="973132"/>
                </a:cubicBezTo>
                <a:cubicBezTo>
                  <a:pt x="1305622" y="1010603"/>
                  <a:pt x="1379929" y="943283"/>
                  <a:pt x="1443439" y="1037277"/>
                </a:cubicBezTo>
                <a:cubicBezTo>
                  <a:pt x="1506949" y="1131907"/>
                  <a:pt x="1567918" y="1202403"/>
                  <a:pt x="1522191" y="1197323"/>
                </a:cubicBezTo>
                <a:cubicBezTo>
                  <a:pt x="1476464" y="1192242"/>
                  <a:pt x="1459951" y="1094436"/>
                  <a:pt x="1345633" y="1124921"/>
                </a:cubicBezTo>
                <a:cubicBezTo>
                  <a:pt x="1231315" y="1154771"/>
                  <a:pt x="1139861" y="954079"/>
                  <a:pt x="1014746" y="1028386"/>
                </a:cubicBezTo>
                <a:cubicBezTo>
                  <a:pt x="1014746" y="1028386"/>
                  <a:pt x="1067747" y="957881"/>
                  <a:pt x="1155029" y="964931"/>
                </a:cubicBezTo>
                <a:close/>
                <a:moveTo>
                  <a:pt x="1186809" y="302813"/>
                </a:moveTo>
                <a:cubicBezTo>
                  <a:pt x="1191463" y="301712"/>
                  <a:pt x="1194797" y="302943"/>
                  <a:pt x="1197655" y="305007"/>
                </a:cubicBezTo>
                <a:cubicBezTo>
                  <a:pt x="1209722" y="313263"/>
                  <a:pt x="1234490" y="412974"/>
                  <a:pt x="1261165" y="537454"/>
                </a:cubicBezTo>
                <a:cubicBezTo>
                  <a:pt x="1287839" y="661933"/>
                  <a:pt x="1151292" y="649866"/>
                  <a:pt x="1144941" y="730524"/>
                </a:cubicBezTo>
                <a:cubicBezTo>
                  <a:pt x="1138828" y="801100"/>
                  <a:pt x="1029145" y="868272"/>
                  <a:pt x="983950" y="936294"/>
                </a:cubicBezTo>
                <a:lnTo>
                  <a:pt x="969035" y="965481"/>
                </a:lnTo>
                <a:lnTo>
                  <a:pt x="985293" y="988492"/>
                </a:lnTo>
                <a:lnTo>
                  <a:pt x="986801" y="989010"/>
                </a:lnTo>
                <a:lnTo>
                  <a:pt x="986499" y="990199"/>
                </a:lnTo>
                <a:lnTo>
                  <a:pt x="1034161" y="1057659"/>
                </a:lnTo>
                <a:lnTo>
                  <a:pt x="1034434" y="1057601"/>
                </a:lnTo>
                <a:lnTo>
                  <a:pt x="1034215" y="1057734"/>
                </a:lnTo>
                <a:lnTo>
                  <a:pt x="1038395" y="1063651"/>
                </a:lnTo>
                <a:cubicBezTo>
                  <a:pt x="1061118" y="1099190"/>
                  <a:pt x="1083099" y="1137386"/>
                  <a:pt x="1103660" y="1178270"/>
                </a:cubicBezTo>
                <a:lnTo>
                  <a:pt x="1107860" y="1185719"/>
                </a:lnTo>
                <a:lnTo>
                  <a:pt x="1013383" y="1076649"/>
                </a:lnTo>
                <a:lnTo>
                  <a:pt x="1008157" y="1082370"/>
                </a:lnTo>
                <a:cubicBezTo>
                  <a:pt x="994899" y="1102217"/>
                  <a:pt x="981403" y="1136989"/>
                  <a:pt x="980450" y="1196688"/>
                </a:cubicBezTo>
                <a:cubicBezTo>
                  <a:pt x="978545" y="1316087"/>
                  <a:pt x="902968" y="1331329"/>
                  <a:pt x="877564" y="1423419"/>
                </a:cubicBezTo>
                <a:cubicBezTo>
                  <a:pt x="852160" y="1516143"/>
                  <a:pt x="912495" y="1613949"/>
                  <a:pt x="826756" y="1679364"/>
                </a:cubicBezTo>
                <a:cubicBezTo>
                  <a:pt x="826756" y="1679364"/>
                  <a:pt x="803258" y="1723186"/>
                  <a:pt x="811514" y="1637447"/>
                </a:cubicBezTo>
                <a:cubicBezTo>
                  <a:pt x="819770" y="1551709"/>
                  <a:pt x="676873" y="1401190"/>
                  <a:pt x="786110" y="1301480"/>
                </a:cubicBezTo>
                <a:cubicBezTo>
                  <a:pt x="881137" y="1214233"/>
                  <a:pt x="908089" y="1098783"/>
                  <a:pt x="993755" y="1066179"/>
                </a:cubicBezTo>
                <a:lnTo>
                  <a:pt x="1002683" y="1064296"/>
                </a:lnTo>
                <a:lnTo>
                  <a:pt x="963860" y="1019477"/>
                </a:lnTo>
                <a:lnTo>
                  <a:pt x="954798" y="1027123"/>
                </a:lnTo>
                <a:cubicBezTo>
                  <a:pt x="934554" y="1042399"/>
                  <a:pt x="901539" y="1062285"/>
                  <a:pt x="847714" y="1086816"/>
                </a:cubicBezTo>
                <a:cubicBezTo>
                  <a:pt x="704181" y="1152231"/>
                  <a:pt x="709897" y="1262103"/>
                  <a:pt x="607011" y="1257023"/>
                </a:cubicBezTo>
                <a:cubicBezTo>
                  <a:pt x="504125" y="1251942"/>
                  <a:pt x="366308" y="1337045"/>
                  <a:pt x="420292" y="1248131"/>
                </a:cubicBezTo>
                <a:cubicBezTo>
                  <a:pt x="436804" y="1220822"/>
                  <a:pt x="698466" y="1102058"/>
                  <a:pt x="784204" y="1023306"/>
                </a:cubicBezTo>
                <a:cubicBezTo>
                  <a:pt x="827074" y="983612"/>
                  <a:pt x="877723" y="975038"/>
                  <a:pt x="917655" y="976388"/>
                </a:cubicBezTo>
                <a:lnTo>
                  <a:pt x="927737" y="977775"/>
                </a:lnTo>
                <a:lnTo>
                  <a:pt x="814650" y="847221"/>
                </a:lnTo>
                <a:lnTo>
                  <a:pt x="813082" y="850182"/>
                </a:lnTo>
                <a:cubicBezTo>
                  <a:pt x="775750" y="916451"/>
                  <a:pt x="683224" y="1052203"/>
                  <a:pt x="540326" y="1077925"/>
                </a:cubicBezTo>
                <a:cubicBezTo>
                  <a:pt x="349796" y="1112855"/>
                  <a:pt x="380280" y="1011874"/>
                  <a:pt x="260882" y="992821"/>
                </a:cubicBezTo>
                <a:cubicBezTo>
                  <a:pt x="141483" y="974403"/>
                  <a:pt x="79244" y="1019495"/>
                  <a:pt x="116079" y="965512"/>
                </a:cubicBezTo>
                <a:cubicBezTo>
                  <a:pt x="152915" y="911528"/>
                  <a:pt x="170062" y="790859"/>
                  <a:pt x="302799" y="835952"/>
                </a:cubicBezTo>
                <a:cubicBezTo>
                  <a:pt x="435535" y="881678"/>
                  <a:pt x="459033" y="975674"/>
                  <a:pt x="549853" y="905177"/>
                </a:cubicBezTo>
                <a:cubicBezTo>
                  <a:pt x="629875" y="844605"/>
                  <a:pt x="693365" y="904622"/>
                  <a:pt x="788826" y="846541"/>
                </a:cubicBezTo>
                <a:lnTo>
                  <a:pt x="804019" y="834949"/>
                </a:lnTo>
                <a:lnTo>
                  <a:pt x="748518" y="770875"/>
                </a:lnTo>
                <a:lnTo>
                  <a:pt x="723392" y="771780"/>
                </a:lnTo>
                <a:cubicBezTo>
                  <a:pt x="666214" y="772133"/>
                  <a:pt x="575018" y="763153"/>
                  <a:pt x="495234" y="712742"/>
                </a:cubicBezTo>
                <a:cubicBezTo>
                  <a:pt x="367578" y="631449"/>
                  <a:pt x="296447" y="739416"/>
                  <a:pt x="182129" y="604775"/>
                </a:cubicBezTo>
                <a:cubicBezTo>
                  <a:pt x="67811" y="470133"/>
                  <a:pt x="-48413" y="421230"/>
                  <a:pt x="20813" y="412339"/>
                </a:cubicBezTo>
                <a:cubicBezTo>
                  <a:pt x="59753" y="407695"/>
                  <a:pt x="97286" y="386171"/>
                  <a:pt x="139177" y="380547"/>
                </a:cubicBezTo>
                <a:cubicBezTo>
                  <a:pt x="153140" y="378673"/>
                  <a:pt x="167588" y="378565"/>
                  <a:pt x="182734" y="381437"/>
                </a:cubicBezTo>
                <a:cubicBezTo>
                  <a:pt x="202929" y="385268"/>
                  <a:pt x="224364" y="394397"/>
                  <a:pt x="247545" y="411704"/>
                </a:cubicBezTo>
                <a:cubicBezTo>
                  <a:pt x="340269" y="480295"/>
                  <a:pt x="367578" y="470133"/>
                  <a:pt x="537150" y="496173"/>
                </a:cubicBezTo>
                <a:cubicBezTo>
                  <a:pt x="707357" y="521577"/>
                  <a:pt x="779758" y="767995"/>
                  <a:pt x="779758" y="767995"/>
                </a:cubicBezTo>
                <a:lnTo>
                  <a:pt x="779630" y="768012"/>
                </a:lnTo>
                <a:lnTo>
                  <a:pt x="816504" y="800145"/>
                </a:lnTo>
                <a:lnTo>
                  <a:pt x="830937" y="814410"/>
                </a:lnTo>
                <a:lnTo>
                  <a:pt x="831837" y="813723"/>
                </a:lnTo>
                <a:lnTo>
                  <a:pt x="831328" y="814797"/>
                </a:lnTo>
                <a:lnTo>
                  <a:pt x="889954" y="872742"/>
                </a:lnTo>
                <a:cubicBezTo>
                  <a:pt x="915636" y="900196"/>
                  <a:pt x="942196" y="930922"/>
                  <a:pt x="968671" y="964966"/>
                </a:cubicBezTo>
                <a:lnTo>
                  <a:pt x="968919" y="965316"/>
                </a:lnTo>
                <a:lnTo>
                  <a:pt x="966182" y="959999"/>
                </a:lnTo>
                <a:cubicBezTo>
                  <a:pt x="954173" y="934818"/>
                  <a:pt x="913050" y="827218"/>
                  <a:pt x="1023637" y="717187"/>
                </a:cubicBezTo>
                <a:cubicBezTo>
                  <a:pt x="1150022" y="591437"/>
                  <a:pt x="1005219" y="530467"/>
                  <a:pt x="1086512" y="416149"/>
                </a:cubicBezTo>
                <a:cubicBezTo>
                  <a:pt x="1147006" y="330410"/>
                  <a:pt x="1172846" y="306118"/>
                  <a:pt x="1186809" y="302813"/>
                </a:cubicBezTo>
                <a:close/>
                <a:moveTo>
                  <a:pt x="720059" y="1429"/>
                </a:moveTo>
                <a:cubicBezTo>
                  <a:pt x="765786" y="-10003"/>
                  <a:pt x="784204" y="45251"/>
                  <a:pt x="862956" y="235781"/>
                </a:cubicBezTo>
                <a:cubicBezTo>
                  <a:pt x="941709" y="426311"/>
                  <a:pt x="872483" y="427581"/>
                  <a:pt x="908049" y="560952"/>
                </a:cubicBezTo>
                <a:cubicBezTo>
                  <a:pt x="942980" y="693054"/>
                  <a:pt x="818499" y="800385"/>
                  <a:pt x="818499" y="800385"/>
                </a:cubicBezTo>
                <a:cubicBezTo>
                  <a:pt x="818499" y="800385"/>
                  <a:pt x="847079" y="684797"/>
                  <a:pt x="796271" y="610491"/>
                </a:cubicBezTo>
                <a:cubicBezTo>
                  <a:pt x="746098" y="536184"/>
                  <a:pt x="628605" y="452350"/>
                  <a:pt x="680048" y="305007"/>
                </a:cubicBezTo>
                <a:cubicBezTo>
                  <a:pt x="731491" y="157664"/>
                  <a:pt x="674332" y="12861"/>
                  <a:pt x="720059" y="1429"/>
                </a:cubicBezTo>
                <a:close/>
              </a:path>
            </a:pathLst>
          </a:custGeom>
          <a:solidFill>
            <a:schemeClr val="bg1"/>
          </a:solidFill>
          <a:ln w="16547" cap="rnd">
            <a:noFill/>
            <a:miter/>
          </a:ln>
        </p:spPr>
        <p:txBody>
          <a:bodyPr vert="horz" wrap="square" lIns="91440" tIns="45720" rIns="91440" bIns="45720" rtlCol="0" anchor="ctr"/>
          <a:lstStyle/>
          <a:p>
            <a:pPr algn="l"/>
            <a:endParaRPr kumimoji="1" lang="zh-CN" altLang="en-US"/>
          </a:p>
        </p:txBody>
      </p:sp>
      <p:sp>
        <p:nvSpPr>
          <p:cNvPr id="24" name="标题 1"/>
          <p:cNvSpPr txBox="1"/>
          <p:nvPr/>
        </p:nvSpPr>
        <p:spPr>
          <a:xfrm rot="0" flipH="0" flipV="0">
            <a:off x="1034050" y="816704"/>
            <a:ext cx="1550120" cy="2041194"/>
          </a:xfrm>
          <a:prstGeom prst="rect">
            <a:avLst/>
          </a:prstGeom>
          <a:noFill/>
          <a:ln>
            <a:noFill/>
          </a:ln>
          <a:effectLst/>
        </p:spPr>
        <p:txBody>
          <a:bodyPr vert="horz" wrap="square" lIns="0" tIns="0" rIns="0" bIns="0" rtlCol="0" anchor="b"/>
          <a:lstStyle/>
          <a:p>
            <a:pPr algn="l"/>
            <a:r>
              <a:rPr kumimoji="1" lang="en-US" altLang="zh-CN" sz="8000">
                <a:ln w="3175">
                  <a:noFill/>
                </a:ln>
                <a:solidFill>
                  <a:srgbClr val="007CB2">
                    <a:alpha val="100000"/>
                  </a:srgbClr>
                </a:solidFill>
                <a:latin typeface="HelloFont WenYiHei"/>
                <a:ea typeface="HelloFont WenYiHei"/>
                <a:cs typeface="HelloFont WenYiHei"/>
              </a:rPr>
              <a:t>03</a:t>
            </a:r>
            <a:endParaRPr kumimoji="1" lang="zh-CN" altLang="en-US"/>
          </a:p>
        </p:txBody>
      </p:sp>
      <p:sp>
        <p:nvSpPr>
          <p:cNvPr id="25" name="标题 1"/>
          <p:cNvSpPr txBox="1"/>
          <p:nvPr/>
        </p:nvSpPr>
        <p:spPr>
          <a:xfrm rot="0" flipH="0" flipV="0">
            <a:off x="1048525" y="3127090"/>
            <a:ext cx="4688211" cy="1490630"/>
          </a:xfrm>
          <a:prstGeom prst="rect">
            <a:avLst/>
          </a:prstGeom>
          <a:noFill/>
          <a:ln>
            <a:noFill/>
          </a:ln>
          <a:effectLst/>
        </p:spPr>
        <p:txBody>
          <a:bodyPr vert="horz" wrap="square" lIns="0" tIns="0" rIns="0" bIns="0" rtlCol="0" anchor="t"/>
          <a:lstStyle/>
          <a:p>
            <a:pPr algn="l"/>
            <a:r>
              <a:rPr kumimoji="1" lang="en-US" altLang="zh-CN" sz="4000">
                <a:ln w="3175">
                  <a:noFill/>
                </a:ln>
                <a:solidFill>
                  <a:srgbClr val="007CB2">
                    <a:alpha val="100000"/>
                  </a:srgbClr>
                </a:solidFill>
                <a:latin typeface="HelloFont WenYiHei"/>
                <a:ea typeface="HelloFont WenYiHei"/>
                <a:cs typeface="HelloFont WenYiHei"/>
              </a:rPr>
              <a:t>学习态度</a:t>
            </a:r>
            <a:endParaRPr kumimoji="1" lang="zh-CN" altLang="en-US"/>
          </a:p>
        </p:txBody>
      </p:sp>
      <p:sp>
        <p:nvSpPr>
          <p:cNvPr id="26" name="标题 1"/>
          <p:cNvSpPr txBox="1"/>
          <p:nvPr/>
        </p:nvSpPr>
        <p:spPr>
          <a:xfrm rot="0" flipH="0" flipV="0">
            <a:off x="6396737" y="210236"/>
            <a:ext cx="5312664" cy="348451"/>
          </a:xfrm>
          <a:prstGeom prst="roundRect">
            <a:avLst>
              <a:gd name="adj" fmla="val 50000"/>
            </a:avLst>
          </a:prstGeom>
          <a:solidFill>
            <a:schemeClr val="bg1"/>
          </a:solidFill>
          <a:ln w="12700" cap="sq">
            <a:solidFill>
              <a:schemeClr val="accent1"/>
            </a:solidFill>
            <a:miter/>
          </a:ln>
        </p:spPr>
        <p:txBody>
          <a:bodyPr vert="horz" wrap="square" lIns="91440" tIns="45720" rIns="91440" bIns="45720" rtlCol="0" anchor="ctr"/>
          <a:lstStyle/>
          <a:p>
            <a:pPr algn="ctr"/>
            <a:endParaRPr kumimoji="1" lang="zh-CN" altLang="en-US"/>
          </a:p>
        </p:txBody>
      </p:sp>
      <p:sp>
        <p:nvSpPr>
          <p:cNvPr id="27" name="标题 1"/>
          <p:cNvSpPr txBox="1"/>
          <p:nvPr/>
        </p:nvSpPr>
        <p:spPr>
          <a:xfrm rot="0" flipH="0" flipV="0">
            <a:off x="9637987" y="307517"/>
            <a:ext cx="1749562" cy="112897"/>
          </a:xfrm>
          <a:prstGeom prst="rect">
            <a:avLst/>
          </a:prstGeom>
          <a:noFill/>
          <a:ln>
            <a:noFill/>
          </a:ln>
        </p:spPr>
        <p:txBody>
          <a:bodyPr vert="horz" wrap="square" lIns="0" tIns="0" rIns="0" bIns="0" rtlCol="0" anchor="ctr"/>
          <a:lstStyle/>
          <a:p>
            <a:pPr algn="ctr"/>
            <a:r>
              <a:rPr kumimoji="1" lang="en-US" altLang="zh-CN" sz="1000">
                <a:ln w="12700">
                  <a:noFill/>
                </a:ln>
                <a:solidFill>
                  <a:srgbClr val="404040">
                    <a:alpha val="100000"/>
                  </a:srgbClr>
                </a:solidFill>
                <a:latin typeface="OPPOSans R"/>
                <a:ea typeface="OPPOSans R"/>
                <a:cs typeface="OPPOSans R"/>
              </a:rPr>
              <a:t>PowerPoint design</a:t>
            </a:r>
            <a:endParaRPr kumimoji="1" lang="zh-CN" altLang="en-US"/>
          </a:p>
        </p:txBody>
      </p:sp>
      <p:sp>
        <p:nvSpPr>
          <p:cNvPr id="28" name="标题 1"/>
          <p:cNvSpPr txBox="1"/>
          <p:nvPr/>
        </p:nvSpPr>
        <p:spPr>
          <a:xfrm rot="0" flipH="1" flipV="1">
            <a:off x="6867547" y="491829"/>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2"/>
          </a:solidFill>
          <a:ln w="12700" cap="sq">
            <a:noFill/>
            <a:miter/>
          </a:ln>
        </p:spPr>
        <p:txBody>
          <a:bodyPr vert="horz" wrap="square" lIns="91440" tIns="45720" rIns="91440" bIns="45720" rtlCol="0" anchor="ctr"/>
          <a:lstStyle/>
          <a:p>
            <a:pPr algn="l"/>
            <a:endParaRPr kumimoji="1" lang="zh-CN" altLang="en-US"/>
          </a:p>
        </p:txBody>
      </p:sp>
      <p:pic>
        <p:nvPicPr>
          <p:cNvPr id="29" name=""/>
          <p:cNvPicPr>
            <a:picLocks noChangeAspect="1"/>
          </p:cNvPicPr>
          <p:nvPr/>
        </p:nvPicPr>
        <p:blipFill>
          <a:blip r:embed="rId2">
            <a:alphaModFix amt="100000"/>
          </a:blip>
          <a:srcRect l="0" t="0" r="0" b="0"/>
          <a:stretch>
            <a:fillRect/>
          </a:stretch>
        </p:blipFill>
        <p:spPr>
          <a:xfrm rot="0" flipH="0" flipV="0">
            <a:off x="6760308" y="1005451"/>
            <a:ext cx="4408383" cy="5875034"/>
          </a:xfrm>
          <a:prstGeom prst="rect">
            <a:avLst/>
          </a:prstGeom>
          <a:noFill/>
          <a:ln>
            <a:noFill/>
          </a:ln>
        </p:spPr>
      </p:pic>
    </p:spTree>
  </p:cSl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endParaRPr kumimoji="1" lang="zh-CN" altLang="en-US"/>
          </a:p>
        </p:txBody>
      </p:sp>
      <p:sp>
        <p:nvSpPr>
          <p:cNvPr id="3" name="标题 1"/>
          <p:cNvSpPr txBox="1"/>
          <p:nvPr/>
        </p:nvSpPr>
        <p:spPr>
          <a:xfrm rot="0" flipH="0" flipV="0">
            <a:off x="-378640" y="3566355"/>
            <a:ext cx="12080239" cy="325119"/>
          </a:xfrm>
          <a:custGeom>
            <a:avLst/>
            <a:gdLst>
              <a:gd name="connsiteX0" fmla="*/ 11308074 w 11778307"/>
              <a:gd name="connsiteY0" fmla="*/ 0 h 308807"/>
              <a:gd name="connsiteX1" fmla="*/ 11778307 w 11778307"/>
              <a:gd name="connsiteY1" fmla="*/ 308807 h 308807"/>
              <a:gd name="connsiteX2" fmla="*/ 0 w 11778307"/>
              <a:gd name="connsiteY2" fmla="*/ 308807 h 308807"/>
              <a:gd name="connsiteX3" fmla="*/ 0 w 11778307"/>
              <a:gd name="connsiteY3" fmla="*/ 193041 h 308807"/>
              <a:gd name="connsiteX4" fmla="*/ 11308074 w 11778307"/>
              <a:gd name="connsiteY4" fmla="*/ 193041 h 308807"/>
            </a:gdLst>
            <a:rect l="l" t="t" r="r" b="b"/>
            <a:pathLst>
              <a:path w="11778307" h="308807">
                <a:moveTo>
                  <a:pt x="11308074" y="0"/>
                </a:moveTo>
                <a:lnTo>
                  <a:pt x="11778307" y="308807"/>
                </a:lnTo>
                <a:lnTo>
                  <a:pt x="0" y="308807"/>
                </a:lnTo>
                <a:lnTo>
                  <a:pt x="0" y="193041"/>
                </a:lnTo>
                <a:lnTo>
                  <a:pt x="11308074" y="193041"/>
                </a:lnTo>
                <a:close/>
              </a:path>
            </a:pathLst>
          </a:custGeom>
          <a:gradFill>
            <a:gsLst>
              <a:gs pos="0">
                <a:schemeClr val="accent2">
                  <a:alpha val="0"/>
                </a:schemeClr>
              </a:gs>
              <a:gs pos="53000">
                <a:schemeClr val="accent2"/>
              </a:gs>
            </a:gsLst>
            <a:lin ang="0" scaled="0"/>
          </a:gradFill>
          <a:ln w="12700" cap="sq">
            <a:noFill/>
            <a:miter/>
          </a:ln>
        </p:spPr>
        <p:txBody>
          <a:bodyPr vert="horz" wrap="square" lIns="91440" tIns="45720" rIns="91440" bIns="45720" rtlCol="0" anchor="ctr"/>
          <a:lstStyle/>
          <a:p>
            <a:pPr algn="ctr"/>
            <a:endParaRPr kumimoji="1" lang="zh-CN" altLang="en-US"/>
          </a:p>
        </p:txBody>
      </p:sp>
      <p:sp>
        <p:nvSpPr>
          <p:cNvPr id="4" name="标题 1"/>
          <p:cNvSpPr txBox="1"/>
          <p:nvPr/>
        </p:nvSpPr>
        <p:spPr>
          <a:xfrm rot="0" flipH="0" flipV="0">
            <a:off x="696835" y="3624555"/>
            <a:ext cx="953778" cy="401573"/>
          </a:xfrm>
          <a:prstGeom prst="roundRect">
            <a:avLst>
              <a:gd name="adj" fmla="val 50000"/>
            </a:avLst>
          </a:prstGeom>
          <a:solidFill>
            <a:schemeClr val="accent1"/>
          </a:solidFill>
          <a:ln w="12700" cap="sq">
            <a:solidFill>
              <a:schemeClr val="bg1"/>
            </a:solidFill>
            <a:miter/>
          </a:ln>
          <a:effectLst>
            <a:outerShdw dist="76200" blurRad="152400" dir="5400000" sx="100000" sy="100000" kx="0" ky="0" algn="t" rotWithShape="0">
              <a:schemeClr val="accent1">
                <a:lumMod val="50000"/>
                <a:alpha val="15000"/>
              </a:schemeClr>
            </a:outerShdw>
          </a:effectLst>
        </p:spPr>
        <p:txBody>
          <a:bodyPr vert="horz" wrap="square" lIns="91440" tIns="45720" rIns="91440" bIns="45720" rtlCol="0" anchor="ctr"/>
          <a:lstStyle/>
          <a:p>
            <a:pPr algn="ctr"/>
            <a:endParaRPr kumimoji="1" lang="zh-CN" altLang="en-US"/>
          </a:p>
        </p:txBody>
      </p:sp>
      <p:sp>
        <p:nvSpPr>
          <p:cNvPr id="5" name="标题 1"/>
          <p:cNvSpPr txBox="1"/>
          <p:nvPr/>
        </p:nvSpPr>
        <p:spPr>
          <a:xfrm rot="0" flipH="0" flipV="0">
            <a:off x="818778" y="3614995"/>
            <a:ext cx="698006" cy="420693"/>
          </a:xfrm>
          <a:prstGeom prst="rect">
            <a:avLst/>
          </a:prstGeom>
          <a:noFill/>
          <a:ln>
            <a:noFill/>
          </a:ln>
        </p:spPr>
        <p:txBody>
          <a:bodyPr vert="horz" wrap="square" lIns="91440" tIns="45720" rIns="91440" bIns="45720" rtlCol="0" anchor="ctr"/>
          <a:lstStyle/>
          <a:p>
            <a:pPr algn="ctr"/>
            <a:r>
              <a:rPr kumimoji="1" lang="en-US" altLang="zh-CN" sz="2000">
                <a:ln w="12700">
                  <a:noFill/>
                </a:ln>
                <a:solidFill>
                  <a:srgbClr val="FFFFFF">
                    <a:alpha val="100000"/>
                  </a:srgbClr>
                </a:solidFill>
                <a:latin typeface="OPPOSans R"/>
                <a:ea typeface="OPPOSans R"/>
                <a:cs typeface="OPPOSans R"/>
              </a:rPr>
              <a:t>01</a:t>
            </a:r>
            <a:endParaRPr kumimoji="1" lang="zh-CN" altLang="en-US"/>
          </a:p>
        </p:txBody>
      </p:sp>
      <p:sp>
        <p:nvSpPr>
          <p:cNvPr id="6" name="标题 1"/>
          <p:cNvSpPr txBox="1"/>
          <p:nvPr/>
        </p:nvSpPr>
        <p:spPr>
          <a:xfrm rot="16200000" flipH="0" flipV="1">
            <a:off x="-119266" y="5305406"/>
            <a:ext cx="1764000" cy="18000"/>
          </a:xfrm>
          <a:prstGeom prst="rect">
            <a:avLst/>
          </a:prstGeom>
          <a:gradFill>
            <a:gsLst>
              <a:gs pos="41000">
                <a:schemeClr val="accent1"/>
              </a:gs>
              <a:gs pos="100000">
                <a:schemeClr val="accent4">
                  <a:lumMod val="20000"/>
                  <a:lumOff val="80000"/>
                  <a:alpha val="0"/>
                </a:schemeClr>
              </a:gs>
            </a:gsLst>
            <a:lin ang="0" scaled="0"/>
          </a:gradFill>
          <a:ln w="12700" cap="sq">
            <a:noFill/>
            <a:miter/>
          </a:ln>
        </p:spPr>
        <p:txBody>
          <a:bodyPr vert="horz" wrap="square" lIns="91440" tIns="45720" rIns="91440" bIns="45720" rtlCol="0" anchor="ctr"/>
          <a:lstStyle/>
          <a:p>
            <a:pPr algn="ctr"/>
            <a:endParaRPr kumimoji="1" lang="zh-CN" altLang="en-US"/>
          </a:p>
        </p:txBody>
      </p:sp>
      <p:sp>
        <p:nvSpPr>
          <p:cNvPr id="7" name="标题 1"/>
          <p:cNvSpPr txBox="1"/>
          <p:nvPr/>
        </p:nvSpPr>
        <p:spPr>
          <a:xfrm rot="0" flipH="0" flipV="1">
            <a:off x="721725" y="6173398"/>
            <a:ext cx="82019" cy="82019"/>
          </a:xfrm>
          <a:prstGeom prst="ellipse">
            <a:avLst/>
          </a:prstGeom>
          <a:solidFill>
            <a:schemeClr val="accent1"/>
          </a:solidFill>
          <a:ln w="6350" cap="sq">
            <a:noFill/>
            <a:miter/>
          </a:ln>
        </p:spPr>
        <p:txBody>
          <a:bodyPr vert="horz" wrap="square" lIns="91440" tIns="45720" rIns="91440" bIns="45720" rtlCol="0" anchor="ctr"/>
          <a:lstStyle/>
          <a:p>
            <a:pPr algn="ctr"/>
            <a:endParaRPr kumimoji="1" lang="zh-CN" altLang="en-US"/>
          </a:p>
        </p:txBody>
      </p:sp>
      <p:sp>
        <p:nvSpPr>
          <p:cNvPr id="8" name="标题 1"/>
          <p:cNvSpPr txBox="1"/>
          <p:nvPr/>
        </p:nvSpPr>
        <p:spPr>
          <a:xfrm rot="0" flipH="0" flipV="0">
            <a:off x="1020409" y="4336676"/>
            <a:ext cx="3816000" cy="481258"/>
          </a:xfrm>
          <a:prstGeom prst="rect">
            <a:avLst/>
          </a:prstGeom>
          <a:noFill/>
          <a:ln>
            <a:noFill/>
          </a:ln>
        </p:spPr>
        <p:txBody>
          <a:bodyPr vert="horz" wrap="square" lIns="0" tIns="0" rIns="0" bIns="0" rtlCol="0" anchor="b"/>
          <a:lstStyle/>
          <a:p>
            <a:pPr algn="l"/>
            <a:r>
              <a:rPr kumimoji="1" lang="en-US" altLang="zh-CN" sz="1600">
                <a:ln w="12700">
                  <a:noFill/>
                </a:ln>
                <a:solidFill>
                  <a:srgbClr val="007CB2">
                    <a:alpha val="100000"/>
                  </a:srgbClr>
                </a:solidFill>
                <a:latin typeface="Source Han Sans CN Bold"/>
                <a:ea typeface="Source Han Sans CN Bold"/>
                <a:cs typeface="Source Han Sans CN Bold"/>
              </a:rPr>
              <a:t>预习的重要性</a:t>
            </a:r>
            <a:endParaRPr kumimoji="1" lang="zh-CN" altLang="en-US"/>
          </a:p>
        </p:txBody>
      </p:sp>
      <p:sp>
        <p:nvSpPr>
          <p:cNvPr id="9" name="标题 1"/>
          <p:cNvSpPr txBox="1"/>
          <p:nvPr/>
        </p:nvSpPr>
        <p:spPr>
          <a:xfrm rot="0" flipH="0" flipV="0">
            <a:off x="1020411" y="4896892"/>
            <a:ext cx="3816000" cy="1338807"/>
          </a:xfrm>
          <a:prstGeom prst="rect">
            <a:avLst/>
          </a:prstGeom>
          <a:noFill/>
          <a:ln>
            <a:noFill/>
          </a:ln>
        </p:spPr>
        <p:txBody>
          <a:bodyPr vert="horz" wrap="square" lIns="0" tIns="0" rIns="0" bIns="0" rtlCol="0" anchor="t"/>
          <a:lstStyle/>
          <a:p>
            <a:pPr algn="l"/>
            <a:r>
              <a:rPr kumimoji="1" lang="en-US" altLang="zh-CN" sz="1183">
                <a:ln w="12700">
                  <a:noFill/>
                </a:ln>
                <a:solidFill>
                  <a:srgbClr val="262626">
                    <a:alpha val="100000"/>
                  </a:srgbClr>
                </a:solidFill>
                <a:latin typeface="Source Han Sans"/>
                <a:ea typeface="Source Han Sans"/>
                <a:cs typeface="Source Han Sans"/>
              </a:rPr>
              <a:t>我认识到预习的重要性，每节课前都会进行充分的预习，这有助于我在课堂上更好地理解和参与讨论。
通过预习，我能够提前了解课程内容，提出自己的问题和想法，这使得我在课堂上的发言更加有深度。
我的预习习惯也使我能够在课堂上快速跟上老师的讲解节奏，提高学习效率。</a:t>
            </a:r>
            <a:endParaRPr kumimoji="1" lang="zh-CN" altLang="en-US"/>
          </a:p>
        </p:txBody>
      </p:sp>
      <p:sp>
        <p:nvSpPr>
          <p:cNvPr id="10" name="标题 1"/>
          <p:cNvSpPr txBox="1"/>
          <p:nvPr/>
        </p:nvSpPr>
        <p:spPr>
          <a:xfrm rot="0" flipH="0" flipV="0">
            <a:off x="4026622" y="3624555"/>
            <a:ext cx="953778" cy="401573"/>
          </a:xfrm>
          <a:prstGeom prst="roundRect">
            <a:avLst>
              <a:gd name="adj" fmla="val 50000"/>
            </a:avLst>
          </a:prstGeom>
          <a:solidFill>
            <a:schemeClr val="accent1"/>
          </a:solidFill>
          <a:ln w="12700" cap="sq">
            <a:solidFill>
              <a:schemeClr val="bg1"/>
            </a:solidFill>
            <a:miter/>
          </a:ln>
          <a:effectLst>
            <a:outerShdw dist="76200" blurRad="152400" dir="5400000" sx="100000" sy="100000" kx="0" ky="0" algn="t" rotWithShape="0">
              <a:schemeClr val="accent1">
                <a:lumMod val="50000"/>
                <a:alpha val="15000"/>
              </a:schemeClr>
            </a:outerShdw>
          </a:effectLst>
        </p:spPr>
        <p:txBody>
          <a:bodyPr vert="horz" wrap="square" lIns="91440" tIns="45720" rIns="91440" bIns="45720" rtlCol="0" anchor="ctr"/>
          <a:lstStyle/>
          <a:p>
            <a:pPr algn="ctr"/>
            <a:endParaRPr kumimoji="1" lang="zh-CN" altLang="en-US"/>
          </a:p>
        </p:txBody>
      </p:sp>
      <p:sp>
        <p:nvSpPr>
          <p:cNvPr id="11" name="标题 1"/>
          <p:cNvSpPr txBox="1"/>
          <p:nvPr/>
        </p:nvSpPr>
        <p:spPr>
          <a:xfrm rot="0" flipH="0" flipV="0">
            <a:off x="4148565" y="3614995"/>
            <a:ext cx="698006" cy="420693"/>
          </a:xfrm>
          <a:prstGeom prst="rect">
            <a:avLst/>
          </a:prstGeom>
          <a:noFill/>
          <a:ln>
            <a:noFill/>
          </a:ln>
        </p:spPr>
        <p:txBody>
          <a:bodyPr vert="horz" wrap="square" lIns="91440" tIns="45720" rIns="91440" bIns="45720" rtlCol="0" anchor="ctr"/>
          <a:lstStyle/>
          <a:p>
            <a:pPr algn="ctr"/>
            <a:r>
              <a:rPr kumimoji="1" lang="en-US" altLang="zh-CN" sz="2000">
                <a:ln w="12700">
                  <a:noFill/>
                </a:ln>
                <a:solidFill>
                  <a:srgbClr val="FFFFFF">
                    <a:alpha val="100000"/>
                  </a:srgbClr>
                </a:solidFill>
                <a:latin typeface="OPPOSans R"/>
                <a:ea typeface="OPPOSans R"/>
                <a:cs typeface="OPPOSans R"/>
              </a:rPr>
              <a:t>02</a:t>
            </a:r>
            <a:endParaRPr kumimoji="1" lang="zh-CN" altLang="en-US"/>
          </a:p>
        </p:txBody>
      </p:sp>
      <p:sp>
        <p:nvSpPr>
          <p:cNvPr id="12" name="标题 1"/>
          <p:cNvSpPr txBox="1"/>
          <p:nvPr/>
        </p:nvSpPr>
        <p:spPr>
          <a:xfrm rot="5400000" flipH="0" flipV="0">
            <a:off x="3171658" y="2309359"/>
            <a:ext cx="1764000" cy="18000"/>
          </a:xfrm>
          <a:prstGeom prst="rect">
            <a:avLst/>
          </a:prstGeom>
          <a:gradFill>
            <a:gsLst>
              <a:gs pos="41000">
                <a:schemeClr val="accent1"/>
              </a:gs>
              <a:gs pos="100000">
                <a:schemeClr val="accent4">
                  <a:lumMod val="20000"/>
                  <a:lumOff val="80000"/>
                  <a:alpha val="0"/>
                </a:schemeClr>
              </a:gs>
            </a:gsLst>
            <a:lin ang="0" scaled="0"/>
          </a:gradFill>
          <a:ln w="12700" cap="sq">
            <a:noFill/>
            <a:miter/>
          </a:ln>
        </p:spPr>
        <p:txBody>
          <a:bodyPr vert="horz" wrap="square" lIns="91440" tIns="45720" rIns="91440" bIns="45720" rtlCol="0" anchor="ctr"/>
          <a:lstStyle/>
          <a:p>
            <a:pPr algn="ctr"/>
            <a:endParaRPr kumimoji="1" lang="zh-CN" altLang="en-US"/>
          </a:p>
        </p:txBody>
      </p:sp>
      <p:sp>
        <p:nvSpPr>
          <p:cNvPr id="13" name="标题 1"/>
          <p:cNvSpPr txBox="1"/>
          <p:nvPr/>
        </p:nvSpPr>
        <p:spPr>
          <a:xfrm rot="0" flipH="0" flipV="0">
            <a:off x="4012649" y="1377348"/>
            <a:ext cx="82019" cy="82019"/>
          </a:xfrm>
          <a:prstGeom prst="ellipse">
            <a:avLst/>
          </a:prstGeom>
          <a:solidFill>
            <a:schemeClr val="accent1"/>
          </a:solidFill>
          <a:ln w="6350" cap="sq">
            <a:noFill/>
            <a:miter/>
          </a:ln>
        </p:spPr>
        <p:txBody>
          <a:bodyPr vert="horz" wrap="square" lIns="91440" tIns="45720" rIns="91440" bIns="45720" rtlCol="0" anchor="ctr"/>
          <a:lstStyle/>
          <a:p>
            <a:pPr algn="ctr"/>
            <a:endParaRPr kumimoji="1" lang="zh-CN" altLang="en-US"/>
          </a:p>
        </p:txBody>
      </p:sp>
      <p:sp>
        <p:nvSpPr>
          <p:cNvPr id="14" name="标题 1"/>
          <p:cNvSpPr txBox="1"/>
          <p:nvPr/>
        </p:nvSpPr>
        <p:spPr>
          <a:xfrm rot="0" flipH="0" flipV="0">
            <a:off x="4280887" y="1276350"/>
            <a:ext cx="3816000" cy="481258"/>
          </a:xfrm>
          <a:prstGeom prst="rect">
            <a:avLst/>
          </a:prstGeom>
          <a:noFill/>
          <a:ln>
            <a:noFill/>
          </a:ln>
        </p:spPr>
        <p:txBody>
          <a:bodyPr vert="horz" wrap="square" lIns="0" tIns="0" rIns="0" bIns="0" rtlCol="0" anchor="b"/>
          <a:lstStyle/>
          <a:p>
            <a:pPr algn="l"/>
            <a:r>
              <a:rPr kumimoji="1" lang="en-US" altLang="zh-CN" sz="1600">
                <a:ln w="12700">
                  <a:noFill/>
                </a:ln>
                <a:solidFill>
                  <a:srgbClr val="007CB2">
                    <a:alpha val="100000"/>
                  </a:srgbClr>
                </a:solidFill>
                <a:latin typeface="Source Han Sans CN Bold"/>
                <a:ea typeface="Source Han Sans CN Bold"/>
                <a:cs typeface="Source Han Sans CN Bold"/>
              </a:rPr>
              <a:t>预习方法</a:t>
            </a:r>
            <a:endParaRPr kumimoji="1" lang="zh-CN" altLang="en-US"/>
          </a:p>
        </p:txBody>
      </p:sp>
      <p:sp>
        <p:nvSpPr>
          <p:cNvPr id="15" name="标题 1"/>
          <p:cNvSpPr txBox="1"/>
          <p:nvPr/>
        </p:nvSpPr>
        <p:spPr>
          <a:xfrm rot="0" flipH="0" flipV="0">
            <a:off x="4280889" y="1836566"/>
            <a:ext cx="3816000" cy="1338807"/>
          </a:xfrm>
          <a:prstGeom prst="rect">
            <a:avLst/>
          </a:prstGeom>
          <a:noFill/>
          <a:ln>
            <a:noFill/>
          </a:ln>
        </p:spPr>
        <p:txBody>
          <a:bodyPr vert="horz" wrap="square" lIns="0" tIns="0" rIns="0" bIns="0" rtlCol="0" anchor="t"/>
          <a:lstStyle/>
          <a:p>
            <a:pPr algn="l"/>
            <a:r>
              <a:rPr kumimoji="1" lang="en-US" altLang="zh-CN" sz="1183">
                <a:ln w="12700">
                  <a:noFill/>
                </a:ln>
                <a:solidFill>
                  <a:srgbClr val="262626">
                    <a:alpha val="100000"/>
                  </a:srgbClr>
                </a:solidFill>
                <a:latin typeface="Source Han Sans"/>
                <a:ea typeface="Source Han Sans"/>
                <a:cs typeface="Source Han Sans"/>
              </a:rPr>
              <a:t>我采用多种方法进行预习，包括阅读教材、观看相关视频和参与在线讨论等，这有助于我从不同角度理解课程内容。
我还会在预习时做笔记，记录关键概念和疑问点，这有助于我在课堂上更有针对性地学习和提问。
我的预习方法使我能够在课堂上更加自信地参与讨论，提高我的课堂表现。</a:t>
            </a:r>
            <a:endParaRPr kumimoji="1" lang="zh-CN" altLang="en-US"/>
          </a:p>
        </p:txBody>
      </p:sp>
      <p:sp>
        <p:nvSpPr>
          <p:cNvPr id="16" name="标题 1"/>
          <p:cNvSpPr txBox="1"/>
          <p:nvPr/>
        </p:nvSpPr>
        <p:spPr>
          <a:xfrm rot="0" flipH="0" flipV="0">
            <a:off x="7273126" y="3624555"/>
            <a:ext cx="953778" cy="401573"/>
          </a:xfrm>
          <a:prstGeom prst="roundRect">
            <a:avLst>
              <a:gd name="adj" fmla="val 50000"/>
            </a:avLst>
          </a:prstGeom>
          <a:solidFill>
            <a:schemeClr val="accent1"/>
          </a:solidFill>
          <a:ln w="12700" cap="sq">
            <a:solidFill>
              <a:schemeClr val="bg1"/>
            </a:solidFill>
            <a:miter/>
          </a:ln>
          <a:effectLst>
            <a:outerShdw dist="76200" blurRad="152400" dir="5400000" sx="100000" sy="100000" kx="0" ky="0" algn="t" rotWithShape="0">
              <a:schemeClr val="accent1">
                <a:lumMod val="50000"/>
                <a:alpha val="15000"/>
              </a:schemeClr>
            </a:outerShdw>
          </a:effectLst>
        </p:spPr>
        <p:txBody>
          <a:bodyPr vert="horz" wrap="square" lIns="91440" tIns="45720" rIns="91440" bIns="45720" rtlCol="0" anchor="ctr"/>
          <a:lstStyle/>
          <a:p>
            <a:pPr algn="ctr"/>
            <a:endParaRPr kumimoji="1" lang="zh-CN" altLang="en-US"/>
          </a:p>
        </p:txBody>
      </p:sp>
      <p:sp>
        <p:nvSpPr>
          <p:cNvPr id="17" name="标题 1"/>
          <p:cNvSpPr txBox="1"/>
          <p:nvPr/>
        </p:nvSpPr>
        <p:spPr>
          <a:xfrm rot="0" flipH="0" flipV="0">
            <a:off x="7395069" y="3614995"/>
            <a:ext cx="698006" cy="420693"/>
          </a:xfrm>
          <a:prstGeom prst="rect">
            <a:avLst/>
          </a:prstGeom>
          <a:noFill/>
          <a:ln>
            <a:noFill/>
          </a:ln>
        </p:spPr>
        <p:txBody>
          <a:bodyPr vert="horz" wrap="square" lIns="91440" tIns="45720" rIns="91440" bIns="45720" rtlCol="0" anchor="ctr"/>
          <a:lstStyle/>
          <a:p>
            <a:pPr algn="ctr"/>
            <a:r>
              <a:rPr kumimoji="1" lang="en-US" altLang="zh-CN" sz="2000">
                <a:ln w="12700">
                  <a:noFill/>
                </a:ln>
                <a:solidFill>
                  <a:srgbClr val="FFFFFF">
                    <a:alpha val="100000"/>
                  </a:srgbClr>
                </a:solidFill>
                <a:latin typeface="OPPOSans R"/>
                <a:ea typeface="OPPOSans R"/>
                <a:cs typeface="OPPOSans R"/>
              </a:rPr>
              <a:t>03</a:t>
            </a:r>
            <a:endParaRPr kumimoji="1" lang="zh-CN" altLang="en-US"/>
          </a:p>
        </p:txBody>
      </p:sp>
      <p:sp>
        <p:nvSpPr>
          <p:cNvPr id="18" name="标题 1"/>
          <p:cNvSpPr txBox="1"/>
          <p:nvPr/>
        </p:nvSpPr>
        <p:spPr>
          <a:xfrm rot="16200000" flipH="0" flipV="1">
            <a:off x="6486070" y="5305406"/>
            <a:ext cx="1764000" cy="18000"/>
          </a:xfrm>
          <a:prstGeom prst="rect">
            <a:avLst/>
          </a:prstGeom>
          <a:gradFill>
            <a:gsLst>
              <a:gs pos="41000">
                <a:schemeClr val="accent1"/>
              </a:gs>
              <a:gs pos="100000">
                <a:schemeClr val="accent4">
                  <a:lumMod val="20000"/>
                  <a:lumOff val="80000"/>
                  <a:alpha val="0"/>
                </a:schemeClr>
              </a:gs>
            </a:gsLst>
            <a:lin ang="0" scaled="0"/>
          </a:gradFill>
          <a:ln w="12700" cap="sq">
            <a:noFill/>
            <a:miter/>
          </a:ln>
        </p:spPr>
        <p:txBody>
          <a:bodyPr vert="horz" wrap="square" lIns="91440" tIns="45720" rIns="91440" bIns="45720" rtlCol="0" anchor="ctr"/>
          <a:lstStyle/>
          <a:p>
            <a:pPr algn="ctr"/>
            <a:endParaRPr kumimoji="1" lang="zh-CN" altLang="en-US"/>
          </a:p>
        </p:txBody>
      </p:sp>
      <p:sp>
        <p:nvSpPr>
          <p:cNvPr id="19" name="标题 1"/>
          <p:cNvSpPr txBox="1"/>
          <p:nvPr/>
        </p:nvSpPr>
        <p:spPr>
          <a:xfrm rot="0" flipH="0" flipV="1">
            <a:off x="7327061" y="6173398"/>
            <a:ext cx="82019" cy="82019"/>
          </a:xfrm>
          <a:prstGeom prst="ellipse">
            <a:avLst/>
          </a:prstGeom>
          <a:solidFill>
            <a:schemeClr val="accent1"/>
          </a:solidFill>
          <a:ln w="6350" cap="sq">
            <a:noFill/>
            <a:miter/>
          </a:ln>
        </p:spPr>
        <p:txBody>
          <a:bodyPr vert="horz" wrap="square" lIns="91440" tIns="45720" rIns="91440" bIns="45720" rtlCol="0" anchor="ctr"/>
          <a:lstStyle/>
          <a:p>
            <a:pPr algn="ctr"/>
            <a:endParaRPr kumimoji="1" lang="zh-CN" altLang="en-US"/>
          </a:p>
        </p:txBody>
      </p:sp>
      <p:sp>
        <p:nvSpPr>
          <p:cNvPr id="20" name="标题 1"/>
          <p:cNvSpPr txBox="1"/>
          <p:nvPr/>
        </p:nvSpPr>
        <p:spPr>
          <a:xfrm rot="0" flipH="0" flipV="0">
            <a:off x="7625747" y="4336676"/>
            <a:ext cx="3816000" cy="481258"/>
          </a:xfrm>
          <a:prstGeom prst="rect">
            <a:avLst/>
          </a:prstGeom>
          <a:noFill/>
          <a:ln>
            <a:noFill/>
          </a:ln>
        </p:spPr>
        <p:txBody>
          <a:bodyPr vert="horz" wrap="square" lIns="0" tIns="0" rIns="0" bIns="0" rtlCol="0" anchor="b"/>
          <a:lstStyle/>
          <a:p>
            <a:pPr algn="l"/>
            <a:r>
              <a:rPr kumimoji="1" lang="en-US" altLang="zh-CN" sz="1600">
                <a:ln w="12700">
                  <a:noFill/>
                </a:ln>
                <a:solidFill>
                  <a:srgbClr val="007CB2">
                    <a:alpha val="100000"/>
                  </a:srgbClr>
                </a:solidFill>
                <a:latin typeface="Source Han Sans CN Bold"/>
                <a:ea typeface="Source Han Sans CN Bold"/>
                <a:cs typeface="Source Han Sans CN Bold"/>
              </a:rPr>
              <a:t>预习与课堂表现的关系</a:t>
            </a:r>
            <a:endParaRPr kumimoji="1" lang="zh-CN" altLang="en-US"/>
          </a:p>
        </p:txBody>
      </p:sp>
      <p:sp>
        <p:nvSpPr>
          <p:cNvPr id="21" name="标题 1"/>
          <p:cNvSpPr txBox="1"/>
          <p:nvPr/>
        </p:nvSpPr>
        <p:spPr>
          <a:xfrm rot="0" flipH="0" flipV="0">
            <a:off x="7625747" y="4896892"/>
            <a:ext cx="3816000" cy="1338807"/>
          </a:xfrm>
          <a:prstGeom prst="rect">
            <a:avLst/>
          </a:prstGeom>
          <a:noFill/>
          <a:ln>
            <a:noFill/>
          </a:ln>
        </p:spPr>
        <p:txBody>
          <a:bodyPr vert="horz" wrap="square" lIns="0" tIns="0" rIns="0" bIns="0" rtlCol="0" anchor="t"/>
          <a:lstStyle/>
          <a:p>
            <a:pPr algn="l"/>
            <a:r>
              <a:rPr kumimoji="1" lang="en-US" altLang="zh-CN" sz="1183">
                <a:ln w="12700">
                  <a:noFill/>
                </a:ln>
                <a:solidFill>
                  <a:srgbClr val="262626">
                    <a:alpha val="100000"/>
                  </a:srgbClr>
                </a:solidFill>
                <a:latin typeface="Source Han Sans"/>
                <a:ea typeface="Source Han Sans"/>
                <a:cs typeface="Source Han Sans"/>
              </a:rPr>
              <a:t>我的预习习惯直接影响了我的课堂表现，使我能够在课堂上更加积极地参与讨论和发言。
预习使我能够在课堂上更好地理解老师和同学的观点，从而提出更有见地的问题和评论。
我的预习习惯也使我能够在课堂上更快地吸收新知识，提高我的学习效果。</a:t>
            </a:r>
            <a:endParaRPr kumimoji="1" lang="zh-CN" altLang="en-US"/>
          </a:p>
        </p:txBody>
      </p:sp>
      <p:sp>
        <p:nvSpPr>
          <p:cNvPr id="22" name="标题 1"/>
          <p:cNvSpPr txBox="1"/>
          <p:nvPr/>
        </p:nvSpPr>
        <p:spPr>
          <a:xfrm rot="0" flipH="0" flipV="0">
            <a:off x="787215" y="385281"/>
            <a:ext cx="10671175" cy="468000"/>
          </a:xfrm>
          <a:prstGeom prst="rect">
            <a:avLst/>
          </a:prstGeom>
          <a:noFill/>
          <a:ln>
            <a:noFill/>
          </a:ln>
        </p:spPr>
        <p:txBody>
          <a:bodyPr vert="horz" wrap="square" lIns="0" tIns="0" rIns="0" bIns="0" rtlCol="0" anchor="ctr"/>
          <a:lstStyle/>
          <a:p>
            <a:pPr algn="l"/>
            <a:r>
              <a:rPr kumimoji="1" lang="en-US" altLang="zh-CN" sz="2800">
                <a:ln w="12700">
                  <a:noFill/>
                </a:ln>
                <a:solidFill>
                  <a:srgbClr val="262626">
                    <a:alpha val="100000"/>
                  </a:srgbClr>
                </a:solidFill>
                <a:latin typeface="Source Han Sans CN Bold"/>
                <a:ea typeface="Source Han Sans CN Bold"/>
                <a:cs typeface="Source Han Sans CN Bold"/>
              </a:rPr>
              <a:t>认真预习</a:t>
            </a:r>
            <a:endParaRPr kumimoji="1" lang="zh-CN" altLang="en-US"/>
          </a:p>
        </p:txBody>
      </p:sp>
      <p:grpSp>
        <p:nvGrpSpPr>
          <p:cNvPr id="23" name=""/>
          <p:cNvGrpSpPr/>
          <p:nvPr/>
        </p:nvGrpSpPr>
        <p:grpSpPr>
          <a:xfrm>
            <a:off x="168161" y="408767"/>
            <a:ext cx="489178" cy="391711"/>
            <a:chOff x="168161" y="408767"/>
            <a:chExt cx="489178" cy="391711"/>
          </a:xfrm>
        </p:grpSpPr>
        <p:sp>
          <p:nvSpPr>
            <p:cNvPr id="24" name="标题 1"/>
            <p:cNvSpPr txBox="1"/>
            <p:nvPr/>
          </p:nvSpPr>
          <p:spPr>
            <a:xfrm rot="0" flipH="0" flipV="0">
              <a:off x="288094" y="474980"/>
              <a:ext cx="252636" cy="252636"/>
            </a:xfrm>
            <a:prstGeom prst="ellipse">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25" name="标题 1"/>
            <p:cNvSpPr txBox="1"/>
            <p:nvPr/>
          </p:nvSpPr>
          <p:spPr>
            <a:xfrm rot="2029649" flipH="0" flipV="0">
              <a:off x="165100" y="534815"/>
              <a:ext cx="495300" cy="139615"/>
            </a:xfrm>
            <a:prstGeom prst="ellipse">
              <a:avLst/>
            </a:prstGeom>
            <a:noFill/>
            <a:ln w="12700" cap="sq">
              <a:solidFill>
                <a:schemeClr val="accent1"/>
              </a:solidFill>
              <a:miter/>
            </a:ln>
          </p:spPr>
          <p:txBody>
            <a:bodyPr vert="horz" wrap="square" lIns="91440" tIns="45720" rIns="91440" bIns="45720" rtlCol="0" anchor="ctr"/>
            <a:lstStyle/>
            <a:p>
              <a:pPr algn="ctr"/>
              <a:endParaRPr kumimoji="1" lang="zh-CN" altLang="en-US"/>
            </a:p>
          </p:txBody>
        </p:sp>
      </p:grpSp>
    </p:spTree>
  </p:cSl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3752346" y="0"/>
            <a:ext cx="627370" cy="348351"/>
          </a:xfrm>
          <a:custGeom>
            <a:avLst/>
            <a:gdLst>
              <a:gd name="connsiteX0" fmla="*/ 2813305 w 2813304"/>
              <a:gd name="connsiteY0" fmla="*/ 155448 h 1562100"/>
              <a:gd name="connsiteX1" fmla="*/ 1406652 w 2813304"/>
              <a:gd name="connsiteY1" fmla="*/ 1562100 h 1562100"/>
              <a:gd name="connsiteX2" fmla="*/ 0 w 2813304"/>
              <a:gd name="connsiteY2" fmla="*/ 155448 h 1562100"/>
              <a:gd name="connsiteX3" fmla="*/ 9144 w 2813304"/>
              <a:gd name="connsiteY3" fmla="*/ 0 h 1562100"/>
              <a:gd name="connsiteX4" fmla="*/ 2805685 w 2813304"/>
              <a:gd name="connsiteY4" fmla="*/ 0 h 1562100"/>
              <a:gd name="connsiteX5" fmla="*/ 2813305 w 2813304"/>
              <a:gd name="connsiteY5" fmla="*/ 155448 h 1562100"/>
            </a:gdLst>
            <a:rect l="l" t="t" r="r" b="b"/>
            <a:pathLst>
              <a:path w="2813304" h="1562100">
                <a:moveTo>
                  <a:pt x="2813305" y="155448"/>
                </a:moveTo>
                <a:cubicBezTo>
                  <a:pt x="2813305" y="932688"/>
                  <a:pt x="2183892" y="1562100"/>
                  <a:pt x="1406652" y="1562100"/>
                </a:cubicBezTo>
                <a:cubicBezTo>
                  <a:pt x="629412" y="1562100"/>
                  <a:pt x="0" y="932688"/>
                  <a:pt x="0" y="155448"/>
                </a:cubicBezTo>
                <a:cubicBezTo>
                  <a:pt x="0" y="103632"/>
                  <a:pt x="3048" y="51816"/>
                  <a:pt x="9144" y="0"/>
                </a:cubicBezTo>
                <a:lnTo>
                  <a:pt x="2805685" y="0"/>
                </a:lnTo>
                <a:cubicBezTo>
                  <a:pt x="2810256" y="50292"/>
                  <a:pt x="2813305" y="102108"/>
                  <a:pt x="2813305" y="155448"/>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3" name="标题 1"/>
          <p:cNvSpPr txBox="1"/>
          <p:nvPr/>
        </p:nvSpPr>
        <p:spPr>
          <a:xfrm rot="0" flipH="0" flipV="0">
            <a:off x="3631698" y="0"/>
            <a:ext cx="868667" cy="468999"/>
          </a:xfrm>
          <a:custGeom>
            <a:avLst/>
            <a:gdLst>
              <a:gd name="connsiteX0" fmla="*/ 3889248 w 3895344"/>
              <a:gd name="connsiteY0" fmla="*/ 0 h 2103120"/>
              <a:gd name="connsiteX1" fmla="*/ 3776472 w 3895344"/>
              <a:gd name="connsiteY1" fmla="*/ 0 h 2103120"/>
              <a:gd name="connsiteX2" fmla="*/ 3782568 w 3895344"/>
              <a:gd name="connsiteY2" fmla="*/ 155448 h 2103120"/>
              <a:gd name="connsiteX3" fmla="*/ 1947672 w 3895344"/>
              <a:gd name="connsiteY3" fmla="*/ 1990344 h 2103120"/>
              <a:gd name="connsiteX4" fmla="*/ 112776 w 3895344"/>
              <a:gd name="connsiteY4" fmla="*/ 155448 h 2103120"/>
              <a:gd name="connsiteX5" fmla="*/ 118872 w 3895344"/>
              <a:gd name="connsiteY5" fmla="*/ 0 h 2103120"/>
              <a:gd name="connsiteX6" fmla="*/ 6096 w 3895344"/>
              <a:gd name="connsiteY6" fmla="*/ 0 h 2103120"/>
              <a:gd name="connsiteX7" fmla="*/ 0 w 3895344"/>
              <a:gd name="connsiteY7" fmla="*/ 155448 h 2103120"/>
              <a:gd name="connsiteX8" fmla="*/ 1947672 w 3895344"/>
              <a:gd name="connsiteY8" fmla="*/ 2103120 h 2103120"/>
              <a:gd name="connsiteX9" fmla="*/ 3895345 w 3895344"/>
              <a:gd name="connsiteY9" fmla="*/ 155448 h 2103120"/>
              <a:gd name="connsiteX10" fmla="*/ 3889248 w 3895344"/>
              <a:gd name="connsiteY10" fmla="*/ 0 h 2103120"/>
            </a:gdLst>
            <a:rect l="l" t="t" r="r" b="b"/>
            <a:pathLst>
              <a:path w="3895344" h="2103120">
                <a:moveTo>
                  <a:pt x="3889248" y="0"/>
                </a:moveTo>
                <a:lnTo>
                  <a:pt x="3776472" y="0"/>
                </a:lnTo>
                <a:cubicBezTo>
                  <a:pt x="3781045" y="50292"/>
                  <a:pt x="3782568" y="103632"/>
                  <a:pt x="3782568" y="155448"/>
                </a:cubicBezTo>
                <a:cubicBezTo>
                  <a:pt x="3782568" y="1167384"/>
                  <a:pt x="2959608" y="1990344"/>
                  <a:pt x="1947672" y="1990344"/>
                </a:cubicBezTo>
                <a:cubicBezTo>
                  <a:pt x="935736" y="1990344"/>
                  <a:pt x="112776" y="1167384"/>
                  <a:pt x="112776" y="155448"/>
                </a:cubicBezTo>
                <a:cubicBezTo>
                  <a:pt x="112776" y="103632"/>
                  <a:pt x="114300" y="51816"/>
                  <a:pt x="118872" y="0"/>
                </a:cubicBezTo>
                <a:lnTo>
                  <a:pt x="6096" y="0"/>
                </a:lnTo>
                <a:cubicBezTo>
                  <a:pt x="1524" y="51816"/>
                  <a:pt x="0" y="103632"/>
                  <a:pt x="0" y="155448"/>
                </a:cubicBezTo>
                <a:cubicBezTo>
                  <a:pt x="0" y="1229868"/>
                  <a:pt x="873252" y="2103120"/>
                  <a:pt x="1947672" y="2103120"/>
                </a:cubicBezTo>
                <a:cubicBezTo>
                  <a:pt x="3022092" y="2103120"/>
                  <a:pt x="3895345" y="1229868"/>
                  <a:pt x="3895345" y="155448"/>
                </a:cubicBezTo>
                <a:cubicBezTo>
                  <a:pt x="3895345" y="103632"/>
                  <a:pt x="3892296" y="51816"/>
                  <a:pt x="3889248" y="0"/>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4" name="标题 1"/>
          <p:cNvSpPr txBox="1"/>
          <p:nvPr/>
        </p:nvSpPr>
        <p:spPr>
          <a:xfrm rot="0" flipH="1" flipV="0">
            <a:off x="0" y="6207280"/>
            <a:ext cx="752162" cy="650719"/>
          </a:xfrm>
          <a:custGeom>
            <a:avLst/>
            <a:gdLst>
              <a:gd name="connsiteX0" fmla="*/ 3243072 w 3243071"/>
              <a:gd name="connsiteY0" fmla="*/ 33528 h 2805684"/>
              <a:gd name="connsiteX1" fmla="*/ 3243072 w 3243071"/>
              <a:gd name="connsiteY1" fmla="*/ 2805684 h 2805684"/>
              <a:gd name="connsiteX2" fmla="*/ 0 w 3243071"/>
              <a:gd name="connsiteY2" fmla="*/ 2805684 h 2805684"/>
              <a:gd name="connsiteX3" fmla="*/ 2807208 w 3243071"/>
              <a:gd name="connsiteY3" fmla="*/ 0 h 2805684"/>
              <a:gd name="connsiteX4" fmla="*/ 3243072 w 3243071"/>
              <a:gd name="connsiteY4" fmla="*/ 33528 h 2805684"/>
            </a:gdLst>
            <a:rect l="l" t="t" r="r" b="b"/>
            <a:pathLst>
              <a:path w="3243071" h="2805684">
                <a:moveTo>
                  <a:pt x="3243072" y="33528"/>
                </a:moveTo>
                <a:lnTo>
                  <a:pt x="3243072" y="2805684"/>
                </a:lnTo>
                <a:lnTo>
                  <a:pt x="0" y="2805684"/>
                </a:lnTo>
                <a:cubicBezTo>
                  <a:pt x="1524" y="1255776"/>
                  <a:pt x="1257300" y="0"/>
                  <a:pt x="2807208" y="0"/>
                </a:cubicBezTo>
                <a:cubicBezTo>
                  <a:pt x="2955036" y="0"/>
                  <a:pt x="3101340" y="10668"/>
                  <a:pt x="3243072" y="33528"/>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5" name="标题 1"/>
          <p:cNvSpPr txBox="1"/>
          <p:nvPr/>
        </p:nvSpPr>
        <p:spPr>
          <a:xfrm rot="0" flipH="1" flipV="0">
            <a:off x="0" y="6045042"/>
            <a:ext cx="914400" cy="812957"/>
          </a:xfrm>
          <a:custGeom>
            <a:avLst/>
            <a:gdLst>
              <a:gd name="connsiteX0" fmla="*/ 3506725 w 3942588"/>
              <a:gd name="connsiteY0" fmla="*/ 0 h 3505200"/>
              <a:gd name="connsiteX1" fmla="*/ 1027176 w 3942588"/>
              <a:gd name="connsiteY1" fmla="*/ 1027176 h 3505200"/>
              <a:gd name="connsiteX2" fmla="*/ 0 w 3942588"/>
              <a:gd name="connsiteY2" fmla="*/ 3505200 h 3505200"/>
              <a:gd name="connsiteX3" fmla="*/ 152400 w 3942588"/>
              <a:gd name="connsiteY3" fmla="*/ 3505200 h 3505200"/>
              <a:gd name="connsiteX4" fmla="*/ 3506725 w 3942588"/>
              <a:gd name="connsiteY4" fmla="*/ 152400 h 3505200"/>
              <a:gd name="connsiteX5" fmla="*/ 3942588 w 3942588"/>
              <a:gd name="connsiteY5" fmla="*/ 181356 h 3505200"/>
              <a:gd name="connsiteX6" fmla="*/ 3942588 w 3942588"/>
              <a:gd name="connsiteY6" fmla="*/ 27432 h 3505200"/>
              <a:gd name="connsiteX7" fmla="*/ 3506725 w 3942588"/>
              <a:gd name="connsiteY7" fmla="*/ 0 h 3505200"/>
            </a:gdLst>
            <a:rect l="l" t="t" r="r" b="b"/>
            <a:pathLst>
              <a:path w="3942588" h="3505200">
                <a:moveTo>
                  <a:pt x="3506725" y="0"/>
                </a:moveTo>
                <a:cubicBezTo>
                  <a:pt x="2569465" y="0"/>
                  <a:pt x="1690116" y="364236"/>
                  <a:pt x="1027176" y="1027176"/>
                </a:cubicBezTo>
                <a:cubicBezTo>
                  <a:pt x="365760" y="1688592"/>
                  <a:pt x="0" y="2569464"/>
                  <a:pt x="0" y="3505200"/>
                </a:cubicBezTo>
                <a:lnTo>
                  <a:pt x="152400" y="3505200"/>
                </a:lnTo>
                <a:cubicBezTo>
                  <a:pt x="153925" y="1656588"/>
                  <a:pt x="1658112" y="152400"/>
                  <a:pt x="3506725" y="152400"/>
                </a:cubicBezTo>
                <a:cubicBezTo>
                  <a:pt x="3654552" y="152400"/>
                  <a:pt x="3799332" y="161544"/>
                  <a:pt x="3942588" y="181356"/>
                </a:cubicBezTo>
                <a:lnTo>
                  <a:pt x="3942588" y="27432"/>
                </a:lnTo>
                <a:cubicBezTo>
                  <a:pt x="3799332" y="9144"/>
                  <a:pt x="3653028" y="0"/>
                  <a:pt x="3506725" y="0"/>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6" name="标题 1"/>
          <p:cNvSpPr txBox="1"/>
          <p:nvPr/>
        </p:nvSpPr>
        <p:spPr>
          <a:xfrm rot="0" flipH="0" flipV="0">
            <a:off x="359455" y="302421"/>
            <a:ext cx="1321317" cy="16408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miter/>
          </a:ln>
        </p:spPr>
        <p:txBody>
          <a:bodyPr vert="horz" wrap="square" lIns="91440" tIns="45720" rIns="91440" bIns="45720" rtlCol="0" anchor="ctr"/>
          <a:lstStyle/>
          <a:p>
            <a:pPr algn="l"/>
            <a:endParaRPr kumimoji="1" lang="zh-CN" altLang="en-US"/>
          </a:p>
        </p:txBody>
      </p:sp>
      <p:sp>
        <p:nvSpPr>
          <p:cNvPr id="7" name="标题 1"/>
          <p:cNvSpPr txBox="1"/>
          <p:nvPr/>
        </p:nvSpPr>
        <p:spPr>
          <a:xfrm rot="18900000" flipH="0" flipV="0">
            <a:off x="6202549" y="2116432"/>
            <a:ext cx="1347763" cy="1347763"/>
          </a:xfrm>
          <a:custGeom>
            <a:avLst/>
            <a:gdLst>
              <a:gd name="connsiteX0" fmla="*/ 2221971 w 2221970"/>
              <a:gd name="connsiteY0" fmla="*/ 1110985 h 2221970"/>
              <a:gd name="connsiteX1" fmla="*/ 1110985 w 2221970"/>
              <a:gd name="connsiteY1" fmla="*/ 2221971 h 2221970"/>
              <a:gd name="connsiteX2" fmla="*/ 0 w 2221970"/>
              <a:gd name="connsiteY2" fmla="*/ 1110985 h 2221970"/>
              <a:gd name="connsiteX3" fmla="*/ 1110985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5" y="2221971"/>
                </a:cubicBezTo>
                <a:cubicBezTo>
                  <a:pt x="497405" y="2221971"/>
                  <a:pt x="0" y="1724566"/>
                  <a:pt x="0" y="1110985"/>
                </a:cubicBezTo>
                <a:cubicBezTo>
                  <a:pt x="0" y="497405"/>
                  <a:pt x="497405" y="0"/>
                  <a:pt x="1110985"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8" name="标题 1"/>
          <p:cNvSpPr txBox="1"/>
          <p:nvPr/>
        </p:nvSpPr>
        <p:spPr>
          <a:xfrm rot="18900000" flipH="0" flipV="0">
            <a:off x="9874521" y="3554785"/>
            <a:ext cx="1818549" cy="1818549"/>
          </a:xfrm>
          <a:custGeom>
            <a:avLst/>
            <a:gdLst>
              <a:gd name="connsiteX0" fmla="*/ 2221971 w 2221970"/>
              <a:gd name="connsiteY0" fmla="*/ 1110985 h 2221970"/>
              <a:gd name="connsiteX1" fmla="*/ 1110986 w 2221970"/>
              <a:gd name="connsiteY1" fmla="*/ 2221971 h 2221970"/>
              <a:gd name="connsiteX2" fmla="*/ 0 w 2221970"/>
              <a:gd name="connsiteY2" fmla="*/ 1110985 h 2221970"/>
              <a:gd name="connsiteX3" fmla="*/ 1110986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6" y="2221971"/>
                </a:cubicBezTo>
                <a:cubicBezTo>
                  <a:pt x="497405" y="2221971"/>
                  <a:pt x="0" y="1724566"/>
                  <a:pt x="0" y="1110985"/>
                </a:cubicBezTo>
                <a:cubicBezTo>
                  <a:pt x="0" y="497405"/>
                  <a:pt x="497405" y="0"/>
                  <a:pt x="1110986"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9" name="标题 1"/>
          <p:cNvSpPr txBox="1"/>
          <p:nvPr/>
        </p:nvSpPr>
        <p:spPr>
          <a:xfrm rot="0" flipH="0" flipV="0">
            <a:off x="10308400" y="1729008"/>
            <a:ext cx="800768" cy="800768"/>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10" name="标题 1"/>
          <p:cNvSpPr txBox="1"/>
          <p:nvPr/>
        </p:nvSpPr>
        <p:spPr>
          <a:xfrm rot="0" flipH="0" flipV="0">
            <a:off x="7104577" y="5008774"/>
            <a:ext cx="800768" cy="800768"/>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11" name="标题 1"/>
          <p:cNvSpPr txBox="1"/>
          <p:nvPr/>
        </p:nvSpPr>
        <p:spPr>
          <a:xfrm rot="0" flipH="0" flipV="0">
            <a:off x="6760308" y="1365966"/>
            <a:ext cx="4595064" cy="4595064"/>
          </a:xfrm>
          <a:custGeom>
            <a:avLst/>
            <a:gdLst>
              <a:gd name="connsiteX0" fmla="*/ 5614416 w 5614416"/>
              <a:gd name="connsiteY0" fmla="*/ 2807208 h 5614416"/>
              <a:gd name="connsiteX1" fmla="*/ 2807208 w 5614416"/>
              <a:gd name="connsiteY1" fmla="*/ 5614416 h 5614416"/>
              <a:gd name="connsiteX2" fmla="*/ 0 w 5614416"/>
              <a:gd name="connsiteY2" fmla="*/ 2807208 h 5614416"/>
              <a:gd name="connsiteX3" fmla="*/ 2807208 w 5614416"/>
              <a:gd name="connsiteY3" fmla="*/ 0 h 5614416"/>
              <a:gd name="connsiteX4" fmla="*/ 5614416 w 5614416"/>
              <a:gd name="connsiteY4" fmla="*/ 2807208 h 5614416"/>
            </a:gdLst>
            <a:rect l="l" t="t" r="r" b="b"/>
            <a:pathLst>
              <a:path w="5614416" h="5614416">
                <a:moveTo>
                  <a:pt x="5614416" y="2807208"/>
                </a:moveTo>
                <a:cubicBezTo>
                  <a:pt x="5614416" y="4357587"/>
                  <a:pt x="4357586" y="5614416"/>
                  <a:pt x="2807208" y="5614416"/>
                </a:cubicBezTo>
                <a:cubicBezTo>
                  <a:pt x="1256830" y="5614416"/>
                  <a:pt x="0" y="4357587"/>
                  <a:pt x="0" y="2807208"/>
                </a:cubicBezTo>
                <a:cubicBezTo>
                  <a:pt x="0" y="1256830"/>
                  <a:pt x="1256830" y="0"/>
                  <a:pt x="2807208" y="0"/>
                </a:cubicBezTo>
                <a:cubicBezTo>
                  <a:pt x="4357586" y="0"/>
                  <a:pt x="5614416" y="1256830"/>
                  <a:pt x="5614416" y="2807208"/>
                </a:cubicBezTo>
                <a:close/>
              </a:path>
            </a:pathLst>
          </a:custGeom>
          <a:solidFill>
            <a:schemeClr val="accent1"/>
          </a:solidFill>
          <a:ln w="15240" cap="flat">
            <a:noFill/>
            <a:miter/>
          </a:ln>
        </p:spPr>
        <p:txBody>
          <a:bodyPr vert="horz" wrap="square" lIns="91440" tIns="45720" rIns="91440" bIns="45720" rtlCol="0" anchor="ctr"/>
          <a:lstStyle/>
          <a:p>
            <a:pPr algn="l"/>
            <a:endParaRPr kumimoji="1" lang="zh-CN" altLang="en-US"/>
          </a:p>
        </p:txBody>
      </p:sp>
      <p:sp>
        <p:nvSpPr>
          <p:cNvPr id="12" name="标题 1"/>
          <p:cNvSpPr txBox="1"/>
          <p:nvPr/>
        </p:nvSpPr>
        <p:spPr>
          <a:xfrm rot="0" flipH="0" flipV="0">
            <a:off x="1621012"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3" name="标题 1"/>
          <p:cNvSpPr txBox="1"/>
          <p:nvPr/>
        </p:nvSpPr>
        <p:spPr>
          <a:xfrm rot="0" flipH="0" flipV="0">
            <a:off x="1690411" y="6220973"/>
            <a:ext cx="129755" cy="129774"/>
          </a:xfrm>
          <a:custGeom>
            <a:avLst/>
            <a:gdLst>
              <a:gd name="connsiteX0" fmla="*/ 669168 w 1599855"/>
              <a:gd name="connsiteY0" fmla="*/ 111621 h 1600088"/>
              <a:gd name="connsiteX1" fmla="*/ 886086 w 1599855"/>
              <a:gd name="connsiteY1" fmla="*/ 155339 h 1600088"/>
              <a:gd name="connsiteX2" fmla="*/ 1063377 w 1599855"/>
              <a:gd name="connsiteY2" fmla="*/ 274960 h 1600088"/>
              <a:gd name="connsiteX3" fmla="*/ 1182998 w 1599855"/>
              <a:gd name="connsiteY3" fmla="*/ 452251 h 1600088"/>
              <a:gd name="connsiteX4" fmla="*/ 1226716 w 1599855"/>
              <a:gd name="connsiteY4" fmla="*/ 669168 h 1600088"/>
              <a:gd name="connsiteX5" fmla="*/ 1182998 w 1599855"/>
              <a:gd name="connsiteY5" fmla="*/ 886085 h 1600088"/>
              <a:gd name="connsiteX6" fmla="*/ 1063377 w 1599855"/>
              <a:gd name="connsiteY6" fmla="*/ 1063377 h 1600088"/>
              <a:gd name="connsiteX7" fmla="*/ 886086 w 1599855"/>
              <a:gd name="connsiteY7" fmla="*/ 1182998 h 1600088"/>
              <a:gd name="connsiteX8" fmla="*/ 669168 w 1599855"/>
              <a:gd name="connsiteY8" fmla="*/ 1226716 h 1600088"/>
              <a:gd name="connsiteX9" fmla="*/ 452251 w 1599855"/>
              <a:gd name="connsiteY9" fmla="*/ 1182998 h 1600088"/>
              <a:gd name="connsiteX10" fmla="*/ 274960 w 1599855"/>
              <a:gd name="connsiteY10" fmla="*/ 1063377 h 1600088"/>
              <a:gd name="connsiteX11" fmla="*/ 155339 w 1599855"/>
              <a:gd name="connsiteY11" fmla="*/ 886085 h 1600088"/>
              <a:gd name="connsiteX12" fmla="*/ 111621 w 1599855"/>
              <a:gd name="connsiteY12" fmla="*/ 669168 h 1600088"/>
              <a:gd name="connsiteX13" fmla="*/ 155339 w 1599855"/>
              <a:gd name="connsiteY13" fmla="*/ 452251 h 1600088"/>
              <a:gd name="connsiteX14" fmla="*/ 274960 w 1599855"/>
              <a:gd name="connsiteY14" fmla="*/ 274960 h 1600088"/>
              <a:gd name="connsiteX15" fmla="*/ 452251 w 1599855"/>
              <a:gd name="connsiteY15" fmla="*/ 155339 h 1600088"/>
              <a:gd name="connsiteX16" fmla="*/ 669168 w 1599855"/>
              <a:gd name="connsiteY16" fmla="*/ 111621 h 1600088"/>
              <a:gd name="connsiteX17" fmla="*/ 669168 w 1599855"/>
              <a:gd name="connsiteY17" fmla="*/ 0 h 1600088"/>
              <a:gd name="connsiteX18" fmla="*/ 0 w 1599855"/>
              <a:gd name="connsiteY18" fmla="*/ 669168 h 1600088"/>
              <a:gd name="connsiteX19" fmla="*/ 669168 w 1599855"/>
              <a:gd name="connsiteY19" fmla="*/ 1338337 h 1600088"/>
              <a:gd name="connsiteX20" fmla="*/ 1338337 w 1599855"/>
              <a:gd name="connsiteY20" fmla="*/ 669168 h 1600088"/>
              <a:gd name="connsiteX21" fmla="*/ 669168 w 1599855"/>
              <a:gd name="connsiteY21" fmla="*/ 0 h 1600088"/>
              <a:gd name="connsiteX22" fmla="*/ 1544278 w 1599855"/>
              <a:gd name="connsiteY22" fmla="*/ 1600088 h 1600088"/>
              <a:gd name="connsiteX23" fmla="*/ 1504838 w 1599855"/>
              <a:gd name="connsiteY23" fmla="*/ 1583717 h 1600088"/>
              <a:gd name="connsiteX24" fmla="*/ 1247366 w 1599855"/>
              <a:gd name="connsiteY24" fmla="*/ 1326431 h 1600088"/>
              <a:gd name="connsiteX25" fmla="*/ 1247366 w 1599855"/>
              <a:gd name="connsiteY25" fmla="*/ 1247552 h 1600088"/>
              <a:gd name="connsiteX26" fmla="*/ 1326245 w 1599855"/>
              <a:gd name="connsiteY26" fmla="*/ 1247552 h 1600088"/>
              <a:gd name="connsiteX27" fmla="*/ 1583531 w 1599855"/>
              <a:gd name="connsiteY27" fmla="*/ 1504838 h 1600088"/>
              <a:gd name="connsiteX28" fmla="*/ 1583531 w 1599855"/>
              <a:gd name="connsiteY28" fmla="*/ 1583717 h 1600088"/>
              <a:gd name="connsiteX29" fmla="*/ 1544278 w 1599855"/>
              <a:gd name="connsiteY29" fmla="*/ 1600088 h 1600088"/>
            </a:gdLst>
            <a:rect l="l" t="t" r="r" b="b"/>
            <a:pathLst>
              <a:path w="1599855" h="1600088">
                <a:moveTo>
                  <a:pt x="669168" y="111621"/>
                </a:moveTo>
                <a:cubicBezTo>
                  <a:pt x="744513" y="111621"/>
                  <a:pt x="817438" y="126318"/>
                  <a:pt x="886086" y="155339"/>
                </a:cubicBezTo>
                <a:cubicBezTo>
                  <a:pt x="952500" y="183431"/>
                  <a:pt x="1012031" y="223614"/>
                  <a:pt x="1063377" y="274960"/>
                </a:cubicBezTo>
                <a:cubicBezTo>
                  <a:pt x="1114537" y="326120"/>
                  <a:pt x="1154906" y="385837"/>
                  <a:pt x="1182998" y="452251"/>
                </a:cubicBezTo>
                <a:cubicBezTo>
                  <a:pt x="1212019" y="520898"/>
                  <a:pt x="1226716" y="594010"/>
                  <a:pt x="1226716" y="669168"/>
                </a:cubicBezTo>
                <a:cubicBezTo>
                  <a:pt x="1226716" y="744327"/>
                  <a:pt x="1212019" y="817438"/>
                  <a:pt x="1182998" y="886085"/>
                </a:cubicBezTo>
                <a:cubicBezTo>
                  <a:pt x="1154906" y="952500"/>
                  <a:pt x="1114723" y="1012031"/>
                  <a:pt x="1063377" y="1063377"/>
                </a:cubicBezTo>
                <a:cubicBezTo>
                  <a:pt x="1012217" y="1114537"/>
                  <a:pt x="952500" y="1154906"/>
                  <a:pt x="886086" y="1182998"/>
                </a:cubicBezTo>
                <a:cubicBezTo>
                  <a:pt x="817438" y="1212019"/>
                  <a:pt x="744327" y="1226716"/>
                  <a:pt x="669168" y="1226716"/>
                </a:cubicBezTo>
                <a:cubicBezTo>
                  <a:pt x="594010" y="1226716"/>
                  <a:pt x="520898" y="1212019"/>
                  <a:pt x="452251" y="1182998"/>
                </a:cubicBezTo>
                <a:cubicBezTo>
                  <a:pt x="385837" y="1154906"/>
                  <a:pt x="326306" y="1114723"/>
                  <a:pt x="274960" y="1063377"/>
                </a:cubicBezTo>
                <a:cubicBezTo>
                  <a:pt x="223800" y="1012217"/>
                  <a:pt x="183431" y="952500"/>
                  <a:pt x="155339" y="886085"/>
                </a:cubicBezTo>
                <a:cubicBezTo>
                  <a:pt x="126318" y="817438"/>
                  <a:pt x="111621" y="744327"/>
                  <a:pt x="111621" y="669168"/>
                </a:cubicBezTo>
                <a:cubicBezTo>
                  <a:pt x="111621" y="594010"/>
                  <a:pt x="126318" y="520898"/>
                  <a:pt x="155339" y="452251"/>
                </a:cubicBezTo>
                <a:cubicBezTo>
                  <a:pt x="183431" y="385837"/>
                  <a:pt x="223614" y="326306"/>
                  <a:pt x="274960" y="274960"/>
                </a:cubicBezTo>
                <a:cubicBezTo>
                  <a:pt x="326306" y="223614"/>
                  <a:pt x="385837" y="183431"/>
                  <a:pt x="452251" y="155339"/>
                </a:cubicBezTo>
                <a:cubicBezTo>
                  <a:pt x="520898" y="126318"/>
                  <a:pt x="593824" y="111621"/>
                  <a:pt x="669168" y="111621"/>
                </a:cubicBezTo>
                <a:moveTo>
                  <a:pt x="669168" y="0"/>
                </a:moveTo>
                <a:cubicBezTo>
                  <a:pt x="299517" y="0"/>
                  <a:pt x="0" y="299517"/>
                  <a:pt x="0" y="669168"/>
                </a:cubicBezTo>
                <a:cubicBezTo>
                  <a:pt x="0" y="1038820"/>
                  <a:pt x="299517" y="1338337"/>
                  <a:pt x="669168" y="1338337"/>
                </a:cubicBezTo>
                <a:cubicBezTo>
                  <a:pt x="1038820" y="1338337"/>
                  <a:pt x="1338337" y="1038820"/>
                  <a:pt x="1338337" y="669168"/>
                </a:cubicBezTo>
                <a:cubicBezTo>
                  <a:pt x="1338337" y="299703"/>
                  <a:pt x="1038820" y="0"/>
                  <a:pt x="669168" y="0"/>
                </a:cubicBezTo>
                <a:close/>
                <a:moveTo>
                  <a:pt x="1544278" y="1600088"/>
                </a:moveTo>
                <a:cubicBezTo>
                  <a:pt x="1529953" y="1600088"/>
                  <a:pt x="1515628" y="1594693"/>
                  <a:pt x="1504838" y="1583717"/>
                </a:cubicBezTo>
                <a:lnTo>
                  <a:pt x="1247366" y="1326431"/>
                </a:lnTo>
                <a:cubicBezTo>
                  <a:pt x="1225600" y="1304665"/>
                  <a:pt x="1225600" y="1269318"/>
                  <a:pt x="1247366" y="1247552"/>
                </a:cubicBezTo>
                <a:cubicBezTo>
                  <a:pt x="1269132" y="1225786"/>
                  <a:pt x="1304479" y="1225786"/>
                  <a:pt x="1326245" y="1247552"/>
                </a:cubicBezTo>
                <a:lnTo>
                  <a:pt x="1583531" y="1504838"/>
                </a:lnTo>
                <a:cubicBezTo>
                  <a:pt x="1605297" y="1526605"/>
                  <a:pt x="1605297" y="1561951"/>
                  <a:pt x="1583531" y="1583717"/>
                </a:cubicBezTo>
                <a:cubicBezTo>
                  <a:pt x="1572927" y="1594693"/>
                  <a:pt x="1558603" y="1600088"/>
                  <a:pt x="1544278" y="1600088"/>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4" name="标题 1"/>
          <p:cNvSpPr txBox="1"/>
          <p:nvPr/>
        </p:nvSpPr>
        <p:spPr>
          <a:xfrm rot="0" flipH="0" flipV="0">
            <a:off x="1200493"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5" name="标题 1"/>
          <p:cNvSpPr txBox="1"/>
          <p:nvPr/>
        </p:nvSpPr>
        <p:spPr>
          <a:xfrm rot="0" flipH="0" flipV="0">
            <a:off x="1265925" y="6220973"/>
            <a:ext cx="137688" cy="129774"/>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6" name="标题 1"/>
          <p:cNvSpPr txBox="1"/>
          <p:nvPr/>
        </p:nvSpPr>
        <p:spPr>
          <a:xfrm rot="0" flipH="0" flipV="0">
            <a:off x="779974"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7" name="标题 1"/>
          <p:cNvSpPr txBox="1"/>
          <p:nvPr/>
        </p:nvSpPr>
        <p:spPr>
          <a:xfrm rot="0" flipH="0" flipV="0">
            <a:off x="847200" y="6220973"/>
            <a:ext cx="134100" cy="129774"/>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8" name="标题 1"/>
          <p:cNvSpPr txBox="1"/>
          <p:nvPr/>
        </p:nvSpPr>
        <p:spPr>
          <a:xfrm rot="0" flipH="0" flipV="0">
            <a:off x="359455"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9" name="标题 1"/>
          <p:cNvSpPr txBox="1"/>
          <p:nvPr/>
        </p:nvSpPr>
        <p:spPr>
          <a:xfrm rot="0" flipH="0" flipV="0">
            <a:off x="433830" y="6220973"/>
            <a:ext cx="119802" cy="129774"/>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0" name="标题 1"/>
          <p:cNvSpPr txBox="1"/>
          <p:nvPr/>
        </p:nvSpPr>
        <p:spPr>
          <a:xfrm rot="0" flipH="1" flipV="1">
            <a:off x="-228525" y="5038697"/>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1"/>
          </a:solidFill>
          <a:ln w="12700" cap="sq">
            <a:noFill/>
            <a:miter/>
          </a:ln>
        </p:spPr>
        <p:txBody>
          <a:bodyPr vert="horz" wrap="square" lIns="91440" tIns="45720" rIns="91440" bIns="45720" rtlCol="0" anchor="ctr"/>
          <a:lstStyle/>
          <a:p>
            <a:pPr algn="l"/>
            <a:endParaRPr kumimoji="1" lang="zh-CN" altLang="en-US"/>
          </a:p>
        </p:txBody>
      </p:sp>
      <p:sp>
        <p:nvSpPr>
          <p:cNvPr id="21" name="标题 1"/>
          <p:cNvSpPr txBox="1"/>
          <p:nvPr/>
        </p:nvSpPr>
        <p:spPr>
          <a:xfrm rot="0" flipH="1" flipV="1">
            <a:off x="11597202" y="1006836"/>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3"/>
          </a:solidFill>
          <a:ln w="12700" cap="sq">
            <a:noFill/>
            <a:miter/>
          </a:ln>
        </p:spPr>
        <p:txBody>
          <a:bodyPr vert="horz" wrap="square" lIns="91440" tIns="45720" rIns="91440" bIns="45720" rtlCol="0" anchor="ctr"/>
          <a:lstStyle/>
          <a:p>
            <a:pPr algn="l"/>
            <a:endParaRPr kumimoji="1" lang="zh-CN" altLang="en-US"/>
          </a:p>
        </p:txBody>
      </p:sp>
      <p:sp>
        <p:nvSpPr>
          <p:cNvPr id="22" name="标题 1"/>
          <p:cNvSpPr txBox="1"/>
          <p:nvPr/>
        </p:nvSpPr>
        <p:spPr>
          <a:xfrm rot="0" flipH="0" flipV="0">
            <a:off x="6671599" y="2326493"/>
            <a:ext cx="1062310" cy="2441634"/>
          </a:xfrm>
          <a:custGeom>
            <a:avLst/>
            <a:gdLst>
              <a:gd name="connsiteX0" fmla="*/ 783373 w 1435621"/>
              <a:gd name="connsiteY0" fmla="*/ 1092686 h 3299659"/>
              <a:gd name="connsiteX1" fmla="*/ 1038049 w 1435621"/>
              <a:gd name="connsiteY1" fmla="*/ 615726 h 3299659"/>
              <a:gd name="connsiteX2" fmla="*/ 824020 w 1435621"/>
              <a:gd name="connsiteY2" fmla="*/ 824038 h 3299659"/>
              <a:gd name="connsiteX3" fmla="*/ 769401 w 1435621"/>
              <a:gd name="connsiteY3" fmla="*/ 1090146 h 3299659"/>
              <a:gd name="connsiteX4" fmla="*/ 726849 w 1435621"/>
              <a:gd name="connsiteY4" fmla="*/ 1231773 h 3299659"/>
              <a:gd name="connsiteX5" fmla="*/ 689378 w 1435621"/>
              <a:gd name="connsiteY5" fmla="*/ 1182870 h 3299659"/>
              <a:gd name="connsiteX6" fmla="*/ 566169 w 1435621"/>
              <a:gd name="connsiteY6" fmla="*/ 704005 h 3299659"/>
              <a:gd name="connsiteX7" fmla="*/ 547751 w 1435621"/>
              <a:gd name="connsiteY7" fmla="*/ 314053 h 3299659"/>
              <a:gd name="connsiteX8" fmla="*/ 458837 w 1435621"/>
              <a:gd name="connsiteY8" fmla="*/ 28258 h 3299659"/>
              <a:gd name="connsiteX9" fmla="*/ 362937 w 1435621"/>
              <a:gd name="connsiteY9" fmla="*/ 178141 h 3299659"/>
              <a:gd name="connsiteX10" fmla="*/ 456932 w 1435621"/>
              <a:gd name="connsiteY10" fmla="*/ 558567 h 3299659"/>
              <a:gd name="connsiteX11" fmla="*/ 552832 w 1435621"/>
              <a:gd name="connsiteY11" fmla="*/ 702734 h 3299659"/>
              <a:gd name="connsiteX12" fmla="*/ 632219 w 1435621"/>
              <a:gd name="connsiteY12" fmla="*/ 1117455 h 3299659"/>
              <a:gd name="connsiteX13" fmla="*/ 517266 w 1435621"/>
              <a:gd name="connsiteY13" fmla="*/ 954869 h 3299659"/>
              <a:gd name="connsiteX14" fmla="*/ 415650 w 1435621"/>
              <a:gd name="connsiteY14" fmla="*/ 670979 h 3299659"/>
              <a:gd name="connsiteX15" fmla="*/ 10456 w 1435621"/>
              <a:gd name="connsiteY15" fmla="*/ 376293 h 3299659"/>
              <a:gd name="connsiteX16" fmla="*/ 223215 w 1435621"/>
              <a:gd name="connsiteY16" fmla="*/ 758623 h 3299659"/>
              <a:gd name="connsiteX17" fmla="*/ 503929 w 1435621"/>
              <a:gd name="connsiteY17" fmla="*/ 961220 h 3299659"/>
              <a:gd name="connsiteX18" fmla="*/ 670961 w 1435621"/>
              <a:gd name="connsiteY18" fmla="*/ 1181600 h 3299659"/>
              <a:gd name="connsiteX19" fmla="*/ 678582 w 1435621"/>
              <a:gd name="connsiteY19" fmla="*/ 1192397 h 3299659"/>
              <a:gd name="connsiteX20" fmla="*/ 750348 w 1435621"/>
              <a:gd name="connsiteY20" fmla="*/ 1283216 h 3299659"/>
              <a:gd name="connsiteX21" fmla="*/ 605545 w 1435621"/>
              <a:gd name="connsiteY21" fmla="*/ 1222246 h 3299659"/>
              <a:gd name="connsiteX22" fmla="*/ 389611 w 1435621"/>
              <a:gd name="connsiteY22" fmla="*/ 1069822 h 3299659"/>
              <a:gd name="connsiteX23" fmla="*/ 24428 w 1435621"/>
              <a:gd name="connsiteY23" fmla="*/ 956775 h 3299659"/>
              <a:gd name="connsiteX24" fmla="*/ 281644 w 1435621"/>
              <a:gd name="connsiteY24" fmla="*/ 1175249 h 3299659"/>
              <a:gd name="connsiteX25" fmla="*/ 592208 w 1435621"/>
              <a:gd name="connsiteY25" fmla="*/ 1233043 h 3299659"/>
              <a:gd name="connsiteX26" fmla="*/ 784008 w 1435621"/>
              <a:gd name="connsiteY26" fmla="*/ 1324497 h 3299659"/>
              <a:gd name="connsiteX27" fmla="*/ 787184 w 1435621"/>
              <a:gd name="connsiteY27" fmla="*/ 1328308 h 3299659"/>
              <a:gd name="connsiteX28" fmla="*/ 1089492 w 1435621"/>
              <a:gd name="connsiteY28" fmla="*/ 1960233 h 3299659"/>
              <a:gd name="connsiteX29" fmla="*/ 1097748 w 1435621"/>
              <a:gd name="connsiteY29" fmla="*/ 1997704 h 3299659"/>
              <a:gd name="connsiteX30" fmla="*/ 932622 w 1435621"/>
              <a:gd name="connsiteY30" fmla="*/ 1824322 h 3299659"/>
              <a:gd name="connsiteX31" fmla="*/ 763050 w 1435621"/>
              <a:gd name="connsiteY31" fmla="*/ 1538526 h 3299659"/>
              <a:gd name="connsiteX32" fmla="*/ 524252 w 1435621"/>
              <a:gd name="connsiteY32" fmla="*/ 1310526 h 3299659"/>
              <a:gd name="connsiteX33" fmla="*/ 646827 w 1435621"/>
              <a:gd name="connsiteY33" fmla="*/ 1674438 h 3299659"/>
              <a:gd name="connsiteX34" fmla="*/ 923095 w 1435621"/>
              <a:gd name="connsiteY34" fmla="*/ 1835118 h 3299659"/>
              <a:gd name="connsiteX35" fmla="*/ 1106639 w 1435621"/>
              <a:gd name="connsiteY35" fmla="*/ 2038985 h 3299659"/>
              <a:gd name="connsiteX36" fmla="*/ 1164433 w 1435621"/>
              <a:gd name="connsiteY36" fmla="*/ 2313984 h 3299659"/>
              <a:gd name="connsiteX37" fmla="*/ 1422919 w 1435621"/>
              <a:gd name="connsiteY37" fmla="*/ 3299659 h 3299659"/>
              <a:gd name="connsiteX38" fmla="*/ 1435621 w 1435621"/>
              <a:gd name="connsiteY38" fmla="*/ 3293308 h 3299659"/>
              <a:gd name="connsiteX39" fmla="*/ 1220957 w 1435621"/>
              <a:gd name="connsiteY39" fmla="*/ 2517216 h 3299659"/>
              <a:gd name="connsiteX40" fmla="*/ 1288913 w 1435621"/>
              <a:gd name="connsiteY40" fmla="*/ 2319064 h 3299659"/>
              <a:gd name="connsiteX41" fmla="*/ 1422919 w 1435621"/>
              <a:gd name="connsiteY41" fmla="*/ 1780500 h 3299659"/>
              <a:gd name="connsiteX42" fmla="*/ 1262239 w 1435621"/>
              <a:gd name="connsiteY42" fmla="*/ 1964679 h 3299659"/>
              <a:gd name="connsiteX43" fmla="*/ 1274941 w 1435621"/>
              <a:gd name="connsiteY43" fmla="*/ 2312713 h 3299659"/>
              <a:gd name="connsiteX44" fmla="*/ 1217782 w 1435621"/>
              <a:gd name="connsiteY44" fmla="*/ 2501973 h 3299659"/>
              <a:gd name="connsiteX45" fmla="*/ 1178406 w 1435621"/>
              <a:gd name="connsiteY45" fmla="*/ 2310808 h 3299659"/>
              <a:gd name="connsiteX46" fmla="*/ 1103464 w 1435621"/>
              <a:gd name="connsiteY46" fmla="*/ 1955787 h 3299659"/>
              <a:gd name="connsiteX47" fmla="*/ 1005658 w 1435621"/>
              <a:gd name="connsiteY47" fmla="*/ 1633791 h 3299659"/>
              <a:gd name="connsiteX48" fmla="*/ 1016455 w 1435621"/>
              <a:gd name="connsiteY48" fmla="*/ 1516298 h 3299659"/>
              <a:gd name="connsiteX49" fmla="*/ 1303520 w 1435621"/>
              <a:gd name="connsiteY49" fmla="*/ 1157466 h 3299659"/>
              <a:gd name="connsiteX50" fmla="*/ 1101559 w 1435621"/>
              <a:gd name="connsiteY50" fmla="*/ 1210179 h 3299659"/>
              <a:gd name="connsiteX51" fmla="*/ 1006929 w 1435621"/>
              <a:gd name="connsiteY51" fmla="*/ 1499150 h 3299659"/>
              <a:gd name="connsiteX52" fmla="*/ 989781 w 1435621"/>
              <a:gd name="connsiteY52" fmla="*/ 1598226 h 3299659"/>
              <a:gd name="connsiteX53" fmla="*/ 797981 w 1435621"/>
              <a:gd name="connsiteY53" fmla="*/ 1317511 h 3299659"/>
              <a:gd name="connsiteX54" fmla="*/ 740186 w 1435621"/>
              <a:gd name="connsiteY54" fmla="*/ 1248285 h 3299659"/>
              <a:gd name="connsiteX55" fmla="*/ 783373 w 1435621"/>
              <a:gd name="connsiteY55" fmla="*/ 1092686 h 3299659"/>
            </a:gdLst>
            <a:rect l="l" t="t" r="r" b="b"/>
            <a:pathLst>
              <a:path w="1435621" h="3299659">
                <a:moveTo>
                  <a:pt x="783373" y="1092686"/>
                </a:moveTo>
                <a:cubicBezTo>
                  <a:pt x="984700" y="971382"/>
                  <a:pt x="1046940" y="649386"/>
                  <a:pt x="1038049" y="615726"/>
                </a:cubicBezTo>
                <a:cubicBezTo>
                  <a:pt x="1028522" y="580795"/>
                  <a:pt x="916109" y="644940"/>
                  <a:pt x="824020" y="824038"/>
                </a:cubicBezTo>
                <a:cubicBezTo>
                  <a:pt x="749078" y="970112"/>
                  <a:pt x="761780" y="1060931"/>
                  <a:pt x="769401" y="1090146"/>
                </a:cubicBezTo>
                <a:cubicBezTo>
                  <a:pt x="752253" y="1125076"/>
                  <a:pt x="730025" y="1178424"/>
                  <a:pt x="726849" y="1231773"/>
                </a:cubicBezTo>
                <a:cubicBezTo>
                  <a:pt x="714782" y="1216530"/>
                  <a:pt x="702080" y="1200018"/>
                  <a:pt x="689378" y="1182870"/>
                </a:cubicBezTo>
                <a:cubicBezTo>
                  <a:pt x="558548" y="1006312"/>
                  <a:pt x="558548" y="793554"/>
                  <a:pt x="566169" y="704005"/>
                </a:cubicBezTo>
                <a:cubicBezTo>
                  <a:pt x="667150" y="626522"/>
                  <a:pt x="634125" y="473463"/>
                  <a:pt x="547751" y="314053"/>
                </a:cubicBezTo>
                <a:cubicBezTo>
                  <a:pt x="458837" y="150832"/>
                  <a:pt x="499484" y="84147"/>
                  <a:pt x="458837" y="28258"/>
                </a:cubicBezTo>
                <a:cubicBezTo>
                  <a:pt x="418190" y="-27631"/>
                  <a:pt x="402313" y="-11753"/>
                  <a:pt x="362937" y="178141"/>
                </a:cubicBezTo>
                <a:cubicBezTo>
                  <a:pt x="323561" y="368037"/>
                  <a:pt x="390246" y="444884"/>
                  <a:pt x="456932" y="558567"/>
                </a:cubicBezTo>
                <a:cubicBezTo>
                  <a:pt x="507105" y="644305"/>
                  <a:pt x="539495" y="686857"/>
                  <a:pt x="552832" y="702734"/>
                </a:cubicBezTo>
                <a:cubicBezTo>
                  <a:pt x="546481" y="782122"/>
                  <a:pt x="545846" y="955504"/>
                  <a:pt x="632219" y="1117455"/>
                </a:cubicBezTo>
                <a:cubicBezTo>
                  <a:pt x="586492" y="1062201"/>
                  <a:pt x="544576" y="998691"/>
                  <a:pt x="517266" y="954869"/>
                </a:cubicBezTo>
                <a:cubicBezTo>
                  <a:pt x="522982" y="932641"/>
                  <a:pt x="526158" y="859604"/>
                  <a:pt x="415650" y="670979"/>
                </a:cubicBezTo>
                <a:cubicBezTo>
                  <a:pt x="277199" y="432817"/>
                  <a:pt x="66345" y="351524"/>
                  <a:pt x="10456" y="376293"/>
                </a:cubicBezTo>
                <a:cubicBezTo>
                  <a:pt x="-45433" y="401062"/>
                  <a:pt x="136841" y="594132"/>
                  <a:pt x="223215" y="758623"/>
                </a:cubicBezTo>
                <a:cubicBezTo>
                  <a:pt x="298792" y="901521"/>
                  <a:pt x="462648" y="950424"/>
                  <a:pt x="503929" y="961220"/>
                </a:cubicBezTo>
                <a:cubicBezTo>
                  <a:pt x="540765" y="1020920"/>
                  <a:pt x="605545" y="1118090"/>
                  <a:pt x="670961" y="1181600"/>
                </a:cubicBezTo>
                <a:cubicBezTo>
                  <a:pt x="673501" y="1185411"/>
                  <a:pt x="676041" y="1188586"/>
                  <a:pt x="678582" y="1192397"/>
                </a:cubicBezTo>
                <a:cubicBezTo>
                  <a:pt x="703351" y="1225422"/>
                  <a:pt x="726849" y="1255272"/>
                  <a:pt x="750348" y="1283216"/>
                </a:cubicBezTo>
                <a:cubicBezTo>
                  <a:pt x="702080" y="1254636"/>
                  <a:pt x="644286" y="1233678"/>
                  <a:pt x="605545" y="1222246"/>
                </a:cubicBezTo>
                <a:cubicBezTo>
                  <a:pt x="569345" y="1161912"/>
                  <a:pt x="500754" y="1147305"/>
                  <a:pt x="389611" y="1069822"/>
                </a:cubicBezTo>
                <a:cubicBezTo>
                  <a:pt x="273388" y="988530"/>
                  <a:pt x="98100" y="952329"/>
                  <a:pt x="24428" y="956775"/>
                </a:cubicBezTo>
                <a:cubicBezTo>
                  <a:pt x="-49243" y="961855"/>
                  <a:pt x="131760" y="1094591"/>
                  <a:pt x="281644" y="1175249"/>
                </a:cubicBezTo>
                <a:cubicBezTo>
                  <a:pt x="402948" y="1240029"/>
                  <a:pt x="542670" y="1236854"/>
                  <a:pt x="592208" y="1233043"/>
                </a:cubicBezTo>
                <a:cubicBezTo>
                  <a:pt x="640476" y="1247650"/>
                  <a:pt x="731295" y="1279405"/>
                  <a:pt x="784008" y="1324497"/>
                </a:cubicBezTo>
                <a:cubicBezTo>
                  <a:pt x="785279" y="1325768"/>
                  <a:pt x="786549" y="1327038"/>
                  <a:pt x="787184" y="1328308"/>
                </a:cubicBezTo>
                <a:cubicBezTo>
                  <a:pt x="910393" y="1474381"/>
                  <a:pt x="1007564" y="1589970"/>
                  <a:pt x="1089492" y="1960233"/>
                </a:cubicBezTo>
                <a:cubicBezTo>
                  <a:pt x="1092032" y="1972935"/>
                  <a:pt x="1095208" y="1985002"/>
                  <a:pt x="1097748" y="1997704"/>
                </a:cubicBezTo>
                <a:cubicBezTo>
                  <a:pt x="1050751" y="1927843"/>
                  <a:pt x="982160" y="1865603"/>
                  <a:pt x="932622" y="1824322"/>
                </a:cubicBezTo>
                <a:cubicBezTo>
                  <a:pt x="928176" y="1788756"/>
                  <a:pt x="904042" y="1662371"/>
                  <a:pt x="763050" y="1538526"/>
                </a:cubicBezTo>
                <a:cubicBezTo>
                  <a:pt x="596654" y="1393089"/>
                  <a:pt x="573790" y="1320687"/>
                  <a:pt x="524252" y="1310526"/>
                </a:cubicBezTo>
                <a:cubicBezTo>
                  <a:pt x="474715" y="1300999"/>
                  <a:pt x="491862" y="1488989"/>
                  <a:pt x="646827" y="1674438"/>
                </a:cubicBezTo>
                <a:cubicBezTo>
                  <a:pt x="776387" y="1830037"/>
                  <a:pt x="890070" y="1837024"/>
                  <a:pt x="923095" y="1835118"/>
                </a:cubicBezTo>
                <a:cubicBezTo>
                  <a:pt x="980254" y="1882116"/>
                  <a:pt x="1062817" y="1958328"/>
                  <a:pt x="1106639" y="2038985"/>
                </a:cubicBezTo>
                <a:cubicBezTo>
                  <a:pt x="1125692" y="2128534"/>
                  <a:pt x="1145380" y="2222529"/>
                  <a:pt x="1164433" y="2313984"/>
                </a:cubicBezTo>
                <a:cubicBezTo>
                  <a:pt x="1246361" y="2711557"/>
                  <a:pt x="1331465" y="3123102"/>
                  <a:pt x="1422919" y="3299659"/>
                </a:cubicBezTo>
                <a:lnTo>
                  <a:pt x="1435621" y="3293308"/>
                </a:lnTo>
                <a:cubicBezTo>
                  <a:pt x="1360679" y="3148506"/>
                  <a:pt x="1289548" y="2843022"/>
                  <a:pt x="1220957" y="2517216"/>
                </a:cubicBezTo>
                <a:cubicBezTo>
                  <a:pt x="1273671" y="2484190"/>
                  <a:pt x="1286373" y="2381304"/>
                  <a:pt x="1288913" y="2319064"/>
                </a:cubicBezTo>
                <a:cubicBezTo>
                  <a:pt x="1345437" y="2253014"/>
                  <a:pt x="1440702" y="1862428"/>
                  <a:pt x="1422919" y="1780500"/>
                </a:cubicBezTo>
                <a:cubicBezTo>
                  <a:pt x="1404502" y="1695396"/>
                  <a:pt x="1320033" y="1737313"/>
                  <a:pt x="1262239" y="1964679"/>
                </a:cubicBezTo>
                <a:cubicBezTo>
                  <a:pt x="1215241" y="2150128"/>
                  <a:pt x="1257793" y="2273337"/>
                  <a:pt x="1274941" y="2312713"/>
                </a:cubicBezTo>
                <a:cubicBezTo>
                  <a:pt x="1273036" y="2369872"/>
                  <a:pt x="1262874" y="2468949"/>
                  <a:pt x="1217782" y="2501973"/>
                </a:cubicBezTo>
                <a:cubicBezTo>
                  <a:pt x="1204445" y="2438463"/>
                  <a:pt x="1191108" y="2374318"/>
                  <a:pt x="1178406" y="2310808"/>
                </a:cubicBezTo>
                <a:cubicBezTo>
                  <a:pt x="1153637" y="2191409"/>
                  <a:pt x="1128233" y="2068200"/>
                  <a:pt x="1103464" y="1955787"/>
                </a:cubicBezTo>
                <a:cubicBezTo>
                  <a:pt x="1072979" y="1818606"/>
                  <a:pt x="1040589" y="1716354"/>
                  <a:pt x="1005658" y="1633791"/>
                </a:cubicBezTo>
                <a:cubicBezTo>
                  <a:pt x="999943" y="1589334"/>
                  <a:pt x="1008834" y="1544242"/>
                  <a:pt x="1016455" y="1516298"/>
                </a:cubicBezTo>
                <a:cubicBezTo>
                  <a:pt x="1139665" y="1475016"/>
                  <a:pt x="1315588" y="1218436"/>
                  <a:pt x="1303520" y="1157466"/>
                </a:cubicBezTo>
                <a:cubicBezTo>
                  <a:pt x="1291453" y="1095226"/>
                  <a:pt x="1221592" y="1103483"/>
                  <a:pt x="1101559" y="1210179"/>
                </a:cubicBezTo>
                <a:cubicBezTo>
                  <a:pt x="1003753" y="1296553"/>
                  <a:pt x="1003753" y="1445802"/>
                  <a:pt x="1006929" y="1499150"/>
                </a:cubicBezTo>
                <a:cubicBezTo>
                  <a:pt x="1000578" y="1520109"/>
                  <a:pt x="990416" y="1556944"/>
                  <a:pt x="989781" y="1598226"/>
                </a:cubicBezTo>
                <a:cubicBezTo>
                  <a:pt x="933257" y="1478192"/>
                  <a:pt x="870382" y="1403250"/>
                  <a:pt x="797981" y="1317511"/>
                </a:cubicBezTo>
                <a:cubicBezTo>
                  <a:pt x="778928" y="1295283"/>
                  <a:pt x="759875" y="1272420"/>
                  <a:pt x="740186" y="1248285"/>
                </a:cubicBezTo>
                <a:cubicBezTo>
                  <a:pt x="738916" y="1191762"/>
                  <a:pt x="764320" y="1130157"/>
                  <a:pt x="783373" y="1092686"/>
                </a:cubicBezTo>
                <a:close/>
              </a:path>
            </a:pathLst>
          </a:custGeom>
          <a:solidFill>
            <a:schemeClr val="bg1"/>
          </a:solidFill>
          <a:ln w="6350" cap="flat">
            <a:noFill/>
            <a:miter/>
          </a:ln>
        </p:spPr>
        <p:txBody>
          <a:bodyPr vert="horz" wrap="square" lIns="91440" tIns="45720" rIns="91440" bIns="45720" rtlCol="0" anchor="ctr"/>
          <a:lstStyle/>
          <a:p>
            <a:pPr algn="l"/>
            <a:endParaRPr kumimoji="1" lang="zh-CN" altLang="en-US"/>
          </a:p>
        </p:txBody>
      </p:sp>
      <p:sp>
        <p:nvSpPr>
          <p:cNvPr id="23" name="标题 1"/>
          <p:cNvSpPr txBox="1"/>
          <p:nvPr/>
        </p:nvSpPr>
        <p:spPr>
          <a:xfrm rot="0" flipH="1" flipV="0">
            <a:off x="10315789" y="3663498"/>
            <a:ext cx="1127415" cy="1239152"/>
          </a:xfrm>
          <a:custGeom>
            <a:avLst/>
            <a:gdLst>
              <a:gd name="connsiteX0" fmla="*/ 1107860 w 1538119"/>
              <a:gd name="connsiteY0" fmla="*/ 1185719 h 1690561"/>
              <a:gd name="connsiteX1" fmla="*/ 1489801 w 1538119"/>
              <a:gd name="connsiteY1" fmla="*/ 1626651 h 1690561"/>
              <a:gd name="connsiteX2" fmla="*/ 1167479 w 1538119"/>
              <a:gd name="connsiteY2" fmla="*/ 1291443 h 1690561"/>
              <a:gd name="connsiteX3" fmla="*/ 1155029 w 1538119"/>
              <a:gd name="connsiteY3" fmla="*/ 964931 h 1690561"/>
              <a:gd name="connsiteX4" fmla="*/ 1194480 w 1538119"/>
              <a:gd name="connsiteY4" fmla="*/ 973132 h 1690561"/>
              <a:gd name="connsiteX5" fmla="*/ 1443439 w 1538119"/>
              <a:gd name="connsiteY5" fmla="*/ 1037277 h 1690561"/>
              <a:gd name="connsiteX6" fmla="*/ 1522191 w 1538119"/>
              <a:gd name="connsiteY6" fmla="*/ 1197323 h 1690561"/>
              <a:gd name="connsiteX7" fmla="*/ 1345633 w 1538119"/>
              <a:gd name="connsiteY7" fmla="*/ 1124921 h 1690561"/>
              <a:gd name="connsiteX8" fmla="*/ 1014746 w 1538119"/>
              <a:gd name="connsiteY8" fmla="*/ 1028386 h 1690561"/>
              <a:gd name="connsiteX9" fmla="*/ 1155029 w 1538119"/>
              <a:gd name="connsiteY9" fmla="*/ 964931 h 1690561"/>
              <a:gd name="connsiteX10" fmla="*/ 1186809 w 1538119"/>
              <a:gd name="connsiteY10" fmla="*/ 302813 h 1690561"/>
              <a:gd name="connsiteX11" fmla="*/ 1197655 w 1538119"/>
              <a:gd name="connsiteY11" fmla="*/ 305007 h 1690561"/>
              <a:gd name="connsiteX12" fmla="*/ 1261165 w 1538119"/>
              <a:gd name="connsiteY12" fmla="*/ 537454 h 1690561"/>
              <a:gd name="connsiteX13" fmla="*/ 1144941 w 1538119"/>
              <a:gd name="connsiteY13" fmla="*/ 730524 h 1690561"/>
              <a:gd name="connsiteX14" fmla="*/ 983950 w 1538119"/>
              <a:gd name="connsiteY14" fmla="*/ 936294 h 1690561"/>
              <a:gd name="connsiteX15" fmla="*/ 969035 w 1538119"/>
              <a:gd name="connsiteY15" fmla="*/ 965481 h 1690561"/>
              <a:gd name="connsiteX16" fmla="*/ 985293 w 1538119"/>
              <a:gd name="connsiteY16" fmla="*/ 988492 h 1690561"/>
              <a:gd name="connsiteX17" fmla="*/ 986801 w 1538119"/>
              <a:gd name="connsiteY17" fmla="*/ 989010 h 1690561"/>
              <a:gd name="connsiteX18" fmla="*/ 986499 w 1538119"/>
              <a:gd name="connsiteY18" fmla="*/ 990199 h 1690561"/>
              <a:gd name="connsiteX19" fmla="*/ 1034161 w 1538119"/>
              <a:gd name="connsiteY19" fmla="*/ 1057659 h 1690561"/>
              <a:gd name="connsiteX20" fmla="*/ 1034434 w 1538119"/>
              <a:gd name="connsiteY20" fmla="*/ 1057601 h 1690561"/>
              <a:gd name="connsiteX21" fmla="*/ 1034215 w 1538119"/>
              <a:gd name="connsiteY21" fmla="*/ 1057734 h 1690561"/>
              <a:gd name="connsiteX22" fmla="*/ 1038395 w 1538119"/>
              <a:gd name="connsiteY22" fmla="*/ 1063651 h 1690561"/>
              <a:gd name="connsiteX23" fmla="*/ 1103660 w 1538119"/>
              <a:gd name="connsiteY23" fmla="*/ 1178270 h 1690561"/>
              <a:gd name="connsiteX24" fmla="*/ 1107860 w 1538119"/>
              <a:gd name="connsiteY24" fmla="*/ 1185719 h 1690561"/>
              <a:gd name="connsiteX25" fmla="*/ 1013383 w 1538119"/>
              <a:gd name="connsiteY25" fmla="*/ 1076649 h 1690561"/>
              <a:gd name="connsiteX26" fmla="*/ 1008157 w 1538119"/>
              <a:gd name="connsiteY26" fmla="*/ 1082370 h 1690561"/>
              <a:gd name="connsiteX27" fmla="*/ 980450 w 1538119"/>
              <a:gd name="connsiteY27" fmla="*/ 1196688 h 1690561"/>
              <a:gd name="connsiteX28" fmla="*/ 877564 w 1538119"/>
              <a:gd name="connsiteY28" fmla="*/ 1423419 h 1690561"/>
              <a:gd name="connsiteX29" fmla="*/ 826756 w 1538119"/>
              <a:gd name="connsiteY29" fmla="*/ 1679364 h 1690561"/>
              <a:gd name="connsiteX30" fmla="*/ 811514 w 1538119"/>
              <a:gd name="connsiteY30" fmla="*/ 1637447 h 1690561"/>
              <a:gd name="connsiteX31" fmla="*/ 786110 w 1538119"/>
              <a:gd name="connsiteY31" fmla="*/ 1301480 h 1690561"/>
              <a:gd name="connsiteX32" fmla="*/ 993755 w 1538119"/>
              <a:gd name="connsiteY32" fmla="*/ 1066179 h 1690561"/>
              <a:gd name="connsiteX33" fmla="*/ 1002683 w 1538119"/>
              <a:gd name="connsiteY33" fmla="*/ 1064296 h 1690561"/>
              <a:gd name="connsiteX34" fmla="*/ 963860 w 1538119"/>
              <a:gd name="connsiteY34" fmla="*/ 1019477 h 1690561"/>
              <a:gd name="connsiteX35" fmla="*/ 954798 w 1538119"/>
              <a:gd name="connsiteY35" fmla="*/ 1027123 h 1690561"/>
              <a:gd name="connsiteX36" fmla="*/ 847714 w 1538119"/>
              <a:gd name="connsiteY36" fmla="*/ 1086816 h 1690561"/>
              <a:gd name="connsiteX37" fmla="*/ 607011 w 1538119"/>
              <a:gd name="connsiteY37" fmla="*/ 1257023 h 1690561"/>
              <a:gd name="connsiteX38" fmla="*/ 420292 w 1538119"/>
              <a:gd name="connsiteY38" fmla="*/ 1248131 h 1690561"/>
              <a:gd name="connsiteX39" fmla="*/ 784204 w 1538119"/>
              <a:gd name="connsiteY39" fmla="*/ 1023306 h 1690561"/>
              <a:gd name="connsiteX40" fmla="*/ 917655 w 1538119"/>
              <a:gd name="connsiteY40" fmla="*/ 976388 h 1690561"/>
              <a:gd name="connsiteX41" fmla="*/ 927737 w 1538119"/>
              <a:gd name="connsiteY41" fmla="*/ 977775 h 1690561"/>
              <a:gd name="connsiteX42" fmla="*/ 814650 w 1538119"/>
              <a:gd name="connsiteY42" fmla="*/ 847221 h 1690561"/>
              <a:gd name="connsiteX43" fmla="*/ 813082 w 1538119"/>
              <a:gd name="connsiteY43" fmla="*/ 850182 h 1690561"/>
              <a:gd name="connsiteX44" fmla="*/ 540326 w 1538119"/>
              <a:gd name="connsiteY44" fmla="*/ 1077925 h 1690561"/>
              <a:gd name="connsiteX45" fmla="*/ 260882 w 1538119"/>
              <a:gd name="connsiteY45" fmla="*/ 992821 h 1690561"/>
              <a:gd name="connsiteX46" fmla="*/ 116079 w 1538119"/>
              <a:gd name="connsiteY46" fmla="*/ 965512 h 1690561"/>
              <a:gd name="connsiteX47" fmla="*/ 302799 w 1538119"/>
              <a:gd name="connsiteY47" fmla="*/ 835952 h 1690561"/>
              <a:gd name="connsiteX48" fmla="*/ 549853 w 1538119"/>
              <a:gd name="connsiteY48" fmla="*/ 905177 h 1690561"/>
              <a:gd name="connsiteX49" fmla="*/ 788826 w 1538119"/>
              <a:gd name="connsiteY49" fmla="*/ 846541 h 1690561"/>
              <a:gd name="connsiteX50" fmla="*/ 804019 w 1538119"/>
              <a:gd name="connsiteY50" fmla="*/ 834949 h 1690561"/>
              <a:gd name="connsiteX51" fmla="*/ 748518 w 1538119"/>
              <a:gd name="connsiteY51" fmla="*/ 770875 h 1690561"/>
              <a:gd name="connsiteX52" fmla="*/ 723392 w 1538119"/>
              <a:gd name="connsiteY52" fmla="*/ 771780 h 1690561"/>
              <a:gd name="connsiteX53" fmla="*/ 495234 w 1538119"/>
              <a:gd name="connsiteY53" fmla="*/ 712742 h 1690561"/>
              <a:gd name="connsiteX54" fmla="*/ 182129 w 1538119"/>
              <a:gd name="connsiteY54" fmla="*/ 604775 h 1690561"/>
              <a:gd name="connsiteX55" fmla="*/ 20813 w 1538119"/>
              <a:gd name="connsiteY55" fmla="*/ 412339 h 1690561"/>
              <a:gd name="connsiteX56" fmla="*/ 139177 w 1538119"/>
              <a:gd name="connsiteY56" fmla="*/ 380547 h 1690561"/>
              <a:gd name="connsiteX57" fmla="*/ 182734 w 1538119"/>
              <a:gd name="connsiteY57" fmla="*/ 381437 h 1690561"/>
              <a:gd name="connsiteX58" fmla="*/ 247545 w 1538119"/>
              <a:gd name="connsiteY58" fmla="*/ 411704 h 1690561"/>
              <a:gd name="connsiteX59" fmla="*/ 537150 w 1538119"/>
              <a:gd name="connsiteY59" fmla="*/ 496173 h 1690561"/>
              <a:gd name="connsiteX60" fmla="*/ 779758 w 1538119"/>
              <a:gd name="connsiteY60" fmla="*/ 767995 h 1690561"/>
              <a:gd name="connsiteX61" fmla="*/ 779630 w 1538119"/>
              <a:gd name="connsiteY61" fmla="*/ 768012 h 1690561"/>
              <a:gd name="connsiteX62" fmla="*/ 816504 w 1538119"/>
              <a:gd name="connsiteY62" fmla="*/ 800145 h 1690561"/>
              <a:gd name="connsiteX63" fmla="*/ 830937 w 1538119"/>
              <a:gd name="connsiteY63" fmla="*/ 814410 h 1690561"/>
              <a:gd name="connsiteX64" fmla="*/ 831837 w 1538119"/>
              <a:gd name="connsiteY64" fmla="*/ 813723 h 1690561"/>
              <a:gd name="connsiteX65" fmla="*/ 831328 w 1538119"/>
              <a:gd name="connsiteY65" fmla="*/ 814797 h 1690561"/>
              <a:gd name="connsiteX66" fmla="*/ 889954 w 1538119"/>
              <a:gd name="connsiteY66" fmla="*/ 872742 h 1690561"/>
              <a:gd name="connsiteX67" fmla="*/ 968671 w 1538119"/>
              <a:gd name="connsiteY67" fmla="*/ 964966 h 1690561"/>
              <a:gd name="connsiteX68" fmla="*/ 968919 w 1538119"/>
              <a:gd name="connsiteY68" fmla="*/ 965316 h 1690561"/>
              <a:gd name="connsiteX69" fmla="*/ 966182 w 1538119"/>
              <a:gd name="connsiteY69" fmla="*/ 959999 h 1690561"/>
              <a:gd name="connsiteX70" fmla="*/ 1023637 w 1538119"/>
              <a:gd name="connsiteY70" fmla="*/ 717187 h 1690561"/>
              <a:gd name="connsiteX71" fmla="*/ 1086512 w 1538119"/>
              <a:gd name="connsiteY71" fmla="*/ 416149 h 1690561"/>
              <a:gd name="connsiteX72" fmla="*/ 1186809 w 1538119"/>
              <a:gd name="connsiteY72" fmla="*/ 302813 h 1690561"/>
              <a:gd name="connsiteX73" fmla="*/ 720059 w 1538119"/>
              <a:gd name="connsiteY73" fmla="*/ 1429 h 1690561"/>
              <a:gd name="connsiteX74" fmla="*/ 862956 w 1538119"/>
              <a:gd name="connsiteY74" fmla="*/ 235781 h 1690561"/>
              <a:gd name="connsiteX75" fmla="*/ 908049 w 1538119"/>
              <a:gd name="connsiteY75" fmla="*/ 560952 h 1690561"/>
              <a:gd name="connsiteX76" fmla="*/ 818499 w 1538119"/>
              <a:gd name="connsiteY76" fmla="*/ 800385 h 1690561"/>
              <a:gd name="connsiteX77" fmla="*/ 796271 w 1538119"/>
              <a:gd name="connsiteY77" fmla="*/ 610491 h 1690561"/>
              <a:gd name="connsiteX78" fmla="*/ 680048 w 1538119"/>
              <a:gd name="connsiteY78" fmla="*/ 305007 h 1690561"/>
              <a:gd name="connsiteX79" fmla="*/ 720059 w 1538119"/>
              <a:gd name="connsiteY79" fmla="*/ 1429 h 1690561"/>
            </a:gdLst>
            <a:rect l="l" t="t" r="r" b="b"/>
            <a:pathLst>
              <a:path w="1538119" h="1690561">
                <a:moveTo>
                  <a:pt x="1107860" y="1185719"/>
                </a:moveTo>
                <a:lnTo>
                  <a:pt x="1489801" y="1626651"/>
                </a:lnTo>
                <a:cubicBezTo>
                  <a:pt x="1489801" y="1626651"/>
                  <a:pt x="1320100" y="1533778"/>
                  <a:pt x="1167479" y="1291443"/>
                </a:cubicBezTo>
                <a:close/>
                <a:moveTo>
                  <a:pt x="1155029" y="964931"/>
                </a:moveTo>
                <a:cubicBezTo>
                  <a:pt x="1167498" y="965938"/>
                  <a:pt x="1180667" y="968528"/>
                  <a:pt x="1194480" y="973132"/>
                </a:cubicBezTo>
                <a:cubicBezTo>
                  <a:pt x="1305622" y="1010603"/>
                  <a:pt x="1379929" y="943283"/>
                  <a:pt x="1443439" y="1037277"/>
                </a:cubicBezTo>
                <a:cubicBezTo>
                  <a:pt x="1506949" y="1131907"/>
                  <a:pt x="1567918" y="1202403"/>
                  <a:pt x="1522191" y="1197323"/>
                </a:cubicBezTo>
                <a:cubicBezTo>
                  <a:pt x="1476464" y="1192242"/>
                  <a:pt x="1459951" y="1094436"/>
                  <a:pt x="1345633" y="1124921"/>
                </a:cubicBezTo>
                <a:cubicBezTo>
                  <a:pt x="1231315" y="1154771"/>
                  <a:pt x="1139861" y="954079"/>
                  <a:pt x="1014746" y="1028386"/>
                </a:cubicBezTo>
                <a:cubicBezTo>
                  <a:pt x="1014746" y="1028386"/>
                  <a:pt x="1067747" y="957881"/>
                  <a:pt x="1155029" y="964931"/>
                </a:cubicBezTo>
                <a:close/>
                <a:moveTo>
                  <a:pt x="1186809" y="302813"/>
                </a:moveTo>
                <a:cubicBezTo>
                  <a:pt x="1191463" y="301712"/>
                  <a:pt x="1194797" y="302943"/>
                  <a:pt x="1197655" y="305007"/>
                </a:cubicBezTo>
                <a:cubicBezTo>
                  <a:pt x="1209722" y="313263"/>
                  <a:pt x="1234490" y="412974"/>
                  <a:pt x="1261165" y="537454"/>
                </a:cubicBezTo>
                <a:cubicBezTo>
                  <a:pt x="1287839" y="661933"/>
                  <a:pt x="1151292" y="649866"/>
                  <a:pt x="1144941" y="730524"/>
                </a:cubicBezTo>
                <a:cubicBezTo>
                  <a:pt x="1138828" y="801100"/>
                  <a:pt x="1029145" y="868272"/>
                  <a:pt x="983950" y="936294"/>
                </a:cubicBezTo>
                <a:lnTo>
                  <a:pt x="969035" y="965481"/>
                </a:lnTo>
                <a:lnTo>
                  <a:pt x="985293" y="988492"/>
                </a:lnTo>
                <a:lnTo>
                  <a:pt x="986801" y="989010"/>
                </a:lnTo>
                <a:lnTo>
                  <a:pt x="986499" y="990199"/>
                </a:lnTo>
                <a:lnTo>
                  <a:pt x="1034161" y="1057659"/>
                </a:lnTo>
                <a:lnTo>
                  <a:pt x="1034434" y="1057601"/>
                </a:lnTo>
                <a:lnTo>
                  <a:pt x="1034215" y="1057734"/>
                </a:lnTo>
                <a:lnTo>
                  <a:pt x="1038395" y="1063651"/>
                </a:lnTo>
                <a:cubicBezTo>
                  <a:pt x="1061118" y="1099190"/>
                  <a:pt x="1083099" y="1137386"/>
                  <a:pt x="1103660" y="1178270"/>
                </a:cubicBezTo>
                <a:lnTo>
                  <a:pt x="1107860" y="1185719"/>
                </a:lnTo>
                <a:lnTo>
                  <a:pt x="1013383" y="1076649"/>
                </a:lnTo>
                <a:lnTo>
                  <a:pt x="1008157" y="1082370"/>
                </a:lnTo>
                <a:cubicBezTo>
                  <a:pt x="994899" y="1102217"/>
                  <a:pt x="981403" y="1136989"/>
                  <a:pt x="980450" y="1196688"/>
                </a:cubicBezTo>
                <a:cubicBezTo>
                  <a:pt x="978545" y="1316087"/>
                  <a:pt x="902968" y="1331329"/>
                  <a:pt x="877564" y="1423419"/>
                </a:cubicBezTo>
                <a:cubicBezTo>
                  <a:pt x="852160" y="1516143"/>
                  <a:pt x="912495" y="1613949"/>
                  <a:pt x="826756" y="1679364"/>
                </a:cubicBezTo>
                <a:cubicBezTo>
                  <a:pt x="826756" y="1679364"/>
                  <a:pt x="803258" y="1723186"/>
                  <a:pt x="811514" y="1637447"/>
                </a:cubicBezTo>
                <a:cubicBezTo>
                  <a:pt x="819770" y="1551709"/>
                  <a:pt x="676873" y="1401190"/>
                  <a:pt x="786110" y="1301480"/>
                </a:cubicBezTo>
                <a:cubicBezTo>
                  <a:pt x="881137" y="1214233"/>
                  <a:pt x="908089" y="1098783"/>
                  <a:pt x="993755" y="1066179"/>
                </a:cubicBezTo>
                <a:lnTo>
                  <a:pt x="1002683" y="1064296"/>
                </a:lnTo>
                <a:lnTo>
                  <a:pt x="963860" y="1019477"/>
                </a:lnTo>
                <a:lnTo>
                  <a:pt x="954798" y="1027123"/>
                </a:lnTo>
                <a:cubicBezTo>
                  <a:pt x="934554" y="1042399"/>
                  <a:pt x="901539" y="1062285"/>
                  <a:pt x="847714" y="1086816"/>
                </a:cubicBezTo>
                <a:cubicBezTo>
                  <a:pt x="704181" y="1152231"/>
                  <a:pt x="709897" y="1262103"/>
                  <a:pt x="607011" y="1257023"/>
                </a:cubicBezTo>
                <a:cubicBezTo>
                  <a:pt x="504125" y="1251942"/>
                  <a:pt x="366308" y="1337045"/>
                  <a:pt x="420292" y="1248131"/>
                </a:cubicBezTo>
                <a:cubicBezTo>
                  <a:pt x="436804" y="1220822"/>
                  <a:pt x="698466" y="1102058"/>
                  <a:pt x="784204" y="1023306"/>
                </a:cubicBezTo>
                <a:cubicBezTo>
                  <a:pt x="827074" y="983612"/>
                  <a:pt x="877723" y="975038"/>
                  <a:pt x="917655" y="976388"/>
                </a:cubicBezTo>
                <a:lnTo>
                  <a:pt x="927737" y="977775"/>
                </a:lnTo>
                <a:lnTo>
                  <a:pt x="814650" y="847221"/>
                </a:lnTo>
                <a:lnTo>
                  <a:pt x="813082" y="850182"/>
                </a:lnTo>
                <a:cubicBezTo>
                  <a:pt x="775750" y="916451"/>
                  <a:pt x="683224" y="1052203"/>
                  <a:pt x="540326" y="1077925"/>
                </a:cubicBezTo>
                <a:cubicBezTo>
                  <a:pt x="349796" y="1112855"/>
                  <a:pt x="380280" y="1011874"/>
                  <a:pt x="260882" y="992821"/>
                </a:cubicBezTo>
                <a:cubicBezTo>
                  <a:pt x="141483" y="974403"/>
                  <a:pt x="79244" y="1019495"/>
                  <a:pt x="116079" y="965512"/>
                </a:cubicBezTo>
                <a:cubicBezTo>
                  <a:pt x="152915" y="911528"/>
                  <a:pt x="170062" y="790859"/>
                  <a:pt x="302799" y="835952"/>
                </a:cubicBezTo>
                <a:cubicBezTo>
                  <a:pt x="435535" y="881678"/>
                  <a:pt x="459033" y="975674"/>
                  <a:pt x="549853" y="905177"/>
                </a:cubicBezTo>
                <a:cubicBezTo>
                  <a:pt x="629875" y="844605"/>
                  <a:pt x="693365" y="904622"/>
                  <a:pt x="788826" y="846541"/>
                </a:cubicBezTo>
                <a:lnTo>
                  <a:pt x="804019" y="834949"/>
                </a:lnTo>
                <a:lnTo>
                  <a:pt x="748518" y="770875"/>
                </a:lnTo>
                <a:lnTo>
                  <a:pt x="723392" y="771780"/>
                </a:lnTo>
                <a:cubicBezTo>
                  <a:pt x="666214" y="772133"/>
                  <a:pt x="575018" y="763153"/>
                  <a:pt x="495234" y="712742"/>
                </a:cubicBezTo>
                <a:cubicBezTo>
                  <a:pt x="367578" y="631449"/>
                  <a:pt x="296447" y="739416"/>
                  <a:pt x="182129" y="604775"/>
                </a:cubicBezTo>
                <a:cubicBezTo>
                  <a:pt x="67811" y="470133"/>
                  <a:pt x="-48413" y="421230"/>
                  <a:pt x="20813" y="412339"/>
                </a:cubicBezTo>
                <a:cubicBezTo>
                  <a:pt x="59753" y="407695"/>
                  <a:pt x="97286" y="386171"/>
                  <a:pt x="139177" y="380547"/>
                </a:cubicBezTo>
                <a:cubicBezTo>
                  <a:pt x="153140" y="378673"/>
                  <a:pt x="167588" y="378565"/>
                  <a:pt x="182734" y="381437"/>
                </a:cubicBezTo>
                <a:cubicBezTo>
                  <a:pt x="202929" y="385268"/>
                  <a:pt x="224364" y="394397"/>
                  <a:pt x="247545" y="411704"/>
                </a:cubicBezTo>
                <a:cubicBezTo>
                  <a:pt x="340269" y="480295"/>
                  <a:pt x="367578" y="470133"/>
                  <a:pt x="537150" y="496173"/>
                </a:cubicBezTo>
                <a:cubicBezTo>
                  <a:pt x="707357" y="521577"/>
                  <a:pt x="779758" y="767995"/>
                  <a:pt x="779758" y="767995"/>
                </a:cubicBezTo>
                <a:lnTo>
                  <a:pt x="779630" y="768012"/>
                </a:lnTo>
                <a:lnTo>
                  <a:pt x="816504" y="800145"/>
                </a:lnTo>
                <a:lnTo>
                  <a:pt x="830937" y="814410"/>
                </a:lnTo>
                <a:lnTo>
                  <a:pt x="831837" y="813723"/>
                </a:lnTo>
                <a:lnTo>
                  <a:pt x="831328" y="814797"/>
                </a:lnTo>
                <a:lnTo>
                  <a:pt x="889954" y="872742"/>
                </a:lnTo>
                <a:cubicBezTo>
                  <a:pt x="915636" y="900196"/>
                  <a:pt x="942196" y="930922"/>
                  <a:pt x="968671" y="964966"/>
                </a:cubicBezTo>
                <a:lnTo>
                  <a:pt x="968919" y="965316"/>
                </a:lnTo>
                <a:lnTo>
                  <a:pt x="966182" y="959999"/>
                </a:lnTo>
                <a:cubicBezTo>
                  <a:pt x="954173" y="934818"/>
                  <a:pt x="913050" y="827218"/>
                  <a:pt x="1023637" y="717187"/>
                </a:cubicBezTo>
                <a:cubicBezTo>
                  <a:pt x="1150022" y="591437"/>
                  <a:pt x="1005219" y="530467"/>
                  <a:pt x="1086512" y="416149"/>
                </a:cubicBezTo>
                <a:cubicBezTo>
                  <a:pt x="1147006" y="330410"/>
                  <a:pt x="1172846" y="306118"/>
                  <a:pt x="1186809" y="302813"/>
                </a:cubicBezTo>
                <a:close/>
                <a:moveTo>
                  <a:pt x="720059" y="1429"/>
                </a:moveTo>
                <a:cubicBezTo>
                  <a:pt x="765786" y="-10003"/>
                  <a:pt x="784204" y="45251"/>
                  <a:pt x="862956" y="235781"/>
                </a:cubicBezTo>
                <a:cubicBezTo>
                  <a:pt x="941709" y="426311"/>
                  <a:pt x="872483" y="427581"/>
                  <a:pt x="908049" y="560952"/>
                </a:cubicBezTo>
                <a:cubicBezTo>
                  <a:pt x="942980" y="693054"/>
                  <a:pt x="818499" y="800385"/>
                  <a:pt x="818499" y="800385"/>
                </a:cubicBezTo>
                <a:cubicBezTo>
                  <a:pt x="818499" y="800385"/>
                  <a:pt x="847079" y="684797"/>
                  <a:pt x="796271" y="610491"/>
                </a:cubicBezTo>
                <a:cubicBezTo>
                  <a:pt x="746098" y="536184"/>
                  <a:pt x="628605" y="452350"/>
                  <a:pt x="680048" y="305007"/>
                </a:cubicBezTo>
                <a:cubicBezTo>
                  <a:pt x="731491" y="157664"/>
                  <a:pt x="674332" y="12861"/>
                  <a:pt x="720059" y="1429"/>
                </a:cubicBezTo>
                <a:close/>
              </a:path>
            </a:pathLst>
          </a:custGeom>
          <a:solidFill>
            <a:schemeClr val="bg1"/>
          </a:solidFill>
          <a:ln w="16547" cap="rnd">
            <a:noFill/>
            <a:miter/>
          </a:ln>
        </p:spPr>
        <p:txBody>
          <a:bodyPr vert="horz" wrap="square" lIns="91440" tIns="45720" rIns="91440" bIns="45720" rtlCol="0" anchor="ctr"/>
          <a:lstStyle/>
          <a:p>
            <a:pPr algn="l"/>
            <a:endParaRPr kumimoji="1" lang="zh-CN" altLang="en-US"/>
          </a:p>
        </p:txBody>
      </p:sp>
      <p:sp>
        <p:nvSpPr>
          <p:cNvPr id="24" name="标题 1"/>
          <p:cNvSpPr txBox="1"/>
          <p:nvPr/>
        </p:nvSpPr>
        <p:spPr>
          <a:xfrm rot="0" flipH="0" flipV="0">
            <a:off x="1034050" y="816704"/>
            <a:ext cx="1550120" cy="2041194"/>
          </a:xfrm>
          <a:prstGeom prst="rect">
            <a:avLst/>
          </a:prstGeom>
          <a:noFill/>
          <a:ln>
            <a:noFill/>
          </a:ln>
          <a:effectLst/>
        </p:spPr>
        <p:txBody>
          <a:bodyPr vert="horz" wrap="square" lIns="0" tIns="0" rIns="0" bIns="0" rtlCol="0" anchor="b"/>
          <a:lstStyle/>
          <a:p>
            <a:pPr algn="l"/>
            <a:r>
              <a:rPr kumimoji="1" lang="en-US" altLang="zh-CN" sz="8000">
                <a:ln w="3175">
                  <a:noFill/>
                </a:ln>
                <a:solidFill>
                  <a:srgbClr val="007CB2">
                    <a:alpha val="100000"/>
                  </a:srgbClr>
                </a:solidFill>
                <a:latin typeface="HelloFont WenYiHei"/>
                <a:ea typeface="HelloFont WenYiHei"/>
                <a:cs typeface="HelloFont WenYiHei"/>
              </a:rPr>
              <a:t>04</a:t>
            </a:r>
            <a:endParaRPr kumimoji="1" lang="zh-CN" altLang="en-US"/>
          </a:p>
        </p:txBody>
      </p:sp>
      <p:sp>
        <p:nvSpPr>
          <p:cNvPr id="25" name="标题 1"/>
          <p:cNvSpPr txBox="1"/>
          <p:nvPr/>
        </p:nvSpPr>
        <p:spPr>
          <a:xfrm rot="0" flipH="0" flipV="0">
            <a:off x="1048525" y="3127090"/>
            <a:ext cx="4688211" cy="1490630"/>
          </a:xfrm>
          <a:prstGeom prst="rect">
            <a:avLst/>
          </a:prstGeom>
          <a:noFill/>
          <a:ln>
            <a:noFill/>
          </a:ln>
          <a:effectLst/>
        </p:spPr>
        <p:txBody>
          <a:bodyPr vert="horz" wrap="square" lIns="0" tIns="0" rIns="0" bIns="0" rtlCol="0" anchor="t"/>
          <a:lstStyle/>
          <a:p>
            <a:pPr algn="l"/>
            <a:r>
              <a:rPr kumimoji="1" lang="en-US" altLang="zh-CN" sz="4000">
                <a:ln w="3175">
                  <a:noFill/>
                </a:ln>
                <a:solidFill>
                  <a:srgbClr val="007CB2">
                    <a:alpha val="100000"/>
                  </a:srgbClr>
                </a:solidFill>
                <a:latin typeface="HelloFont WenYiHei"/>
                <a:ea typeface="HelloFont WenYiHei"/>
                <a:cs typeface="HelloFont WenYiHei"/>
              </a:rPr>
              <a:t>作业与项目</a:t>
            </a:r>
            <a:endParaRPr kumimoji="1" lang="zh-CN" altLang="en-US"/>
          </a:p>
        </p:txBody>
      </p:sp>
      <p:sp>
        <p:nvSpPr>
          <p:cNvPr id="26" name="标题 1"/>
          <p:cNvSpPr txBox="1"/>
          <p:nvPr/>
        </p:nvSpPr>
        <p:spPr>
          <a:xfrm rot="0" flipH="0" flipV="0">
            <a:off x="6396737" y="210236"/>
            <a:ext cx="5312664" cy="348451"/>
          </a:xfrm>
          <a:prstGeom prst="roundRect">
            <a:avLst>
              <a:gd name="adj" fmla="val 50000"/>
            </a:avLst>
          </a:prstGeom>
          <a:solidFill>
            <a:schemeClr val="bg1"/>
          </a:solidFill>
          <a:ln w="12700" cap="sq">
            <a:solidFill>
              <a:schemeClr val="accent1"/>
            </a:solidFill>
            <a:miter/>
          </a:ln>
        </p:spPr>
        <p:txBody>
          <a:bodyPr vert="horz" wrap="square" lIns="91440" tIns="45720" rIns="91440" bIns="45720" rtlCol="0" anchor="ctr"/>
          <a:lstStyle/>
          <a:p>
            <a:pPr algn="ctr"/>
            <a:endParaRPr kumimoji="1" lang="zh-CN" altLang="en-US"/>
          </a:p>
        </p:txBody>
      </p:sp>
      <p:sp>
        <p:nvSpPr>
          <p:cNvPr id="27" name="标题 1"/>
          <p:cNvSpPr txBox="1"/>
          <p:nvPr/>
        </p:nvSpPr>
        <p:spPr>
          <a:xfrm rot="0" flipH="0" flipV="0">
            <a:off x="9637987" y="307517"/>
            <a:ext cx="1749562" cy="112897"/>
          </a:xfrm>
          <a:prstGeom prst="rect">
            <a:avLst/>
          </a:prstGeom>
          <a:noFill/>
          <a:ln>
            <a:noFill/>
          </a:ln>
        </p:spPr>
        <p:txBody>
          <a:bodyPr vert="horz" wrap="square" lIns="0" tIns="0" rIns="0" bIns="0" rtlCol="0" anchor="ctr"/>
          <a:lstStyle/>
          <a:p>
            <a:pPr algn="ctr"/>
            <a:r>
              <a:rPr kumimoji="1" lang="en-US" altLang="zh-CN" sz="1000">
                <a:ln w="12700">
                  <a:noFill/>
                </a:ln>
                <a:solidFill>
                  <a:srgbClr val="404040">
                    <a:alpha val="100000"/>
                  </a:srgbClr>
                </a:solidFill>
                <a:latin typeface="OPPOSans R"/>
                <a:ea typeface="OPPOSans R"/>
                <a:cs typeface="OPPOSans R"/>
              </a:rPr>
              <a:t>PowerPoint design</a:t>
            </a:r>
            <a:endParaRPr kumimoji="1" lang="zh-CN" altLang="en-US"/>
          </a:p>
        </p:txBody>
      </p:sp>
      <p:sp>
        <p:nvSpPr>
          <p:cNvPr id="28" name="标题 1"/>
          <p:cNvSpPr txBox="1"/>
          <p:nvPr/>
        </p:nvSpPr>
        <p:spPr>
          <a:xfrm rot="0" flipH="1" flipV="1">
            <a:off x="6867547" y="491829"/>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2"/>
          </a:solidFill>
          <a:ln w="12700" cap="sq">
            <a:noFill/>
            <a:miter/>
          </a:ln>
        </p:spPr>
        <p:txBody>
          <a:bodyPr vert="horz" wrap="square" lIns="91440" tIns="45720" rIns="91440" bIns="45720" rtlCol="0" anchor="ctr"/>
          <a:lstStyle/>
          <a:p>
            <a:pPr algn="l"/>
            <a:endParaRPr kumimoji="1" lang="zh-CN" altLang="en-US"/>
          </a:p>
        </p:txBody>
      </p:sp>
      <p:pic>
        <p:nvPicPr>
          <p:cNvPr id="29" name=""/>
          <p:cNvPicPr>
            <a:picLocks noChangeAspect="1"/>
          </p:cNvPicPr>
          <p:nvPr/>
        </p:nvPicPr>
        <p:blipFill>
          <a:blip r:embed="rId2">
            <a:alphaModFix amt="100000"/>
          </a:blip>
          <a:srcRect l="0" t="0" r="0" b="0"/>
          <a:stretch>
            <a:fillRect/>
          </a:stretch>
        </p:blipFill>
        <p:spPr>
          <a:xfrm rot="0" flipH="0" flipV="0">
            <a:off x="6760308" y="1005451"/>
            <a:ext cx="4408383" cy="5875034"/>
          </a:xfrm>
          <a:prstGeom prst="rect">
            <a:avLst/>
          </a:prstGeom>
          <a:noFill/>
          <a:ln>
            <a:noFill/>
          </a:ln>
        </p:spPr>
      </p:pic>
    </p:spTree>
  </p:cSl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endParaRPr kumimoji="1" lang="zh-CN" altLang="en-US"/>
          </a:p>
        </p:txBody>
      </p:sp>
      <p:sp>
        <p:nvSpPr>
          <p:cNvPr id="3" name="标题 1"/>
          <p:cNvSpPr txBox="1"/>
          <p:nvPr/>
        </p:nvSpPr>
        <p:spPr>
          <a:xfrm rot="0" flipH="0" flipV="0">
            <a:off x="829658" y="1268658"/>
            <a:ext cx="8901005" cy="1369385"/>
          </a:xfrm>
          <a:prstGeom prst="roundRect">
            <a:avLst>
              <a:gd name="adj" fmla="val 50000"/>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4" name="标题 1"/>
          <p:cNvSpPr txBox="1"/>
          <p:nvPr/>
        </p:nvSpPr>
        <p:spPr>
          <a:xfrm rot="0" flipH="0" flipV="0">
            <a:off x="8513525" y="1448711"/>
            <a:ext cx="1009280" cy="1009279"/>
          </a:xfrm>
          <a:prstGeom prst="ellipse">
            <a:avLst/>
          </a:prstGeom>
          <a:solidFill>
            <a:schemeClr val="bg1"/>
          </a:solidFill>
          <a:ln w="12700" cap="sq">
            <a:noFill/>
            <a:miter/>
          </a:ln>
        </p:spPr>
        <p:txBody>
          <a:bodyPr vert="horz" wrap="square" lIns="91440" tIns="45720" rIns="91440" bIns="45720" rtlCol="0" anchor="ctr"/>
          <a:lstStyle/>
          <a:p>
            <a:pPr algn="ctr"/>
            <a:endParaRPr kumimoji="1" lang="zh-CN" altLang="en-US"/>
          </a:p>
        </p:txBody>
      </p:sp>
      <p:sp>
        <p:nvSpPr>
          <p:cNvPr id="5" name="标题 1"/>
          <p:cNvSpPr txBox="1"/>
          <p:nvPr/>
        </p:nvSpPr>
        <p:spPr>
          <a:xfrm rot="0" flipH="0" flipV="0">
            <a:off x="660401" y="1154078"/>
            <a:ext cx="1598547" cy="1598547"/>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endParaRPr kumimoji="1" lang="zh-CN" altLang="en-US"/>
          </a:p>
        </p:txBody>
      </p:sp>
      <p:sp>
        <p:nvSpPr>
          <p:cNvPr id="6" name="标题 1"/>
          <p:cNvSpPr txBox="1"/>
          <p:nvPr/>
        </p:nvSpPr>
        <p:spPr>
          <a:xfrm rot="0" flipH="0" flipV="0">
            <a:off x="2483937" y="1805446"/>
            <a:ext cx="5819888" cy="792000"/>
          </a:xfrm>
          <a:prstGeom prst="rect">
            <a:avLst/>
          </a:prstGeom>
          <a:noFill/>
          <a:ln cap="sq">
            <a:noFill/>
          </a:ln>
        </p:spPr>
        <p:txBody>
          <a:bodyPr vert="horz" wrap="square" lIns="0" tIns="0" rIns="0" bIns="0" rtlCol="0" anchor="t"/>
          <a:lstStyle/>
          <a:p>
            <a:pPr algn="l"/>
            <a:r>
              <a:rPr kumimoji="1" lang="en-US" altLang="zh-CN" sz="1035">
                <a:ln w="12700">
                  <a:noFill/>
                </a:ln>
                <a:solidFill>
                  <a:srgbClr val="FFFFFF">
                    <a:alpha val="100000"/>
                  </a:srgbClr>
                </a:solidFill>
                <a:latin typeface="Source Han Sans"/>
                <a:ea typeface="Source Han Sans"/>
                <a:cs typeface="Source Han Sans"/>
              </a:rPr>
              <a:t>我认识到按时完成作业对于巩固课堂学习成果的重要性，因此我总是在截止日期前提交作业。
我的作业不仅按时完成，而且质量高，这显示了我对学习的认真态度和对知识的掌握程度。
按时完成作业也使我能够在课堂上及时获得老师的反馈，这对于我改进学习方法和提高学习效率非常有帮助。</a:t>
            </a:r>
            <a:endParaRPr kumimoji="1" lang="zh-CN" altLang="en-US"/>
          </a:p>
        </p:txBody>
      </p:sp>
      <p:sp>
        <p:nvSpPr>
          <p:cNvPr id="7" name="标题 1"/>
          <p:cNvSpPr txBox="1"/>
          <p:nvPr/>
        </p:nvSpPr>
        <p:spPr>
          <a:xfrm rot="0" flipH="0" flipV="0">
            <a:off x="8794193" y="1757270"/>
            <a:ext cx="447942" cy="392162"/>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solidFill>
            <a:schemeClr val="accent1"/>
          </a:solidFill>
          <a:ln w="1553" cap="flat">
            <a:noFill/>
            <a:miter/>
          </a:ln>
        </p:spPr>
        <p:txBody>
          <a:bodyPr vert="horz" wrap="square" lIns="91440" tIns="45720" rIns="91440" bIns="45720" rtlCol="0" anchor="ctr"/>
          <a:lstStyle/>
          <a:p>
            <a:pPr algn="l"/>
            <a:endParaRPr kumimoji="1" lang="zh-CN" altLang="en-US"/>
          </a:p>
        </p:txBody>
      </p:sp>
      <p:pic>
        <p:nvPicPr>
          <p:cNvPr id="8" name=""/>
          <p:cNvPicPr>
            <a:picLocks noChangeAspect="1"/>
          </p:cNvPicPr>
          <p:nvPr/>
        </p:nvPicPr>
        <p:blipFill>
          <a:blip r:embed="rId2">
            <a:alphaModFix amt="100000"/>
          </a:blip>
          <a:srcRect l="22816" t="5098" r="17231" b="5098"/>
          <a:stretch>
            <a:fillRect/>
          </a:stretch>
        </p:blipFill>
        <p:spPr>
          <a:xfrm rot="0" flipH="0" flipV="0">
            <a:off x="741895" y="1235572"/>
            <a:ext cx="1435559" cy="1435559"/>
          </a:xfrm>
          <a:custGeom>
            <a:avLst/>
            <a:gdLst/>
            <a:rect l="l" t="t" r="r" b="b"/>
            <a:pathLst>
              <a:path w="1435559" h="1435559">
                <a:moveTo>
                  <a:pt x="717780" y="0"/>
                </a:moveTo>
                <a:cubicBezTo>
                  <a:pt x="1114198" y="0"/>
                  <a:pt x="1435559" y="321361"/>
                  <a:pt x="1435559" y="717780"/>
                </a:cubicBezTo>
                <a:cubicBezTo>
                  <a:pt x="1435559" y="1114198"/>
                  <a:pt x="1114198" y="1435559"/>
                  <a:pt x="717780" y="1435559"/>
                </a:cubicBezTo>
                <a:cubicBezTo>
                  <a:pt x="321361" y="1435559"/>
                  <a:pt x="0" y="1114198"/>
                  <a:pt x="0" y="717780"/>
                </a:cubicBezTo>
                <a:cubicBezTo>
                  <a:pt x="0" y="321361"/>
                  <a:pt x="321361" y="0"/>
                  <a:pt x="717780" y="0"/>
                </a:cubicBezTo>
                <a:close/>
              </a:path>
            </a:pathLst>
          </a:custGeom>
          <a:noFill/>
          <a:ln>
            <a:noFill/>
          </a:ln>
        </p:spPr>
      </p:pic>
      <p:sp>
        <p:nvSpPr>
          <p:cNvPr id="9" name="标题 1"/>
          <p:cNvSpPr txBox="1"/>
          <p:nvPr/>
        </p:nvSpPr>
        <p:spPr>
          <a:xfrm rot="0" flipH="0" flipV="0">
            <a:off x="1848342" y="1028701"/>
            <a:ext cx="175528" cy="175528"/>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endParaRPr kumimoji="1" lang="zh-CN" altLang="en-US"/>
          </a:p>
        </p:txBody>
      </p:sp>
      <p:sp>
        <p:nvSpPr>
          <p:cNvPr id="10" name="标题 1"/>
          <p:cNvSpPr txBox="1"/>
          <p:nvPr/>
        </p:nvSpPr>
        <p:spPr>
          <a:xfrm rot="0" flipH="0" flipV="0">
            <a:off x="2483937" y="1384507"/>
            <a:ext cx="5819888" cy="396000"/>
          </a:xfrm>
          <a:prstGeom prst="rect">
            <a:avLst/>
          </a:prstGeom>
          <a:noFill/>
          <a:ln cap="sq">
            <a:noFill/>
          </a:ln>
        </p:spPr>
        <p:txBody>
          <a:bodyPr vert="horz" wrap="square" lIns="0" tIns="0" rIns="0" bIns="0" rtlCol="0" anchor="t"/>
          <a:lstStyle/>
          <a:p>
            <a:pPr algn="l"/>
            <a:r>
              <a:rPr kumimoji="1" lang="en-US" altLang="zh-CN" sz="1600">
                <a:ln w="12700">
                  <a:noFill/>
                </a:ln>
                <a:solidFill>
                  <a:srgbClr val="FFFFFF">
                    <a:alpha val="100000"/>
                  </a:srgbClr>
                </a:solidFill>
                <a:latin typeface="Source Han Sans CN Bold"/>
                <a:ea typeface="Source Han Sans CN Bold"/>
                <a:cs typeface="Source Han Sans CN Bold"/>
              </a:rPr>
              <a:t>作业的重要性</a:t>
            </a:r>
            <a:endParaRPr kumimoji="1" lang="zh-CN" altLang="en-US"/>
          </a:p>
        </p:txBody>
      </p:sp>
      <p:sp>
        <p:nvSpPr>
          <p:cNvPr id="11" name="标题 1"/>
          <p:cNvSpPr txBox="1"/>
          <p:nvPr/>
        </p:nvSpPr>
        <p:spPr>
          <a:xfrm rot="0" flipH="0" flipV="0">
            <a:off x="1723776" y="3010196"/>
            <a:ext cx="8901005" cy="1369385"/>
          </a:xfrm>
          <a:prstGeom prst="roundRect">
            <a:avLst>
              <a:gd name="adj" fmla="val 50000"/>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12" name="标题 1"/>
          <p:cNvSpPr txBox="1"/>
          <p:nvPr/>
        </p:nvSpPr>
        <p:spPr>
          <a:xfrm rot="0" flipH="0" flipV="0">
            <a:off x="9407643" y="3190249"/>
            <a:ext cx="1009280" cy="1009279"/>
          </a:xfrm>
          <a:prstGeom prst="ellipse">
            <a:avLst/>
          </a:prstGeom>
          <a:solidFill>
            <a:schemeClr val="bg1"/>
          </a:solidFill>
          <a:ln w="12700" cap="sq">
            <a:noFill/>
            <a:miter/>
          </a:ln>
        </p:spPr>
        <p:txBody>
          <a:bodyPr vert="horz" wrap="square" lIns="91440" tIns="45720" rIns="91440" bIns="45720" rtlCol="0" anchor="ctr"/>
          <a:lstStyle/>
          <a:p>
            <a:pPr algn="ctr"/>
            <a:endParaRPr kumimoji="1" lang="zh-CN" altLang="en-US"/>
          </a:p>
        </p:txBody>
      </p:sp>
      <p:sp>
        <p:nvSpPr>
          <p:cNvPr id="13" name="标题 1"/>
          <p:cNvSpPr txBox="1"/>
          <p:nvPr/>
        </p:nvSpPr>
        <p:spPr>
          <a:xfrm rot="0" flipH="0" flipV="0">
            <a:off x="1554519" y="2895616"/>
            <a:ext cx="1598547" cy="1598547"/>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endParaRPr kumimoji="1" lang="zh-CN" altLang="en-US"/>
          </a:p>
        </p:txBody>
      </p:sp>
      <p:sp>
        <p:nvSpPr>
          <p:cNvPr id="14" name="标题 1"/>
          <p:cNvSpPr txBox="1"/>
          <p:nvPr/>
        </p:nvSpPr>
        <p:spPr>
          <a:xfrm rot="0" flipH="0" flipV="0">
            <a:off x="3378055" y="3546984"/>
            <a:ext cx="5819888" cy="792000"/>
          </a:xfrm>
          <a:prstGeom prst="rect">
            <a:avLst/>
          </a:prstGeom>
          <a:noFill/>
          <a:ln cap="sq">
            <a:noFill/>
          </a:ln>
        </p:spPr>
        <p:txBody>
          <a:bodyPr vert="horz" wrap="square" lIns="0" tIns="0" rIns="0" bIns="0" rtlCol="0" anchor="t"/>
          <a:lstStyle/>
          <a:p>
            <a:pPr algn="l"/>
            <a:r>
              <a:rPr kumimoji="1" lang="en-US" altLang="zh-CN" sz="826">
                <a:ln w="12700">
                  <a:noFill/>
                </a:ln>
                <a:solidFill>
                  <a:srgbClr val="FFFFFF">
                    <a:alpha val="100000"/>
                  </a:srgbClr>
                </a:solidFill>
                <a:latin typeface="Source Han Sans"/>
                <a:ea typeface="Source Han Sans"/>
                <a:cs typeface="Source Han Sans"/>
              </a:rPr>
              <a:t>我在完成作业时注重质量，力求准确、完整地回答每一个问题，这有助于我更深入地理解和掌握课程内容。
我的作业中常常包含自己的见解和分析，这显示了我对课程内容的深入思考和理解。
我的作业质量也常常得到老师的认可，这不仅提高了我的自信心，也激励我继续保持高质量的学习成果。</a:t>
            </a:r>
            <a:endParaRPr kumimoji="1" lang="zh-CN" altLang="en-US"/>
          </a:p>
        </p:txBody>
      </p:sp>
      <p:sp>
        <p:nvSpPr>
          <p:cNvPr id="15" name="标题 1"/>
          <p:cNvSpPr txBox="1"/>
          <p:nvPr/>
        </p:nvSpPr>
        <p:spPr>
          <a:xfrm rot="0" flipH="0" flipV="0">
            <a:off x="9688311" y="3487700"/>
            <a:ext cx="447942" cy="414378"/>
          </a:xfrm>
          <a:custGeom>
            <a:avLst/>
            <a:gdLst>
              <a:gd name="connsiteX0" fmla="*/ 56258 w 778320"/>
              <a:gd name="connsiteY0" fmla="*/ 333700 h 720001"/>
              <a:gd name="connsiteX1" fmla="*/ 56258 w 778320"/>
              <a:gd name="connsiteY1" fmla="*/ 627457 h 720001"/>
              <a:gd name="connsiteX2" fmla="*/ 66946 w 778320"/>
              <a:gd name="connsiteY2" fmla="*/ 653054 h 720001"/>
              <a:gd name="connsiteX3" fmla="*/ 92544 w 778320"/>
              <a:gd name="connsiteY3" fmla="*/ 663743 h 720001"/>
              <a:gd name="connsiteX4" fmla="*/ 685683 w 778320"/>
              <a:gd name="connsiteY4" fmla="*/ 663743 h 720001"/>
              <a:gd name="connsiteX5" fmla="*/ 711281 w 778320"/>
              <a:gd name="connsiteY5" fmla="*/ 653054 h 720001"/>
              <a:gd name="connsiteX6" fmla="*/ 721969 w 778320"/>
              <a:gd name="connsiteY6" fmla="*/ 627457 h 720001"/>
              <a:gd name="connsiteX7" fmla="*/ 721969 w 778320"/>
              <a:gd name="connsiteY7" fmla="*/ 333700 h 720001"/>
              <a:gd name="connsiteX8" fmla="*/ 92544 w 778320"/>
              <a:gd name="connsiteY8" fmla="*/ 142049 h 720001"/>
              <a:gd name="connsiteX9" fmla="*/ 56258 w 778320"/>
              <a:gd name="connsiteY9" fmla="*/ 178336 h 720001"/>
              <a:gd name="connsiteX10" fmla="*/ 56258 w 778320"/>
              <a:gd name="connsiteY10" fmla="*/ 277443 h 720001"/>
              <a:gd name="connsiteX11" fmla="*/ 721969 w 778320"/>
              <a:gd name="connsiteY11" fmla="*/ 277443 h 720001"/>
              <a:gd name="connsiteX12" fmla="*/ 721969 w 778320"/>
              <a:gd name="connsiteY12" fmla="*/ 178336 h 720001"/>
              <a:gd name="connsiteX13" fmla="*/ 685683 w 778320"/>
              <a:gd name="connsiteY13" fmla="*/ 142049 h 720001"/>
              <a:gd name="connsiteX14" fmla="*/ 561355 w 778320"/>
              <a:gd name="connsiteY14" fmla="*/ 142049 h 720001"/>
              <a:gd name="connsiteX15" fmla="*/ 561355 w 778320"/>
              <a:gd name="connsiteY15" fmla="*/ 201026 h 720001"/>
              <a:gd name="connsiteX16" fmla="*/ 533226 w 778320"/>
              <a:gd name="connsiteY16" fmla="*/ 229249 h 720001"/>
              <a:gd name="connsiteX17" fmla="*/ 505097 w 778320"/>
              <a:gd name="connsiteY17" fmla="*/ 201120 h 720001"/>
              <a:gd name="connsiteX18" fmla="*/ 505097 w 778320"/>
              <a:gd name="connsiteY18" fmla="*/ 142049 h 720001"/>
              <a:gd name="connsiteX19" fmla="*/ 273129 w 778320"/>
              <a:gd name="connsiteY19" fmla="*/ 142049 h 720001"/>
              <a:gd name="connsiteX20" fmla="*/ 273129 w 778320"/>
              <a:gd name="connsiteY20" fmla="*/ 201026 h 720001"/>
              <a:gd name="connsiteX21" fmla="*/ 245001 w 778320"/>
              <a:gd name="connsiteY21" fmla="*/ 229249 h 720001"/>
              <a:gd name="connsiteX22" fmla="*/ 216872 w 778320"/>
              <a:gd name="connsiteY22" fmla="*/ 201120 h 720001"/>
              <a:gd name="connsiteX23" fmla="*/ 216872 w 778320"/>
              <a:gd name="connsiteY23" fmla="*/ 142049 h 720001"/>
              <a:gd name="connsiteX24" fmla="*/ 245001 w 778320"/>
              <a:gd name="connsiteY24" fmla="*/ 0 h 720001"/>
              <a:gd name="connsiteX25" fmla="*/ 273129 w 778320"/>
              <a:gd name="connsiteY25" fmla="*/ 28129 h 720001"/>
              <a:gd name="connsiteX26" fmla="*/ 273129 w 778320"/>
              <a:gd name="connsiteY26" fmla="*/ 85792 h 720001"/>
              <a:gd name="connsiteX27" fmla="*/ 505097 w 778320"/>
              <a:gd name="connsiteY27" fmla="*/ 85792 h 720001"/>
              <a:gd name="connsiteX28" fmla="*/ 505097 w 778320"/>
              <a:gd name="connsiteY28" fmla="*/ 28129 h 720001"/>
              <a:gd name="connsiteX29" fmla="*/ 533226 w 778320"/>
              <a:gd name="connsiteY29" fmla="*/ 0 h 720001"/>
              <a:gd name="connsiteX30" fmla="*/ 561355 w 778320"/>
              <a:gd name="connsiteY30" fmla="*/ 28129 h 720001"/>
              <a:gd name="connsiteX31" fmla="*/ 561355 w 778320"/>
              <a:gd name="connsiteY31" fmla="*/ 85792 h 720001"/>
              <a:gd name="connsiteX32" fmla="*/ 685683 w 778320"/>
              <a:gd name="connsiteY32" fmla="*/ 85792 h 720001"/>
              <a:gd name="connsiteX33" fmla="*/ 778320 w 778320"/>
              <a:gd name="connsiteY33" fmla="*/ 178336 h 720001"/>
              <a:gd name="connsiteX34" fmla="*/ 778320 w 778320"/>
              <a:gd name="connsiteY34" fmla="*/ 627457 h 720001"/>
              <a:gd name="connsiteX35" fmla="*/ 685777 w 778320"/>
              <a:gd name="connsiteY35" fmla="*/ 720001 h 720001"/>
              <a:gd name="connsiteX36" fmla="*/ 92544 w 778320"/>
              <a:gd name="connsiteY36" fmla="*/ 720001 h 720001"/>
              <a:gd name="connsiteX37" fmla="*/ 0 w 778320"/>
              <a:gd name="connsiteY37" fmla="*/ 627457 h 720001"/>
              <a:gd name="connsiteX38" fmla="*/ 0 w 778320"/>
              <a:gd name="connsiteY38" fmla="*/ 333700 h 720001"/>
              <a:gd name="connsiteX39" fmla="*/ 0 w 778320"/>
              <a:gd name="connsiteY39" fmla="*/ 277443 h 720001"/>
              <a:gd name="connsiteX40" fmla="*/ 0 w 778320"/>
              <a:gd name="connsiteY40" fmla="*/ 178336 h 720001"/>
              <a:gd name="connsiteX41" fmla="*/ 92544 w 778320"/>
              <a:gd name="connsiteY41" fmla="*/ 85792 h 720001"/>
              <a:gd name="connsiteX42" fmla="*/ 216872 w 778320"/>
              <a:gd name="connsiteY42" fmla="*/ 85792 h 720001"/>
              <a:gd name="connsiteX43" fmla="*/ 216872 w 778320"/>
              <a:gd name="connsiteY43" fmla="*/ 28129 h 720001"/>
              <a:gd name="connsiteX44" fmla="*/ 245001 w 778320"/>
              <a:gd name="connsiteY44" fmla="*/ 0 h 720001"/>
            </a:gdLst>
            <a:rect l="l" t="t" r="r" b="b"/>
            <a:pathLst>
              <a:path w="778320" h="720001">
                <a:moveTo>
                  <a:pt x="56258" y="333700"/>
                </a:moveTo>
                <a:lnTo>
                  <a:pt x="56258" y="627457"/>
                </a:lnTo>
                <a:cubicBezTo>
                  <a:pt x="56258" y="637115"/>
                  <a:pt x="60008" y="646116"/>
                  <a:pt x="66946" y="653054"/>
                </a:cubicBezTo>
                <a:cubicBezTo>
                  <a:pt x="73885" y="659899"/>
                  <a:pt x="82980" y="663743"/>
                  <a:pt x="92544" y="663743"/>
                </a:cubicBezTo>
                <a:lnTo>
                  <a:pt x="685683" y="663743"/>
                </a:lnTo>
                <a:cubicBezTo>
                  <a:pt x="695341" y="663743"/>
                  <a:pt x="704342" y="659993"/>
                  <a:pt x="711281" y="653054"/>
                </a:cubicBezTo>
                <a:cubicBezTo>
                  <a:pt x="718125" y="646116"/>
                  <a:pt x="721969" y="637021"/>
                  <a:pt x="721969" y="627457"/>
                </a:cubicBezTo>
                <a:lnTo>
                  <a:pt x="721969" y="333700"/>
                </a:lnTo>
                <a:close/>
                <a:moveTo>
                  <a:pt x="92544" y="142049"/>
                </a:moveTo>
                <a:cubicBezTo>
                  <a:pt x="72478" y="142049"/>
                  <a:pt x="56258" y="158364"/>
                  <a:pt x="56258" y="178336"/>
                </a:cubicBezTo>
                <a:lnTo>
                  <a:pt x="56258" y="277443"/>
                </a:lnTo>
                <a:lnTo>
                  <a:pt x="721969" y="277443"/>
                </a:lnTo>
                <a:lnTo>
                  <a:pt x="721969" y="178336"/>
                </a:lnTo>
                <a:cubicBezTo>
                  <a:pt x="721969" y="158270"/>
                  <a:pt x="705655" y="142049"/>
                  <a:pt x="685683" y="142049"/>
                </a:cubicBezTo>
                <a:lnTo>
                  <a:pt x="561355" y="142049"/>
                </a:lnTo>
                <a:lnTo>
                  <a:pt x="561355" y="201026"/>
                </a:lnTo>
                <a:cubicBezTo>
                  <a:pt x="561355" y="216591"/>
                  <a:pt x="548790" y="229249"/>
                  <a:pt x="533226" y="229249"/>
                </a:cubicBezTo>
                <a:cubicBezTo>
                  <a:pt x="517661" y="229249"/>
                  <a:pt x="505097" y="216685"/>
                  <a:pt x="505097" y="201120"/>
                </a:cubicBezTo>
                <a:lnTo>
                  <a:pt x="505097" y="142049"/>
                </a:lnTo>
                <a:lnTo>
                  <a:pt x="273129" y="142049"/>
                </a:lnTo>
                <a:lnTo>
                  <a:pt x="273129" y="201026"/>
                </a:lnTo>
                <a:cubicBezTo>
                  <a:pt x="273129" y="216591"/>
                  <a:pt x="260565" y="229249"/>
                  <a:pt x="245001" y="229249"/>
                </a:cubicBezTo>
                <a:cubicBezTo>
                  <a:pt x="229436" y="229249"/>
                  <a:pt x="216872" y="216685"/>
                  <a:pt x="216872" y="201120"/>
                </a:cubicBezTo>
                <a:lnTo>
                  <a:pt x="216872" y="142049"/>
                </a:lnTo>
                <a:close/>
                <a:moveTo>
                  <a:pt x="245001" y="0"/>
                </a:moveTo>
                <a:cubicBezTo>
                  <a:pt x="260565" y="0"/>
                  <a:pt x="273129" y="12564"/>
                  <a:pt x="273129" y="28129"/>
                </a:cubicBezTo>
                <a:lnTo>
                  <a:pt x="273129" y="85792"/>
                </a:lnTo>
                <a:lnTo>
                  <a:pt x="505097" y="85792"/>
                </a:lnTo>
                <a:lnTo>
                  <a:pt x="505097" y="28129"/>
                </a:lnTo>
                <a:cubicBezTo>
                  <a:pt x="505097" y="12564"/>
                  <a:pt x="517661" y="0"/>
                  <a:pt x="533226" y="0"/>
                </a:cubicBezTo>
                <a:cubicBezTo>
                  <a:pt x="548790" y="0"/>
                  <a:pt x="561355" y="12564"/>
                  <a:pt x="561355" y="28129"/>
                </a:cubicBezTo>
                <a:lnTo>
                  <a:pt x="561355" y="85792"/>
                </a:lnTo>
                <a:lnTo>
                  <a:pt x="685683" y="85792"/>
                </a:lnTo>
                <a:cubicBezTo>
                  <a:pt x="736784" y="85792"/>
                  <a:pt x="778227" y="127235"/>
                  <a:pt x="778320" y="178336"/>
                </a:cubicBezTo>
                <a:lnTo>
                  <a:pt x="778320" y="627457"/>
                </a:lnTo>
                <a:cubicBezTo>
                  <a:pt x="778320" y="678370"/>
                  <a:pt x="736690" y="720001"/>
                  <a:pt x="685777" y="720001"/>
                </a:cubicBezTo>
                <a:lnTo>
                  <a:pt x="92544" y="720001"/>
                </a:lnTo>
                <a:cubicBezTo>
                  <a:pt x="41631" y="720001"/>
                  <a:pt x="0" y="678370"/>
                  <a:pt x="0" y="627457"/>
                </a:cubicBezTo>
                <a:lnTo>
                  <a:pt x="0" y="333700"/>
                </a:lnTo>
                <a:lnTo>
                  <a:pt x="0" y="277443"/>
                </a:lnTo>
                <a:lnTo>
                  <a:pt x="0" y="178336"/>
                </a:lnTo>
                <a:cubicBezTo>
                  <a:pt x="0" y="127235"/>
                  <a:pt x="41443" y="85792"/>
                  <a:pt x="92544" y="85792"/>
                </a:cubicBezTo>
                <a:lnTo>
                  <a:pt x="216872" y="85792"/>
                </a:lnTo>
                <a:lnTo>
                  <a:pt x="216872" y="28129"/>
                </a:lnTo>
                <a:cubicBezTo>
                  <a:pt x="216872" y="12564"/>
                  <a:pt x="229436" y="0"/>
                  <a:pt x="245001" y="0"/>
                </a:cubicBezTo>
                <a:close/>
              </a:path>
            </a:pathLst>
          </a:custGeom>
          <a:solidFill>
            <a:schemeClr val="accent1"/>
          </a:solidFill>
          <a:ln w="1553" cap="flat">
            <a:noFill/>
            <a:miter/>
          </a:ln>
        </p:spPr>
        <p:txBody>
          <a:bodyPr vert="horz" wrap="square" lIns="91440" tIns="45720" rIns="91440" bIns="45720" rtlCol="0" anchor="ctr"/>
          <a:lstStyle/>
          <a:p>
            <a:pPr algn="l"/>
            <a:endParaRPr kumimoji="1" lang="zh-CN" altLang="en-US"/>
          </a:p>
        </p:txBody>
      </p:sp>
      <p:pic>
        <p:nvPicPr>
          <p:cNvPr id="16" name=""/>
          <p:cNvPicPr>
            <a:picLocks noChangeAspect="1"/>
          </p:cNvPicPr>
          <p:nvPr/>
        </p:nvPicPr>
        <p:blipFill>
          <a:blip r:embed="rId3">
            <a:alphaModFix amt="100000"/>
          </a:blip>
          <a:srcRect l="0" t="16141" r="0" b="16141"/>
          <a:stretch>
            <a:fillRect/>
          </a:stretch>
        </p:blipFill>
        <p:spPr>
          <a:xfrm rot="0" flipH="0" flipV="0">
            <a:off x="1636013" y="2977110"/>
            <a:ext cx="1435559" cy="1435559"/>
          </a:xfrm>
          <a:custGeom>
            <a:avLst/>
            <a:gdLst/>
            <a:rect l="l" t="t" r="r" b="b"/>
            <a:pathLst>
              <a:path w="1435559" h="1435559">
                <a:moveTo>
                  <a:pt x="717780" y="0"/>
                </a:moveTo>
                <a:cubicBezTo>
                  <a:pt x="1114198" y="0"/>
                  <a:pt x="1435559" y="321361"/>
                  <a:pt x="1435559" y="717780"/>
                </a:cubicBezTo>
                <a:cubicBezTo>
                  <a:pt x="1435559" y="1114198"/>
                  <a:pt x="1114198" y="1435559"/>
                  <a:pt x="717780" y="1435559"/>
                </a:cubicBezTo>
                <a:cubicBezTo>
                  <a:pt x="321361" y="1435559"/>
                  <a:pt x="0" y="1114198"/>
                  <a:pt x="0" y="717780"/>
                </a:cubicBezTo>
                <a:cubicBezTo>
                  <a:pt x="0" y="321361"/>
                  <a:pt x="321361" y="0"/>
                  <a:pt x="717780" y="0"/>
                </a:cubicBezTo>
                <a:close/>
              </a:path>
            </a:pathLst>
          </a:custGeom>
          <a:noFill/>
          <a:ln>
            <a:noFill/>
          </a:ln>
        </p:spPr>
      </p:pic>
      <p:sp>
        <p:nvSpPr>
          <p:cNvPr id="17" name="标题 1"/>
          <p:cNvSpPr txBox="1"/>
          <p:nvPr/>
        </p:nvSpPr>
        <p:spPr>
          <a:xfrm rot="0" flipH="0" flipV="0">
            <a:off x="2742460" y="2770239"/>
            <a:ext cx="175528" cy="175528"/>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endParaRPr kumimoji="1" lang="zh-CN" altLang="en-US"/>
          </a:p>
        </p:txBody>
      </p:sp>
      <p:sp>
        <p:nvSpPr>
          <p:cNvPr id="18" name="标题 1"/>
          <p:cNvSpPr txBox="1"/>
          <p:nvPr/>
        </p:nvSpPr>
        <p:spPr>
          <a:xfrm rot="0" flipH="0" flipV="0">
            <a:off x="3378055" y="3126045"/>
            <a:ext cx="5819888" cy="396000"/>
          </a:xfrm>
          <a:prstGeom prst="rect">
            <a:avLst/>
          </a:prstGeom>
          <a:noFill/>
          <a:ln cap="sq">
            <a:noFill/>
          </a:ln>
        </p:spPr>
        <p:txBody>
          <a:bodyPr vert="horz" wrap="square" lIns="0" tIns="0" rIns="0" bIns="0" rtlCol="0" anchor="t"/>
          <a:lstStyle/>
          <a:p>
            <a:pPr algn="l"/>
            <a:r>
              <a:rPr kumimoji="1" lang="en-US" altLang="zh-CN" sz="1600">
                <a:ln w="12700">
                  <a:noFill/>
                </a:ln>
                <a:solidFill>
                  <a:srgbClr val="FFFFFF">
                    <a:alpha val="100000"/>
                  </a:srgbClr>
                </a:solidFill>
                <a:latin typeface="Source Han Sans CN Bold"/>
                <a:ea typeface="Source Han Sans CN Bold"/>
                <a:cs typeface="Source Han Sans CN Bold"/>
              </a:rPr>
              <a:t>作业的质量</a:t>
            </a:r>
            <a:endParaRPr kumimoji="1" lang="zh-CN" altLang="en-US"/>
          </a:p>
        </p:txBody>
      </p:sp>
      <p:sp>
        <p:nvSpPr>
          <p:cNvPr id="19" name="标题 1"/>
          <p:cNvSpPr txBox="1"/>
          <p:nvPr/>
        </p:nvSpPr>
        <p:spPr>
          <a:xfrm rot="0" flipH="0" flipV="0">
            <a:off x="2617895" y="4751733"/>
            <a:ext cx="8901005" cy="1369385"/>
          </a:xfrm>
          <a:prstGeom prst="roundRect">
            <a:avLst>
              <a:gd name="adj" fmla="val 50000"/>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20" name="标题 1"/>
          <p:cNvSpPr txBox="1"/>
          <p:nvPr/>
        </p:nvSpPr>
        <p:spPr>
          <a:xfrm rot="0" flipH="0" flipV="0">
            <a:off x="10301762" y="4931786"/>
            <a:ext cx="1009280" cy="1009279"/>
          </a:xfrm>
          <a:prstGeom prst="ellipse">
            <a:avLst/>
          </a:prstGeom>
          <a:solidFill>
            <a:schemeClr val="bg1"/>
          </a:solidFill>
          <a:ln w="12700" cap="sq">
            <a:noFill/>
            <a:miter/>
          </a:ln>
        </p:spPr>
        <p:txBody>
          <a:bodyPr vert="horz" wrap="square" lIns="91440" tIns="45720" rIns="91440" bIns="45720" rtlCol="0" anchor="ctr"/>
          <a:lstStyle/>
          <a:p>
            <a:pPr algn="ctr"/>
            <a:endParaRPr kumimoji="1" lang="zh-CN" altLang="en-US"/>
          </a:p>
        </p:txBody>
      </p:sp>
      <p:sp>
        <p:nvSpPr>
          <p:cNvPr id="21" name="标题 1"/>
          <p:cNvSpPr txBox="1"/>
          <p:nvPr/>
        </p:nvSpPr>
        <p:spPr>
          <a:xfrm rot="0" flipH="0" flipV="0">
            <a:off x="2448638" y="4637153"/>
            <a:ext cx="1598547" cy="1598547"/>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endParaRPr kumimoji="1" lang="zh-CN" altLang="en-US"/>
          </a:p>
        </p:txBody>
      </p:sp>
      <p:sp>
        <p:nvSpPr>
          <p:cNvPr id="22" name="标题 1"/>
          <p:cNvSpPr txBox="1"/>
          <p:nvPr/>
        </p:nvSpPr>
        <p:spPr>
          <a:xfrm rot="0" flipH="0" flipV="0">
            <a:off x="10582430" y="5219681"/>
            <a:ext cx="447942" cy="433490"/>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accent1"/>
          </a:solidFill>
          <a:ln w="1553" cap="flat">
            <a:noFill/>
            <a:miter/>
          </a:ln>
        </p:spPr>
        <p:txBody>
          <a:bodyPr vert="horz" wrap="square" lIns="91440" tIns="45720" rIns="91440" bIns="45720" rtlCol="0" anchor="ctr"/>
          <a:lstStyle/>
          <a:p>
            <a:pPr algn="l"/>
            <a:endParaRPr kumimoji="1" lang="zh-CN" altLang="en-US"/>
          </a:p>
        </p:txBody>
      </p:sp>
      <p:pic>
        <p:nvPicPr>
          <p:cNvPr id="23" name=""/>
          <p:cNvPicPr>
            <a:picLocks noChangeAspect="1"/>
          </p:cNvPicPr>
          <p:nvPr/>
        </p:nvPicPr>
        <p:blipFill>
          <a:blip r:embed="rId3">
            <a:alphaModFix amt="100000"/>
          </a:blip>
          <a:srcRect l="0" t="16141" r="0" b="16141"/>
          <a:stretch>
            <a:fillRect/>
          </a:stretch>
        </p:blipFill>
        <p:spPr>
          <a:xfrm rot="0" flipH="0" flipV="0">
            <a:off x="2530132" y="4718647"/>
            <a:ext cx="1435559" cy="1435559"/>
          </a:xfrm>
          <a:custGeom>
            <a:avLst/>
            <a:gdLst/>
            <a:rect l="l" t="t" r="r" b="b"/>
            <a:pathLst>
              <a:path w="1435559" h="1435559">
                <a:moveTo>
                  <a:pt x="717780" y="0"/>
                </a:moveTo>
                <a:cubicBezTo>
                  <a:pt x="1114198" y="0"/>
                  <a:pt x="1435559" y="321361"/>
                  <a:pt x="1435559" y="717780"/>
                </a:cubicBezTo>
                <a:cubicBezTo>
                  <a:pt x="1435559" y="1114198"/>
                  <a:pt x="1114198" y="1435559"/>
                  <a:pt x="717780" y="1435559"/>
                </a:cubicBezTo>
                <a:cubicBezTo>
                  <a:pt x="321361" y="1435559"/>
                  <a:pt x="0" y="1114198"/>
                  <a:pt x="0" y="717780"/>
                </a:cubicBezTo>
                <a:cubicBezTo>
                  <a:pt x="0" y="321361"/>
                  <a:pt x="321361" y="0"/>
                  <a:pt x="717780" y="0"/>
                </a:cubicBezTo>
                <a:close/>
              </a:path>
            </a:pathLst>
          </a:custGeom>
          <a:noFill/>
          <a:ln>
            <a:noFill/>
          </a:ln>
        </p:spPr>
      </p:pic>
      <p:sp>
        <p:nvSpPr>
          <p:cNvPr id="24" name="标题 1"/>
          <p:cNvSpPr txBox="1"/>
          <p:nvPr/>
        </p:nvSpPr>
        <p:spPr>
          <a:xfrm rot="0" flipH="0" flipV="0">
            <a:off x="3636579" y="4511776"/>
            <a:ext cx="175528" cy="175528"/>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endParaRPr kumimoji="1" lang="zh-CN" altLang="en-US"/>
          </a:p>
        </p:txBody>
      </p:sp>
      <p:sp>
        <p:nvSpPr>
          <p:cNvPr id="25" name="标题 1"/>
          <p:cNvSpPr txBox="1"/>
          <p:nvPr/>
        </p:nvSpPr>
        <p:spPr>
          <a:xfrm rot="0" flipH="0" flipV="0">
            <a:off x="4272174" y="4867582"/>
            <a:ext cx="5819888" cy="396000"/>
          </a:xfrm>
          <a:prstGeom prst="rect">
            <a:avLst/>
          </a:prstGeom>
          <a:noFill/>
          <a:ln cap="sq">
            <a:noFill/>
          </a:ln>
        </p:spPr>
        <p:txBody>
          <a:bodyPr vert="horz" wrap="square" lIns="0" tIns="0" rIns="0" bIns="0" rtlCol="0" anchor="t"/>
          <a:lstStyle/>
          <a:p>
            <a:pPr algn="l"/>
            <a:r>
              <a:rPr kumimoji="1" lang="en-US" altLang="zh-CN" sz="1600">
                <a:ln w="12700">
                  <a:noFill/>
                </a:ln>
                <a:solidFill>
                  <a:srgbClr val="FFFFFF">
                    <a:alpha val="100000"/>
                  </a:srgbClr>
                </a:solidFill>
                <a:latin typeface="Source Han Sans CN Bold"/>
                <a:ea typeface="Source Han Sans CN Bold"/>
                <a:cs typeface="Source Han Sans CN Bold"/>
              </a:rPr>
              <a:t>作业与学习效果</a:t>
            </a:r>
            <a:endParaRPr kumimoji="1" lang="zh-CN" altLang="en-US"/>
          </a:p>
        </p:txBody>
      </p:sp>
      <p:sp>
        <p:nvSpPr>
          <p:cNvPr id="26" name="标题 1"/>
          <p:cNvSpPr txBox="1"/>
          <p:nvPr/>
        </p:nvSpPr>
        <p:spPr>
          <a:xfrm rot="0" flipH="0" flipV="0">
            <a:off x="4399174" y="5415521"/>
            <a:ext cx="5819888" cy="792000"/>
          </a:xfrm>
          <a:prstGeom prst="rect">
            <a:avLst/>
          </a:prstGeom>
          <a:noFill/>
          <a:ln cap="sq">
            <a:noFill/>
          </a:ln>
        </p:spPr>
        <p:txBody>
          <a:bodyPr vert="horz" wrap="square" lIns="0" tIns="0" rIns="0" bIns="0" rtlCol="0" anchor="t"/>
          <a:lstStyle/>
          <a:p>
            <a:pPr algn="l"/>
            <a:r>
              <a:rPr kumimoji="1" lang="en-US" altLang="zh-CN" sz="826">
                <a:ln w="12700">
                  <a:noFill/>
                </a:ln>
                <a:solidFill>
                  <a:srgbClr val="FFFFFF">
                    <a:alpha val="100000"/>
                  </a:srgbClr>
                </a:solidFill>
                <a:latin typeface="Source Han Sans"/>
                <a:ea typeface="Source Han Sans"/>
                <a:cs typeface="Source Han Sans"/>
              </a:rPr>
              <a:t>我的作业完成情况直接影响了我的学习效果，高质量的作业使我能够在课堂上更好地参与讨论和发言。
通过完成作业，我能够及时复习和巩固课堂上学到的知识，这对于长期记忆的形成非常重要。
我的作业完成情况也常常作为老师评估我学习进度和理解程度的重要依据，这对于我调整学习策略和提高学习效率非常有帮助。</a:t>
            </a:r>
            <a:endParaRPr kumimoji="1" lang="zh-CN" altLang="en-US"/>
          </a:p>
        </p:txBody>
      </p:sp>
      <p:sp>
        <p:nvSpPr>
          <p:cNvPr id="27" name="标题 1"/>
          <p:cNvSpPr txBox="1"/>
          <p:nvPr/>
        </p:nvSpPr>
        <p:spPr>
          <a:xfrm rot="0" flipH="0" flipV="0">
            <a:off x="787215" y="385281"/>
            <a:ext cx="10671175" cy="468000"/>
          </a:xfrm>
          <a:prstGeom prst="rect">
            <a:avLst/>
          </a:prstGeom>
          <a:noFill/>
          <a:ln>
            <a:noFill/>
          </a:ln>
        </p:spPr>
        <p:txBody>
          <a:bodyPr vert="horz" wrap="square" lIns="0" tIns="0" rIns="0" bIns="0" rtlCol="0" anchor="ctr"/>
          <a:lstStyle/>
          <a:p>
            <a:pPr algn="l"/>
            <a:r>
              <a:rPr kumimoji="1" lang="en-US" altLang="zh-CN" sz="2800">
                <a:ln w="12700">
                  <a:noFill/>
                </a:ln>
                <a:solidFill>
                  <a:srgbClr val="262626">
                    <a:alpha val="100000"/>
                  </a:srgbClr>
                </a:solidFill>
                <a:latin typeface="Source Han Sans CN Bold"/>
                <a:ea typeface="Source Han Sans CN Bold"/>
                <a:cs typeface="Source Han Sans CN Bold"/>
              </a:rPr>
              <a:t>按时完成作业</a:t>
            </a:r>
            <a:endParaRPr kumimoji="1" lang="zh-CN" altLang="en-US"/>
          </a:p>
        </p:txBody>
      </p:sp>
      <p:grpSp>
        <p:nvGrpSpPr>
          <p:cNvPr id="28" name=""/>
          <p:cNvGrpSpPr/>
          <p:nvPr/>
        </p:nvGrpSpPr>
        <p:grpSpPr>
          <a:xfrm>
            <a:off x="168161" y="408767"/>
            <a:ext cx="489178" cy="391711"/>
            <a:chOff x="168161" y="408767"/>
            <a:chExt cx="489178" cy="391711"/>
          </a:xfrm>
        </p:grpSpPr>
        <p:sp>
          <p:nvSpPr>
            <p:cNvPr id="29" name="标题 1"/>
            <p:cNvSpPr txBox="1"/>
            <p:nvPr/>
          </p:nvSpPr>
          <p:spPr>
            <a:xfrm rot="0" flipH="0" flipV="0">
              <a:off x="288094" y="474980"/>
              <a:ext cx="252636" cy="252636"/>
            </a:xfrm>
            <a:prstGeom prst="ellipse">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30" name="标题 1"/>
            <p:cNvSpPr txBox="1"/>
            <p:nvPr/>
          </p:nvSpPr>
          <p:spPr>
            <a:xfrm rot="2029649" flipH="0" flipV="0">
              <a:off x="165100" y="534815"/>
              <a:ext cx="495300" cy="139615"/>
            </a:xfrm>
            <a:prstGeom prst="ellipse">
              <a:avLst/>
            </a:prstGeom>
            <a:noFill/>
            <a:ln w="12700" cap="sq">
              <a:solidFill>
                <a:schemeClr val="accent1"/>
              </a:solidFill>
              <a:miter/>
            </a:ln>
          </p:spPr>
          <p:txBody>
            <a:bodyPr vert="horz" wrap="square" lIns="91440" tIns="45720" rIns="91440" bIns="45720" rtlCol="0" anchor="ctr"/>
            <a:lstStyle/>
            <a:p>
              <a:pPr algn="ctr"/>
              <a:endParaRPr kumimoji="1" lang="zh-CN" altLang="en-US"/>
            </a:p>
          </p:txBody>
        </p:sp>
      </p:grpSp>
    </p:spTree>
  </p:cSl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3752346" y="0"/>
            <a:ext cx="627370" cy="348351"/>
          </a:xfrm>
          <a:custGeom>
            <a:avLst/>
            <a:gdLst>
              <a:gd name="connsiteX0" fmla="*/ 2813305 w 2813304"/>
              <a:gd name="connsiteY0" fmla="*/ 155448 h 1562100"/>
              <a:gd name="connsiteX1" fmla="*/ 1406652 w 2813304"/>
              <a:gd name="connsiteY1" fmla="*/ 1562100 h 1562100"/>
              <a:gd name="connsiteX2" fmla="*/ 0 w 2813304"/>
              <a:gd name="connsiteY2" fmla="*/ 155448 h 1562100"/>
              <a:gd name="connsiteX3" fmla="*/ 9144 w 2813304"/>
              <a:gd name="connsiteY3" fmla="*/ 0 h 1562100"/>
              <a:gd name="connsiteX4" fmla="*/ 2805685 w 2813304"/>
              <a:gd name="connsiteY4" fmla="*/ 0 h 1562100"/>
              <a:gd name="connsiteX5" fmla="*/ 2813305 w 2813304"/>
              <a:gd name="connsiteY5" fmla="*/ 155448 h 1562100"/>
            </a:gdLst>
            <a:rect l="l" t="t" r="r" b="b"/>
            <a:pathLst>
              <a:path w="2813304" h="1562100">
                <a:moveTo>
                  <a:pt x="2813305" y="155448"/>
                </a:moveTo>
                <a:cubicBezTo>
                  <a:pt x="2813305" y="932688"/>
                  <a:pt x="2183892" y="1562100"/>
                  <a:pt x="1406652" y="1562100"/>
                </a:cubicBezTo>
                <a:cubicBezTo>
                  <a:pt x="629412" y="1562100"/>
                  <a:pt x="0" y="932688"/>
                  <a:pt x="0" y="155448"/>
                </a:cubicBezTo>
                <a:cubicBezTo>
                  <a:pt x="0" y="103632"/>
                  <a:pt x="3048" y="51816"/>
                  <a:pt x="9144" y="0"/>
                </a:cubicBezTo>
                <a:lnTo>
                  <a:pt x="2805685" y="0"/>
                </a:lnTo>
                <a:cubicBezTo>
                  <a:pt x="2810256" y="50292"/>
                  <a:pt x="2813305" y="102108"/>
                  <a:pt x="2813305" y="155448"/>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3" name="标题 1"/>
          <p:cNvSpPr txBox="1"/>
          <p:nvPr/>
        </p:nvSpPr>
        <p:spPr>
          <a:xfrm rot="0" flipH="0" flipV="0">
            <a:off x="3631698" y="0"/>
            <a:ext cx="868667" cy="468999"/>
          </a:xfrm>
          <a:custGeom>
            <a:avLst/>
            <a:gdLst>
              <a:gd name="connsiteX0" fmla="*/ 3889248 w 3895344"/>
              <a:gd name="connsiteY0" fmla="*/ 0 h 2103120"/>
              <a:gd name="connsiteX1" fmla="*/ 3776472 w 3895344"/>
              <a:gd name="connsiteY1" fmla="*/ 0 h 2103120"/>
              <a:gd name="connsiteX2" fmla="*/ 3782568 w 3895344"/>
              <a:gd name="connsiteY2" fmla="*/ 155448 h 2103120"/>
              <a:gd name="connsiteX3" fmla="*/ 1947672 w 3895344"/>
              <a:gd name="connsiteY3" fmla="*/ 1990344 h 2103120"/>
              <a:gd name="connsiteX4" fmla="*/ 112776 w 3895344"/>
              <a:gd name="connsiteY4" fmla="*/ 155448 h 2103120"/>
              <a:gd name="connsiteX5" fmla="*/ 118872 w 3895344"/>
              <a:gd name="connsiteY5" fmla="*/ 0 h 2103120"/>
              <a:gd name="connsiteX6" fmla="*/ 6096 w 3895344"/>
              <a:gd name="connsiteY6" fmla="*/ 0 h 2103120"/>
              <a:gd name="connsiteX7" fmla="*/ 0 w 3895344"/>
              <a:gd name="connsiteY7" fmla="*/ 155448 h 2103120"/>
              <a:gd name="connsiteX8" fmla="*/ 1947672 w 3895344"/>
              <a:gd name="connsiteY8" fmla="*/ 2103120 h 2103120"/>
              <a:gd name="connsiteX9" fmla="*/ 3895345 w 3895344"/>
              <a:gd name="connsiteY9" fmla="*/ 155448 h 2103120"/>
              <a:gd name="connsiteX10" fmla="*/ 3889248 w 3895344"/>
              <a:gd name="connsiteY10" fmla="*/ 0 h 2103120"/>
            </a:gdLst>
            <a:rect l="l" t="t" r="r" b="b"/>
            <a:pathLst>
              <a:path w="3895344" h="2103120">
                <a:moveTo>
                  <a:pt x="3889248" y="0"/>
                </a:moveTo>
                <a:lnTo>
                  <a:pt x="3776472" y="0"/>
                </a:lnTo>
                <a:cubicBezTo>
                  <a:pt x="3781045" y="50292"/>
                  <a:pt x="3782568" y="103632"/>
                  <a:pt x="3782568" y="155448"/>
                </a:cubicBezTo>
                <a:cubicBezTo>
                  <a:pt x="3782568" y="1167384"/>
                  <a:pt x="2959608" y="1990344"/>
                  <a:pt x="1947672" y="1990344"/>
                </a:cubicBezTo>
                <a:cubicBezTo>
                  <a:pt x="935736" y="1990344"/>
                  <a:pt x="112776" y="1167384"/>
                  <a:pt x="112776" y="155448"/>
                </a:cubicBezTo>
                <a:cubicBezTo>
                  <a:pt x="112776" y="103632"/>
                  <a:pt x="114300" y="51816"/>
                  <a:pt x="118872" y="0"/>
                </a:cubicBezTo>
                <a:lnTo>
                  <a:pt x="6096" y="0"/>
                </a:lnTo>
                <a:cubicBezTo>
                  <a:pt x="1524" y="51816"/>
                  <a:pt x="0" y="103632"/>
                  <a:pt x="0" y="155448"/>
                </a:cubicBezTo>
                <a:cubicBezTo>
                  <a:pt x="0" y="1229868"/>
                  <a:pt x="873252" y="2103120"/>
                  <a:pt x="1947672" y="2103120"/>
                </a:cubicBezTo>
                <a:cubicBezTo>
                  <a:pt x="3022092" y="2103120"/>
                  <a:pt x="3895345" y="1229868"/>
                  <a:pt x="3895345" y="155448"/>
                </a:cubicBezTo>
                <a:cubicBezTo>
                  <a:pt x="3895345" y="103632"/>
                  <a:pt x="3892296" y="51816"/>
                  <a:pt x="3889248" y="0"/>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4" name="标题 1"/>
          <p:cNvSpPr txBox="1"/>
          <p:nvPr/>
        </p:nvSpPr>
        <p:spPr>
          <a:xfrm rot="0" flipH="1" flipV="0">
            <a:off x="0" y="6207280"/>
            <a:ext cx="752162" cy="650719"/>
          </a:xfrm>
          <a:custGeom>
            <a:avLst/>
            <a:gdLst>
              <a:gd name="connsiteX0" fmla="*/ 3243072 w 3243071"/>
              <a:gd name="connsiteY0" fmla="*/ 33528 h 2805684"/>
              <a:gd name="connsiteX1" fmla="*/ 3243072 w 3243071"/>
              <a:gd name="connsiteY1" fmla="*/ 2805684 h 2805684"/>
              <a:gd name="connsiteX2" fmla="*/ 0 w 3243071"/>
              <a:gd name="connsiteY2" fmla="*/ 2805684 h 2805684"/>
              <a:gd name="connsiteX3" fmla="*/ 2807208 w 3243071"/>
              <a:gd name="connsiteY3" fmla="*/ 0 h 2805684"/>
              <a:gd name="connsiteX4" fmla="*/ 3243072 w 3243071"/>
              <a:gd name="connsiteY4" fmla="*/ 33528 h 2805684"/>
            </a:gdLst>
            <a:rect l="l" t="t" r="r" b="b"/>
            <a:pathLst>
              <a:path w="3243071" h="2805684">
                <a:moveTo>
                  <a:pt x="3243072" y="33528"/>
                </a:moveTo>
                <a:lnTo>
                  <a:pt x="3243072" y="2805684"/>
                </a:lnTo>
                <a:lnTo>
                  <a:pt x="0" y="2805684"/>
                </a:lnTo>
                <a:cubicBezTo>
                  <a:pt x="1524" y="1255776"/>
                  <a:pt x="1257300" y="0"/>
                  <a:pt x="2807208" y="0"/>
                </a:cubicBezTo>
                <a:cubicBezTo>
                  <a:pt x="2955036" y="0"/>
                  <a:pt x="3101340" y="10668"/>
                  <a:pt x="3243072" y="33528"/>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5" name="标题 1"/>
          <p:cNvSpPr txBox="1"/>
          <p:nvPr/>
        </p:nvSpPr>
        <p:spPr>
          <a:xfrm rot="0" flipH="1" flipV="0">
            <a:off x="0" y="6045042"/>
            <a:ext cx="914400" cy="812957"/>
          </a:xfrm>
          <a:custGeom>
            <a:avLst/>
            <a:gdLst>
              <a:gd name="connsiteX0" fmla="*/ 3506725 w 3942588"/>
              <a:gd name="connsiteY0" fmla="*/ 0 h 3505200"/>
              <a:gd name="connsiteX1" fmla="*/ 1027176 w 3942588"/>
              <a:gd name="connsiteY1" fmla="*/ 1027176 h 3505200"/>
              <a:gd name="connsiteX2" fmla="*/ 0 w 3942588"/>
              <a:gd name="connsiteY2" fmla="*/ 3505200 h 3505200"/>
              <a:gd name="connsiteX3" fmla="*/ 152400 w 3942588"/>
              <a:gd name="connsiteY3" fmla="*/ 3505200 h 3505200"/>
              <a:gd name="connsiteX4" fmla="*/ 3506725 w 3942588"/>
              <a:gd name="connsiteY4" fmla="*/ 152400 h 3505200"/>
              <a:gd name="connsiteX5" fmla="*/ 3942588 w 3942588"/>
              <a:gd name="connsiteY5" fmla="*/ 181356 h 3505200"/>
              <a:gd name="connsiteX6" fmla="*/ 3942588 w 3942588"/>
              <a:gd name="connsiteY6" fmla="*/ 27432 h 3505200"/>
              <a:gd name="connsiteX7" fmla="*/ 3506725 w 3942588"/>
              <a:gd name="connsiteY7" fmla="*/ 0 h 3505200"/>
            </a:gdLst>
            <a:rect l="l" t="t" r="r" b="b"/>
            <a:pathLst>
              <a:path w="3942588" h="3505200">
                <a:moveTo>
                  <a:pt x="3506725" y="0"/>
                </a:moveTo>
                <a:cubicBezTo>
                  <a:pt x="2569465" y="0"/>
                  <a:pt x="1690116" y="364236"/>
                  <a:pt x="1027176" y="1027176"/>
                </a:cubicBezTo>
                <a:cubicBezTo>
                  <a:pt x="365760" y="1688592"/>
                  <a:pt x="0" y="2569464"/>
                  <a:pt x="0" y="3505200"/>
                </a:cubicBezTo>
                <a:lnTo>
                  <a:pt x="152400" y="3505200"/>
                </a:lnTo>
                <a:cubicBezTo>
                  <a:pt x="153925" y="1656588"/>
                  <a:pt x="1658112" y="152400"/>
                  <a:pt x="3506725" y="152400"/>
                </a:cubicBezTo>
                <a:cubicBezTo>
                  <a:pt x="3654552" y="152400"/>
                  <a:pt x="3799332" y="161544"/>
                  <a:pt x="3942588" y="181356"/>
                </a:cubicBezTo>
                <a:lnTo>
                  <a:pt x="3942588" y="27432"/>
                </a:lnTo>
                <a:cubicBezTo>
                  <a:pt x="3799332" y="9144"/>
                  <a:pt x="3653028" y="0"/>
                  <a:pt x="3506725" y="0"/>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6" name="标题 1"/>
          <p:cNvSpPr txBox="1"/>
          <p:nvPr/>
        </p:nvSpPr>
        <p:spPr>
          <a:xfrm rot="0" flipH="0" flipV="0">
            <a:off x="359455" y="302421"/>
            <a:ext cx="1321317" cy="16408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miter/>
          </a:ln>
        </p:spPr>
        <p:txBody>
          <a:bodyPr vert="horz" wrap="square" lIns="91440" tIns="45720" rIns="91440" bIns="45720" rtlCol="0" anchor="ctr"/>
          <a:lstStyle/>
          <a:p>
            <a:pPr algn="l"/>
            <a:endParaRPr kumimoji="1" lang="zh-CN" altLang="en-US"/>
          </a:p>
        </p:txBody>
      </p:sp>
      <p:sp>
        <p:nvSpPr>
          <p:cNvPr id="7" name="标题 1"/>
          <p:cNvSpPr txBox="1"/>
          <p:nvPr/>
        </p:nvSpPr>
        <p:spPr>
          <a:xfrm rot="18900000" flipH="0" flipV="0">
            <a:off x="6202549" y="2116432"/>
            <a:ext cx="1347763" cy="1347763"/>
          </a:xfrm>
          <a:custGeom>
            <a:avLst/>
            <a:gdLst>
              <a:gd name="connsiteX0" fmla="*/ 2221971 w 2221970"/>
              <a:gd name="connsiteY0" fmla="*/ 1110985 h 2221970"/>
              <a:gd name="connsiteX1" fmla="*/ 1110985 w 2221970"/>
              <a:gd name="connsiteY1" fmla="*/ 2221971 h 2221970"/>
              <a:gd name="connsiteX2" fmla="*/ 0 w 2221970"/>
              <a:gd name="connsiteY2" fmla="*/ 1110985 h 2221970"/>
              <a:gd name="connsiteX3" fmla="*/ 1110985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5" y="2221971"/>
                </a:cubicBezTo>
                <a:cubicBezTo>
                  <a:pt x="497405" y="2221971"/>
                  <a:pt x="0" y="1724566"/>
                  <a:pt x="0" y="1110985"/>
                </a:cubicBezTo>
                <a:cubicBezTo>
                  <a:pt x="0" y="497405"/>
                  <a:pt x="497405" y="0"/>
                  <a:pt x="1110985"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8" name="标题 1"/>
          <p:cNvSpPr txBox="1"/>
          <p:nvPr/>
        </p:nvSpPr>
        <p:spPr>
          <a:xfrm rot="18900000" flipH="0" flipV="0">
            <a:off x="9874521" y="3554785"/>
            <a:ext cx="1818549" cy="1818549"/>
          </a:xfrm>
          <a:custGeom>
            <a:avLst/>
            <a:gdLst>
              <a:gd name="connsiteX0" fmla="*/ 2221971 w 2221970"/>
              <a:gd name="connsiteY0" fmla="*/ 1110985 h 2221970"/>
              <a:gd name="connsiteX1" fmla="*/ 1110986 w 2221970"/>
              <a:gd name="connsiteY1" fmla="*/ 2221971 h 2221970"/>
              <a:gd name="connsiteX2" fmla="*/ 0 w 2221970"/>
              <a:gd name="connsiteY2" fmla="*/ 1110985 h 2221970"/>
              <a:gd name="connsiteX3" fmla="*/ 1110986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6" y="2221971"/>
                </a:cubicBezTo>
                <a:cubicBezTo>
                  <a:pt x="497405" y="2221971"/>
                  <a:pt x="0" y="1724566"/>
                  <a:pt x="0" y="1110985"/>
                </a:cubicBezTo>
                <a:cubicBezTo>
                  <a:pt x="0" y="497405"/>
                  <a:pt x="497405" y="0"/>
                  <a:pt x="1110986"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9" name="标题 1"/>
          <p:cNvSpPr txBox="1"/>
          <p:nvPr/>
        </p:nvSpPr>
        <p:spPr>
          <a:xfrm rot="0" flipH="0" flipV="0">
            <a:off x="10308400" y="1729008"/>
            <a:ext cx="800768" cy="800768"/>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10" name="标题 1"/>
          <p:cNvSpPr txBox="1"/>
          <p:nvPr/>
        </p:nvSpPr>
        <p:spPr>
          <a:xfrm rot="0" flipH="0" flipV="0">
            <a:off x="7104577" y="5008774"/>
            <a:ext cx="800768" cy="800768"/>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11" name="标题 1"/>
          <p:cNvSpPr txBox="1"/>
          <p:nvPr/>
        </p:nvSpPr>
        <p:spPr>
          <a:xfrm rot="0" flipH="0" flipV="0">
            <a:off x="6760308" y="1365966"/>
            <a:ext cx="4595064" cy="4595064"/>
          </a:xfrm>
          <a:custGeom>
            <a:avLst/>
            <a:gdLst>
              <a:gd name="connsiteX0" fmla="*/ 5614416 w 5614416"/>
              <a:gd name="connsiteY0" fmla="*/ 2807208 h 5614416"/>
              <a:gd name="connsiteX1" fmla="*/ 2807208 w 5614416"/>
              <a:gd name="connsiteY1" fmla="*/ 5614416 h 5614416"/>
              <a:gd name="connsiteX2" fmla="*/ 0 w 5614416"/>
              <a:gd name="connsiteY2" fmla="*/ 2807208 h 5614416"/>
              <a:gd name="connsiteX3" fmla="*/ 2807208 w 5614416"/>
              <a:gd name="connsiteY3" fmla="*/ 0 h 5614416"/>
              <a:gd name="connsiteX4" fmla="*/ 5614416 w 5614416"/>
              <a:gd name="connsiteY4" fmla="*/ 2807208 h 5614416"/>
            </a:gdLst>
            <a:rect l="l" t="t" r="r" b="b"/>
            <a:pathLst>
              <a:path w="5614416" h="5614416">
                <a:moveTo>
                  <a:pt x="5614416" y="2807208"/>
                </a:moveTo>
                <a:cubicBezTo>
                  <a:pt x="5614416" y="4357587"/>
                  <a:pt x="4357586" y="5614416"/>
                  <a:pt x="2807208" y="5614416"/>
                </a:cubicBezTo>
                <a:cubicBezTo>
                  <a:pt x="1256830" y="5614416"/>
                  <a:pt x="0" y="4357587"/>
                  <a:pt x="0" y="2807208"/>
                </a:cubicBezTo>
                <a:cubicBezTo>
                  <a:pt x="0" y="1256830"/>
                  <a:pt x="1256830" y="0"/>
                  <a:pt x="2807208" y="0"/>
                </a:cubicBezTo>
                <a:cubicBezTo>
                  <a:pt x="4357586" y="0"/>
                  <a:pt x="5614416" y="1256830"/>
                  <a:pt x="5614416" y="2807208"/>
                </a:cubicBezTo>
                <a:close/>
              </a:path>
            </a:pathLst>
          </a:custGeom>
          <a:solidFill>
            <a:schemeClr val="accent1"/>
          </a:solidFill>
          <a:ln w="15240" cap="flat">
            <a:noFill/>
            <a:miter/>
          </a:ln>
        </p:spPr>
        <p:txBody>
          <a:bodyPr vert="horz" wrap="square" lIns="91440" tIns="45720" rIns="91440" bIns="45720" rtlCol="0" anchor="ctr"/>
          <a:lstStyle/>
          <a:p>
            <a:pPr algn="l"/>
            <a:endParaRPr kumimoji="1" lang="zh-CN" altLang="en-US"/>
          </a:p>
        </p:txBody>
      </p:sp>
      <p:sp>
        <p:nvSpPr>
          <p:cNvPr id="12" name="标题 1"/>
          <p:cNvSpPr txBox="1"/>
          <p:nvPr/>
        </p:nvSpPr>
        <p:spPr>
          <a:xfrm rot="0" flipH="0" flipV="0">
            <a:off x="1621012"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3" name="标题 1"/>
          <p:cNvSpPr txBox="1"/>
          <p:nvPr/>
        </p:nvSpPr>
        <p:spPr>
          <a:xfrm rot="0" flipH="0" flipV="0">
            <a:off x="1690411" y="6220973"/>
            <a:ext cx="129755" cy="129774"/>
          </a:xfrm>
          <a:custGeom>
            <a:avLst/>
            <a:gdLst>
              <a:gd name="connsiteX0" fmla="*/ 669168 w 1599855"/>
              <a:gd name="connsiteY0" fmla="*/ 111621 h 1600088"/>
              <a:gd name="connsiteX1" fmla="*/ 886086 w 1599855"/>
              <a:gd name="connsiteY1" fmla="*/ 155339 h 1600088"/>
              <a:gd name="connsiteX2" fmla="*/ 1063377 w 1599855"/>
              <a:gd name="connsiteY2" fmla="*/ 274960 h 1600088"/>
              <a:gd name="connsiteX3" fmla="*/ 1182998 w 1599855"/>
              <a:gd name="connsiteY3" fmla="*/ 452251 h 1600088"/>
              <a:gd name="connsiteX4" fmla="*/ 1226716 w 1599855"/>
              <a:gd name="connsiteY4" fmla="*/ 669168 h 1600088"/>
              <a:gd name="connsiteX5" fmla="*/ 1182998 w 1599855"/>
              <a:gd name="connsiteY5" fmla="*/ 886085 h 1600088"/>
              <a:gd name="connsiteX6" fmla="*/ 1063377 w 1599855"/>
              <a:gd name="connsiteY6" fmla="*/ 1063377 h 1600088"/>
              <a:gd name="connsiteX7" fmla="*/ 886086 w 1599855"/>
              <a:gd name="connsiteY7" fmla="*/ 1182998 h 1600088"/>
              <a:gd name="connsiteX8" fmla="*/ 669168 w 1599855"/>
              <a:gd name="connsiteY8" fmla="*/ 1226716 h 1600088"/>
              <a:gd name="connsiteX9" fmla="*/ 452251 w 1599855"/>
              <a:gd name="connsiteY9" fmla="*/ 1182998 h 1600088"/>
              <a:gd name="connsiteX10" fmla="*/ 274960 w 1599855"/>
              <a:gd name="connsiteY10" fmla="*/ 1063377 h 1600088"/>
              <a:gd name="connsiteX11" fmla="*/ 155339 w 1599855"/>
              <a:gd name="connsiteY11" fmla="*/ 886085 h 1600088"/>
              <a:gd name="connsiteX12" fmla="*/ 111621 w 1599855"/>
              <a:gd name="connsiteY12" fmla="*/ 669168 h 1600088"/>
              <a:gd name="connsiteX13" fmla="*/ 155339 w 1599855"/>
              <a:gd name="connsiteY13" fmla="*/ 452251 h 1600088"/>
              <a:gd name="connsiteX14" fmla="*/ 274960 w 1599855"/>
              <a:gd name="connsiteY14" fmla="*/ 274960 h 1600088"/>
              <a:gd name="connsiteX15" fmla="*/ 452251 w 1599855"/>
              <a:gd name="connsiteY15" fmla="*/ 155339 h 1600088"/>
              <a:gd name="connsiteX16" fmla="*/ 669168 w 1599855"/>
              <a:gd name="connsiteY16" fmla="*/ 111621 h 1600088"/>
              <a:gd name="connsiteX17" fmla="*/ 669168 w 1599855"/>
              <a:gd name="connsiteY17" fmla="*/ 0 h 1600088"/>
              <a:gd name="connsiteX18" fmla="*/ 0 w 1599855"/>
              <a:gd name="connsiteY18" fmla="*/ 669168 h 1600088"/>
              <a:gd name="connsiteX19" fmla="*/ 669168 w 1599855"/>
              <a:gd name="connsiteY19" fmla="*/ 1338337 h 1600088"/>
              <a:gd name="connsiteX20" fmla="*/ 1338337 w 1599855"/>
              <a:gd name="connsiteY20" fmla="*/ 669168 h 1600088"/>
              <a:gd name="connsiteX21" fmla="*/ 669168 w 1599855"/>
              <a:gd name="connsiteY21" fmla="*/ 0 h 1600088"/>
              <a:gd name="connsiteX22" fmla="*/ 1544278 w 1599855"/>
              <a:gd name="connsiteY22" fmla="*/ 1600088 h 1600088"/>
              <a:gd name="connsiteX23" fmla="*/ 1504838 w 1599855"/>
              <a:gd name="connsiteY23" fmla="*/ 1583717 h 1600088"/>
              <a:gd name="connsiteX24" fmla="*/ 1247366 w 1599855"/>
              <a:gd name="connsiteY24" fmla="*/ 1326431 h 1600088"/>
              <a:gd name="connsiteX25" fmla="*/ 1247366 w 1599855"/>
              <a:gd name="connsiteY25" fmla="*/ 1247552 h 1600088"/>
              <a:gd name="connsiteX26" fmla="*/ 1326245 w 1599855"/>
              <a:gd name="connsiteY26" fmla="*/ 1247552 h 1600088"/>
              <a:gd name="connsiteX27" fmla="*/ 1583531 w 1599855"/>
              <a:gd name="connsiteY27" fmla="*/ 1504838 h 1600088"/>
              <a:gd name="connsiteX28" fmla="*/ 1583531 w 1599855"/>
              <a:gd name="connsiteY28" fmla="*/ 1583717 h 1600088"/>
              <a:gd name="connsiteX29" fmla="*/ 1544278 w 1599855"/>
              <a:gd name="connsiteY29" fmla="*/ 1600088 h 1600088"/>
            </a:gdLst>
            <a:rect l="l" t="t" r="r" b="b"/>
            <a:pathLst>
              <a:path w="1599855" h="1600088">
                <a:moveTo>
                  <a:pt x="669168" y="111621"/>
                </a:moveTo>
                <a:cubicBezTo>
                  <a:pt x="744513" y="111621"/>
                  <a:pt x="817438" y="126318"/>
                  <a:pt x="886086" y="155339"/>
                </a:cubicBezTo>
                <a:cubicBezTo>
                  <a:pt x="952500" y="183431"/>
                  <a:pt x="1012031" y="223614"/>
                  <a:pt x="1063377" y="274960"/>
                </a:cubicBezTo>
                <a:cubicBezTo>
                  <a:pt x="1114537" y="326120"/>
                  <a:pt x="1154906" y="385837"/>
                  <a:pt x="1182998" y="452251"/>
                </a:cubicBezTo>
                <a:cubicBezTo>
                  <a:pt x="1212019" y="520898"/>
                  <a:pt x="1226716" y="594010"/>
                  <a:pt x="1226716" y="669168"/>
                </a:cubicBezTo>
                <a:cubicBezTo>
                  <a:pt x="1226716" y="744327"/>
                  <a:pt x="1212019" y="817438"/>
                  <a:pt x="1182998" y="886085"/>
                </a:cubicBezTo>
                <a:cubicBezTo>
                  <a:pt x="1154906" y="952500"/>
                  <a:pt x="1114723" y="1012031"/>
                  <a:pt x="1063377" y="1063377"/>
                </a:cubicBezTo>
                <a:cubicBezTo>
                  <a:pt x="1012217" y="1114537"/>
                  <a:pt x="952500" y="1154906"/>
                  <a:pt x="886086" y="1182998"/>
                </a:cubicBezTo>
                <a:cubicBezTo>
                  <a:pt x="817438" y="1212019"/>
                  <a:pt x="744327" y="1226716"/>
                  <a:pt x="669168" y="1226716"/>
                </a:cubicBezTo>
                <a:cubicBezTo>
                  <a:pt x="594010" y="1226716"/>
                  <a:pt x="520898" y="1212019"/>
                  <a:pt x="452251" y="1182998"/>
                </a:cubicBezTo>
                <a:cubicBezTo>
                  <a:pt x="385837" y="1154906"/>
                  <a:pt x="326306" y="1114723"/>
                  <a:pt x="274960" y="1063377"/>
                </a:cubicBezTo>
                <a:cubicBezTo>
                  <a:pt x="223800" y="1012217"/>
                  <a:pt x="183431" y="952500"/>
                  <a:pt x="155339" y="886085"/>
                </a:cubicBezTo>
                <a:cubicBezTo>
                  <a:pt x="126318" y="817438"/>
                  <a:pt x="111621" y="744327"/>
                  <a:pt x="111621" y="669168"/>
                </a:cubicBezTo>
                <a:cubicBezTo>
                  <a:pt x="111621" y="594010"/>
                  <a:pt x="126318" y="520898"/>
                  <a:pt x="155339" y="452251"/>
                </a:cubicBezTo>
                <a:cubicBezTo>
                  <a:pt x="183431" y="385837"/>
                  <a:pt x="223614" y="326306"/>
                  <a:pt x="274960" y="274960"/>
                </a:cubicBezTo>
                <a:cubicBezTo>
                  <a:pt x="326306" y="223614"/>
                  <a:pt x="385837" y="183431"/>
                  <a:pt x="452251" y="155339"/>
                </a:cubicBezTo>
                <a:cubicBezTo>
                  <a:pt x="520898" y="126318"/>
                  <a:pt x="593824" y="111621"/>
                  <a:pt x="669168" y="111621"/>
                </a:cubicBezTo>
                <a:moveTo>
                  <a:pt x="669168" y="0"/>
                </a:moveTo>
                <a:cubicBezTo>
                  <a:pt x="299517" y="0"/>
                  <a:pt x="0" y="299517"/>
                  <a:pt x="0" y="669168"/>
                </a:cubicBezTo>
                <a:cubicBezTo>
                  <a:pt x="0" y="1038820"/>
                  <a:pt x="299517" y="1338337"/>
                  <a:pt x="669168" y="1338337"/>
                </a:cubicBezTo>
                <a:cubicBezTo>
                  <a:pt x="1038820" y="1338337"/>
                  <a:pt x="1338337" y="1038820"/>
                  <a:pt x="1338337" y="669168"/>
                </a:cubicBezTo>
                <a:cubicBezTo>
                  <a:pt x="1338337" y="299703"/>
                  <a:pt x="1038820" y="0"/>
                  <a:pt x="669168" y="0"/>
                </a:cubicBezTo>
                <a:close/>
                <a:moveTo>
                  <a:pt x="1544278" y="1600088"/>
                </a:moveTo>
                <a:cubicBezTo>
                  <a:pt x="1529953" y="1600088"/>
                  <a:pt x="1515628" y="1594693"/>
                  <a:pt x="1504838" y="1583717"/>
                </a:cubicBezTo>
                <a:lnTo>
                  <a:pt x="1247366" y="1326431"/>
                </a:lnTo>
                <a:cubicBezTo>
                  <a:pt x="1225600" y="1304665"/>
                  <a:pt x="1225600" y="1269318"/>
                  <a:pt x="1247366" y="1247552"/>
                </a:cubicBezTo>
                <a:cubicBezTo>
                  <a:pt x="1269132" y="1225786"/>
                  <a:pt x="1304479" y="1225786"/>
                  <a:pt x="1326245" y="1247552"/>
                </a:cubicBezTo>
                <a:lnTo>
                  <a:pt x="1583531" y="1504838"/>
                </a:lnTo>
                <a:cubicBezTo>
                  <a:pt x="1605297" y="1526605"/>
                  <a:pt x="1605297" y="1561951"/>
                  <a:pt x="1583531" y="1583717"/>
                </a:cubicBezTo>
                <a:cubicBezTo>
                  <a:pt x="1572927" y="1594693"/>
                  <a:pt x="1558603" y="1600088"/>
                  <a:pt x="1544278" y="1600088"/>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4" name="标题 1"/>
          <p:cNvSpPr txBox="1"/>
          <p:nvPr/>
        </p:nvSpPr>
        <p:spPr>
          <a:xfrm rot="0" flipH="0" flipV="0">
            <a:off x="1200493"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5" name="标题 1"/>
          <p:cNvSpPr txBox="1"/>
          <p:nvPr/>
        </p:nvSpPr>
        <p:spPr>
          <a:xfrm rot="0" flipH="0" flipV="0">
            <a:off x="1265925" y="6220973"/>
            <a:ext cx="137688" cy="129774"/>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6" name="标题 1"/>
          <p:cNvSpPr txBox="1"/>
          <p:nvPr/>
        </p:nvSpPr>
        <p:spPr>
          <a:xfrm rot="0" flipH="0" flipV="0">
            <a:off x="779974"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7" name="标题 1"/>
          <p:cNvSpPr txBox="1"/>
          <p:nvPr/>
        </p:nvSpPr>
        <p:spPr>
          <a:xfrm rot="0" flipH="0" flipV="0">
            <a:off x="847200" y="6220973"/>
            <a:ext cx="134100" cy="129774"/>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8" name="标题 1"/>
          <p:cNvSpPr txBox="1"/>
          <p:nvPr/>
        </p:nvSpPr>
        <p:spPr>
          <a:xfrm rot="0" flipH="0" flipV="0">
            <a:off x="359455" y="6151584"/>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9" name="标题 1"/>
          <p:cNvSpPr txBox="1"/>
          <p:nvPr/>
        </p:nvSpPr>
        <p:spPr>
          <a:xfrm rot="0" flipH="0" flipV="0">
            <a:off x="433830" y="6220973"/>
            <a:ext cx="119802" cy="129774"/>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0" name="标题 1"/>
          <p:cNvSpPr txBox="1"/>
          <p:nvPr/>
        </p:nvSpPr>
        <p:spPr>
          <a:xfrm rot="0" flipH="1" flipV="1">
            <a:off x="-228525" y="5038697"/>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1"/>
          </a:solidFill>
          <a:ln w="12700" cap="sq">
            <a:noFill/>
            <a:miter/>
          </a:ln>
        </p:spPr>
        <p:txBody>
          <a:bodyPr vert="horz" wrap="square" lIns="91440" tIns="45720" rIns="91440" bIns="45720" rtlCol="0" anchor="ctr"/>
          <a:lstStyle/>
          <a:p>
            <a:pPr algn="l"/>
            <a:endParaRPr kumimoji="1" lang="zh-CN" altLang="en-US"/>
          </a:p>
        </p:txBody>
      </p:sp>
      <p:sp>
        <p:nvSpPr>
          <p:cNvPr id="21" name="标题 1"/>
          <p:cNvSpPr txBox="1"/>
          <p:nvPr/>
        </p:nvSpPr>
        <p:spPr>
          <a:xfrm rot="0" flipH="1" flipV="1">
            <a:off x="11597202" y="1006836"/>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3"/>
          </a:solidFill>
          <a:ln w="12700" cap="sq">
            <a:noFill/>
            <a:miter/>
          </a:ln>
        </p:spPr>
        <p:txBody>
          <a:bodyPr vert="horz" wrap="square" lIns="91440" tIns="45720" rIns="91440" bIns="45720" rtlCol="0" anchor="ctr"/>
          <a:lstStyle/>
          <a:p>
            <a:pPr algn="l"/>
            <a:endParaRPr kumimoji="1" lang="zh-CN" altLang="en-US"/>
          </a:p>
        </p:txBody>
      </p:sp>
      <p:sp>
        <p:nvSpPr>
          <p:cNvPr id="22" name="标题 1"/>
          <p:cNvSpPr txBox="1"/>
          <p:nvPr/>
        </p:nvSpPr>
        <p:spPr>
          <a:xfrm rot="0" flipH="0" flipV="0">
            <a:off x="6671599" y="2326493"/>
            <a:ext cx="1062310" cy="2441634"/>
          </a:xfrm>
          <a:custGeom>
            <a:avLst/>
            <a:gdLst>
              <a:gd name="connsiteX0" fmla="*/ 783373 w 1435621"/>
              <a:gd name="connsiteY0" fmla="*/ 1092686 h 3299659"/>
              <a:gd name="connsiteX1" fmla="*/ 1038049 w 1435621"/>
              <a:gd name="connsiteY1" fmla="*/ 615726 h 3299659"/>
              <a:gd name="connsiteX2" fmla="*/ 824020 w 1435621"/>
              <a:gd name="connsiteY2" fmla="*/ 824038 h 3299659"/>
              <a:gd name="connsiteX3" fmla="*/ 769401 w 1435621"/>
              <a:gd name="connsiteY3" fmla="*/ 1090146 h 3299659"/>
              <a:gd name="connsiteX4" fmla="*/ 726849 w 1435621"/>
              <a:gd name="connsiteY4" fmla="*/ 1231773 h 3299659"/>
              <a:gd name="connsiteX5" fmla="*/ 689378 w 1435621"/>
              <a:gd name="connsiteY5" fmla="*/ 1182870 h 3299659"/>
              <a:gd name="connsiteX6" fmla="*/ 566169 w 1435621"/>
              <a:gd name="connsiteY6" fmla="*/ 704005 h 3299659"/>
              <a:gd name="connsiteX7" fmla="*/ 547751 w 1435621"/>
              <a:gd name="connsiteY7" fmla="*/ 314053 h 3299659"/>
              <a:gd name="connsiteX8" fmla="*/ 458837 w 1435621"/>
              <a:gd name="connsiteY8" fmla="*/ 28258 h 3299659"/>
              <a:gd name="connsiteX9" fmla="*/ 362937 w 1435621"/>
              <a:gd name="connsiteY9" fmla="*/ 178141 h 3299659"/>
              <a:gd name="connsiteX10" fmla="*/ 456932 w 1435621"/>
              <a:gd name="connsiteY10" fmla="*/ 558567 h 3299659"/>
              <a:gd name="connsiteX11" fmla="*/ 552832 w 1435621"/>
              <a:gd name="connsiteY11" fmla="*/ 702734 h 3299659"/>
              <a:gd name="connsiteX12" fmla="*/ 632219 w 1435621"/>
              <a:gd name="connsiteY12" fmla="*/ 1117455 h 3299659"/>
              <a:gd name="connsiteX13" fmla="*/ 517266 w 1435621"/>
              <a:gd name="connsiteY13" fmla="*/ 954869 h 3299659"/>
              <a:gd name="connsiteX14" fmla="*/ 415650 w 1435621"/>
              <a:gd name="connsiteY14" fmla="*/ 670979 h 3299659"/>
              <a:gd name="connsiteX15" fmla="*/ 10456 w 1435621"/>
              <a:gd name="connsiteY15" fmla="*/ 376293 h 3299659"/>
              <a:gd name="connsiteX16" fmla="*/ 223215 w 1435621"/>
              <a:gd name="connsiteY16" fmla="*/ 758623 h 3299659"/>
              <a:gd name="connsiteX17" fmla="*/ 503929 w 1435621"/>
              <a:gd name="connsiteY17" fmla="*/ 961220 h 3299659"/>
              <a:gd name="connsiteX18" fmla="*/ 670961 w 1435621"/>
              <a:gd name="connsiteY18" fmla="*/ 1181600 h 3299659"/>
              <a:gd name="connsiteX19" fmla="*/ 678582 w 1435621"/>
              <a:gd name="connsiteY19" fmla="*/ 1192397 h 3299659"/>
              <a:gd name="connsiteX20" fmla="*/ 750348 w 1435621"/>
              <a:gd name="connsiteY20" fmla="*/ 1283216 h 3299659"/>
              <a:gd name="connsiteX21" fmla="*/ 605545 w 1435621"/>
              <a:gd name="connsiteY21" fmla="*/ 1222246 h 3299659"/>
              <a:gd name="connsiteX22" fmla="*/ 389611 w 1435621"/>
              <a:gd name="connsiteY22" fmla="*/ 1069822 h 3299659"/>
              <a:gd name="connsiteX23" fmla="*/ 24428 w 1435621"/>
              <a:gd name="connsiteY23" fmla="*/ 956775 h 3299659"/>
              <a:gd name="connsiteX24" fmla="*/ 281644 w 1435621"/>
              <a:gd name="connsiteY24" fmla="*/ 1175249 h 3299659"/>
              <a:gd name="connsiteX25" fmla="*/ 592208 w 1435621"/>
              <a:gd name="connsiteY25" fmla="*/ 1233043 h 3299659"/>
              <a:gd name="connsiteX26" fmla="*/ 784008 w 1435621"/>
              <a:gd name="connsiteY26" fmla="*/ 1324497 h 3299659"/>
              <a:gd name="connsiteX27" fmla="*/ 787184 w 1435621"/>
              <a:gd name="connsiteY27" fmla="*/ 1328308 h 3299659"/>
              <a:gd name="connsiteX28" fmla="*/ 1089492 w 1435621"/>
              <a:gd name="connsiteY28" fmla="*/ 1960233 h 3299659"/>
              <a:gd name="connsiteX29" fmla="*/ 1097748 w 1435621"/>
              <a:gd name="connsiteY29" fmla="*/ 1997704 h 3299659"/>
              <a:gd name="connsiteX30" fmla="*/ 932622 w 1435621"/>
              <a:gd name="connsiteY30" fmla="*/ 1824322 h 3299659"/>
              <a:gd name="connsiteX31" fmla="*/ 763050 w 1435621"/>
              <a:gd name="connsiteY31" fmla="*/ 1538526 h 3299659"/>
              <a:gd name="connsiteX32" fmla="*/ 524252 w 1435621"/>
              <a:gd name="connsiteY32" fmla="*/ 1310526 h 3299659"/>
              <a:gd name="connsiteX33" fmla="*/ 646827 w 1435621"/>
              <a:gd name="connsiteY33" fmla="*/ 1674438 h 3299659"/>
              <a:gd name="connsiteX34" fmla="*/ 923095 w 1435621"/>
              <a:gd name="connsiteY34" fmla="*/ 1835118 h 3299659"/>
              <a:gd name="connsiteX35" fmla="*/ 1106639 w 1435621"/>
              <a:gd name="connsiteY35" fmla="*/ 2038985 h 3299659"/>
              <a:gd name="connsiteX36" fmla="*/ 1164433 w 1435621"/>
              <a:gd name="connsiteY36" fmla="*/ 2313984 h 3299659"/>
              <a:gd name="connsiteX37" fmla="*/ 1422919 w 1435621"/>
              <a:gd name="connsiteY37" fmla="*/ 3299659 h 3299659"/>
              <a:gd name="connsiteX38" fmla="*/ 1435621 w 1435621"/>
              <a:gd name="connsiteY38" fmla="*/ 3293308 h 3299659"/>
              <a:gd name="connsiteX39" fmla="*/ 1220957 w 1435621"/>
              <a:gd name="connsiteY39" fmla="*/ 2517216 h 3299659"/>
              <a:gd name="connsiteX40" fmla="*/ 1288913 w 1435621"/>
              <a:gd name="connsiteY40" fmla="*/ 2319064 h 3299659"/>
              <a:gd name="connsiteX41" fmla="*/ 1422919 w 1435621"/>
              <a:gd name="connsiteY41" fmla="*/ 1780500 h 3299659"/>
              <a:gd name="connsiteX42" fmla="*/ 1262239 w 1435621"/>
              <a:gd name="connsiteY42" fmla="*/ 1964679 h 3299659"/>
              <a:gd name="connsiteX43" fmla="*/ 1274941 w 1435621"/>
              <a:gd name="connsiteY43" fmla="*/ 2312713 h 3299659"/>
              <a:gd name="connsiteX44" fmla="*/ 1217782 w 1435621"/>
              <a:gd name="connsiteY44" fmla="*/ 2501973 h 3299659"/>
              <a:gd name="connsiteX45" fmla="*/ 1178406 w 1435621"/>
              <a:gd name="connsiteY45" fmla="*/ 2310808 h 3299659"/>
              <a:gd name="connsiteX46" fmla="*/ 1103464 w 1435621"/>
              <a:gd name="connsiteY46" fmla="*/ 1955787 h 3299659"/>
              <a:gd name="connsiteX47" fmla="*/ 1005658 w 1435621"/>
              <a:gd name="connsiteY47" fmla="*/ 1633791 h 3299659"/>
              <a:gd name="connsiteX48" fmla="*/ 1016455 w 1435621"/>
              <a:gd name="connsiteY48" fmla="*/ 1516298 h 3299659"/>
              <a:gd name="connsiteX49" fmla="*/ 1303520 w 1435621"/>
              <a:gd name="connsiteY49" fmla="*/ 1157466 h 3299659"/>
              <a:gd name="connsiteX50" fmla="*/ 1101559 w 1435621"/>
              <a:gd name="connsiteY50" fmla="*/ 1210179 h 3299659"/>
              <a:gd name="connsiteX51" fmla="*/ 1006929 w 1435621"/>
              <a:gd name="connsiteY51" fmla="*/ 1499150 h 3299659"/>
              <a:gd name="connsiteX52" fmla="*/ 989781 w 1435621"/>
              <a:gd name="connsiteY52" fmla="*/ 1598226 h 3299659"/>
              <a:gd name="connsiteX53" fmla="*/ 797981 w 1435621"/>
              <a:gd name="connsiteY53" fmla="*/ 1317511 h 3299659"/>
              <a:gd name="connsiteX54" fmla="*/ 740186 w 1435621"/>
              <a:gd name="connsiteY54" fmla="*/ 1248285 h 3299659"/>
              <a:gd name="connsiteX55" fmla="*/ 783373 w 1435621"/>
              <a:gd name="connsiteY55" fmla="*/ 1092686 h 3299659"/>
            </a:gdLst>
            <a:rect l="l" t="t" r="r" b="b"/>
            <a:pathLst>
              <a:path w="1435621" h="3299659">
                <a:moveTo>
                  <a:pt x="783373" y="1092686"/>
                </a:moveTo>
                <a:cubicBezTo>
                  <a:pt x="984700" y="971382"/>
                  <a:pt x="1046940" y="649386"/>
                  <a:pt x="1038049" y="615726"/>
                </a:cubicBezTo>
                <a:cubicBezTo>
                  <a:pt x="1028522" y="580795"/>
                  <a:pt x="916109" y="644940"/>
                  <a:pt x="824020" y="824038"/>
                </a:cubicBezTo>
                <a:cubicBezTo>
                  <a:pt x="749078" y="970112"/>
                  <a:pt x="761780" y="1060931"/>
                  <a:pt x="769401" y="1090146"/>
                </a:cubicBezTo>
                <a:cubicBezTo>
                  <a:pt x="752253" y="1125076"/>
                  <a:pt x="730025" y="1178424"/>
                  <a:pt x="726849" y="1231773"/>
                </a:cubicBezTo>
                <a:cubicBezTo>
                  <a:pt x="714782" y="1216530"/>
                  <a:pt x="702080" y="1200018"/>
                  <a:pt x="689378" y="1182870"/>
                </a:cubicBezTo>
                <a:cubicBezTo>
                  <a:pt x="558548" y="1006312"/>
                  <a:pt x="558548" y="793554"/>
                  <a:pt x="566169" y="704005"/>
                </a:cubicBezTo>
                <a:cubicBezTo>
                  <a:pt x="667150" y="626522"/>
                  <a:pt x="634125" y="473463"/>
                  <a:pt x="547751" y="314053"/>
                </a:cubicBezTo>
                <a:cubicBezTo>
                  <a:pt x="458837" y="150832"/>
                  <a:pt x="499484" y="84147"/>
                  <a:pt x="458837" y="28258"/>
                </a:cubicBezTo>
                <a:cubicBezTo>
                  <a:pt x="418190" y="-27631"/>
                  <a:pt x="402313" y="-11753"/>
                  <a:pt x="362937" y="178141"/>
                </a:cubicBezTo>
                <a:cubicBezTo>
                  <a:pt x="323561" y="368037"/>
                  <a:pt x="390246" y="444884"/>
                  <a:pt x="456932" y="558567"/>
                </a:cubicBezTo>
                <a:cubicBezTo>
                  <a:pt x="507105" y="644305"/>
                  <a:pt x="539495" y="686857"/>
                  <a:pt x="552832" y="702734"/>
                </a:cubicBezTo>
                <a:cubicBezTo>
                  <a:pt x="546481" y="782122"/>
                  <a:pt x="545846" y="955504"/>
                  <a:pt x="632219" y="1117455"/>
                </a:cubicBezTo>
                <a:cubicBezTo>
                  <a:pt x="586492" y="1062201"/>
                  <a:pt x="544576" y="998691"/>
                  <a:pt x="517266" y="954869"/>
                </a:cubicBezTo>
                <a:cubicBezTo>
                  <a:pt x="522982" y="932641"/>
                  <a:pt x="526158" y="859604"/>
                  <a:pt x="415650" y="670979"/>
                </a:cubicBezTo>
                <a:cubicBezTo>
                  <a:pt x="277199" y="432817"/>
                  <a:pt x="66345" y="351524"/>
                  <a:pt x="10456" y="376293"/>
                </a:cubicBezTo>
                <a:cubicBezTo>
                  <a:pt x="-45433" y="401062"/>
                  <a:pt x="136841" y="594132"/>
                  <a:pt x="223215" y="758623"/>
                </a:cubicBezTo>
                <a:cubicBezTo>
                  <a:pt x="298792" y="901521"/>
                  <a:pt x="462648" y="950424"/>
                  <a:pt x="503929" y="961220"/>
                </a:cubicBezTo>
                <a:cubicBezTo>
                  <a:pt x="540765" y="1020920"/>
                  <a:pt x="605545" y="1118090"/>
                  <a:pt x="670961" y="1181600"/>
                </a:cubicBezTo>
                <a:cubicBezTo>
                  <a:pt x="673501" y="1185411"/>
                  <a:pt x="676041" y="1188586"/>
                  <a:pt x="678582" y="1192397"/>
                </a:cubicBezTo>
                <a:cubicBezTo>
                  <a:pt x="703351" y="1225422"/>
                  <a:pt x="726849" y="1255272"/>
                  <a:pt x="750348" y="1283216"/>
                </a:cubicBezTo>
                <a:cubicBezTo>
                  <a:pt x="702080" y="1254636"/>
                  <a:pt x="644286" y="1233678"/>
                  <a:pt x="605545" y="1222246"/>
                </a:cubicBezTo>
                <a:cubicBezTo>
                  <a:pt x="569345" y="1161912"/>
                  <a:pt x="500754" y="1147305"/>
                  <a:pt x="389611" y="1069822"/>
                </a:cubicBezTo>
                <a:cubicBezTo>
                  <a:pt x="273388" y="988530"/>
                  <a:pt x="98100" y="952329"/>
                  <a:pt x="24428" y="956775"/>
                </a:cubicBezTo>
                <a:cubicBezTo>
                  <a:pt x="-49243" y="961855"/>
                  <a:pt x="131760" y="1094591"/>
                  <a:pt x="281644" y="1175249"/>
                </a:cubicBezTo>
                <a:cubicBezTo>
                  <a:pt x="402948" y="1240029"/>
                  <a:pt x="542670" y="1236854"/>
                  <a:pt x="592208" y="1233043"/>
                </a:cubicBezTo>
                <a:cubicBezTo>
                  <a:pt x="640476" y="1247650"/>
                  <a:pt x="731295" y="1279405"/>
                  <a:pt x="784008" y="1324497"/>
                </a:cubicBezTo>
                <a:cubicBezTo>
                  <a:pt x="785279" y="1325768"/>
                  <a:pt x="786549" y="1327038"/>
                  <a:pt x="787184" y="1328308"/>
                </a:cubicBezTo>
                <a:cubicBezTo>
                  <a:pt x="910393" y="1474381"/>
                  <a:pt x="1007564" y="1589970"/>
                  <a:pt x="1089492" y="1960233"/>
                </a:cubicBezTo>
                <a:cubicBezTo>
                  <a:pt x="1092032" y="1972935"/>
                  <a:pt x="1095208" y="1985002"/>
                  <a:pt x="1097748" y="1997704"/>
                </a:cubicBezTo>
                <a:cubicBezTo>
                  <a:pt x="1050751" y="1927843"/>
                  <a:pt x="982160" y="1865603"/>
                  <a:pt x="932622" y="1824322"/>
                </a:cubicBezTo>
                <a:cubicBezTo>
                  <a:pt x="928176" y="1788756"/>
                  <a:pt x="904042" y="1662371"/>
                  <a:pt x="763050" y="1538526"/>
                </a:cubicBezTo>
                <a:cubicBezTo>
                  <a:pt x="596654" y="1393089"/>
                  <a:pt x="573790" y="1320687"/>
                  <a:pt x="524252" y="1310526"/>
                </a:cubicBezTo>
                <a:cubicBezTo>
                  <a:pt x="474715" y="1300999"/>
                  <a:pt x="491862" y="1488989"/>
                  <a:pt x="646827" y="1674438"/>
                </a:cubicBezTo>
                <a:cubicBezTo>
                  <a:pt x="776387" y="1830037"/>
                  <a:pt x="890070" y="1837024"/>
                  <a:pt x="923095" y="1835118"/>
                </a:cubicBezTo>
                <a:cubicBezTo>
                  <a:pt x="980254" y="1882116"/>
                  <a:pt x="1062817" y="1958328"/>
                  <a:pt x="1106639" y="2038985"/>
                </a:cubicBezTo>
                <a:cubicBezTo>
                  <a:pt x="1125692" y="2128534"/>
                  <a:pt x="1145380" y="2222529"/>
                  <a:pt x="1164433" y="2313984"/>
                </a:cubicBezTo>
                <a:cubicBezTo>
                  <a:pt x="1246361" y="2711557"/>
                  <a:pt x="1331465" y="3123102"/>
                  <a:pt x="1422919" y="3299659"/>
                </a:cubicBezTo>
                <a:lnTo>
                  <a:pt x="1435621" y="3293308"/>
                </a:lnTo>
                <a:cubicBezTo>
                  <a:pt x="1360679" y="3148506"/>
                  <a:pt x="1289548" y="2843022"/>
                  <a:pt x="1220957" y="2517216"/>
                </a:cubicBezTo>
                <a:cubicBezTo>
                  <a:pt x="1273671" y="2484190"/>
                  <a:pt x="1286373" y="2381304"/>
                  <a:pt x="1288913" y="2319064"/>
                </a:cubicBezTo>
                <a:cubicBezTo>
                  <a:pt x="1345437" y="2253014"/>
                  <a:pt x="1440702" y="1862428"/>
                  <a:pt x="1422919" y="1780500"/>
                </a:cubicBezTo>
                <a:cubicBezTo>
                  <a:pt x="1404502" y="1695396"/>
                  <a:pt x="1320033" y="1737313"/>
                  <a:pt x="1262239" y="1964679"/>
                </a:cubicBezTo>
                <a:cubicBezTo>
                  <a:pt x="1215241" y="2150128"/>
                  <a:pt x="1257793" y="2273337"/>
                  <a:pt x="1274941" y="2312713"/>
                </a:cubicBezTo>
                <a:cubicBezTo>
                  <a:pt x="1273036" y="2369872"/>
                  <a:pt x="1262874" y="2468949"/>
                  <a:pt x="1217782" y="2501973"/>
                </a:cubicBezTo>
                <a:cubicBezTo>
                  <a:pt x="1204445" y="2438463"/>
                  <a:pt x="1191108" y="2374318"/>
                  <a:pt x="1178406" y="2310808"/>
                </a:cubicBezTo>
                <a:cubicBezTo>
                  <a:pt x="1153637" y="2191409"/>
                  <a:pt x="1128233" y="2068200"/>
                  <a:pt x="1103464" y="1955787"/>
                </a:cubicBezTo>
                <a:cubicBezTo>
                  <a:pt x="1072979" y="1818606"/>
                  <a:pt x="1040589" y="1716354"/>
                  <a:pt x="1005658" y="1633791"/>
                </a:cubicBezTo>
                <a:cubicBezTo>
                  <a:pt x="999943" y="1589334"/>
                  <a:pt x="1008834" y="1544242"/>
                  <a:pt x="1016455" y="1516298"/>
                </a:cubicBezTo>
                <a:cubicBezTo>
                  <a:pt x="1139665" y="1475016"/>
                  <a:pt x="1315588" y="1218436"/>
                  <a:pt x="1303520" y="1157466"/>
                </a:cubicBezTo>
                <a:cubicBezTo>
                  <a:pt x="1291453" y="1095226"/>
                  <a:pt x="1221592" y="1103483"/>
                  <a:pt x="1101559" y="1210179"/>
                </a:cubicBezTo>
                <a:cubicBezTo>
                  <a:pt x="1003753" y="1296553"/>
                  <a:pt x="1003753" y="1445802"/>
                  <a:pt x="1006929" y="1499150"/>
                </a:cubicBezTo>
                <a:cubicBezTo>
                  <a:pt x="1000578" y="1520109"/>
                  <a:pt x="990416" y="1556944"/>
                  <a:pt x="989781" y="1598226"/>
                </a:cubicBezTo>
                <a:cubicBezTo>
                  <a:pt x="933257" y="1478192"/>
                  <a:pt x="870382" y="1403250"/>
                  <a:pt x="797981" y="1317511"/>
                </a:cubicBezTo>
                <a:cubicBezTo>
                  <a:pt x="778928" y="1295283"/>
                  <a:pt x="759875" y="1272420"/>
                  <a:pt x="740186" y="1248285"/>
                </a:cubicBezTo>
                <a:cubicBezTo>
                  <a:pt x="738916" y="1191762"/>
                  <a:pt x="764320" y="1130157"/>
                  <a:pt x="783373" y="1092686"/>
                </a:cubicBezTo>
                <a:close/>
              </a:path>
            </a:pathLst>
          </a:custGeom>
          <a:solidFill>
            <a:schemeClr val="bg1"/>
          </a:solidFill>
          <a:ln w="6350" cap="flat">
            <a:noFill/>
            <a:miter/>
          </a:ln>
        </p:spPr>
        <p:txBody>
          <a:bodyPr vert="horz" wrap="square" lIns="91440" tIns="45720" rIns="91440" bIns="45720" rtlCol="0" anchor="ctr"/>
          <a:lstStyle/>
          <a:p>
            <a:pPr algn="l"/>
            <a:endParaRPr kumimoji="1" lang="zh-CN" altLang="en-US"/>
          </a:p>
        </p:txBody>
      </p:sp>
      <p:sp>
        <p:nvSpPr>
          <p:cNvPr id="23" name="标题 1"/>
          <p:cNvSpPr txBox="1"/>
          <p:nvPr/>
        </p:nvSpPr>
        <p:spPr>
          <a:xfrm rot="0" flipH="1" flipV="0">
            <a:off x="10315789" y="3663498"/>
            <a:ext cx="1127415" cy="1239152"/>
          </a:xfrm>
          <a:custGeom>
            <a:avLst/>
            <a:gdLst>
              <a:gd name="connsiteX0" fmla="*/ 1107860 w 1538119"/>
              <a:gd name="connsiteY0" fmla="*/ 1185719 h 1690561"/>
              <a:gd name="connsiteX1" fmla="*/ 1489801 w 1538119"/>
              <a:gd name="connsiteY1" fmla="*/ 1626651 h 1690561"/>
              <a:gd name="connsiteX2" fmla="*/ 1167479 w 1538119"/>
              <a:gd name="connsiteY2" fmla="*/ 1291443 h 1690561"/>
              <a:gd name="connsiteX3" fmla="*/ 1155029 w 1538119"/>
              <a:gd name="connsiteY3" fmla="*/ 964931 h 1690561"/>
              <a:gd name="connsiteX4" fmla="*/ 1194480 w 1538119"/>
              <a:gd name="connsiteY4" fmla="*/ 973132 h 1690561"/>
              <a:gd name="connsiteX5" fmla="*/ 1443439 w 1538119"/>
              <a:gd name="connsiteY5" fmla="*/ 1037277 h 1690561"/>
              <a:gd name="connsiteX6" fmla="*/ 1522191 w 1538119"/>
              <a:gd name="connsiteY6" fmla="*/ 1197323 h 1690561"/>
              <a:gd name="connsiteX7" fmla="*/ 1345633 w 1538119"/>
              <a:gd name="connsiteY7" fmla="*/ 1124921 h 1690561"/>
              <a:gd name="connsiteX8" fmla="*/ 1014746 w 1538119"/>
              <a:gd name="connsiteY8" fmla="*/ 1028386 h 1690561"/>
              <a:gd name="connsiteX9" fmla="*/ 1155029 w 1538119"/>
              <a:gd name="connsiteY9" fmla="*/ 964931 h 1690561"/>
              <a:gd name="connsiteX10" fmla="*/ 1186809 w 1538119"/>
              <a:gd name="connsiteY10" fmla="*/ 302813 h 1690561"/>
              <a:gd name="connsiteX11" fmla="*/ 1197655 w 1538119"/>
              <a:gd name="connsiteY11" fmla="*/ 305007 h 1690561"/>
              <a:gd name="connsiteX12" fmla="*/ 1261165 w 1538119"/>
              <a:gd name="connsiteY12" fmla="*/ 537454 h 1690561"/>
              <a:gd name="connsiteX13" fmla="*/ 1144941 w 1538119"/>
              <a:gd name="connsiteY13" fmla="*/ 730524 h 1690561"/>
              <a:gd name="connsiteX14" fmla="*/ 983950 w 1538119"/>
              <a:gd name="connsiteY14" fmla="*/ 936294 h 1690561"/>
              <a:gd name="connsiteX15" fmla="*/ 969035 w 1538119"/>
              <a:gd name="connsiteY15" fmla="*/ 965481 h 1690561"/>
              <a:gd name="connsiteX16" fmla="*/ 985293 w 1538119"/>
              <a:gd name="connsiteY16" fmla="*/ 988492 h 1690561"/>
              <a:gd name="connsiteX17" fmla="*/ 986801 w 1538119"/>
              <a:gd name="connsiteY17" fmla="*/ 989010 h 1690561"/>
              <a:gd name="connsiteX18" fmla="*/ 986499 w 1538119"/>
              <a:gd name="connsiteY18" fmla="*/ 990199 h 1690561"/>
              <a:gd name="connsiteX19" fmla="*/ 1034161 w 1538119"/>
              <a:gd name="connsiteY19" fmla="*/ 1057659 h 1690561"/>
              <a:gd name="connsiteX20" fmla="*/ 1034434 w 1538119"/>
              <a:gd name="connsiteY20" fmla="*/ 1057601 h 1690561"/>
              <a:gd name="connsiteX21" fmla="*/ 1034215 w 1538119"/>
              <a:gd name="connsiteY21" fmla="*/ 1057734 h 1690561"/>
              <a:gd name="connsiteX22" fmla="*/ 1038395 w 1538119"/>
              <a:gd name="connsiteY22" fmla="*/ 1063651 h 1690561"/>
              <a:gd name="connsiteX23" fmla="*/ 1103660 w 1538119"/>
              <a:gd name="connsiteY23" fmla="*/ 1178270 h 1690561"/>
              <a:gd name="connsiteX24" fmla="*/ 1107860 w 1538119"/>
              <a:gd name="connsiteY24" fmla="*/ 1185719 h 1690561"/>
              <a:gd name="connsiteX25" fmla="*/ 1013383 w 1538119"/>
              <a:gd name="connsiteY25" fmla="*/ 1076649 h 1690561"/>
              <a:gd name="connsiteX26" fmla="*/ 1008157 w 1538119"/>
              <a:gd name="connsiteY26" fmla="*/ 1082370 h 1690561"/>
              <a:gd name="connsiteX27" fmla="*/ 980450 w 1538119"/>
              <a:gd name="connsiteY27" fmla="*/ 1196688 h 1690561"/>
              <a:gd name="connsiteX28" fmla="*/ 877564 w 1538119"/>
              <a:gd name="connsiteY28" fmla="*/ 1423419 h 1690561"/>
              <a:gd name="connsiteX29" fmla="*/ 826756 w 1538119"/>
              <a:gd name="connsiteY29" fmla="*/ 1679364 h 1690561"/>
              <a:gd name="connsiteX30" fmla="*/ 811514 w 1538119"/>
              <a:gd name="connsiteY30" fmla="*/ 1637447 h 1690561"/>
              <a:gd name="connsiteX31" fmla="*/ 786110 w 1538119"/>
              <a:gd name="connsiteY31" fmla="*/ 1301480 h 1690561"/>
              <a:gd name="connsiteX32" fmla="*/ 993755 w 1538119"/>
              <a:gd name="connsiteY32" fmla="*/ 1066179 h 1690561"/>
              <a:gd name="connsiteX33" fmla="*/ 1002683 w 1538119"/>
              <a:gd name="connsiteY33" fmla="*/ 1064296 h 1690561"/>
              <a:gd name="connsiteX34" fmla="*/ 963860 w 1538119"/>
              <a:gd name="connsiteY34" fmla="*/ 1019477 h 1690561"/>
              <a:gd name="connsiteX35" fmla="*/ 954798 w 1538119"/>
              <a:gd name="connsiteY35" fmla="*/ 1027123 h 1690561"/>
              <a:gd name="connsiteX36" fmla="*/ 847714 w 1538119"/>
              <a:gd name="connsiteY36" fmla="*/ 1086816 h 1690561"/>
              <a:gd name="connsiteX37" fmla="*/ 607011 w 1538119"/>
              <a:gd name="connsiteY37" fmla="*/ 1257023 h 1690561"/>
              <a:gd name="connsiteX38" fmla="*/ 420292 w 1538119"/>
              <a:gd name="connsiteY38" fmla="*/ 1248131 h 1690561"/>
              <a:gd name="connsiteX39" fmla="*/ 784204 w 1538119"/>
              <a:gd name="connsiteY39" fmla="*/ 1023306 h 1690561"/>
              <a:gd name="connsiteX40" fmla="*/ 917655 w 1538119"/>
              <a:gd name="connsiteY40" fmla="*/ 976388 h 1690561"/>
              <a:gd name="connsiteX41" fmla="*/ 927737 w 1538119"/>
              <a:gd name="connsiteY41" fmla="*/ 977775 h 1690561"/>
              <a:gd name="connsiteX42" fmla="*/ 814650 w 1538119"/>
              <a:gd name="connsiteY42" fmla="*/ 847221 h 1690561"/>
              <a:gd name="connsiteX43" fmla="*/ 813082 w 1538119"/>
              <a:gd name="connsiteY43" fmla="*/ 850182 h 1690561"/>
              <a:gd name="connsiteX44" fmla="*/ 540326 w 1538119"/>
              <a:gd name="connsiteY44" fmla="*/ 1077925 h 1690561"/>
              <a:gd name="connsiteX45" fmla="*/ 260882 w 1538119"/>
              <a:gd name="connsiteY45" fmla="*/ 992821 h 1690561"/>
              <a:gd name="connsiteX46" fmla="*/ 116079 w 1538119"/>
              <a:gd name="connsiteY46" fmla="*/ 965512 h 1690561"/>
              <a:gd name="connsiteX47" fmla="*/ 302799 w 1538119"/>
              <a:gd name="connsiteY47" fmla="*/ 835952 h 1690561"/>
              <a:gd name="connsiteX48" fmla="*/ 549853 w 1538119"/>
              <a:gd name="connsiteY48" fmla="*/ 905177 h 1690561"/>
              <a:gd name="connsiteX49" fmla="*/ 788826 w 1538119"/>
              <a:gd name="connsiteY49" fmla="*/ 846541 h 1690561"/>
              <a:gd name="connsiteX50" fmla="*/ 804019 w 1538119"/>
              <a:gd name="connsiteY50" fmla="*/ 834949 h 1690561"/>
              <a:gd name="connsiteX51" fmla="*/ 748518 w 1538119"/>
              <a:gd name="connsiteY51" fmla="*/ 770875 h 1690561"/>
              <a:gd name="connsiteX52" fmla="*/ 723392 w 1538119"/>
              <a:gd name="connsiteY52" fmla="*/ 771780 h 1690561"/>
              <a:gd name="connsiteX53" fmla="*/ 495234 w 1538119"/>
              <a:gd name="connsiteY53" fmla="*/ 712742 h 1690561"/>
              <a:gd name="connsiteX54" fmla="*/ 182129 w 1538119"/>
              <a:gd name="connsiteY54" fmla="*/ 604775 h 1690561"/>
              <a:gd name="connsiteX55" fmla="*/ 20813 w 1538119"/>
              <a:gd name="connsiteY55" fmla="*/ 412339 h 1690561"/>
              <a:gd name="connsiteX56" fmla="*/ 139177 w 1538119"/>
              <a:gd name="connsiteY56" fmla="*/ 380547 h 1690561"/>
              <a:gd name="connsiteX57" fmla="*/ 182734 w 1538119"/>
              <a:gd name="connsiteY57" fmla="*/ 381437 h 1690561"/>
              <a:gd name="connsiteX58" fmla="*/ 247545 w 1538119"/>
              <a:gd name="connsiteY58" fmla="*/ 411704 h 1690561"/>
              <a:gd name="connsiteX59" fmla="*/ 537150 w 1538119"/>
              <a:gd name="connsiteY59" fmla="*/ 496173 h 1690561"/>
              <a:gd name="connsiteX60" fmla="*/ 779758 w 1538119"/>
              <a:gd name="connsiteY60" fmla="*/ 767995 h 1690561"/>
              <a:gd name="connsiteX61" fmla="*/ 779630 w 1538119"/>
              <a:gd name="connsiteY61" fmla="*/ 768012 h 1690561"/>
              <a:gd name="connsiteX62" fmla="*/ 816504 w 1538119"/>
              <a:gd name="connsiteY62" fmla="*/ 800145 h 1690561"/>
              <a:gd name="connsiteX63" fmla="*/ 830937 w 1538119"/>
              <a:gd name="connsiteY63" fmla="*/ 814410 h 1690561"/>
              <a:gd name="connsiteX64" fmla="*/ 831837 w 1538119"/>
              <a:gd name="connsiteY64" fmla="*/ 813723 h 1690561"/>
              <a:gd name="connsiteX65" fmla="*/ 831328 w 1538119"/>
              <a:gd name="connsiteY65" fmla="*/ 814797 h 1690561"/>
              <a:gd name="connsiteX66" fmla="*/ 889954 w 1538119"/>
              <a:gd name="connsiteY66" fmla="*/ 872742 h 1690561"/>
              <a:gd name="connsiteX67" fmla="*/ 968671 w 1538119"/>
              <a:gd name="connsiteY67" fmla="*/ 964966 h 1690561"/>
              <a:gd name="connsiteX68" fmla="*/ 968919 w 1538119"/>
              <a:gd name="connsiteY68" fmla="*/ 965316 h 1690561"/>
              <a:gd name="connsiteX69" fmla="*/ 966182 w 1538119"/>
              <a:gd name="connsiteY69" fmla="*/ 959999 h 1690561"/>
              <a:gd name="connsiteX70" fmla="*/ 1023637 w 1538119"/>
              <a:gd name="connsiteY70" fmla="*/ 717187 h 1690561"/>
              <a:gd name="connsiteX71" fmla="*/ 1086512 w 1538119"/>
              <a:gd name="connsiteY71" fmla="*/ 416149 h 1690561"/>
              <a:gd name="connsiteX72" fmla="*/ 1186809 w 1538119"/>
              <a:gd name="connsiteY72" fmla="*/ 302813 h 1690561"/>
              <a:gd name="connsiteX73" fmla="*/ 720059 w 1538119"/>
              <a:gd name="connsiteY73" fmla="*/ 1429 h 1690561"/>
              <a:gd name="connsiteX74" fmla="*/ 862956 w 1538119"/>
              <a:gd name="connsiteY74" fmla="*/ 235781 h 1690561"/>
              <a:gd name="connsiteX75" fmla="*/ 908049 w 1538119"/>
              <a:gd name="connsiteY75" fmla="*/ 560952 h 1690561"/>
              <a:gd name="connsiteX76" fmla="*/ 818499 w 1538119"/>
              <a:gd name="connsiteY76" fmla="*/ 800385 h 1690561"/>
              <a:gd name="connsiteX77" fmla="*/ 796271 w 1538119"/>
              <a:gd name="connsiteY77" fmla="*/ 610491 h 1690561"/>
              <a:gd name="connsiteX78" fmla="*/ 680048 w 1538119"/>
              <a:gd name="connsiteY78" fmla="*/ 305007 h 1690561"/>
              <a:gd name="connsiteX79" fmla="*/ 720059 w 1538119"/>
              <a:gd name="connsiteY79" fmla="*/ 1429 h 1690561"/>
            </a:gdLst>
            <a:rect l="l" t="t" r="r" b="b"/>
            <a:pathLst>
              <a:path w="1538119" h="1690561">
                <a:moveTo>
                  <a:pt x="1107860" y="1185719"/>
                </a:moveTo>
                <a:lnTo>
                  <a:pt x="1489801" y="1626651"/>
                </a:lnTo>
                <a:cubicBezTo>
                  <a:pt x="1489801" y="1626651"/>
                  <a:pt x="1320100" y="1533778"/>
                  <a:pt x="1167479" y="1291443"/>
                </a:cubicBezTo>
                <a:close/>
                <a:moveTo>
                  <a:pt x="1155029" y="964931"/>
                </a:moveTo>
                <a:cubicBezTo>
                  <a:pt x="1167498" y="965938"/>
                  <a:pt x="1180667" y="968528"/>
                  <a:pt x="1194480" y="973132"/>
                </a:cubicBezTo>
                <a:cubicBezTo>
                  <a:pt x="1305622" y="1010603"/>
                  <a:pt x="1379929" y="943283"/>
                  <a:pt x="1443439" y="1037277"/>
                </a:cubicBezTo>
                <a:cubicBezTo>
                  <a:pt x="1506949" y="1131907"/>
                  <a:pt x="1567918" y="1202403"/>
                  <a:pt x="1522191" y="1197323"/>
                </a:cubicBezTo>
                <a:cubicBezTo>
                  <a:pt x="1476464" y="1192242"/>
                  <a:pt x="1459951" y="1094436"/>
                  <a:pt x="1345633" y="1124921"/>
                </a:cubicBezTo>
                <a:cubicBezTo>
                  <a:pt x="1231315" y="1154771"/>
                  <a:pt x="1139861" y="954079"/>
                  <a:pt x="1014746" y="1028386"/>
                </a:cubicBezTo>
                <a:cubicBezTo>
                  <a:pt x="1014746" y="1028386"/>
                  <a:pt x="1067747" y="957881"/>
                  <a:pt x="1155029" y="964931"/>
                </a:cubicBezTo>
                <a:close/>
                <a:moveTo>
                  <a:pt x="1186809" y="302813"/>
                </a:moveTo>
                <a:cubicBezTo>
                  <a:pt x="1191463" y="301712"/>
                  <a:pt x="1194797" y="302943"/>
                  <a:pt x="1197655" y="305007"/>
                </a:cubicBezTo>
                <a:cubicBezTo>
                  <a:pt x="1209722" y="313263"/>
                  <a:pt x="1234490" y="412974"/>
                  <a:pt x="1261165" y="537454"/>
                </a:cubicBezTo>
                <a:cubicBezTo>
                  <a:pt x="1287839" y="661933"/>
                  <a:pt x="1151292" y="649866"/>
                  <a:pt x="1144941" y="730524"/>
                </a:cubicBezTo>
                <a:cubicBezTo>
                  <a:pt x="1138828" y="801100"/>
                  <a:pt x="1029145" y="868272"/>
                  <a:pt x="983950" y="936294"/>
                </a:cubicBezTo>
                <a:lnTo>
                  <a:pt x="969035" y="965481"/>
                </a:lnTo>
                <a:lnTo>
                  <a:pt x="985293" y="988492"/>
                </a:lnTo>
                <a:lnTo>
                  <a:pt x="986801" y="989010"/>
                </a:lnTo>
                <a:lnTo>
                  <a:pt x="986499" y="990199"/>
                </a:lnTo>
                <a:lnTo>
                  <a:pt x="1034161" y="1057659"/>
                </a:lnTo>
                <a:lnTo>
                  <a:pt x="1034434" y="1057601"/>
                </a:lnTo>
                <a:lnTo>
                  <a:pt x="1034215" y="1057734"/>
                </a:lnTo>
                <a:lnTo>
                  <a:pt x="1038395" y="1063651"/>
                </a:lnTo>
                <a:cubicBezTo>
                  <a:pt x="1061118" y="1099190"/>
                  <a:pt x="1083099" y="1137386"/>
                  <a:pt x="1103660" y="1178270"/>
                </a:cubicBezTo>
                <a:lnTo>
                  <a:pt x="1107860" y="1185719"/>
                </a:lnTo>
                <a:lnTo>
                  <a:pt x="1013383" y="1076649"/>
                </a:lnTo>
                <a:lnTo>
                  <a:pt x="1008157" y="1082370"/>
                </a:lnTo>
                <a:cubicBezTo>
                  <a:pt x="994899" y="1102217"/>
                  <a:pt x="981403" y="1136989"/>
                  <a:pt x="980450" y="1196688"/>
                </a:cubicBezTo>
                <a:cubicBezTo>
                  <a:pt x="978545" y="1316087"/>
                  <a:pt x="902968" y="1331329"/>
                  <a:pt x="877564" y="1423419"/>
                </a:cubicBezTo>
                <a:cubicBezTo>
                  <a:pt x="852160" y="1516143"/>
                  <a:pt x="912495" y="1613949"/>
                  <a:pt x="826756" y="1679364"/>
                </a:cubicBezTo>
                <a:cubicBezTo>
                  <a:pt x="826756" y="1679364"/>
                  <a:pt x="803258" y="1723186"/>
                  <a:pt x="811514" y="1637447"/>
                </a:cubicBezTo>
                <a:cubicBezTo>
                  <a:pt x="819770" y="1551709"/>
                  <a:pt x="676873" y="1401190"/>
                  <a:pt x="786110" y="1301480"/>
                </a:cubicBezTo>
                <a:cubicBezTo>
                  <a:pt x="881137" y="1214233"/>
                  <a:pt x="908089" y="1098783"/>
                  <a:pt x="993755" y="1066179"/>
                </a:cubicBezTo>
                <a:lnTo>
                  <a:pt x="1002683" y="1064296"/>
                </a:lnTo>
                <a:lnTo>
                  <a:pt x="963860" y="1019477"/>
                </a:lnTo>
                <a:lnTo>
                  <a:pt x="954798" y="1027123"/>
                </a:lnTo>
                <a:cubicBezTo>
                  <a:pt x="934554" y="1042399"/>
                  <a:pt x="901539" y="1062285"/>
                  <a:pt x="847714" y="1086816"/>
                </a:cubicBezTo>
                <a:cubicBezTo>
                  <a:pt x="704181" y="1152231"/>
                  <a:pt x="709897" y="1262103"/>
                  <a:pt x="607011" y="1257023"/>
                </a:cubicBezTo>
                <a:cubicBezTo>
                  <a:pt x="504125" y="1251942"/>
                  <a:pt x="366308" y="1337045"/>
                  <a:pt x="420292" y="1248131"/>
                </a:cubicBezTo>
                <a:cubicBezTo>
                  <a:pt x="436804" y="1220822"/>
                  <a:pt x="698466" y="1102058"/>
                  <a:pt x="784204" y="1023306"/>
                </a:cubicBezTo>
                <a:cubicBezTo>
                  <a:pt x="827074" y="983612"/>
                  <a:pt x="877723" y="975038"/>
                  <a:pt x="917655" y="976388"/>
                </a:cubicBezTo>
                <a:lnTo>
                  <a:pt x="927737" y="977775"/>
                </a:lnTo>
                <a:lnTo>
                  <a:pt x="814650" y="847221"/>
                </a:lnTo>
                <a:lnTo>
                  <a:pt x="813082" y="850182"/>
                </a:lnTo>
                <a:cubicBezTo>
                  <a:pt x="775750" y="916451"/>
                  <a:pt x="683224" y="1052203"/>
                  <a:pt x="540326" y="1077925"/>
                </a:cubicBezTo>
                <a:cubicBezTo>
                  <a:pt x="349796" y="1112855"/>
                  <a:pt x="380280" y="1011874"/>
                  <a:pt x="260882" y="992821"/>
                </a:cubicBezTo>
                <a:cubicBezTo>
                  <a:pt x="141483" y="974403"/>
                  <a:pt x="79244" y="1019495"/>
                  <a:pt x="116079" y="965512"/>
                </a:cubicBezTo>
                <a:cubicBezTo>
                  <a:pt x="152915" y="911528"/>
                  <a:pt x="170062" y="790859"/>
                  <a:pt x="302799" y="835952"/>
                </a:cubicBezTo>
                <a:cubicBezTo>
                  <a:pt x="435535" y="881678"/>
                  <a:pt x="459033" y="975674"/>
                  <a:pt x="549853" y="905177"/>
                </a:cubicBezTo>
                <a:cubicBezTo>
                  <a:pt x="629875" y="844605"/>
                  <a:pt x="693365" y="904622"/>
                  <a:pt x="788826" y="846541"/>
                </a:cubicBezTo>
                <a:lnTo>
                  <a:pt x="804019" y="834949"/>
                </a:lnTo>
                <a:lnTo>
                  <a:pt x="748518" y="770875"/>
                </a:lnTo>
                <a:lnTo>
                  <a:pt x="723392" y="771780"/>
                </a:lnTo>
                <a:cubicBezTo>
                  <a:pt x="666214" y="772133"/>
                  <a:pt x="575018" y="763153"/>
                  <a:pt x="495234" y="712742"/>
                </a:cubicBezTo>
                <a:cubicBezTo>
                  <a:pt x="367578" y="631449"/>
                  <a:pt x="296447" y="739416"/>
                  <a:pt x="182129" y="604775"/>
                </a:cubicBezTo>
                <a:cubicBezTo>
                  <a:pt x="67811" y="470133"/>
                  <a:pt x="-48413" y="421230"/>
                  <a:pt x="20813" y="412339"/>
                </a:cubicBezTo>
                <a:cubicBezTo>
                  <a:pt x="59753" y="407695"/>
                  <a:pt x="97286" y="386171"/>
                  <a:pt x="139177" y="380547"/>
                </a:cubicBezTo>
                <a:cubicBezTo>
                  <a:pt x="153140" y="378673"/>
                  <a:pt x="167588" y="378565"/>
                  <a:pt x="182734" y="381437"/>
                </a:cubicBezTo>
                <a:cubicBezTo>
                  <a:pt x="202929" y="385268"/>
                  <a:pt x="224364" y="394397"/>
                  <a:pt x="247545" y="411704"/>
                </a:cubicBezTo>
                <a:cubicBezTo>
                  <a:pt x="340269" y="480295"/>
                  <a:pt x="367578" y="470133"/>
                  <a:pt x="537150" y="496173"/>
                </a:cubicBezTo>
                <a:cubicBezTo>
                  <a:pt x="707357" y="521577"/>
                  <a:pt x="779758" y="767995"/>
                  <a:pt x="779758" y="767995"/>
                </a:cubicBezTo>
                <a:lnTo>
                  <a:pt x="779630" y="768012"/>
                </a:lnTo>
                <a:lnTo>
                  <a:pt x="816504" y="800145"/>
                </a:lnTo>
                <a:lnTo>
                  <a:pt x="830937" y="814410"/>
                </a:lnTo>
                <a:lnTo>
                  <a:pt x="831837" y="813723"/>
                </a:lnTo>
                <a:lnTo>
                  <a:pt x="831328" y="814797"/>
                </a:lnTo>
                <a:lnTo>
                  <a:pt x="889954" y="872742"/>
                </a:lnTo>
                <a:cubicBezTo>
                  <a:pt x="915636" y="900196"/>
                  <a:pt x="942196" y="930922"/>
                  <a:pt x="968671" y="964966"/>
                </a:cubicBezTo>
                <a:lnTo>
                  <a:pt x="968919" y="965316"/>
                </a:lnTo>
                <a:lnTo>
                  <a:pt x="966182" y="959999"/>
                </a:lnTo>
                <a:cubicBezTo>
                  <a:pt x="954173" y="934818"/>
                  <a:pt x="913050" y="827218"/>
                  <a:pt x="1023637" y="717187"/>
                </a:cubicBezTo>
                <a:cubicBezTo>
                  <a:pt x="1150022" y="591437"/>
                  <a:pt x="1005219" y="530467"/>
                  <a:pt x="1086512" y="416149"/>
                </a:cubicBezTo>
                <a:cubicBezTo>
                  <a:pt x="1147006" y="330410"/>
                  <a:pt x="1172846" y="306118"/>
                  <a:pt x="1186809" y="302813"/>
                </a:cubicBezTo>
                <a:close/>
                <a:moveTo>
                  <a:pt x="720059" y="1429"/>
                </a:moveTo>
                <a:cubicBezTo>
                  <a:pt x="765786" y="-10003"/>
                  <a:pt x="784204" y="45251"/>
                  <a:pt x="862956" y="235781"/>
                </a:cubicBezTo>
                <a:cubicBezTo>
                  <a:pt x="941709" y="426311"/>
                  <a:pt x="872483" y="427581"/>
                  <a:pt x="908049" y="560952"/>
                </a:cubicBezTo>
                <a:cubicBezTo>
                  <a:pt x="942980" y="693054"/>
                  <a:pt x="818499" y="800385"/>
                  <a:pt x="818499" y="800385"/>
                </a:cubicBezTo>
                <a:cubicBezTo>
                  <a:pt x="818499" y="800385"/>
                  <a:pt x="847079" y="684797"/>
                  <a:pt x="796271" y="610491"/>
                </a:cubicBezTo>
                <a:cubicBezTo>
                  <a:pt x="746098" y="536184"/>
                  <a:pt x="628605" y="452350"/>
                  <a:pt x="680048" y="305007"/>
                </a:cubicBezTo>
                <a:cubicBezTo>
                  <a:pt x="731491" y="157664"/>
                  <a:pt x="674332" y="12861"/>
                  <a:pt x="720059" y="1429"/>
                </a:cubicBezTo>
                <a:close/>
              </a:path>
            </a:pathLst>
          </a:custGeom>
          <a:solidFill>
            <a:schemeClr val="bg1"/>
          </a:solidFill>
          <a:ln w="16547" cap="rnd">
            <a:noFill/>
            <a:miter/>
          </a:ln>
        </p:spPr>
        <p:txBody>
          <a:bodyPr vert="horz" wrap="square" lIns="91440" tIns="45720" rIns="91440" bIns="45720" rtlCol="0" anchor="ctr"/>
          <a:lstStyle/>
          <a:p>
            <a:pPr algn="l"/>
            <a:endParaRPr kumimoji="1" lang="zh-CN" altLang="en-US"/>
          </a:p>
        </p:txBody>
      </p:sp>
      <p:sp>
        <p:nvSpPr>
          <p:cNvPr id="24" name="标题 1"/>
          <p:cNvSpPr txBox="1"/>
          <p:nvPr/>
        </p:nvSpPr>
        <p:spPr>
          <a:xfrm rot="0" flipH="0" flipV="0">
            <a:off x="1034050" y="816704"/>
            <a:ext cx="1550120" cy="2041194"/>
          </a:xfrm>
          <a:prstGeom prst="rect">
            <a:avLst/>
          </a:prstGeom>
          <a:noFill/>
          <a:ln>
            <a:noFill/>
          </a:ln>
          <a:effectLst/>
        </p:spPr>
        <p:txBody>
          <a:bodyPr vert="horz" wrap="square" lIns="0" tIns="0" rIns="0" bIns="0" rtlCol="0" anchor="b"/>
          <a:lstStyle/>
          <a:p>
            <a:pPr algn="l"/>
            <a:r>
              <a:rPr kumimoji="1" lang="en-US" altLang="zh-CN" sz="8000">
                <a:ln w="3175">
                  <a:noFill/>
                </a:ln>
                <a:solidFill>
                  <a:srgbClr val="007CB2">
                    <a:alpha val="100000"/>
                  </a:srgbClr>
                </a:solidFill>
                <a:latin typeface="HelloFont WenYiHei"/>
                <a:ea typeface="HelloFont WenYiHei"/>
                <a:cs typeface="HelloFont WenYiHei"/>
              </a:rPr>
              <a:t>05</a:t>
            </a:r>
            <a:endParaRPr kumimoji="1" lang="zh-CN" altLang="en-US"/>
          </a:p>
        </p:txBody>
      </p:sp>
      <p:sp>
        <p:nvSpPr>
          <p:cNvPr id="25" name="标题 1"/>
          <p:cNvSpPr txBox="1"/>
          <p:nvPr/>
        </p:nvSpPr>
        <p:spPr>
          <a:xfrm rot="0" flipH="0" flipV="0">
            <a:off x="1048525" y="3127090"/>
            <a:ext cx="4688211" cy="1490630"/>
          </a:xfrm>
          <a:prstGeom prst="rect">
            <a:avLst/>
          </a:prstGeom>
          <a:noFill/>
          <a:ln>
            <a:noFill/>
          </a:ln>
          <a:effectLst/>
        </p:spPr>
        <p:txBody>
          <a:bodyPr vert="horz" wrap="square" lIns="0" tIns="0" rIns="0" bIns="0" rtlCol="0" anchor="t"/>
          <a:lstStyle/>
          <a:p>
            <a:pPr algn="l"/>
            <a:r>
              <a:rPr kumimoji="1" lang="en-US" altLang="zh-CN" sz="4000">
                <a:ln w="3175">
                  <a:noFill/>
                </a:ln>
                <a:solidFill>
                  <a:srgbClr val="007CB2">
                    <a:alpha val="100000"/>
                  </a:srgbClr>
                </a:solidFill>
                <a:latin typeface="HelloFont WenYiHei"/>
                <a:ea typeface="HelloFont WenYiHei"/>
                <a:cs typeface="HelloFont WenYiHei"/>
              </a:rPr>
              <a:t>反思与自我提升</a:t>
            </a:r>
            <a:endParaRPr kumimoji="1" lang="zh-CN" altLang="en-US"/>
          </a:p>
        </p:txBody>
      </p:sp>
      <p:sp>
        <p:nvSpPr>
          <p:cNvPr id="26" name="标题 1"/>
          <p:cNvSpPr txBox="1"/>
          <p:nvPr/>
        </p:nvSpPr>
        <p:spPr>
          <a:xfrm rot="0" flipH="0" flipV="0">
            <a:off x="6396737" y="210236"/>
            <a:ext cx="5312664" cy="348451"/>
          </a:xfrm>
          <a:prstGeom prst="roundRect">
            <a:avLst>
              <a:gd name="adj" fmla="val 50000"/>
            </a:avLst>
          </a:prstGeom>
          <a:solidFill>
            <a:schemeClr val="bg1"/>
          </a:solidFill>
          <a:ln w="12700" cap="sq">
            <a:solidFill>
              <a:schemeClr val="accent1"/>
            </a:solidFill>
            <a:miter/>
          </a:ln>
        </p:spPr>
        <p:txBody>
          <a:bodyPr vert="horz" wrap="square" lIns="91440" tIns="45720" rIns="91440" bIns="45720" rtlCol="0" anchor="ctr"/>
          <a:lstStyle/>
          <a:p>
            <a:pPr algn="ctr"/>
            <a:endParaRPr kumimoji="1" lang="zh-CN" altLang="en-US"/>
          </a:p>
        </p:txBody>
      </p:sp>
      <p:sp>
        <p:nvSpPr>
          <p:cNvPr id="27" name="标题 1"/>
          <p:cNvSpPr txBox="1"/>
          <p:nvPr/>
        </p:nvSpPr>
        <p:spPr>
          <a:xfrm rot="0" flipH="0" flipV="0">
            <a:off x="9637987" y="307517"/>
            <a:ext cx="1749562" cy="112897"/>
          </a:xfrm>
          <a:prstGeom prst="rect">
            <a:avLst/>
          </a:prstGeom>
          <a:noFill/>
          <a:ln>
            <a:noFill/>
          </a:ln>
        </p:spPr>
        <p:txBody>
          <a:bodyPr vert="horz" wrap="square" lIns="0" tIns="0" rIns="0" bIns="0" rtlCol="0" anchor="ctr"/>
          <a:lstStyle/>
          <a:p>
            <a:pPr algn="ctr"/>
            <a:r>
              <a:rPr kumimoji="1" lang="en-US" altLang="zh-CN" sz="1000">
                <a:ln w="12700">
                  <a:noFill/>
                </a:ln>
                <a:solidFill>
                  <a:srgbClr val="404040">
                    <a:alpha val="100000"/>
                  </a:srgbClr>
                </a:solidFill>
                <a:latin typeface="OPPOSans R"/>
                <a:ea typeface="OPPOSans R"/>
                <a:cs typeface="OPPOSans R"/>
              </a:rPr>
              <a:t>PowerPoint design</a:t>
            </a:r>
            <a:endParaRPr kumimoji="1" lang="zh-CN" altLang="en-US"/>
          </a:p>
        </p:txBody>
      </p:sp>
      <p:sp>
        <p:nvSpPr>
          <p:cNvPr id="28" name="标题 1"/>
          <p:cNvSpPr txBox="1"/>
          <p:nvPr/>
        </p:nvSpPr>
        <p:spPr>
          <a:xfrm rot="0" flipH="1" flipV="1">
            <a:off x="6867547" y="491829"/>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2"/>
          </a:solidFill>
          <a:ln w="12700" cap="sq">
            <a:noFill/>
            <a:miter/>
          </a:ln>
        </p:spPr>
        <p:txBody>
          <a:bodyPr vert="horz" wrap="square" lIns="91440" tIns="45720" rIns="91440" bIns="45720" rtlCol="0" anchor="ctr"/>
          <a:lstStyle/>
          <a:p>
            <a:pPr algn="l"/>
            <a:endParaRPr kumimoji="1" lang="zh-CN" altLang="en-US"/>
          </a:p>
        </p:txBody>
      </p:sp>
      <p:pic>
        <p:nvPicPr>
          <p:cNvPr id="29" name=""/>
          <p:cNvPicPr>
            <a:picLocks noChangeAspect="1"/>
          </p:cNvPicPr>
          <p:nvPr/>
        </p:nvPicPr>
        <p:blipFill>
          <a:blip r:embed="rId2">
            <a:alphaModFix amt="100000"/>
          </a:blip>
          <a:srcRect l="0" t="0" r="0" b="0"/>
          <a:stretch>
            <a:fillRect/>
          </a:stretch>
        </p:blipFill>
        <p:spPr>
          <a:xfrm rot="0" flipH="0" flipV="0">
            <a:off x="6760308" y="1005451"/>
            <a:ext cx="4408383" cy="5875034"/>
          </a:xfrm>
          <a:prstGeom prst="rect">
            <a:avLst/>
          </a:prstGeom>
          <a:noFill/>
          <a:ln>
            <a:noFill/>
          </a:ln>
        </p:spPr>
      </p:pic>
    </p:spTree>
  </p:cSl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endParaRPr kumimoji="1" lang="zh-CN" altLang="en-US"/>
          </a:p>
        </p:txBody>
      </p:sp>
      <p:sp>
        <p:nvSpPr>
          <p:cNvPr id="3" name="标题 1"/>
          <p:cNvSpPr txBox="1"/>
          <p:nvPr/>
        </p:nvSpPr>
        <p:spPr>
          <a:xfrm rot="0" flipH="0" flipV="0">
            <a:off x="4515752" y="2635153"/>
            <a:ext cx="3252071" cy="2866913"/>
          </a:xfrm>
          <a:prstGeom prst="roundRect">
            <a:avLst>
              <a:gd name="adj" fmla="val 3278"/>
            </a:avLst>
          </a:prstGeom>
          <a:solidFill>
            <a:schemeClr val="bg1"/>
          </a:solidFill>
          <a:ln w="12700" cap="sq">
            <a:solidFill>
              <a:schemeClr val="accent2"/>
            </a:solidFill>
            <a:miter/>
          </a:ln>
        </p:spPr>
        <p:txBody>
          <a:bodyPr vert="horz" wrap="square" lIns="91440" tIns="45720" rIns="91440" bIns="45720" rtlCol="0" anchor="ctr"/>
          <a:lstStyle/>
          <a:p>
            <a:pPr algn="ctr"/>
            <a:endParaRPr kumimoji="1" lang="zh-CN" altLang="en-US"/>
          </a:p>
        </p:txBody>
      </p:sp>
      <p:sp>
        <p:nvSpPr>
          <p:cNvPr id="4" name="标题 1"/>
          <p:cNvSpPr txBox="1"/>
          <p:nvPr/>
        </p:nvSpPr>
        <p:spPr>
          <a:xfrm rot="0" flipH="0" flipV="0">
            <a:off x="8235355" y="2075567"/>
            <a:ext cx="3252071" cy="2866913"/>
          </a:xfrm>
          <a:prstGeom prst="roundRect">
            <a:avLst>
              <a:gd name="adj" fmla="val 3278"/>
            </a:avLst>
          </a:prstGeom>
          <a:solidFill>
            <a:schemeClr val="bg1"/>
          </a:solidFill>
          <a:ln w="12700" cap="sq">
            <a:solidFill>
              <a:schemeClr val="accent1"/>
            </a:solidFill>
            <a:miter/>
          </a:ln>
        </p:spPr>
        <p:txBody>
          <a:bodyPr vert="horz" wrap="square" lIns="91440" tIns="45720" rIns="91440" bIns="45720" rtlCol="0" anchor="ctr"/>
          <a:lstStyle/>
          <a:p>
            <a:pPr algn="ctr"/>
            <a:endParaRPr kumimoji="1" lang="zh-CN" altLang="en-US"/>
          </a:p>
        </p:txBody>
      </p:sp>
      <p:sp>
        <p:nvSpPr>
          <p:cNvPr id="5" name="标题 1"/>
          <p:cNvSpPr txBox="1"/>
          <p:nvPr/>
        </p:nvSpPr>
        <p:spPr>
          <a:xfrm rot="0" flipH="0" flipV="0">
            <a:off x="796149" y="2075567"/>
            <a:ext cx="3252071" cy="2866913"/>
          </a:xfrm>
          <a:prstGeom prst="roundRect">
            <a:avLst>
              <a:gd name="adj" fmla="val 3278"/>
            </a:avLst>
          </a:prstGeom>
          <a:solidFill>
            <a:schemeClr val="bg1"/>
          </a:solidFill>
          <a:ln w="12700" cap="sq">
            <a:solidFill>
              <a:schemeClr val="accent1"/>
            </a:solidFill>
            <a:miter/>
          </a:ln>
        </p:spPr>
        <p:txBody>
          <a:bodyPr vert="horz" wrap="square" lIns="91440" tIns="45720" rIns="91440" bIns="45720" rtlCol="0" anchor="ctr"/>
          <a:lstStyle/>
          <a:p>
            <a:pPr algn="ctr"/>
            <a:endParaRPr kumimoji="1" lang="zh-CN" altLang="en-US"/>
          </a:p>
        </p:txBody>
      </p:sp>
      <p:sp>
        <p:nvSpPr>
          <p:cNvPr id="6" name="标题 1"/>
          <p:cNvSpPr txBox="1"/>
          <p:nvPr/>
        </p:nvSpPr>
        <p:spPr>
          <a:xfrm rot="0" flipH="0" flipV="0">
            <a:off x="879946" y="1515981"/>
            <a:ext cx="955732" cy="955730"/>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endParaRPr kumimoji="1" lang="zh-CN" altLang="en-US"/>
          </a:p>
        </p:txBody>
      </p:sp>
      <p:sp>
        <p:nvSpPr>
          <p:cNvPr id="7" name="标题 1"/>
          <p:cNvSpPr txBox="1"/>
          <p:nvPr/>
        </p:nvSpPr>
        <p:spPr>
          <a:xfrm rot="0" flipH="0" flipV="0">
            <a:off x="4599547" y="2075567"/>
            <a:ext cx="955732" cy="955730"/>
          </a:xfrm>
          <a:prstGeom prst="ellipse">
            <a:avLst/>
          </a:prstGeom>
          <a:solidFill>
            <a:schemeClr val="accent2">
              <a:lumMod val="20000"/>
              <a:lumOff val="80000"/>
            </a:schemeClr>
          </a:solidFill>
          <a:ln w="12700" cap="sq">
            <a:noFill/>
            <a:miter/>
          </a:ln>
        </p:spPr>
        <p:txBody>
          <a:bodyPr vert="horz" wrap="square" lIns="91440" tIns="45720" rIns="91440" bIns="45720" rtlCol="0" anchor="ctr"/>
          <a:lstStyle/>
          <a:p>
            <a:pPr algn="ctr"/>
            <a:endParaRPr kumimoji="1" lang="zh-CN" altLang="en-US"/>
          </a:p>
        </p:txBody>
      </p:sp>
      <p:sp>
        <p:nvSpPr>
          <p:cNvPr id="8" name="标题 1"/>
          <p:cNvSpPr txBox="1"/>
          <p:nvPr/>
        </p:nvSpPr>
        <p:spPr>
          <a:xfrm rot="0" flipH="0" flipV="0">
            <a:off x="8319150" y="1515981"/>
            <a:ext cx="955732" cy="955730"/>
          </a:xfrm>
          <a:prstGeom prst="ellipse">
            <a:avLst/>
          </a:prstGeom>
          <a:solidFill>
            <a:schemeClr val="accent1">
              <a:lumMod val="20000"/>
              <a:lumOff val="80000"/>
            </a:schemeClr>
          </a:solidFill>
          <a:ln w="12700" cap="sq">
            <a:noFill/>
            <a:miter/>
          </a:ln>
        </p:spPr>
        <p:txBody>
          <a:bodyPr vert="horz" wrap="square" lIns="91440" tIns="45720" rIns="91440" bIns="45720" rtlCol="0" anchor="ctr"/>
          <a:lstStyle/>
          <a:p>
            <a:pPr algn="ctr"/>
            <a:endParaRPr kumimoji="1" lang="zh-CN" altLang="en-US"/>
          </a:p>
        </p:txBody>
      </p:sp>
      <p:sp>
        <p:nvSpPr>
          <p:cNvPr id="9" name="标题 1"/>
          <p:cNvSpPr txBox="1"/>
          <p:nvPr/>
        </p:nvSpPr>
        <p:spPr>
          <a:xfrm rot="0" flipH="0" flipV="0">
            <a:off x="4411478" y="2553432"/>
            <a:ext cx="3252071" cy="2866913"/>
          </a:xfrm>
          <a:prstGeom prst="roundRect">
            <a:avLst>
              <a:gd name="adj" fmla="val 3278"/>
            </a:avLst>
          </a:prstGeom>
          <a:solidFill>
            <a:schemeClr val="bg1"/>
          </a:solidFill>
          <a:ln w="12700" cap="sq">
            <a:solidFill>
              <a:schemeClr val="accent2"/>
            </a:solidFill>
            <a:miter/>
          </a:ln>
        </p:spPr>
        <p:txBody>
          <a:bodyPr vert="horz" wrap="square" lIns="91440" tIns="45720" rIns="91440" bIns="45720" rtlCol="0" anchor="ctr"/>
          <a:lstStyle/>
          <a:p>
            <a:pPr algn="ctr"/>
            <a:endParaRPr kumimoji="1" lang="zh-CN" altLang="en-US"/>
          </a:p>
        </p:txBody>
      </p:sp>
      <p:sp>
        <p:nvSpPr>
          <p:cNvPr id="10" name="标题 1"/>
          <p:cNvSpPr txBox="1"/>
          <p:nvPr/>
        </p:nvSpPr>
        <p:spPr>
          <a:xfrm rot="0" flipH="0" flipV="0">
            <a:off x="8131080" y="1993846"/>
            <a:ext cx="3252071" cy="2866913"/>
          </a:xfrm>
          <a:prstGeom prst="roundRect">
            <a:avLst>
              <a:gd name="adj" fmla="val 3278"/>
            </a:avLst>
          </a:prstGeom>
          <a:solidFill>
            <a:schemeClr val="bg1"/>
          </a:solidFill>
          <a:ln w="12700" cap="sq">
            <a:solidFill>
              <a:schemeClr val="accent1"/>
            </a:solidFill>
            <a:miter/>
          </a:ln>
        </p:spPr>
        <p:txBody>
          <a:bodyPr vert="horz" wrap="square" lIns="91440" tIns="45720" rIns="91440" bIns="45720" rtlCol="0" anchor="ctr"/>
          <a:lstStyle/>
          <a:p>
            <a:pPr algn="ctr"/>
            <a:endParaRPr kumimoji="1" lang="zh-CN" altLang="en-US"/>
          </a:p>
        </p:txBody>
      </p:sp>
      <p:sp>
        <p:nvSpPr>
          <p:cNvPr id="11" name="标题 1"/>
          <p:cNvSpPr txBox="1"/>
          <p:nvPr/>
        </p:nvSpPr>
        <p:spPr>
          <a:xfrm rot="0" flipH="0" flipV="0">
            <a:off x="691875" y="1993846"/>
            <a:ext cx="3252071" cy="2866913"/>
          </a:xfrm>
          <a:prstGeom prst="roundRect">
            <a:avLst>
              <a:gd name="adj" fmla="val 3278"/>
            </a:avLst>
          </a:prstGeom>
          <a:solidFill>
            <a:schemeClr val="bg1"/>
          </a:solidFill>
          <a:ln w="12700" cap="sq">
            <a:solidFill>
              <a:schemeClr val="accent1"/>
            </a:solidFill>
            <a:miter/>
          </a:ln>
        </p:spPr>
        <p:txBody>
          <a:bodyPr vert="horz" wrap="square" lIns="91440" tIns="45720" rIns="91440" bIns="45720" rtlCol="0" anchor="ctr"/>
          <a:lstStyle/>
          <a:p>
            <a:pPr algn="ctr"/>
            <a:endParaRPr kumimoji="1" lang="zh-CN" altLang="en-US"/>
          </a:p>
        </p:txBody>
      </p:sp>
      <p:sp>
        <p:nvSpPr>
          <p:cNvPr id="12" name="标题 1"/>
          <p:cNvSpPr txBox="1"/>
          <p:nvPr/>
        </p:nvSpPr>
        <p:spPr>
          <a:xfrm rot="0" flipH="0" flipV="0">
            <a:off x="843486" y="3196390"/>
            <a:ext cx="2948849" cy="1459359"/>
          </a:xfrm>
          <a:prstGeom prst="rect">
            <a:avLst/>
          </a:prstGeom>
          <a:noFill/>
          <a:ln cap="sq">
            <a:noFill/>
          </a:ln>
        </p:spPr>
        <p:txBody>
          <a:bodyPr vert="horz" wrap="square" lIns="0" tIns="0" rIns="0" bIns="0" rtlCol="0" anchor="t"/>
          <a:lstStyle/>
          <a:p>
            <a:pPr algn="l"/>
            <a:r>
              <a:rPr kumimoji="1" lang="en-US" altLang="zh-CN" sz="1015">
                <a:ln w="12700">
                  <a:noFill/>
                </a:ln>
                <a:solidFill>
                  <a:srgbClr val="262626">
                    <a:alpha val="100000"/>
                  </a:srgbClr>
                </a:solidFill>
                <a:latin typeface="Source Han Sans"/>
                <a:ea typeface="Source Han Sans"/>
                <a:cs typeface="Source Han Sans"/>
              </a:rPr>
              <a:t>我在课后会进行反思，思考自己在课堂上的表现和学习效果，这有助于我识别自己的优势和不足。
通过反思，我能够及时调整学习方法和策略，以提高学习效率和效果。
我的反思习惯使我能够在学习过程中不断进步，实现自我提升。</a:t>
            </a:r>
            <a:endParaRPr kumimoji="1" lang="zh-CN" altLang="en-US"/>
          </a:p>
        </p:txBody>
      </p:sp>
      <p:sp>
        <p:nvSpPr>
          <p:cNvPr id="13" name="标题 1"/>
          <p:cNvSpPr txBox="1"/>
          <p:nvPr/>
        </p:nvSpPr>
        <p:spPr>
          <a:xfrm rot="0" flipH="0" flipV="0">
            <a:off x="843487" y="2438116"/>
            <a:ext cx="2948848" cy="676571"/>
          </a:xfrm>
          <a:prstGeom prst="rect">
            <a:avLst/>
          </a:prstGeom>
          <a:noFill/>
          <a:ln cap="sq">
            <a:noFill/>
          </a:ln>
        </p:spPr>
        <p:txBody>
          <a:bodyPr vert="horz" wrap="square" lIns="0" tIns="0" rIns="0" bIns="0" rtlCol="0" anchor="b"/>
          <a:lstStyle/>
          <a:p>
            <a:pPr algn="l"/>
            <a:r>
              <a:rPr kumimoji="1" lang="en-US" altLang="zh-CN" sz="1600">
                <a:ln w="12700">
                  <a:noFill/>
                </a:ln>
                <a:solidFill>
                  <a:srgbClr val="007CB2">
                    <a:alpha val="100000"/>
                  </a:srgbClr>
                </a:solidFill>
                <a:latin typeface="Source Han Sans CN Bold"/>
                <a:ea typeface="Source Han Sans CN Bold"/>
                <a:cs typeface="Source Han Sans CN Bold"/>
              </a:rPr>
              <a:t>反思的重要性</a:t>
            </a:r>
            <a:endParaRPr kumimoji="1" lang="zh-CN" altLang="en-US"/>
          </a:p>
        </p:txBody>
      </p:sp>
      <p:sp>
        <p:nvSpPr>
          <p:cNvPr id="14" name="标题 1"/>
          <p:cNvSpPr txBox="1"/>
          <p:nvPr/>
        </p:nvSpPr>
        <p:spPr>
          <a:xfrm rot="0" flipH="0" flipV="0">
            <a:off x="4563089" y="3755976"/>
            <a:ext cx="2948849" cy="1459359"/>
          </a:xfrm>
          <a:prstGeom prst="rect">
            <a:avLst/>
          </a:prstGeom>
          <a:noFill/>
          <a:ln cap="sq">
            <a:noFill/>
          </a:ln>
        </p:spPr>
        <p:txBody>
          <a:bodyPr vert="horz" wrap="square" lIns="0" tIns="0" rIns="0" bIns="0" rtlCol="0" anchor="t"/>
          <a:lstStyle/>
          <a:p>
            <a:pPr algn="l"/>
            <a:r>
              <a:rPr kumimoji="1" lang="en-US" altLang="zh-CN" sz="895">
                <a:ln w="12700">
                  <a:noFill/>
                </a:ln>
                <a:solidFill>
                  <a:srgbClr val="262626">
                    <a:alpha val="100000"/>
                  </a:srgbClr>
                </a:solidFill>
                <a:latin typeface="Source Han Sans"/>
                <a:ea typeface="Source Han Sans"/>
                <a:cs typeface="Source Han Sans"/>
              </a:rPr>
              <a:t>我在反思时会关注自己在课堂上的发言、参与度、作业完成情况等多个方面，这有助于我全面评估自己的学习表现。
我还会思考自己在课堂上的学习态度和纪律情况，这有助于我保持积极的学习状态和良好的课堂行为。
我的反思内容还包括对课程内容的理解和掌握程度，这有助于我识别需要进一步学习和改进的地方。</a:t>
            </a:r>
            <a:endParaRPr kumimoji="1" lang="zh-CN" altLang="en-US"/>
          </a:p>
        </p:txBody>
      </p:sp>
      <p:sp>
        <p:nvSpPr>
          <p:cNvPr id="15" name="标题 1"/>
          <p:cNvSpPr txBox="1"/>
          <p:nvPr/>
        </p:nvSpPr>
        <p:spPr>
          <a:xfrm rot="0" flipH="0" flipV="0">
            <a:off x="4563089" y="2997702"/>
            <a:ext cx="2948848" cy="676571"/>
          </a:xfrm>
          <a:prstGeom prst="rect">
            <a:avLst/>
          </a:prstGeom>
          <a:noFill/>
          <a:ln cap="sq">
            <a:noFill/>
          </a:ln>
        </p:spPr>
        <p:txBody>
          <a:bodyPr vert="horz" wrap="square" lIns="0" tIns="0" rIns="0" bIns="0" rtlCol="0" anchor="b"/>
          <a:lstStyle/>
          <a:p>
            <a:pPr algn="l"/>
            <a:r>
              <a:rPr kumimoji="1" lang="en-US" altLang="zh-CN" sz="1600">
                <a:ln w="12700">
                  <a:noFill/>
                </a:ln>
                <a:solidFill>
                  <a:srgbClr val="FF9118">
                    <a:alpha val="100000"/>
                  </a:srgbClr>
                </a:solidFill>
                <a:latin typeface="Source Han Sans CN Bold"/>
                <a:ea typeface="Source Han Sans CN Bold"/>
                <a:cs typeface="Source Han Sans CN Bold"/>
              </a:rPr>
              <a:t>反思的内容</a:t>
            </a:r>
            <a:endParaRPr kumimoji="1" lang="zh-CN" altLang="en-US"/>
          </a:p>
        </p:txBody>
      </p:sp>
      <p:sp>
        <p:nvSpPr>
          <p:cNvPr id="16" name="标题 1"/>
          <p:cNvSpPr txBox="1"/>
          <p:nvPr/>
        </p:nvSpPr>
        <p:spPr>
          <a:xfrm rot="0" flipH="0" flipV="0">
            <a:off x="8282691" y="3196390"/>
            <a:ext cx="2948849" cy="1459359"/>
          </a:xfrm>
          <a:prstGeom prst="rect">
            <a:avLst/>
          </a:prstGeom>
          <a:noFill/>
          <a:ln cap="sq">
            <a:noFill/>
          </a:ln>
        </p:spPr>
        <p:txBody>
          <a:bodyPr vert="horz" wrap="square" lIns="0" tIns="0" rIns="0" bIns="0" rtlCol="0" anchor="t"/>
          <a:lstStyle/>
          <a:p>
            <a:pPr algn="l"/>
            <a:r>
              <a:rPr kumimoji="1" lang="en-US" altLang="zh-CN" sz="1015">
                <a:ln w="12700">
                  <a:noFill/>
                </a:ln>
                <a:solidFill>
                  <a:srgbClr val="262626">
                    <a:alpha val="100000"/>
                  </a:srgbClr>
                </a:solidFill>
                <a:latin typeface="Source Han Sans"/>
                <a:ea typeface="Source Han Sans"/>
                <a:cs typeface="Source Han Sans"/>
              </a:rPr>
              <a:t>我的反思不仅仅是对过去学习表现的回顾，更重要的是基于反思结果进行改进。
我会根据反思结果调整预习方法、课堂参与方式和作业完成策略，以实现更有效的学习。
我的反思和改进习惯使我能够在学习过程中不断适应和进步，这对于我的长期学术发展非常有益。</a:t>
            </a:r>
            <a:endParaRPr kumimoji="1" lang="zh-CN" altLang="en-US"/>
          </a:p>
        </p:txBody>
      </p:sp>
      <p:sp>
        <p:nvSpPr>
          <p:cNvPr id="17" name="标题 1"/>
          <p:cNvSpPr txBox="1"/>
          <p:nvPr/>
        </p:nvSpPr>
        <p:spPr>
          <a:xfrm rot="0" flipH="0" flipV="0">
            <a:off x="8282691" y="2438116"/>
            <a:ext cx="2948848" cy="676571"/>
          </a:xfrm>
          <a:prstGeom prst="rect">
            <a:avLst/>
          </a:prstGeom>
          <a:noFill/>
          <a:ln cap="sq">
            <a:noFill/>
          </a:ln>
        </p:spPr>
        <p:txBody>
          <a:bodyPr vert="horz" wrap="square" lIns="0" tIns="0" rIns="0" bIns="0" rtlCol="0" anchor="b"/>
          <a:lstStyle/>
          <a:p>
            <a:pPr algn="l"/>
            <a:r>
              <a:rPr kumimoji="1" lang="en-US" altLang="zh-CN" sz="1600">
                <a:ln w="12700">
                  <a:noFill/>
                </a:ln>
                <a:solidFill>
                  <a:srgbClr val="007CB2">
                    <a:alpha val="100000"/>
                  </a:srgbClr>
                </a:solidFill>
                <a:latin typeface="Source Han Sans CN Bold"/>
                <a:ea typeface="Source Han Sans CN Bold"/>
                <a:cs typeface="Source Han Sans CN Bold"/>
              </a:rPr>
              <a:t>反思与改进</a:t>
            </a:r>
            <a:endParaRPr kumimoji="1" lang="zh-CN" altLang="en-US"/>
          </a:p>
        </p:txBody>
      </p:sp>
      <p:sp>
        <p:nvSpPr>
          <p:cNvPr id="18" name="标题 1"/>
          <p:cNvSpPr txBox="1"/>
          <p:nvPr/>
        </p:nvSpPr>
        <p:spPr>
          <a:xfrm rot="0" flipH="0" flipV="0">
            <a:off x="843487" y="1577084"/>
            <a:ext cx="833523" cy="833523"/>
          </a:xfrm>
          <a:prstGeom prst="ellipse">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19" name="标题 1"/>
          <p:cNvSpPr txBox="1"/>
          <p:nvPr/>
        </p:nvSpPr>
        <p:spPr>
          <a:xfrm rot="0" flipH="0" flipV="0">
            <a:off x="4563089" y="2136670"/>
            <a:ext cx="833523" cy="833523"/>
          </a:xfrm>
          <a:prstGeom prst="ellipse">
            <a:avLst/>
          </a:prstGeom>
          <a:solidFill>
            <a:schemeClr val="accent2"/>
          </a:solidFill>
          <a:ln w="12700" cap="sq">
            <a:noFill/>
            <a:miter/>
          </a:ln>
        </p:spPr>
        <p:txBody>
          <a:bodyPr vert="horz" wrap="square" lIns="91440" tIns="45720" rIns="91440" bIns="45720" rtlCol="0" anchor="ctr"/>
          <a:lstStyle/>
          <a:p>
            <a:pPr algn="ctr"/>
            <a:endParaRPr kumimoji="1" lang="zh-CN" altLang="en-US"/>
          </a:p>
        </p:txBody>
      </p:sp>
      <p:sp>
        <p:nvSpPr>
          <p:cNvPr id="20" name="标题 1"/>
          <p:cNvSpPr txBox="1"/>
          <p:nvPr/>
        </p:nvSpPr>
        <p:spPr>
          <a:xfrm rot="0" flipH="0" flipV="0">
            <a:off x="8282693" y="1577084"/>
            <a:ext cx="833523" cy="833523"/>
          </a:xfrm>
          <a:prstGeom prst="ellipse">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21" name="标题 1"/>
          <p:cNvSpPr txBox="1"/>
          <p:nvPr/>
        </p:nvSpPr>
        <p:spPr>
          <a:xfrm rot="0" flipH="0" flipV="0">
            <a:off x="1063813" y="1797409"/>
            <a:ext cx="392873" cy="392873"/>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2" name="标题 1"/>
          <p:cNvSpPr txBox="1"/>
          <p:nvPr/>
        </p:nvSpPr>
        <p:spPr>
          <a:xfrm rot="0" flipH="0" flipV="0">
            <a:off x="4783414" y="2375339"/>
            <a:ext cx="392873" cy="356185"/>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3" name="标题 1"/>
          <p:cNvSpPr txBox="1"/>
          <p:nvPr/>
        </p:nvSpPr>
        <p:spPr>
          <a:xfrm rot="0" flipH="0" flipV="0">
            <a:off x="8503017" y="1812128"/>
            <a:ext cx="392873" cy="363435"/>
          </a:xfrm>
          <a:custGeom>
            <a:avLst/>
            <a:gdLst>
              <a:gd name="connsiteX0" fmla="*/ 56258 w 778320"/>
              <a:gd name="connsiteY0" fmla="*/ 333700 h 720001"/>
              <a:gd name="connsiteX1" fmla="*/ 56258 w 778320"/>
              <a:gd name="connsiteY1" fmla="*/ 627457 h 720001"/>
              <a:gd name="connsiteX2" fmla="*/ 66946 w 778320"/>
              <a:gd name="connsiteY2" fmla="*/ 653054 h 720001"/>
              <a:gd name="connsiteX3" fmla="*/ 92544 w 778320"/>
              <a:gd name="connsiteY3" fmla="*/ 663743 h 720001"/>
              <a:gd name="connsiteX4" fmla="*/ 685683 w 778320"/>
              <a:gd name="connsiteY4" fmla="*/ 663743 h 720001"/>
              <a:gd name="connsiteX5" fmla="*/ 711281 w 778320"/>
              <a:gd name="connsiteY5" fmla="*/ 653054 h 720001"/>
              <a:gd name="connsiteX6" fmla="*/ 721969 w 778320"/>
              <a:gd name="connsiteY6" fmla="*/ 627457 h 720001"/>
              <a:gd name="connsiteX7" fmla="*/ 721969 w 778320"/>
              <a:gd name="connsiteY7" fmla="*/ 333700 h 720001"/>
              <a:gd name="connsiteX8" fmla="*/ 92544 w 778320"/>
              <a:gd name="connsiteY8" fmla="*/ 142049 h 720001"/>
              <a:gd name="connsiteX9" fmla="*/ 56258 w 778320"/>
              <a:gd name="connsiteY9" fmla="*/ 178336 h 720001"/>
              <a:gd name="connsiteX10" fmla="*/ 56258 w 778320"/>
              <a:gd name="connsiteY10" fmla="*/ 277443 h 720001"/>
              <a:gd name="connsiteX11" fmla="*/ 721969 w 778320"/>
              <a:gd name="connsiteY11" fmla="*/ 277443 h 720001"/>
              <a:gd name="connsiteX12" fmla="*/ 721969 w 778320"/>
              <a:gd name="connsiteY12" fmla="*/ 178336 h 720001"/>
              <a:gd name="connsiteX13" fmla="*/ 685683 w 778320"/>
              <a:gd name="connsiteY13" fmla="*/ 142049 h 720001"/>
              <a:gd name="connsiteX14" fmla="*/ 561355 w 778320"/>
              <a:gd name="connsiteY14" fmla="*/ 142049 h 720001"/>
              <a:gd name="connsiteX15" fmla="*/ 561355 w 778320"/>
              <a:gd name="connsiteY15" fmla="*/ 201026 h 720001"/>
              <a:gd name="connsiteX16" fmla="*/ 533226 w 778320"/>
              <a:gd name="connsiteY16" fmla="*/ 229249 h 720001"/>
              <a:gd name="connsiteX17" fmla="*/ 505097 w 778320"/>
              <a:gd name="connsiteY17" fmla="*/ 201120 h 720001"/>
              <a:gd name="connsiteX18" fmla="*/ 505097 w 778320"/>
              <a:gd name="connsiteY18" fmla="*/ 142049 h 720001"/>
              <a:gd name="connsiteX19" fmla="*/ 273129 w 778320"/>
              <a:gd name="connsiteY19" fmla="*/ 142049 h 720001"/>
              <a:gd name="connsiteX20" fmla="*/ 273129 w 778320"/>
              <a:gd name="connsiteY20" fmla="*/ 201026 h 720001"/>
              <a:gd name="connsiteX21" fmla="*/ 245001 w 778320"/>
              <a:gd name="connsiteY21" fmla="*/ 229249 h 720001"/>
              <a:gd name="connsiteX22" fmla="*/ 216872 w 778320"/>
              <a:gd name="connsiteY22" fmla="*/ 201120 h 720001"/>
              <a:gd name="connsiteX23" fmla="*/ 216872 w 778320"/>
              <a:gd name="connsiteY23" fmla="*/ 142049 h 720001"/>
              <a:gd name="connsiteX24" fmla="*/ 245001 w 778320"/>
              <a:gd name="connsiteY24" fmla="*/ 0 h 720001"/>
              <a:gd name="connsiteX25" fmla="*/ 273129 w 778320"/>
              <a:gd name="connsiteY25" fmla="*/ 28129 h 720001"/>
              <a:gd name="connsiteX26" fmla="*/ 273129 w 778320"/>
              <a:gd name="connsiteY26" fmla="*/ 85792 h 720001"/>
              <a:gd name="connsiteX27" fmla="*/ 505097 w 778320"/>
              <a:gd name="connsiteY27" fmla="*/ 85792 h 720001"/>
              <a:gd name="connsiteX28" fmla="*/ 505097 w 778320"/>
              <a:gd name="connsiteY28" fmla="*/ 28129 h 720001"/>
              <a:gd name="connsiteX29" fmla="*/ 533226 w 778320"/>
              <a:gd name="connsiteY29" fmla="*/ 0 h 720001"/>
              <a:gd name="connsiteX30" fmla="*/ 561355 w 778320"/>
              <a:gd name="connsiteY30" fmla="*/ 28129 h 720001"/>
              <a:gd name="connsiteX31" fmla="*/ 561355 w 778320"/>
              <a:gd name="connsiteY31" fmla="*/ 85792 h 720001"/>
              <a:gd name="connsiteX32" fmla="*/ 685683 w 778320"/>
              <a:gd name="connsiteY32" fmla="*/ 85792 h 720001"/>
              <a:gd name="connsiteX33" fmla="*/ 778320 w 778320"/>
              <a:gd name="connsiteY33" fmla="*/ 178336 h 720001"/>
              <a:gd name="connsiteX34" fmla="*/ 778320 w 778320"/>
              <a:gd name="connsiteY34" fmla="*/ 627457 h 720001"/>
              <a:gd name="connsiteX35" fmla="*/ 685777 w 778320"/>
              <a:gd name="connsiteY35" fmla="*/ 720001 h 720001"/>
              <a:gd name="connsiteX36" fmla="*/ 92544 w 778320"/>
              <a:gd name="connsiteY36" fmla="*/ 720001 h 720001"/>
              <a:gd name="connsiteX37" fmla="*/ 0 w 778320"/>
              <a:gd name="connsiteY37" fmla="*/ 627457 h 720001"/>
              <a:gd name="connsiteX38" fmla="*/ 0 w 778320"/>
              <a:gd name="connsiteY38" fmla="*/ 333700 h 720001"/>
              <a:gd name="connsiteX39" fmla="*/ 0 w 778320"/>
              <a:gd name="connsiteY39" fmla="*/ 277443 h 720001"/>
              <a:gd name="connsiteX40" fmla="*/ 0 w 778320"/>
              <a:gd name="connsiteY40" fmla="*/ 178336 h 720001"/>
              <a:gd name="connsiteX41" fmla="*/ 92544 w 778320"/>
              <a:gd name="connsiteY41" fmla="*/ 85792 h 720001"/>
              <a:gd name="connsiteX42" fmla="*/ 216872 w 778320"/>
              <a:gd name="connsiteY42" fmla="*/ 85792 h 720001"/>
              <a:gd name="connsiteX43" fmla="*/ 216872 w 778320"/>
              <a:gd name="connsiteY43" fmla="*/ 28129 h 720001"/>
              <a:gd name="connsiteX44" fmla="*/ 245001 w 778320"/>
              <a:gd name="connsiteY44" fmla="*/ 0 h 720001"/>
            </a:gdLst>
            <a:rect l="l" t="t" r="r" b="b"/>
            <a:pathLst>
              <a:path w="778320" h="720001">
                <a:moveTo>
                  <a:pt x="56258" y="333700"/>
                </a:moveTo>
                <a:lnTo>
                  <a:pt x="56258" y="627457"/>
                </a:lnTo>
                <a:cubicBezTo>
                  <a:pt x="56258" y="637115"/>
                  <a:pt x="60008" y="646116"/>
                  <a:pt x="66946" y="653054"/>
                </a:cubicBezTo>
                <a:cubicBezTo>
                  <a:pt x="73885" y="659899"/>
                  <a:pt x="82980" y="663743"/>
                  <a:pt x="92544" y="663743"/>
                </a:cubicBezTo>
                <a:lnTo>
                  <a:pt x="685683" y="663743"/>
                </a:lnTo>
                <a:cubicBezTo>
                  <a:pt x="695341" y="663743"/>
                  <a:pt x="704342" y="659993"/>
                  <a:pt x="711281" y="653054"/>
                </a:cubicBezTo>
                <a:cubicBezTo>
                  <a:pt x="718125" y="646116"/>
                  <a:pt x="721969" y="637021"/>
                  <a:pt x="721969" y="627457"/>
                </a:cubicBezTo>
                <a:lnTo>
                  <a:pt x="721969" y="333700"/>
                </a:lnTo>
                <a:close/>
                <a:moveTo>
                  <a:pt x="92544" y="142049"/>
                </a:moveTo>
                <a:cubicBezTo>
                  <a:pt x="72478" y="142049"/>
                  <a:pt x="56258" y="158364"/>
                  <a:pt x="56258" y="178336"/>
                </a:cubicBezTo>
                <a:lnTo>
                  <a:pt x="56258" y="277443"/>
                </a:lnTo>
                <a:lnTo>
                  <a:pt x="721969" y="277443"/>
                </a:lnTo>
                <a:lnTo>
                  <a:pt x="721969" y="178336"/>
                </a:lnTo>
                <a:cubicBezTo>
                  <a:pt x="721969" y="158270"/>
                  <a:pt x="705655" y="142049"/>
                  <a:pt x="685683" y="142049"/>
                </a:cubicBezTo>
                <a:lnTo>
                  <a:pt x="561355" y="142049"/>
                </a:lnTo>
                <a:lnTo>
                  <a:pt x="561355" y="201026"/>
                </a:lnTo>
                <a:cubicBezTo>
                  <a:pt x="561355" y="216591"/>
                  <a:pt x="548790" y="229249"/>
                  <a:pt x="533226" y="229249"/>
                </a:cubicBezTo>
                <a:cubicBezTo>
                  <a:pt x="517661" y="229249"/>
                  <a:pt x="505097" y="216685"/>
                  <a:pt x="505097" y="201120"/>
                </a:cubicBezTo>
                <a:lnTo>
                  <a:pt x="505097" y="142049"/>
                </a:lnTo>
                <a:lnTo>
                  <a:pt x="273129" y="142049"/>
                </a:lnTo>
                <a:lnTo>
                  <a:pt x="273129" y="201026"/>
                </a:lnTo>
                <a:cubicBezTo>
                  <a:pt x="273129" y="216591"/>
                  <a:pt x="260565" y="229249"/>
                  <a:pt x="245001" y="229249"/>
                </a:cubicBezTo>
                <a:cubicBezTo>
                  <a:pt x="229436" y="229249"/>
                  <a:pt x="216872" y="216685"/>
                  <a:pt x="216872" y="201120"/>
                </a:cubicBezTo>
                <a:lnTo>
                  <a:pt x="216872" y="142049"/>
                </a:lnTo>
                <a:close/>
                <a:moveTo>
                  <a:pt x="245001" y="0"/>
                </a:moveTo>
                <a:cubicBezTo>
                  <a:pt x="260565" y="0"/>
                  <a:pt x="273129" y="12564"/>
                  <a:pt x="273129" y="28129"/>
                </a:cubicBezTo>
                <a:lnTo>
                  <a:pt x="273129" y="85792"/>
                </a:lnTo>
                <a:lnTo>
                  <a:pt x="505097" y="85792"/>
                </a:lnTo>
                <a:lnTo>
                  <a:pt x="505097" y="28129"/>
                </a:lnTo>
                <a:cubicBezTo>
                  <a:pt x="505097" y="12564"/>
                  <a:pt x="517661" y="0"/>
                  <a:pt x="533226" y="0"/>
                </a:cubicBezTo>
                <a:cubicBezTo>
                  <a:pt x="548790" y="0"/>
                  <a:pt x="561355" y="12564"/>
                  <a:pt x="561355" y="28129"/>
                </a:cubicBezTo>
                <a:lnTo>
                  <a:pt x="561355" y="85792"/>
                </a:lnTo>
                <a:lnTo>
                  <a:pt x="685683" y="85792"/>
                </a:lnTo>
                <a:cubicBezTo>
                  <a:pt x="736784" y="85792"/>
                  <a:pt x="778227" y="127235"/>
                  <a:pt x="778320" y="178336"/>
                </a:cubicBezTo>
                <a:lnTo>
                  <a:pt x="778320" y="627457"/>
                </a:lnTo>
                <a:cubicBezTo>
                  <a:pt x="778320" y="678370"/>
                  <a:pt x="736690" y="720001"/>
                  <a:pt x="685777" y="720001"/>
                </a:cubicBezTo>
                <a:lnTo>
                  <a:pt x="92544" y="720001"/>
                </a:lnTo>
                <a:cubicBezTo>
                  <a:pt x="41631" y="720001"/>
                  <a:pt x="0" y="678370"/>
                  <a:pt x="0" y="627457"/>
                </a:cubicBezTo>
                <a:lnTo>
                  <a:pt x="0" y="333700"/>
                </a:lnTo>
                <a:lnTo>
                  <a:pt x="0" y="277443"/>
                </a:lnTo>
                <a:lnTo>
                  <a:pt x="0" y="178336"/>
                </a:lnTo>
                <a:cubicBezTo>
                  <a:pt x="0" y="127235"/>
                  <a:pt x="41443" y="85792"/>
                  <a:pt x="92544" y="85792"/>
                </a:cubicBezTo>
                <a:lnTo>
                  <a:pt x="216872" y="85792"/>
                </a:lnTo>
                <a:lnTo>
                  <a:pt x="216872" y="28129"/>
                </a:lnTo>
                <a:cubicBezTo>
                  <a:pt x="216872" y="12564"/>
                  <a:pt x="229436" y="0"/>
                  <a:pt x="245001" y="0"/>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4" name="标题 1"/>
          <p:cNvSpPr txBox="1"/>
          <p:nvPr/>
        </p:nvSpPr>
        <p:spPr>
          <a:xfrm rot="0" flipH="0" flipV="0">
            <a:off x="787215" y="385281"/>
            <a:ext cx="10671175" cy="468000"/>
          </a:xfrm>
          <a:prstGeom prst="rect">
            <a:avLst/>
          </a:prstGeom>
          <a:noFill/>
          <a:ln>
            <a:noFill/>
          </a:ln>
        </p:spPr>
        <p:txBody>
          <a:bodyPr vert="horz" wrap="square" lIns="0" tIns="0" rIns="0" bIns="0" rtlCol="0" anchor="ctr"/>
          <a:lstStyle/>
          <a:p>
            <a:pPr algn="l"/>
            <a:r>
              <a:rPr kumimoji="1" lang="en-US" altLang="zh-CN" sz="2800">
                <a:ln w="12700">
                  <a:noFill/>
                </a:ln>
                <a:solidFill>
                  <a:srgbClr val="262626">
                    <a:alpha val="100000"/>
                  </a:srgbClr>
                </a:solidFill>
                <a:latin typeface="Source Han Sans CN Bold"/>
                <a:ea typeface="Source Han Sans CN Bold"/>
                <a:cs typeface="Source Han Sans CN Bold"/>
              </a:rPr>
              <a:t>课后反思</a:t>
            </a:r>
            <a:endParaRPr kumimoji="1" lang="zh-CN" altLang="en-US"/>
          </a:p>
        </p:txBody>
      </p:sp>
      <p:grpSp>
        <p:nvGrpSpPr>
          <p:cNvPr id="25" name=""/>
          <p:cNvGrpSpPr/>
          <p:nvPr/>
        </p:nvGrpSpPr>
        <p:grpSpPr>
          <a:xfrm>
            <a:off x="168161" y="408767"/>
            <a:ext cx="489178" cy="391711"/>
            <a:chOff x="168161" y="408767"/>
            <a:chExt cx="489178" cy="391711"/>
          </a:xfrm>
        </p:grpSpPr>
        <p:sp>
          <p:nvSpPr>
            <p:cNvPr id="26" name="标题 1"/>
            <p:cNvSpPr txBox="1"/>
            <p:nvPr/>
          </p:nvSpPr>
          <p:spPr>
            <a:xfrm rot="0" flipH="0" flipV="0">
              <a:off x="288094" y="474980"/>
              <a:ext cx="252636" cy="252636"/>
            </a:xfrm>
            <a:prstGeom prst="ellipse">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27" name="标题 1"/>
            <p:cNvSpPr txBox="1"/>
            <p:nvPr/>
          </p:nvSpPr>
          <p:spPr>
            <a:xfrm rot="2029649" flipH="0" flipV="0">
              <a:off x="165100" y="534815"/>
              <a:ext cx="495300" cy="139615"/>
            </a:xfrm>
            <a:prstGeom prst="ellipse">
              <a:avLst/>
            </a:prstGeom>
            <a:noFill/>
            <a:ln w="12700" cap="sq">
              <a:solidFill>
                <a:schemeClr val="accent1"/>
              </a:solidFill>
              <a:miter/>
            </a:ln>
          </p:spPr>
          <p:txBody>
            <a:bodyPr vert="horz" wrap="square" lIns="91440" tIns="45720" rIns="91440" bIns="45720" rtlCol="0" anchor="ctr"/>
            <a:lstStyle/>
            <a:p>
              <a:pPr algn="ctr"/>
              <a:endParaRPr kumimoji="1" lang="zh-CN" altLang="en-US"/>
            </a:p>
          </p:txBody>
        </p:sp>
      </p:grpSp>
    </p:spTree>
  </p:cSl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rot="0" flipH="0" flipV="0">
            <a:off x="3752346" y="0"/>
            <a:ext cx="627370" cy="348351"/>
          </a:xfrm>
          <a:custGeom>
            <a:avLst/>
            <a:gdLst>
              <a:gd name="connsiteX0" fmla="*/ 2813305 w 2813304"/>
              <a:gd name="connsiteY0" fmla="*/ 155448 h 1562100"/>
              <a:gd name="connsiteX1" fmla="*/ 1406652 w 2813304"/>
              <a:gd name="connsiteY1" fmla="*/ 1562100 h 1562100"/>
              <a:gd name="connsiteX2" fmla="*/ 0 w 2813304"/>
              <a:gd name="connsiteY2" fmla="*/ 155448 h 1562100"/>
              <a:gd name="connsiteX3" fmla="*/ 9144 w 2813304"/>
              <a:gd name="connsiteY3" fmla="*/ 0 h 1562100"/>
              <a:gd name="connsiteX4" fmla="*/ 2805685 w 2813304"/>
              <a:gd name="connsiteY4" fmla="*/ 0 h 1562100"/>
              <a:gd name="connsiteX5" fmla="*/ 2813305 w 2813304"/>
              <a:gd name="connsiteY5" fmla="*/ 155448 h 1562100"/>
            </a:gdLst>
            <a:rect l="l" t="t" r="r" b="b"/>
            <a:pathLst>
              <a:path w="2813304" h="1562100">
                <a:moveTo>
                  <a:pt x="2813305" y="155448"/>
                </a:moveTo>
                <a:cubicBezTo>
                  <a:pt x="2813305" y="932688"/>
                  <a:pt x="2183892" y="1562100"/>
                  <a:pt x="1406652" y="1562100"/>
                </a:cubicBezTo>
                <a:cubicBezTo>
                  <a:pt x="629412" y="1562100"/>
                  <a:pt x="0" y="932688"/>
                  <a:pt x="0" y="155448"/>
                </a:cubicBezTo>
                <a:cubicBezTo>
                  <a:pt x="0" y="103632"/>
                  <a:pt x="3048" y="51816"/>
                  <a:pt x="9144" y="0"/>
                </a:cubicBezTo>
                <a:lnTo>
                  <a:pt x="2805685" y="0"/>
                </a:lnTo>
                <a:cubicBezTo>
                  <a:pt x="2810256" y="50292"/>
                  <a:pt x="2813305" y="102108"/>
                  <a:pt x="2813305" y="155448"/>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3" name="标题 1"/>
          <p:cNvSpPr txBox="1"/>
          <p:nvPr/>
        </p:nvSpPr>
        <p:spPr>
          <a:xfrm rot="0" flipH="0" flipV="0">
            <a:off x="3631698" y="0"/>
            <a:ext cx="868667" cy="468999"/>
          </a:xfrm>
          <a:custGeom>
            <a:avLst/>
            <a:gdLst>
              <a:gd name="connsiteX0" fmla="*/ 3889248 w 3895344"/>
              <a:gd name="connsiteY0" fmla="*/ 0 h 2103120"/>
              <a:gd name="connsiteX1" fmla="*/ 3776472 w 3895344"/>
              <a:gd name="connsiteY1" fmla="*/ 0 h 2103120"/>
              <a:gd name="connsiteX2" fmla="*/ 3782568 w 3895344"/>
              <a:gd name="connsiteY2" fmla="*/ 155448 h 2103120"/>
              <a:gd name="connsiteX3" fmla="*/ 1947672 w 3895344"/>
              <a:gd name="connsiteY3" fmla="*/ 1990344 h 2103120"/>
              <a:gd name="connsiteX4" fmla="*/ 112776 w 3895344"/>
              <a:gd name="connsiteY4" fmla="*/ 155448 h 2103120"/>
              <a:gd name="connsiteX5" fmla="*/ 118872 w 3895344"/>
              <a:gd name="connsiteY5" fmla="*/ 0 h 2103120"/>
              <a:gd name="connsiteX6" fmla="*/ 6096 w 3895344"/>
              <a:gd name="connsiteY6" fmla="*/ 0 h 2103120"/>
              <a:gd name="connsiteX7" fmla="*/ 0 w 3895344"/>
              <a:gd name="connsiteY7" fmla="*/ 155448 h 2103120"/>
              <a:gd name="connsiteX8" fmla="*/ 1947672 w 3895344"/>
              <a:gd name="connsiteY8" fmla="*/ 2103120 h 2103120"/>
              <a:gd name="connsiteX9" fmla="*/ 3895345 w 3895344"/>
              <a:gd name="connsiteY9" fmla="*/ 155448 h 2103120"/>
              <a:gd name="connsiteX10" fmla="*/ 3889248 w 3895344"/>
              <a:gd name="connsiteY10" fmla="*/ 0 h 2103120"/>
            </a:gdLst>
            <a:rect l="l" t="t" r="r" b="b"/>
            <a:pathLst>
              <a:path w="3895344" h="2103120">
                <a:moveTo>
                  <a:pt x="3889248" y="0"/>
                </a:moveTo>
                <a:lnTo>
                  <a:pt x="3776472" y="0"/>
                </a:lnTo>
                <a:cubicBezTo>
                  <a:pt x="3781045" y="50292"/>
                  <a:pt x="3782568" y="103632"/>
                  <a:pt x="3782568" y="155448"/>
                </a:cubicBezTo>
                <a:cubicBezTo>
                  <a:pt x="3782568" y="1167384"/>
                  <a:pt x="2959608" y="1990344"/>
                  <a:pt x="1947672" y="1990344"/>
                </a:cubicBezTo>
                <a:cubicBezTo>
                  <a:pt x="935736" y="1990344"/>
                  <a:pt x="112776" y="1167384"/>
                  <a:pt x="112776" y="155448"/>
                </a:cubicBezTo>
                <a:cubicBezTo>
                  <a:pt x="112776" y="103632"/>
                  <a:pt x="114300" y="51816"/>
                  <a:pt x="118872" y="0"/>
                </a:cubicBezTo>
                <a:lnTo>
                  <a:pt x="6096" y="0"/>
                </a:lnTo>
                <a:cubicBezTo>
                  <a:pt x="1524" y="51816"/>
                  <a:pt x="0" y="103632"/>
                  <a:pt x="0" y="155448"/>
                </a:cubicBezTo>
                <a:cubicBezTo>
                  <a:pt x="0" y="1229868"/>
                  <a:pt x="873252" y="2103120"/>
                  <a:pt x="1947672" y="2103120"/>
                </a:cubicBezTo>
                <a:cubicBezTo>
                  <a:pt x="3022092" y="2103120"/>
                  <a:pt x="3895345" y="1229868"/>
                  <a:pt x="3895345" y="155448"/>
                </a:cubicBezTo>
                <a:cubicBezTo>
                  <a:pt x="3895345" y="103632"/>
                  <a:pt x="3892296" y="51816"/>
                  <a:pt x="3889248" y="0"/>
                </a:cubicBezTo>
                <a:close/>
              </a:path>
            </a:pathLst>
          </a:custGeom>
          <a:solidFill>
            <a:schemeClr val="accent3"/>
          </a:solidFill>
          <a:ln w="15240" cap="flat">
            <a:noFill/>
            <a:miter/>
          </a:ln>
        </p:spPr>
        <p:txBody>
          <a:bodyPr vert="horz" wrap="square" lIns="91440" tIns="45720" rIns="91440" bIns="45720" rtlCol="0" anchor="ctr"/>
          <a:lstStyle/>
          <a:p>
            <a:pPr algn="l"/>
            <a:endParaRPr kumimoji="1" lang="zh-CN" altLang="en-US"/>
          </a:p>
        </p:txBody>
      </p:sp>
      <p:sp>
        <p:nvSpPr>
          <p:cNvPr id="4" name="标题 1"/>
          <p:cNvSpPr txBox="1"/>
          <p:nvPr/>
        </p:nvSpPr>
        <p:spPr>
          <a:xfrm rot="0" flipH="1" flipV="0">
            <a:off x="0" y="6207280"/>
            <a:ext cx="752162" cy="650719"/>
          </a:xfrm>
          <a:custGeom>
            <a:avLst/>
            <a:gdLst>
              <a:gd name="connsiteX0" fmla="*/ 3243072 w 3243071"/>
              <a:gd name="connsiteY0" fmla="*/ 33528 h 2805684"/>
              <a:gd name="connsiteX1" fmla="*/ 3243072 w 3243071"/>
              <a:gd name="connsiteY1" fmla="*/ 2805684 h 2805684"/>
              <a:gd name="connsiteX2" fmla="*/ 0 w 3243071"/>
              <a:gd name="connsiteY2" fmla="*/ 2805684 h 2805684"/>
              <a:gd name="connsiteX3" fmla="*/ 2807208 w 3243071"/>
              <a:gd name="connsiteY3" fmla="*/ 0 h 2805684"/>
              <a:gd name="connsiteX4" fmla="*/ 3243072 w 3243071"/>
              <a:gd name="connsiteY4" fmla="*/ 33528 h 2805684"/>
            </a:gdLst>
            <a:rect l="l" t="t" r="r" b="b"/>
            <a:pathLst>
              <a:path w="3243071" h="2805684">
                <a:moveTo>
                  <a:pt x="3243072" y="33528"/>
                </a:moveTo>
                <a:lnTo>
                  <a:pt x="3243072" y="2805684"/>
                </a:lnTo>
                <a:lnTo>
                  <a:pt x="0" y="2805684"/>
                </a:lnTo>
                <a:cubicBezTo>
                  <a:pt x="1524" y="1255776"/>
                  <a:pt x="1257300" y="0"/>
                  <a:pt x="2807208" y="0"/>
                </a:cubicBezTo>
                <a:cubicBezTo>
                  <a:pt x="2955036" y="0"/>
                  <a:pt x="3101340" y="10668"/>
                  <a:pt x="3243072" y="33528"/>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5" name="标题 1"/>
          <p:cNvSpPr txBox="1"/>
          <p:nvPr/>
        </p:nvSpPr>
        <p:spPr>
          <a:xfrm rot="0" flipH="1" flipV="0">
            <a:off x="0" y="6045042"/>
            <a:ext cx="914400" cy="812957"/>
          </a:xfrm>
          <a:custGeom>
            <a:avLst/>
            <a:gdLst>
              <a:gd name="connsiteX0" fmla="*/ 3506725 w 3942588"/>
              <a:gd name="connsiteY0" fmla="*/ 0 h 3505200"/>
              <a:gd name="connsiteX1" fmla="*/ 1027176 w 3942588"/>
              <a:gd name="connsiteY1" fmla="*/ 1027176 h 3505200"/>
              <a:gd name="connsiteX2" fmla="*/ 0 w 3942588"/>
              <a:gd name="connsiteY2" fmla="*/ 3505200 h 3505200"/>
              <a:gd name="connsiteX3" fmla="*/ 152400 w 3942588"/>
              <a:gd name="connsiteY3" fmla="*/ 3505200 h 3505200"/>
              <a:gd name="connsiteX4" fmla="*/ 3506725 w 3942588"/>
              <a:gd name="connsiteY4" fmla="*/ 152400 h 3505200"/>
              <a:gd name="connsiteX5" fmla="*/ 3942588 w 3942588"/>
              <a:gd name="connsiteY5" fmla="*/ 181356 h 3505200"/>
              <a:gd name="connsiteX6" fmla="*/ 3942588 w 3942588"/>
              <a:gd name="connsiteY6" fmla="*/ 27432 h 3505200"/>
              <a:gd name="connsiteX7" fmla="*/ 3506725 w 3942588"/>
              <a:gd name="connsiteY7" fmla="*/ 0 h 3505200"/>
            </a:gdLst>
            <a:rect l="l" t="t" r="r" b="b"/>
            <a:pathLst>
              <a:path w="3942588" h="3505200">
                <a:moveTo>
                  <a:pt x="3506725" y="0"/>
                </a:moveTo>
                <a:cubicBezTo>
                  <a:pt x="2569465" y="0"/>
                  <a:pt x="1690116" y="364236"/>
                  <a:pt x="1027176" y="1027176"/>
                </a:cubicBezTo>
                <a:cubicBezTo>
                  <a:pt x="365760" y="1688592"/>
                  <a:pt x="0" y="2569464"/>
                  <a:pt x="0" y="3505200"/>
                </a:cubicBezTo>
                <a:lnTo>
                  <a:pt x="152400" y="3505200"/>
                </a:lnTo>
                <a:cubicBezTo>
                  <a:pt x="153925" y="1656588"/>
                  <a:pt x="1658112" y="152400"/>
                  <a:pt x="3506725" y="152400"/>
                </a:cubicBezTo>
                <a:cubicBezTo>
                  <a:pt x="3654552" y="152400"/>
                  <a:pt x="3799332" y="161544"/>
                  <a:pt x="3942588" y="181356"/>
                </a:cubicBezTo>
                <a:lnTo>
                  <a:pt x="3942588" y="27432"/>
                </a:lnTo>
                <a:cubicBezTo>
                  <a:pt x="3799332" y="9144"/>
                  <a:pt x="3653028" y="0"/>
                  <a:pt x="3506725" y="0"/>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6" name="标题 1"/>
          <p:cNvSpPr txBox="1"/>
          <p:nvPr/>
        </p:nvSpPr>
        <p:spPr>
          <a:xfrm rot="18900000" flipH="0" flipV="0">
            <a:off x="9869377" y="3448452"/>
            <a:ext cx="2073224" cy="2073224"/>
          </a:xfrm>
          <a:custGeom>
            <a:avLst/>
            <a:gdLst>
              <a:gd name="connsiteX0" fmla="*/ 2221971 w 2221970"/>
              <a:gd name="connsiteY0" fmla="*/ 1110985 h 2221970"/>
              <a:gd name="connsiteX1" fmla="*/ 1110986 w 2221970"/>
              <a:gd name="connsiteY1" fmla="*/ 2221971 h 2221970"/>
              <a:gd name="connsiteX2" fmla="*/ 0 w 2221970"/>
              <a:gd name="connsiteY2" fmla="*/ 1110985 h 2221970"/>
              <a:gd name="connsiteX3" fmla="*/ 1110986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6" y="2221971"/>
                </a:cubicBezTo>
                <a:cubicBezTo>
                  <a:pt x="497405" y="2221971"/>
                  <a:pt x="0" y="1724566"/>
                  <a:pt x="0" y="1110985"/>
                </a:cubicBezTo>
                <a:cubicBezTo>
                  <a:pt x="0" y="497405"/>
                  <a:pt x="497405" y="0"/>
                  <a:pt x="1110986"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7" name="标题 1"/>
          <p:cNvSpPr txBox="1"/>
          <p:nvPr/>
        </p:nvSpPr>
        <p:spPr>
          <a:xfrm rot="18900000" flipH="0" flipV="0">
            <a:off x="6335112" y="968097"/>
            <a:ext cx="1536508" cy="1536508"/>
          </a:xfrm>
          <a:custGeom>
            <a:avLst/>
            <a:gdLst>
              <a:gd name="connsiteX0" fmla="*/ 2221971 w 2221970"/>
              <a:gd name="connsiteY0" fmla="*/ 1110985 h 2221970"/>
              <a:gd name="connsiteX1" fmla="*/ 1110985 w 2221970"/>
              <a:gd name="connsiteY1" fmla="*/ 2221971 h 2221970"/>
              <a:gd name="connsiteX2" fmla="*/ 0 w 2221970"/>
              <a:gd name="connsiteY2" fmla="*/ 1110985 h 2221970"/>
              <a:gd name="connsiteX3" fmla="*/ 1110985 w 2221970"/>
              <a:gd name="connsiteY3" fmla="*/ 0 h 2221970"/>
              <a:gd name="connsiteX4" fmla="*/ 2221971 w 2221970"/>
              <a:gd name="connsiteY4" fmla="*/ 1110985 h 2221970"/>
            </a:gdLst>
            <a:rect l="l" t="t" r="r" b="b"/>
            <a:pathLst>
              <a:path w="2221970" h="2221970">
                <a:moveTo>
                  <a:pt x="2221971" y="1110985"/>
                </a:moveTo>
                <a:cubicBezTo>
                  <a:pt x="2221971" y="1724566"/>
                  <a:pt x="1724566" y="2221971"/>
                  <a:pt x="1110985" y="2221971"/>
                </a:cubicBezTo>
                <a:cubicBezTo>
                  <a:pt x="497405" y="2221971"/>
                  <a:pt x="0" y="1724566"/>
                  <a:pt x="0" y="1110985"/>
                </a:cubicBezTo>
                <a:cubicBezTo>
                  <a:pt x="0" y="497405"/>
                  <a:pt x="497405" y="0"/>
                  <a:pt x="1110985" y="0"/>
                </a:cubicBezTo>
                <a:cubicBezTo>
                  <a:pt x="1724566" y="0"/>
                  <a:pt x="2221971" y="497405"/>
                  <a:pt x="2221971" y="1110985"/>
                </a:cubicBezTo>
                <a:close/>
              </a:path>
            </a:pathLst>
          </a:custGeom>
          <a:solidFill>
            <a:schemeClr val="accent1">
              <a:lumMod val="20000"/>
              <a:lumOff val="80000"/>
            </a:schemeClr>
          </a:solidFill>
          <a:ln w="15240" cap="flat">
            <a:noFill/>
            <a:miter/>
          </a:ln>
        </p:spPr>
        <p:txBody>
          <a:bodyPr vert="horz" wrap="square" lIns="91440" tIns="45720" rIns="91440" bIns="45720" rtlCol="0" anchor="ctr"/>
          <a:lstStyle/>
          <a:p>
            <a:pPr algn="l"/>
            <a:endParaRPr kumimoji="1" lang="zh-CN" altLang="en-US"/>
          </a:p>
        </p:txBody>
      </p:sp>
      <p:sp>
        <p:nvSpPr>
          <p:cNvPr id="8" name="标题 1"/>
          <p:cNvSpPr txBox="1"/>
          <p:nvPr/>
        </p:nvSpPr>
        <p:spPr>
          <a:xfrm rot="0" flipH="0" flipV="0">
            <a:off x="10364018" y="1366988"/>
            <a:ext cx="912910" cy="912910"/>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9" name="标题 1"/>
          <p:cNvSpPr txBox="1"/>
          <p:nvPr/>
        </p:nvSpPr>
        <p:spPr>
          <a:xfrm rot="0" flipH="0" flipV="0">
            <a:off x="6711522" y="5106061"/>
            <a:ext cx="912910" cy="912910"/>
          </a:xfrm>
          <a:custGeom>
            <a:avLst/>
            <a:gdLst>
              <a:gd name="connsiteX0" fmla="*/ 978408 w 978408"/>
              <a:gd name="connsiteY0" fmla="*/ 489204 h 978408"/>
              <a:gd name="connsiteX1" fmla="*/ 489204 w 978408"/>
              <a:gd name="connsiteY1" fmla="*/ 978408 h 978408"/>
              <a:gd name="connsiteX2" fmla="*/ 0 w 978408"/>
              <a:gd name="connsiteY2" fmla="*/ 489204 h 978408"/>
              <a:gd name="connsiteX3" fmla="*/ 489204 w 978408"/>
              <a:gd name="connsiteY3" fmla="*/ 0 h 978408"/>
              <a:gd name="connsiteX4" fmla="*/ 978408 w 978408"/>
              <a:gd name="connsiteY4" fmla="*/ 489204 h 978408"/>
            </a:gdLst>
            <a:rect l="l" t="t" r="r" b="b"/>
            <a:pathLst>
              <a:path w="978408" h="978408">
                <a:moveTo>
                  <a:pt x="978408" y="489204"/>
                </a:moveTo>
                <a:cubicBezTo>
                  <a:pt x="978408" y="759384"/>
                  <a:pt x="759384" y="978408"/>
                  <a:pt x="489204" y="978408"/>
                </a:cubicBezTo>
                <a:cubicBezTo>
                  <a:pt x="219024" y="978408"/>
                  <a:pt x="0" y="759384"/>
                  <a:pt x="0" y="489204"/>
                </a:cubicBezTo>
                <a:cubicBezTo>
                  <a:pt x="0" y="219024"/>
                  <a:pt x="219024" y="0"/>
                  <a:pt x="489204" y="0"/>
                </a:cubicBezTo>
                <a:cubicBezTo>
                  <a:pt x="759384" y="0"/>
                  <a:pt x="978408" y="219024"/>
                  <a:pt x="978408" y="489204"/>
                </a:cubicBezTo>
                <a:close/>
              </a:path>
            </a:pathLst>
          </a:custGeom>
          <a:solidFill>
            <a:schemeClr val="accent3">
              <a:lumMod val="10000"/>
              <a:lumOff val="90000"/>
            </a:schemeClr>
          </a:solidFill>
          <a:ln w="15240" cap="flat">
            <a:noFill/>
            <a:miter/>
          </a:ln>
        </p:spPr>
        <p:txBody>
          <a:bodyPr vert="horz" wrap="square" lIns="91440" tIns="45720" rIns="91440" bIns="45720" rtlCol="0" anchor="ctr"/>
          <a:lstStyle/>
          <a:p>
            <a:pPr algn="l"/>
            <a:endParaRPr kumimoji="1" lang="zh-CN" altLang="en-US"/>
          </a:p>
        </p:txBody>
      </p:sp>
      <p:sp>
        <p:nvSpPr>
          <p:cNvPr id="10" name="标题 1"/>
          <p:cNvSpPr txBox="1"/>
          <p:nvPr/>
        </p:nvSpPr>
        <p:spPr>
          <a:xfrm rot="0" flipH="0" flipV="0">
            <a:off x="6319041" y="953104"/>
            <a:ext cx="5238570" cy="5238570"/>
          </a:xfrm>
          <a:custGeom>
            <a:avLst/>
            <a:gdLst>
              <a:gd name="connsiteX0" fmla="*/ 5614416 w 5614416"/>
              <a:gd name="connsiteY0" fmla="*/ 2807208 h 5614416"/>
              <a:gd name="connsiteX1" fmla="*/ 2807208 w 5614416"/>
              <a:gd name="connsiteY1" fmla="*/ 5614416 h 5614416"/>
              <a:gd name="connsiteX2" fmla="*/ 0 w 5614416"/>
              <a:gd name="connsiteY2" fmla="*/ 2807208 h 5614416"/>
              <a:gd name="connsiteX3" fmla="*/ 2807208 w 5614416"/>
              <a:gd name="connsiteY3" fmla="*/ 0 h 5614416"/>
              <a:gd name="connsiteX4" fmla="*/ 5614416 w 5614416"/>
              <a:gd name="connsiteY4" fmla="*/ 2807208 h 5614416"/>
            </a:gdLst>
            <a:rect l="l" t="t" r="r" b="b"/>
            <a:pathLst>
              <a:path w="5614416" h="5614416">
                <a:moveTo>
                  <a:pt x="5614416" y="2807208"/>
                </a:moveTo>
                <a:cubicBezTo>
                  <a:pt x="5614416" y="4357587"/>
                  <a:pt x="4357586" y="5614416"/>
                  <a:pt x="2807208" y="5614416"/>
                </a:cubicBezTo>
                <a:cubicBezTo>
                  <a:pt x="1256830" y="5614416"/>
                  <a:pt x="0" y="4357587"/>
                  <a:pt x="0" y="2807208"/>
                </a:cubicBezTo>
                <a:cubicBezTo>
                  <a:pt x="0" y="1256830"/>
                  <a:pt x="1256830" y="0"/>
                  <a:pt x="2807208" y="0"/>
                </a:cubicBezTo>
                <a:cubicBezTo>
                  <a:pt x="4357586" y="0"/>
                  <a:pt x="5614416" y="1256830"/>
                  <a:pt x="5614416" y="2807208"/>
                </a:cubicBezTo>
                <a:close/>
              </a:path>
            </a:pathLst>
          </a:custGeom>
          <a:solidFill>
            <a:schemeClr val="accent1"/>
          </a:solidFill>
          <a:ln w="15240" cap="flat">
            <a:noFill/>
            <a:miter/>
          </a:ln>
        </p:spPr>
        <p:txBody>
          <a:bodyPr vert="horz" wrap="square" lIns="91440" tIns="45720" rIns="91440" bIns="45720" rtlCol="0" anchor="ctr"/>
          <a:lstStyle/>
          <a:p>
            <a:pPr algn="l"/>
            <a:endParaRPr kumimoji="1" lang="zh-CN" altLang="en-US"/>
          </a:p>
        </p:txBody>
      </p:sp>
      <p:sp>
        <p:nvSpPr>
          <p:cNvPr id="11" name="标题 1"/>
          <p:cNvSpPr txBox="1"/>
          <p:nvPr/>
        </p:nvSpPr>
        <p:spPr>
          <a:xfrm rot="0" flipH="0" flipV="0">
            <a:off x="6743353" y="1236080"/>
            <a:ext cx="1211079" cy="2783567"/>
          </a:xfrm>
          <a:custGeom>
            <a:avLst/>
            <a:gdLst>
              <a:gd name="connsiteX0" fmla="*/ 783373 w 1435621"/>
              <a:gd name="connsiteY0" fmla="*/ 1092686 h 3299659"/>
              <a:gd name="connsiteX1" fmla="*/ 1038049 w 1435621"/>
              <a:gd name="connsiteY1" fmla="*/ 615726 h 3299659"/>
              <a:gd name="connsiteX2" fmla="*/ 824020 w 1435621"/>
              <a:gd name="connsiteY2" fmla="*/ 824038 h 3299659"/>
              <a:gd name="connsiteX3" fmla="*/ 769401 w 1435621"/>
              <a:gd name="connsiteY3" fmla="*/ 1090146 h 3299659"/>
              <a:gd name="connsiteX4" fmla="*/ 726849 w 1435621"/>
              <a:gd name="connsiteY4" fmla="*/ 1231773 h 3299659"/>
              <a:gd name="connsiteX5" fmla="*/ 689378 w 1435621"/>
              <a:gd name="connsiteY5" fmla="*/ 1182870 h 3299659"/>
              <a:gd name="connsiteX6" fmla="*/ 566169 w 1435621"/>
              <a:gd name="connsiteY6" fmla="*/ 704005 h 3299659"/>
              <a:gd name="connsiteX7" fmla="*/ 547751 w 1435621"/>
              <a:gd name="connsiteY7" fmla="*/ 314053 h 3299659"/>
              <a:gd name="connsiteX8" fmla="*/ 458837 w 1435621"/>
              <a:gd name="connsiteY8" fmla="*/ 28258 h 3299659"/>
              <a:gd name="connsiteX9" fmla="*/ 362937 w 1435621"/>
              <a:gd name="connsiteY9" fmla="*/ 178141 h 3299659"/>
              <a:gd name="connsiteX10" fmla="*/ 456932 w 1435621"/>
              <a:gd name="connsiteY10" fmla="*/ 558567 h 3299659"/>
              <a:gd name="connsiteX11" fmla="*/ 552832 w 1435621"/>
              <a:gd name="connsiteY11" fmla="*/ 702734 h 3299659"/>
              <a:gd name="connsiteX12" fmla="*/ 632219 w 1435621"/>
              <a:gd name="connsiteY12" fmla="*/ 1117455 h 3299659"/>
              <a:gd name="connsiteX13" fmla="*/ 517266 w 1435621"/>
              <a:gd name="connsiteY13" fmla="*/ 954869 h 3299659"/>
              <a:gd name="connsiteX14" fmla="*/ 415650 w 1435621"/>
              <a:gd name="connsiteY14" fmla="*/ 670979 h 3299659"/>
              <a:gd name="connsiteX15" fmla="*/ 10456 w 1435621"/>
              <a:gd name="connsiteY15" fmla="*/ 376293 h 3299659"/>
              <a:gd name="connsiteX16" fmla="*/ 223215 w 1435621"/>
              <a:gd name="connsiteY16" fmla="*/ 758623 h 3299659"/>
              <a:gd name="connsiteX17" fmla="*/ 503929 w 1435621"/>
              <a:gd name="connsiteY17" fmla="*/ 961220 h 3299659"/>
              <a:gd name="connsiteX18" fmla="*/ 670961 w 1435621"/>
              <a:gd name="connsiteY18" fmla="*/ 1181600 h 3299659"/>
              <a:gd name="connsiteX19" fmla="*/ 678582 w 1435621"/>
              <a:gd name="connsiteY19" fmla="*/ 1192397 h 3299659"/>
              <a:gd name="connsiteX20" fmla="*/ 750348 w 1435621"/>
              <a:gd name="connsiteY20" fmla="*/ 1283216 h 3299659"/>
              <a:gd name="connsiteX21" fmla="*/ 605545 w 1435621"/>
              <a:gd name="connsiteY21" fmla="*/ 1222246 h 3299659"/>
              <a:gd name="connsiteX22" fmla="*/ 389611 w 1435621"/>
              <a:gd name="connsiteY22" fmla="*/ 1069822 h 3299659"/>
              <a:gd name="connsiteX23" fmla="*/ 24428 w 1435621"/>
              <a:gd name="connsiteY23" fmla="*/ 956775 h 3299659"/>
              <a:gd name="connsiteX24" fmla="*/ 281644 w 1435621"/>
              <a:gd name="connsiteY24" fmla="*/ 1175249 h 3299659"/>
              <a:gd name="connsiteX25" fmla="*/ 592208 w 1435621"/>
              <a:gd name="connsiteY25" fmla="*/ 1233043 h 3299659"/>
              <a:gd name="connsiteX26" fmla="*/ 784008 w 1435621"/>
              <a:gd name="connsiteY26" fmla="*/ 1324497 h 3299659"/>
              <a:gd name="connsiteX27" fmla="*/ 787184 w 1435621"/>
              <a:gd name="connsiteY27" fmla="*/ 1328308 h 3299659"/>
              <a:gd name="connsiteX28" fmla="*/ 1089492 w 1435621"/>
              <a:gd name="connsiteY28" fmla="*/ 1960233 h 3299659"/>
              <a:gd name="connsiteX29" fmla="*/ 1097748 w 1435621"/>
              <a:gd name="connsiteY29" fmla="*/ 1997704 h 3299659"/>
              <a:gd name="connsiteX30" fmla="*/ 932622 w 1435621"/>
              <a:gd name="connsiteY30" fmla="*/ 1824322 h 3299659"/>
              <a:gd name="connsiteX31" fmla="*/ 763050 w 1435621"/>
              <a:gd name="connsiteY31" fmla="*/ 1538526 h 3299659"/>
              <a:gd name="connsiteX32" fmla="*/ 524252 w 1435621"/>
              <a:gd name="connsiteY32" fmla="*/ 1310526 h 3299659"/>
              <a:gd name="connsiteX33" fmla="*/ 646827 w 1435621"/>
              <a:gd name="connsiteY33" fmla="*/ 1674438 h 3299659"/>
              <a:gd name="connsiteX34" fmla="*/ 923095 w 1435621"/>
              <a:gd name="connsiteY34" fmla="*/ 1835118 h 3299659"/>
              <a:gd name="connsiteX35" fmla="*/ 1106639 w 1435621"/>
              <a:gd name="connsiteY35" fmla="*/ 2038985 h 3299659"/>
              <a:gd name="connsiteX36" fmla="*/ 1164433 w 1435621"/>
              <a:gd name="connsiteY36" fmla="*/ 2313984 h 3299659"/>
              <a:gd name="connsiteX37" fmla="*/ 1422919 w 1435621"/>
              <a:gd name="connsiteY37" fmla="*/ 3299659 h 3299659"/>
              <a:gd name="connsiteX38" fmla="*/ 1435621 w 1435621"/>
              <a:gd name="connsiteY38" fmla="*/ 3293308 h 3299659"/>
              <a:gd name="connsiteX39" fmla="*/ 1220957 w 1435621"/>
              <a:gd name="connsiteY39" fmla="*/ 2517216 h 3299659"/>
              <a:gd name="connsiteX40" fmla="*/ 1288913 w 1435621"/>
              <a:gd name="connsiteY40" fmla="*/ 2319064 h 3299659"/>
              <a:gd name="connsiteX41" fmla="*/ 1422919 w 1435621"/>
              <a:gd name="connsiteY41" fmla="*/ 1780500 h 3299659"/>
              <a:gd name="connsiteX42" fmla="*/ 1262239 w 1435621"/>
              <a:gd name="connsiteY42" fmla="*/ 1964679 h 3299659"/>
              <a:gd name="connsiteX43" fmla="*/ 1274941 w 1435621"/>
              <a:gd name="connsiteY43" fmla="*/ 2312713 h 3299659"/>
              <a:gd name="connsiteX44" fmla="*/ 1217782 w 1435621"/>
              <a:gd name="connsiteY44" fmla="*/ 2501973 h 3299659"/>
              <a:gd name="connsiteX45" fmla="*/ 1178406 w 1435621"/>
              <a:gd name="connsiteY45" fmla="*/ 2310808 h 3299659"/>
              <a:gd name="connsiteX46" fmla="*/ 1103464 w 1435621"/>
              <a:gd name="connsiteY46" fmla="*/ 1955787 h 3299659"/>
              <a:gd name="connsiteX47" fmla="*/ 1005658 w 1435621"/>
              <a:gd name="connsiteY47" fmla="*/ 1633791 h 3299659"/>
              <a:gd name="connsiteX48" fmla="*/ 1016455 w 1435621"/>
              <a:gd name="connsiteY48" fmla="*/ 1516298 h 3299659"/>
              <a:gd name="connsiteX49" fmla="*/ 1303520 w 1435621"/>
              <a:gd name="connsiteY49" fmla="*/ 1157466 h 3299659"/>
              <a:gd name="connsiteX50" fmla="*/ 1101559 w 1435621"/>
              <a:gd name="connsiteY50" fmla="*/ 1210179 h 3299659"/>
              <a:gd name="connsiteX51" fmla="*/ 1006929 w 1435621"/>
              <a:gd name="connsiteY51" fmla="*/ 1499150 h 3299659"/>
              <a:gd name="connsiteX52" fmla="*/ 989781 w 1435621"/>
              <a:gd name="connsiteY52" fmla="*/ 1598226 h 3299659"/>
              <a:gd name="connsiteX53" fmla="*/ 797981 w 1435621"/>
              <a:gd name="connsiteY53" fmla="*/ 1317511 h 3299659"/>
              <a:gd name="connsiteX54" fmla="*/ 740186 w 1435621"/>
              <a:gd name="connsiteY54" fmla="*/ 1248285 h 3299659"/>
              <a:gd name="connsiteX55" fmla="*/ 783373 w 1435621"/>
              <a:gd name="connsiteY55" fmla="*/ 1092686 h 3299659"/>
            </a:gdLst>
            <a:rect l="l" t="t" r="r" b="b"/>
            <a:pathLst>
              <a:path w="1435621" h="3299659">
                <a:moveTo>
                  <a:pt x="783373" y="1092686"/>
                </a:moveTo>
                <a:cubicBezTo>
                  <a:pt x="984700" y="971382"/>
                  <a:pt x="1046940" y="649386"/>
                  <a:pt x="1038049" y="615726"/>
                </a:cubicBezTo>
                <a:cubicBezTo>
                  <a:pt x="1028522" y="580795"/>
                  <a:pt x="916109" y="644940"/>
                  <a:pt x="824020" y="824038"/>
                </a:cubicBezTo>
                <a:cubicBezTo>
                  <a:pt x="749078" y="970112"/>
                  <a:pt x="761780" y="1060931"/>
                  <a:pt x="769401" y="1090146"/>
                </a:cubicBezTo>
                <a:cubicBezTo>
                  <a:pt x="752253" y="1125076"/>
                  <a:pt x="730025" y="1178424"/>
                  <a:pt x="726849" y="1231773"/>
                </a:cubicBezTo>
                <a:cubicBezTo>
                  <a:pt x="714782" y="1216530"/>
                  <a:pt x="702080" y="1200018"/>
                  <a:pt x="689378" y="1182870"/>
                </a:cubicBezTo>
                <a:cubicBezTo>
                  <a:pt x="558548" y="1006312"/>
                  <a:pt x="558548" y="793554"/>
                  <a:pt x="566169" y="704005"/>
                </a:cubicBezTo>
                <a:cubicBezTo>
                  <a:pt x="667150" y="626522"/>
                  <a:pt x="634125" y="473463"/>
                  <a:pt x="547751" y="314053"/>
                </a:cubicBezTo>
                <a:cubicBezTo>
                  <a:pt x="458837" y="150832"/>
                  <a:pt x="499484" y="84147"/>
                  <a:pt x="458837" y="28258"/>
                </a:cubicBezTo>
                <a:cubicBezTo>
                  <a:pt x="418190" y="-27631"/>
                  <a:pt x="402313" y="-11753"/>
                  <a:pt x="362937" y="178141"/>
                </a:cubicBezTo>
                <a:cubicBezTo>
                  <a:pt x="323561" y="368037"/>
                  <a:pt x="390246" y="444884"/>
                  <a:pt x="456932" y="558567"/>
                </a:cubicBezTo>
                <a:cubicBezTo>
                  <a:pt x="507105" y="644305"/>
                  <a:pt x="539495" y="686857"/>
                  <a:pt x="552832" y="702734"/>
                </a:cubicBezTo>
                <a:cubicBezTo>
                  <a:pt x="546481" y="782122"/>
                  <a:pt x="545846" y="955504"/>
                  <a:pt x="632219" y="1117455"/>
                </a:cubicBezTo>
                <a:cubicBezTo>
                  <a:pt x="586492" y="1062201"/>
                  <a:pt x="544576" y="998691"/>
                  <a:pt x="517266" y="954869"/>
                </a:cubicBezTo>
                <a:cubicBezTo>
                  <a:pt x="522982" y="932641"/>
                  <a:pt x="526158" y="859604"/>
                  <a:pt x="415650" y="670979"/>
                </a:cubicBezTo>
                <a:cubicBezTo>
                  <a:pt x="277199" y="432817"/>
                  <a:pt x="66345" y="351524"/>
                  <a:pt x="10456" y="376293"/>
                </a:cubicBezTo>
                <a:cubicBezTo>
                  <a:pt x="-45433" y="401062"/>
                  <a:pt x="136841" y="594132"/>
                  <a:pt x="223215" y="758623"/>
                </a:cubicBezTo>
                <a:cubicBezTo>
                  <a:pt x="298792" y="901521"/>
                  <a:pt x="462648" y="950424"/>
                  <a:pt x="503929" y="961220"/>
                </a:cubicBezTo>
                <a:cubicBezTo>
                  <a:pt x="540765" y="1020920"/>
                  <a:pt x="605545" y="1118090"/>
                  <a:pt x="670961" y="1181600"/>
                </a:cubicBezTo>
                <a:cubicBezTo>
                  <a:pt x="673501" y="1185411"/>
                  <a:pt x="676041" y="1188586"/>
                  <a:pt x="678582" y="1192397"/>
                </a:cubicBezTo>
                <a:cubicBezTo>
                  <a:pt x="703351" y="1225422"/>
                  <a:pt x="726849" y="1255272"/>
                  <a:pt x="750348" y="1283216"/>
                </a:cubicBezTo>
                <a:cubicBezTo>
                  <a:pt x="702080" y="1254636"/>
                  <a:pt x="644286" y="1233678"/>
                  <a:pt x="605545" y="1222246"/>
                </a:cubicBezTo>
                <a:cubicBezTo>
                  <a:pt x="569345" y="1161912"/>
                  <a:pt x="500754" y="1147305"/>
                  <a:pt x="389611" y="1069822"/>
                </a:cubicBezTo>
                <a:cubicBezTo>
                  <a:pt x="273388" y="988530"/>
                  <a:pt x="98100" y="952329"/>
                  <a:pt x="24428" y="956775"/>
                </a:cubicBezTo>
                <a:cubicBezTo>
                  <a:pt x="-49243" y="961855"/>
                  <a:pt x="131760" y="1094591"/>
                  <a:pt x="281644" y="1175249"/>
                </a:cubicBezTo>
                <a:cubicBezTo>
                  <a:pt x="402948" y="1240029"/>
                  <a:pt x="542670" y="1236854"/>
                  <a:pt x="592208" y="1233043"/>
                </a:cubicBezTo>
                <a:cubicBezTo>
                  <a:pt x="640476" y="1247650"/>
                  <a:pt x="731295" y="1279405"/>
                  <a:pt x="784008" y="1324497"/>
                </a:cubicBezTo>
                <a:cubicBezTo>
                  <a:pt x="785279" y="1325768"/>
                  <a:pt x="786549" y="1327038"/>
                  <a:pt x="787184" y="1328308"/>
                </a:cubicBezTo>
                <a:cubicBezTo>
                  <a:pt x="910393" y="1474381"/>
                  <a:pt x="1007564" y="1589970"/>
                  <a:pt x="1089492" y="1960233"/>
                </a:cubicBezTo>
                <a:cubicBezTo>
                  <a:pt x="1092032" y="1972935"/>
                  <a:pt x="1095208" y="1985002"/>
                  <a:pt x="1097748" y="1997704"/>
                </a:cubicBezTo>
                <a:cubicBezTo>
                  <a:pt x="1050751" y="1927843"/>
                  <a:pt x="982160" y="1865603"/>
                  <a:pt x="932622" y="1824322"/>
                </a:cubicBezTo>
                <a:cubicBezTo>
                  <a:pt x="928176" y="1788756"/>
                  <a:pt x="904042" y="1662371"/>
                  <a:pt x="763050" y="1538526"/>
                </a:cubicBezTo>
                <a:cubicBezTo>
                  <a:pt x="596654" y="1393089"/>
                  <a:pt x="573790" y="1320687"/>
                  <a:pt x="524252" y="1310526"/>
                </a:cubicBezTo>
                <a:cubicBezTo>
                  <a:pt x="474715" y="1300999"/>
                  <a:pt x="491862" y="1488989"/>
                  <a:pt x="646827" y="1674438"/>
                </a:cubicBezTo>
                <a:cubicBezTo>
                  <a:pt x="776387" y="1830037"/>
                  <a:pt x="890070" y="1837024"/>
                  <a:pt x="923095" y="1835118"/>
                </a:cubicBezTo>
                <a:cubicBezTo>
                  <a:pt x="980254" y="1882116"/>
                  <a:pt x="1062817" y="1958328"/>
                  <a:pt x="1106639" y="2038985"/>
                </a:cubicBezTo>
                <a:cubicBezTo>
                  <a:pt x="1125692" y="2128534"/>
                  <a:pt x="1145380" y="2222529"/>
                  <a:pt x="1164433" y="2313984"/>
                </a:cubicBezTo>
                <a:cubicBezTo>
                  <a:pt x="1246361" y="2711557"/>
                  <a:pt x="1331465" y="3123102"/>
                  <a:pt x="1422919" y="3299659"/>
                </a:cubicBezTo>
                <a:lnTo>
                  <a:pt x="1435621" y="3293308"/>
                </a:lnTo>
                <a:cubicBezTo>
                  <a:pt x="1360679" y="3148506"/>
                  <a:pt x="1289548" y="2843022"/>
                  <a:pt x="1220957" y="2517216"/>
                </a:cubicBezTo>
                <a:cubicBezTo>
                  <a:pt x="1273671" y="2484190"/>
                  <a:pt x="1286373" y="2381304"/>
                  <a:pt x="1288913" y="2319064"/>
                </a:cubicBezTo>
                <a:cubicBezTo>
                  <a:pt x="1345437" y="2253014"/>
                  <a:pt x="1440702" y="1862428"/>
                  <a:pt x="1422919" y="1780500"/>
                </a:cubicBezTo>
                <a:cubicBezTo>
                  <a:pt x="1404502" y="1695396"/>
                  <a:pt x="1320033" y="1737313"/>
                  <a:pt x="1262239" y="1964679"/>
                </a:cubicBezTo>
                <a:cubicBezTo>
                  <a:pt x="1215241" y="2150128"/>
                  <a:pt x="1257793" y="2273337"/>
                  <a:pt x="1274941" y="2312713"/>
                </a:cubicBezTo>
                <a:cubicBezTo>
                  <a:pt x="1273036" y="2369872"/>
                  <a:pt x="1262874" y="2468949"/>
                  <a:pt x="1217782" y="2501973"/>
                </a:cubicBezTo>
                <a:cubicBezTo>
                  <a:pt x="1204445" y="2438463"/>
                  <a:pt x="1191108" y="2374318"/>
                  <a:pt x="1178406" y="2310808"/>
                </a:cubicBezTo>
                <a:cubicBezTo>
                  <a:pt x="1153637" y="2191409"/>
                  <a:pt x="1128233" y="2068200"/>
                  <a:pt x="1103464" y="1955787"/>
                </a:cubicBezTo>
                <a:cubicBezTo>
                  <a:pt x="1072979" y="1818606"/>
                  <a:pt x="1040589" y="1716354"/>
                  <a:pt x="1005658" y="1633791"/>
                </a:cubicBezTo>
                <a:cubicBezTo>
                  <a:pt x="999943" y="1589334"/>
                  <a:pt x="1008834" y="1544242"/>
                  <a:pt x="1016455" y="1516298"/>
                </a:cubicBezTo>
                <a:cubicBezTo>
                  <a:pt x="1139665" y="1475016"/>
                  <a:pt x="1315588" y="1218436"/>
                  <a:pt x="1303520" y="1157466"/>
                </a:cubicBezTo>
                <a:cubicBezTo>
                  <a:pt x="1291453" y="1095226"/>
                  <a:pt x="1221592" y="1103483"/>
                  <a:pt x="1101559" y="1210179"/>
                </a:cubicBezTo>
                <a:cubicBezTo>
                  <a:pt x="1003753" y="1296553"/>
                  <a:pt x="1003753" y="1445802"/>
                  <a:pt x="1006929" y="1499150"/>
                </a:cubicBezTo>
                <a:cubicBezTo>
                  <a:pt x="1000578" y="1520109"/>
                  <a:pt x="990416" y="1556944"/>
                  <a:pt x="989781" y="1598226"/>
                </a:cubicBezTo>
                <a:cubicBezTo>
                  <a:pt x="933257" y="1478192"/>
                  <a:pt x="870382" y="1403250"/>
                  <a:pt x="797981" y="1317511"/>
                </a:cubicBezTo>
                <a:cubicBezTo>
                  <a:pt x="778928" y="1295283"/>
                  <a:pt x="759875" y="1272420"/>
                  <a:pt x="740186" y="1248285"/>
                </a:cubicBezTo>
                <a:cubicBezTo>
                  <a:pt x="738916" y="1191762"/>
                  <a:pt x="764320" y="1130157"/>
                  <a:pt x="783373" y="1092686"/>
                </a:cubicBezTo>
                <a:close/>
              </a:path>
            </a:pathLst>
          </a:custGeom>
          <a:solidFill>
            <a:schemeClr val="bg1"/>
          </a:solidFill>
          <a:ln w="6350" cap="flat">
            <a:noFill/>
            <a:miter/>
          </a:ln>
        </p:spPr>
        <p:txBody>
          <a:bodyPr vert="horz" wrap="square" lIns="91440" tIns="45720" rIns="91440" bIns="45720" rtlCol="0" anchor="ctr"/>
          <a:lstStyle/>
          <a:p>
            <a:pPr algn="l"/>
            <a:endParaRPr kumimoji="1" lang="zh-CN" altLang="en-US"/>
          </a:p>
        </p:txBody>
      </p:sp>
      <p:sp>
        <p:nvSpPr>
          <p:cNvPr id="12" name="标题 1"/>
          <p:cNvSpPr txBox="1"/>
          <p:nvPr/>
        </p:nvSpPr>
        <p:spPr>
          <a:xfrm rot="0" flipH="0" flipV="0">
            <a:off x="359455" y="302421"/>
            <a:ext cx="1321317" cy="16408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solidFill>
          <a:ln w="9525" cap="flat">
            <a:noFill/>
            <a:miter/>
          </a:ln>
        </p:spPr>
        <p:txBody>
          <a:bodyPr vert="horz" wrap="square" lIns="91440" tIns="45720" rIns="91440" bIns="45720" rtlCol="0" anchor="ctr"/>
          <a:lstStyle/>
          <a:p>
            <a:pPr algn="l"/>
            <a:endParaRPr kumimoji="1" lang="zh-CN" altLang="en-US"/>
          </a:p>
        </p:txBody>
      </p:sp>
      <p:sp>
        <p:nvSpPr>
          <p:cNvPr id="13" name="标题 1"/>
          <p:cNvSpPr txBox="1"/>
          <p:nvPr/>
        </p:nvSpPr>
        <p:spPr>
          <a:xfrm rot="0" flipH="0" flipV="0">
            <a:off x="6396737" y="210236"/>
            <a:ext cx="5312664" cy="348451"/>
          </a:xfrm>
          <a:prstGeom prst="roundRect">
            <a:avLst>
              <a:gd name="adj" fmla="val 50000"/>
            </a:avLst>
          </a:prstGeom>
          <a:solidFill>
            <a:schemeClr val="bg1"/>
          </a:solidFill>
          <a:ln w="12700" cap="sq">
            <a:solidFill>
              <a:schemeClr val="accent1"/>
            </a:solidFill>
            <a:miter/>
          </a:ln>
        </p:spPr>
        <p:txBody>
          <a:bodyPr vert="horz" wrap="square" lIns="91440" tIns="45720" rIns="91440" bIns="45720" rtlCol="0" anchor="ctr"/>
          <a:lstStyle/>
          <a:p>
            <a:pPr algn="ctr"/>
            <a:endParaRPr kumimoji="1" lang="zh-CN" altLang="en-US"/>
          </a:p>
        </p:txBody>
      </p:sp>
      <p:sp>
        <p:nvSpPr>
          <p:cNvPr id="14" name="标题 1"/>
          <p:cNvSpPr txBox="1"/>
          <p:nvPr/>
        </p:nvSpPr>
        <p:spPr>
          <a:xfrm rot="0" flipH="0" flipV="0">
            <a:off x="9637987" y="307517"/>
            <a:ext cx="1749562" cy="112897"/>
          </a:xfrm>
          <a:prstGeom prst="rect">
            <a:avLst/>
          </a:prstGeom>
          <a:noFill/>
          <a:ln>
            <a:noFill/>
          </a:ln>
        </p:spPr>
        <p:txBody>
          <a:bodyPr vert="horz" wrap="square" lIns="0" tIns="0" rIns="0" bIns="0" rtlCol="0" anchor="ctr"/>
          <a:lstStyle/>
          <a:p>
            <a:pPr algn="ctr"/>
            <a:r>
              <a:rPr kumimoji="1" lang="en-US" altLang="zh-CN" sz="1000">
                <a:ln w="12700">
                  <a:noFill/>
                </a:ln>
                <a:solidFill>
                  <a:srgbClr val="404040">
                    <a:alpha val="100000"/>
                  </a:srgbClr>
                </a:solidFill>
                <a:latin typeface="OPPOSans R"/>
                <a:ea typeface="OPPOSans R"/>
                <a:cs typeface="OPPOSans R"/>
              </a:rPr>
              <a:t>PowerPoint design</a:t>
            </a:r>
            <a:endParaRPr kumimoji="1" lang="zh-CN" altLang="en-US"/>
          </a:p>
        </p:txBody>
      </p:sp>
      <p:sp>
        <p:nvSpPr>
          <p:cNvPr id="15" name="标题 1"/>
          <p:cNvSpPr txBox="1"/>
          <p:nvPr/>
        </p:nvSpPr>
        <p:spPr>
          <a:xfrm rot="0" flipH="1" flipV="0">
            <a:off x="10372442" y="3572389"/>
            <a:ext cx="1285301" cy="1412686"/>
          </a:xfrm>
          <a:custGeom>
            <a:avLst/>
            <a:gdLst>
              <a:gd name="connsiteX0" fmla="*/ 1107860 w 1538119"/>
              <a:gd name="connsiteY0" fmla="*/ 1185719 h 1690561"/>
              <a:gd name="connsiteX1" fmla="*/ 1489801 w 1538119"/>
              <a:gd name="connsiteY1" fmla="*/ 1626651 h 1690561"/>
              <a:gd name="connsiteX2" fmla="*/ 1167479 w 1538119"/>
              <a:gd name="connsiteY2" fmla="*/ 1291443 h 1690561"/>
              <a:gd name="connsiteX3" fmla="*/ 1155029 w 1538119"/>
              <a:gd name="connsiteY3" fmla="*/ 964931 h 1690561"/>
              <a:gd name="connsiteX4" fmla="*/ 1194480 w 1538119"/>
              <a:gd name="connsiteY4" fmla="*/ 973132 h 1690561"/>
              <a:gd name="connsiteX5" fmla="*/ 1443439 w 1538119"/>
              <a:gd name="connsiteY5" fmla="*/ 1037277 h 1690561"/>
              <a:gd name="connsiteX6" fmla="*/ 1522191 w 1538119"/>
              <a:gd name="connsiteY6" fmla="*/ 1197323 h 1690561"/>
              <a:gd name="connsiteX7" fmla="*/ 1345633 w 1538119"/>
              <a:gd name="connsiteY7" fmla="*/ 1124921 h 1690561"/>
              <a:gd name="connsiteX8" fmla="*/ 1014746 w 1538119"/>
              <a:gd name="connsiteY8" fmla="*/ 1028386 h 1690561"/>
              <a:gd name="connsiteX9" fmla="*/ 1155029 w 1538119"/>
              <a:gd name="connsiteY9" fmla="*/ 964931 h 1690561"/>
              <a:gd name="connsiteX10" fmla="*/ 1186809 w 1538119"/>
              <a:gd name="connsiteY10" fmla="*/ 302813 h 1690561"/>
              <a:gd name="connsiteX11" fmla="*/ 1197655 w 1538119"/>
              <a:gd name="connsiteY11" fmla="*/ 305007 h 1690561"/>
              <a:gd name="connsiteX12" fmla="*/ 1261165 w 1538119"/>
              <a:gd name="connsiteY12" fmla="*/ 537454 h 1690561"/>
              <a:gd name="connsiteX13" fmla="*/ 1144941 w 1538119"/>
              <a:gd name="connsiteY13" fmla="*/ 730524 h 1690561"/>
              <a:gd name="connsiteX14" fmla="*/ 983950 w 1538119"/>
              <a:gd name="connsiteY14" fmla="*/ 936294 h 1690561"/>
              <a:gd name="connsiteX15" fmla="*/ 969035 w 1538119"/>
              <a:gd name="connsiteY15" fmla="*/ 965481 h 1690561"/>
              <a:gd name="connsiteX16" fmla="*/ 985293 w 1538119"/>
              <a:gd name="connsiteY16" fmla="*/ 988492 h 1690561"/>
              <a:gd name="connsiteX17" fmla="*/ 986801 w 1538119"/>
              <a:gd name="connsiteY17" fmla="*/ 989010 h 1690561"/>
              <a:gd name="connsiteX18" fmla="*/ 986499 w 1538119"/>
              <a:gd name="connsiteY18" fmla="*/ 990199 h 1690561"/>
              <a:gd name="connsiteX19" fmla="*/ 1034161 w 1538119"/>
              <a:gd name="connsiteY19" fmla="*/ 1057659 h 1690561"/>
              <a:gd name="connsiteX20" fmla="*/ 1034434 w 1538119"/>
              <a:gd name="connsiteY20" fmla="*/ 1057601 h 1690561"/>
              <a:gd name="connsiteX21" fmla="*/ 1034215 w 1538119"/>
              <a:gd name="connsiteY21" fmla="*/ 1057734 h 1690561"/>
              <a:gd name="connsiteX22" fmla="*/ 1038395 w 1538119"/>
              <a:gd name="connsiteY22" fmla="*/ 1063651 h 1690561"/>
              <a:gd name="connsiteX23" fmla="*/ 1103660 w 1538119"/>
              <a:gd name="connsiteY23" fmla="*/ 1178270 h 1690561"/>
              <a:gd name="connsiteX24" fmla="*/ 1107860 w 1538119"/>
              <a:gd name="connsiteY24" fmla="*/ 1185719 h 1690561"/>
              <a:gd name="connsiteX25" fmla="*/ 1013383 w 1538119"/>
              <a:gd name="connsiteY25" fmla="*/ 1076649 h 1690561"/>
              <a:gd name="connsiteX26" fmla="*/ 1008157 w 1538119"/>
              <a:gd name="connsiteY26" fmla="*/ 1082370 h 1690561"/>
              <a:gd name="connsiteX27" fmla="*/ 980450 w 1538119"/>
              <a:gd name="connsiteY27" fmla="*/ 1196688 h 1690561"/>
              <a:gd name="connsiteX28" fmla="*/ 877564 w 1538119"/>
              <a:gd name="connsiteY28" fmla="*/ 1423419 h 1690561"/>
              <a:gd name="connsiteX29" fmla="*/ 826756 w 1538119"/>
              <a:gd name="connsiteY29" fmla="*/ 1679364 h 1690561"/>
              <a:gd name="connsiteX30" fmla="*/ 811514 w 1538119"/>
              <a:gd name="connsiteY30" fmla="*/ 1637447 h 1690561"/>
              <a:gd name="connsiteX31" fmla="*/ 786110 w 1538119"/>
              <a:gd name="connsiteY31" fmla="*/ 1301480 h 1690561"/>
              <a:gd name="connsiteX32" fmla="*/ 993755 w 1538119"/>
              <a:gd name="connsiteY32" fmla="*/ 1066179 h 1690561"/>
              <a:gd name="connsiteX33" fmla="*/ 1002683 w 1538119"/>
              <a:gd name="connsiteY33" fmla="*/ 1064296 h 1690561"/>
              <a:gd name="connsiteX34" fmla="*/ 963860 w 1538119"/>
              <a:gd name="connsiteY34" fmla="*/ 1019477 h 1690561"/>
              <a:gd name="connsiteX35" fmla="*/ 954798 w 1538119"/>
              <a:gd name="connsiteY35" fmla="*/ 1027123 h 1690561"/>
              <a:gd name="connsiteX36" fmla="*/ 847714 w 1538119"/>
              <a:gd name="connsiteY36" fmla="*/ 1086816 h 1690561"/>
              <a:gd name="connsiteX37" fmla="*/ 607011 w 1538119"/>
              <a:gd name="connsiteY37" fmla="*/ 1257023 h 1690561"/>
              <a:gd name="connsiteX38" fmla="*/ 420292 w 1538119"/>
              <a:gd name="connsiteY38" fmla="*/ 1248131 h 1690561"/>
              <a:gd name="connsiteX39" fmla="*/ 784204 w 1538119"/>
              <a:gd name="connsiteY39" fmla="*/ 1023306 h 1690561"/>
              <a:gd name="connsiteX40" fmla="*/ 917655 w 1538119"/>
              <a:gd name="connsiteY40" fmla="*/ 976388 h 1690561"/>
              <a:gd name="connsiteX41" fmla="*/ 927737 w 1538119"/>
              <a:gd name="connsiteY41" fmla="*/ 977775 h 1690561"/>
              <a:gd name="connsiteX42" fmla="*/ 814650 w 1538119"/>
              <a:gd name="connsiteY42" fmla="*/ 847221 h 1690561"/>
              <a:gd name="connsiteX43" fmla="*/ 813082 w 1538119"/>
              <a:gd name="connsiteY43" fmla="*/ 850182 h 1690561"/>
              <a:gd name="connsiteX44" fmla="*/ 540326 w 1538119"/>
              <a:gd name="connsiteY44" fmla="*/ 1077925 h 1690561"/>
              <a:gd name="connsiteX45" fmla="*/ 260882 w 1538119"/>
              <a:gd name="connsiteY45" fmla="*/ 992821 h 1690561"/>
              <a:gd name="connsiteX46" fmla="*/ 116079 w 1538119"/>
              <a:gd name="connsiteY46" fmla="*/ 965512 h 1690561"/>
              <a:gd name="connsiteX47" fmla="*/ 302799 w 1538119"/>
              <a:gd name="connsiteY47" fmla="*/ 835952 h 1690561"/>
              <a:gd name="connsiteX48" fmla="*/ 549853 w 1538119"/>
              <a:gd name="connsiteY48" fmla="*/ 905177 h 1690561"/>
              <a:gd name="connsiteX49" fmla="*/ 788826 w 1538119"/>
              <a:gd name="connsiteY49" fmla="*/ 846541 h 1690561"/>
              <a:gd name="connsiteX50" fmla="*/ 804019 w 1538119"/>
              <a:gd name="connsiteY50" fmla="*/ 834949 h 1690561"/>
              <a:gd name="connsiteX51" fmla="*/ 748518 w 1538119"/>
              <a:gd name="connsiteY51" fmla="*/ 770875 h 1690561"/>
              <a:gd name="connsiteX52" fmla="*/ 723392 w 1538119"/>
              <a:gd name="connsiteY52" fmla="*/ 771780 h 1690561"/>
              <a:gd name="connsiteX53" fmla="*/ 495234 w 1538119"/>
              <a:gd name="connsiteY53" fmla="*/ 712742 h 1690561"/>
              <a:gd name="connsiteX54" fmla="*/ 182129 w 1538119"/>
              <a:gd name="connsiteY54" fmla="*/ 604775 h 1690561"/>
              <a:gd name="connsiteX55" fmla="*/ 20813 w 1538119"/>
              <a:gd name="connsiteY55" fmla="*/ 412339 h 1690561"/>
              <a:gd name="connsiteX56" fmla="*/ 139177 w 1538119"/>
              <a:gd name="connsiteY56" fmla="*/ 380547 h 1690561"/>
              <a:gd name="connsiteX57" fmla="*/ 182734 w 1538119"/>
              <a:gd name="connsiteY57" fmla="*/ 381437 h 1690561"/>
              <a:gd name="connsiteX58" fmla="*/ 247545 w 1538119"/>
              <a:gd name="connsiteY58" fmla="*/ 411704 h 1690561"/>
              <a:gd name="connsiteX59" fmla="*/ 537150 w 1538119"/>
              <a:gd name="connsiteY59" fmla="*/ 496173 h 1690561"/>
              <a:gd name="connsiteX60" fmla="*/ 779758 w 1538119"/>
              <a:gd name="connsiteY60" fmla="*/ 767995 h 1690561"/>
              <a:gd name="connsiteX61" fmla="*/ 779630 w 1538119"/>
              <a:gd name="connsiteY61" fmla="*/ 768012 h 1690561"/>
              <a:gd name="connsiteX62" fmla="*/ 816504 w 1538119"/>
              <a:gd name="connsiteY62" fmla="*/ 800145 h 1690561"/>
              <a:gd name="connsiteX63" fmla="*/ 830937 w 1538119"/>
              <a:gd name="connsiteY63" fmla="*/ 814410 h 1690561"/>
              <a:gd name="connsiteX64" fmla="*/ 831837 w 1538119"/>
              <a:gd name="connsiteY64" fmla="*/ 813723 h 1690561"/>
              <a:gd name="connsiteX65" fmla="*/ 831328 w 1538119"/>
              <a:gd name="connsiteY65" fmla="*/ 814797 h 1690561"/>
              <a:gd name="connsiteX66" fmla="*/ 889954 w 1538119"/>
              <a:gd name="connsiteY66" fmla="*/ 872742 h 1690561"/>
              <a:gd name="connsiteX67" fmla="*/ 968671 w 1538119"/>
              <a:gd name="connsiteY67" fmla="*/ 964966 h 1690561"/>
              <a:gd name="connsiteX68" fmla="*/ 968919 w 1538119"/>
              <a:gd name="connsiteY68" fmla="*/ 965316 h 1690561"/>
              <a:gd name="connsiteX69" fmla="*/ 966182 w 1538119"/>
              <a:gd name="connsiteY69" fmla="*/ 959999 h 1690561"/>
              <a:gd name="connsiteX70" fmla="*/ 1023637 w 1538119"/>
              <a:gd name="connsiteY70" fmla="*/ 717187 h 1690561"/>
              <a:gd name="connsiteX71" fmla="*/ 1086512 w 1538119"/>
              <a:gd name="connsiteY71" fmla="*/ 416149 h 1690561"/>
              <a:gd name="connsiteX72" fmla="*/ 1186809 w 1538119"/>
              <a:gd name="connsiteY72" fmla="*/ 302813 h 1690561"/>
              <a:gd name="connsiteX73" fmla="*/ 720059 w 1538119"/>
              <a:gd name="connsiteY73" fmla="*/ 1429 h 1690561"/>
              <a:gd name="connsiteX74" fmla="*/ 862956 w 1538119"/>
              <a:gd name="connsiteY74" fmla="*/ 235781 h 1690561"/>
              <a:gd name="connsiteX75" fmla="*/ 908049 w 1538119"/>
              <a:gd name="connsiteY75" fmla="*/ 560952 h 1690561"/>
              <a:gd name="connsiteX76" fmla="*/ 818499 w 1538119"/>
              <a:gd name="connsiteY76" fmla="*/ 800385 h 1690561"/>
              <a:gd name="connsiteX77" fmla="*/ 796271 w 1538119"/>
              <a:gd name="connsiteY77" fmla="*/ 610491 h 1690561"/>
              <a:gd name="connsiteX78" fmla="*/ 680048 w 1538119"/>
              <a:gd name="connsiteY78" fmla="*/ 305007 h 1690561"/>
              <a:gd name="connsiteX79" fmla="*/ 720059 w 1538119"/>
              <a:gd name="connsiteY79" fmla="*/ 1429 h 1690561"/>
            </a:gdLst>
            <a:rect l="l" t="t" r="r" b="b"/>
            <a:pathLst>
              <a:path w="1538119" h="1690561">
                <a:moveTo>
                  <a:pt x="1107860" y="1185719"/>
                </a:moveTo>
                <a:lnTo>
                  <a:pt x="1489801" y="1626651"/>
                </a:lnTo>
                <a:cubicBezTo>
                  <a:pt x="1489801" y="1626651"/>
                  <a:pt x="1320100" y="1533778"/>
                  <a:pt x="1167479" y="1291443"/>
                </a:cubicBezTo>
                <a:close/>
                <a:moveTo>
                  <a:pt x="1155029" y="964931"/>
                </a:moveTo>
                <a:cubicBezTo>
                  <a:pt x="1167498" y="965938"/>
                  <a:pt x="1180667" y="968528"/>
                  <a:pt x="1194480" y="973132"/>
                </a:cubicBezTo>
                <a:cubicBezTo>
                  <a:pt x="1305622" y="1010603"/>
                  <a:pt x="1379929" y="943283"/>
                  <a:pt x="1443439" y="1037277"/>
                </a:cubicBezTo>
                <a:cubicBezTo>
                  <a:pt x="1506949" y="1131907"/>
                  <a:pt x="1567918" y="1202403"/>
                  <a:pt x="1522191" y="1197323"/>
                </a:cubicBezTo>
                <a:cubicBezTo>
                  <a:pt x="1476464" y="1192242"/>
                  <a:pt x="1459951" y="1094436"/>
                  <a:pt x="1345633" y="1124921"/>
                </a:cubicBezTo>
                <a:cubicBezTo>
                  <a:pt x="1231315" y="1154771"/>
                  <a:pt x="1139861" y="954079"/>
                  <a:pt x="1014746" y="1028386"/>
                </a:cubicBezTo>
                <a:cubicBezTo>
                  <a:pt x="1014746" y="1028386"/>
                  <a:pt x="1067747" y="957881"/>
                  <a:pt x="1155029" y="964931"/>
                </a:cubicBezTo>
                <a:close/>
                <a:moveTo>
                  <a:pt x="1186809" y="302813"/>
                </a:moveTo>
                <a:cubicBezTo>
                  <a:pt x="1191463" y="301712"/>
                  <a:pt x="1194797" y="302943"/>
                  <a:pt x="1197655" y="305007"/>
                </a:cubicBezTo>
                <a:cubicBezTo>
                  <a:pt x="1209722" y="313263"/>
                  <a:pt x="1234490" y="412974"/>
                  <a:pt x="1261165" y="537454"/>
                </a:cubicBezTo>
                <a:cubicBezTo>
                  <a:pt x="1287839" y="661933"/>
                  <a:pt x="1151292" y="649866"/>
                  <a:pt x="1144941" y="730524"/>
                </a:cubicBezTo>
                <a:cubicBezTo>
                  <a:pt x="1138828" y="801100"/>
                  <a:pt x="1029145" y="868272"/>
                  <a:pt x="983950" y="936294"/>
                </a:cubicBezTo>
                <a:lnTo>
                  <a:pt x="969035" y="965481"/>
                </a:lnTo>
                <a:lnTo>
                  <a:pt x="985293" y="988492"/>
                </a:lnTo>
                <a:lnTo>
                  <a:pt x="986801" y="989010"/>
                </a:lnTo>
                <a:lnTo>
                  <a:pt x="986499" y="990199"/>
                </a:lnTo>
                <a:lnTo>
                  <a:pt x="1034161" y="1057659"/>
                </a:lnTo>
                <a:lnTo>
                  <a:pt x="1034434" y="1057601"/>
                </a:lnTo>
                <a:lnTo>
                  <a:pt x="1034215" y="1057734"/>
                </a:lnTo>
                <a:lnTo>
                  <a:pt x="1038395" y="1063651"/>
                </a:lnTo>
                <a:cubicBezTo>
                  <a:pt x="1061118" y="1099190"/>
                  <a:pt x="1083099" y="1137386"/>
                  <a:pt x="1103660" y="1178270"/>
                </a:cubicBezTo>
                <a:lnTo>
                  <a:pt x="1107860" y="1185719"/>
                </a:lnTo>
                <a:lnTo>
                  <a:pt x="1013383" y="1076649"/>
                </a:lnTo>
                <a:lnTo>
                  <a:pt x="1008157" y="1082370"/>
                </a:lnTo>
                <a:cubicBezTo>
                  <a:pt x="994899" y="1102217"/>
                  <a:pt x="981403" y="1136989"/>
                  <a:pt x="980450" y="1196688"/>
                </a:cubicBezTo>
                <a:cubicBezTo>
                  <a:pt x="978545" y="1316087"/>
                  <a:pt x="902968" y="1331329"/>
                  <a:pt x="877564" y="1423419"/>
                </a:cubicBezTo>
                <a:cubicBezTo>
                  <a:pt x="852160" y="1516143"/>
                  <a:pt x="912495" y="1613949"/>
                  <a:pt x="826756" y="1679364"/>
                </a:cubicBezTo>
                <a:cubicBezTo>
                  <a:pt x="826756" y="1679364"/>
                  <a:pt x="803258" y="1723186"/>
                  <a:pt x="811514" y="1637447"/>
                </a:cubicBezTo>
                <a:cubicBezTo>
                  <a:pt x="819770" y="1551709"/>
                  <a:pt x="676873" y="1401190"/>
                  <a:pt x="786110" y="1301480"/>
                </a:cubicBezTo>
                <a:cubicBezTo>
                  <a:pt x="881137" y="1214233"/>
                  <a:pt x="908089" y="1098783"/>
                  <a:pt x="993755" y="1066179"/>
                </a:cubicBezTo>
                <a:lnTo>
                  <a:pt x="1002683" y="1064296"/>
                </a:lnTo>
                <a:lnTo>
                  <a:pt x="963860" y="1019477"/>
                </a:lnTo>
                <a:lnTo>
                  <a:pt x="954798" y="1027123"/>
                </a:lnTo>
                <a:cubicBezTo>
                  <a:pt x="934554" y="1042399"/>
                  <a:pt x="901539" y="1062285"/>
                  <a:pt x="847714" y="1086816"/>
                </a:cubicBezTo>
                <a:cubicBezTo>
                  <a:pt x="704181" y="1152231"/>
                  <a:pt x="709897" y="1262103"/>
                  <a:pt x="607011" y="1257023"/>
                </a:cubicBezTo>
                <a:cubicBezTo>
                  <a:pt x="504125" y="1251942"/>
                  <a:pt x="366308" y="1337045"/>
                  <a:pt x="420292" y="1248131"/>
                </a:cubicBezTo>
                <a:cubicBezTo>
                  <a:pt x="436804" y="1220822"/>
                  <a:pt x="698466" y="1102058"/>
                  <a:pt x="784204" y="1023306"/>
                </a:cubicBezTo>
                <a:cubicBezTo>
                  <a:pt x="827074" y="983612"/>
                  <a:pt x="877723" y="975038"/>
                  <a:pt x="917655" y="976388"/>
                </a:cubicBezTo>
                <a:lnTo>
                  <a:pt x="927737" y="977775"/>
                </a:lnTo>
                <a:lnTo>
                  <a:pt x="814650" y="847221"/>
                </a:lnTo>
                <a:lnTo>
                  <a:pt x="813082" y="850182"/>
                </a:lnTo>
                <a:cubicBezTo>
                  <a:pt x="775750" y="916451"/>
                  <a:pt x="683224" y="1052203"/>
                  <a:pt x="540326" y="1077925"/>
                </a:cubicBezTo>
                <a:cubicBezTo>
                  <a:pt x="349796" y="1112855"/>
                  <a:pt x="380280" y="1011874"/>
                  <a:pt x="260882" y="992821"/>
                </a:cubicBezTo>
                <a:cubicBezTo>
                  <a:pt x="141483" y="974403"/>
                  <a:pt x="79244" y="1019495"/>
                  <a:pt x="116079" y="965512"/>
                </a:cubicBezTo>
                <a:cubicBezTo>
                  <a:pt x="152915" y="911528"/>
                  <a:pt x="170062" y="790859"/>
                  <a:pt x="302799" y="835952"/>
                </a:cubicBezTo>
                <a:cubicBezTo>
                  <a:pt x="435535" y="881678"/>
                  <a:pt x="459033" y="975674"/>
                  <a:pt x="549853" y="905177"/>
                </a:cubicBezTo>
                <a:cubicBezTo>
                  <a:pt x="629875" y="844605"/>
                  <a:pt x="693365" y="904622"/>
                  <a:pt x="788826" y="846541"/>
                </a:cubicBezTo>
                <a:lnTo>
                  <a:pt x="804019" y="834949"/>
                </a:lnTo>
                <a:lnTo>
                  <a:pt x="748518" y="770875"/>
                </a:lnTo>
                <a:lnTo>
                  <a:pt x="723392" y="771780"/>
                </a:lnTo>
                <a:cubicBezTo>
                  <a:pt x="666214" y="772133"/>
                  <a:pt x="575018" y="763153"/>
                  <a:pt x="495234" y="712742"/>
                </a:cubicBezTo>
                <a:cubicBezTo>
                  <a:pt x="367578" y="631449"/>
                  <a:pt x="296447" y="739416"/>
                  <a:pt x="182129" y="604775"/>
                </a:cubicBezTo>
                <a:cubicBezTo>
                  <a:pt x="67811" y="470133"/>
                  <a:pt x="-48413" y="421230"/>
                  <a:pt x="20813" y="412339"/>
                </a:cubicBezTo>
                <a:cubicBezTo>
                  <a:pt x="59753" y="407695"/>
                  <a:pt x="97286" y="386171"/>
                  <a:pt x="139177" y="380547"/>
                </a:cubicBezTo>
                <a:cubicBezTo>
                  <a:pt x="153140" y="378673"/>
                  <a:pt x="167588" y="378565"/>
                  <a:pt x="182734" y="381437"/>
                </a:cubicBezTo>
                <a:cubicBezTo>
                  <a:pt x="202929" y="385268"/>
                  <a:pt x="224364" y="394397"/>
                  <a:pt x="247545" y="411704"/>
                </a:cubicBezTo>
                <a:cubicBezTo>
                  <a:pt x="340269" y="480295"/>
                  <a:pt x="367578" y="470133"/>
                  <a:pt x="537150" y="496173"/>
                </a:cubicBezTo>
                <a:cubicBezTo>
                  <a:pt x="707357" y="521577"/>
                  <a:pt x="779758" y="767995"/>
                  <a:pt x="779758" y="767995"/>
                </a:cubicBezTo>
                <a:lnTo>
                  <a:pt x="779630" y="768012"/>
                </a:lnTo>
                <a:lnTo>
                  <a:pt x="816504" y="800145"/>
                </a:lnTo>
                <a:lnTo>
                  <a:pt x="830937" y="814410"/>
                </a:lnTo>
                <a:lnTo>
                  <a:pt x="831837" y="813723"/>
                </a:lnTo>
                <a:lnTo>
                  <a:pt x="831328" y="814797"/>
                </a:lnTo>
                <a:lnTo>
                  <a:pt x="889954" y="872742"/>
                </a:lnTo>
                <a:cubicBezTo>
                  <a:pt x="915636" y="900196"/>
                  <a:pt x="942196" y="930922"/>
                  <a:pt x="968671" y="964966"/>
                </a:cubicBezTo>
                <a:lnTo>
                  <a:pt x="968919" y="965316"/>
                </a:lnTo>
                <a:lnTo>
                  <a:pt x="966182" y="959999"/>
                </a:lnTo>
                <a:cubicBezTo>
                  <a:pt x="954173" y="934818"/>
                  <a:pt x="913050" y="827218"/>
                  <a:pt x="1023637" y="717187"/>
                </a:cubicBezTo>
                <a:cubicBezTo>
                  <a:pt x="1150022" y="591437"/>
                  <a:pt x="1005219" y="530467"/>
                  <a:pt x="1086512" y="416149"/>
                </a:cubicBezTo>
                <a:cubicBezTo>
                  <a:pt x="1147006" y="330410"/>
                  <a:pt x="1172846" y="306118"/>
                  <a:pt x="1186809" y="302813"/>
                </a:cubicBezTo>
                <a:close/>
                <a:moveTo>
                  <a:pt x="720059" y="1429"/>
                </a:moveTo>
                <a:cubicBezTo>
                  <a:pt x="765786" y="-10003"/>
                  <a:pt x="784204" y="45251"/>
                  <a:pt x="862956" y="235781"/>
                </a:cubicBezTo>
                <a:cubicBezTo>
                  <a:pt x="941709" y="426311"/>
                  <a:pt x="872483" y="427581"/>
                  <a:pt x="908049" y="560952"/>
                </a:cubicBezTo>
                <a:cubicBezTo>
                  <a:pt x="942980" y="693054"/>
                  <a:pt x="818499" y="800385"/>
                  <a:pt x="818499" y="800385"/>
                </a:cubicBezTo>
                <a:cubicBezTo>
                  <a:pt x="818499" y="800385"/>
                  <a:pt x="847079" y="684797"/>
                  <a:pt x="796271" y="610491"/>
                </a:cubicBezTo>
                <a:cubicBezTo>
                  <a:pt x="746098" y="536184"/>
                  <a:pt x="628605" y="452350"/>
                  <a:pt x="680048" y="305007"/>
                </a:cubicBezTo>
                <a:cubicBezTo>
                  <a:pt x="731491" y="157664"/>
                  <a:pt x="674332" y="12861"/>
                  <a:pt x="720059" y="1429"/>
                </a:cubicBezTo>
                <a:close/>
              </a:path>
            </a:pathLst>
          </a:custGeom>
          <a:solidFill>
            <a:schemeClr val="bg1"/>
          </a:solidFill>
          <a:ln w="16547" cap="rnd">
            <a:noFill/>
            <a:miter/>
          </a:ln>
        </p:spPr>
        <p:txBody>
          <a:bodyPr vert="horz" wrap="square" lIns="91440" tIns="45720" rIns="91440" bIns="45720" rtlCol="0" anchor="ctr"/>
          <a:lstStyle/>
          <a:p>
            <a:pPr algn="l"/>
            <a:endParaRPr kumimoji="1" lang="zh-CN" altLang="en-US"/>
          </a:p>
        </p:txBody>
      </p:sp>
      <p:sp>
        <p:nvSpPr>
          <p:cNvPr id="16" name="标题 1"/>
          <p:cNvSpPr txBox="1"/>
          <p:nvPr/>
        </p:nvSpPr>
        <p:spPr>
          <a:xfrm rot="0" flipH="0" flipV="0">
            <a:off x="1621012" y="6298456"/>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7" name="标题 1"/>
          <p:cNvSpPr txBox="1"/>
          <p:nvPr/>
        </p:nvSpPr>
        <p:spPr>
          <a:xfrm rot="0" flipH="0" flipV="0">
            <a:off x="1690411" y="6367845"/>
            <a:ext cx="129755" cy="129774"/>
          </a:xfrm>
          <a:custGeom>
            <a:avLst/>
            <a:gdLst>
              <a:gd name="connsiteX0" fmla="*/ 669168 w 1599855"/>
              <a:gd name="connsiteY0" fmla="*/ 111621 h 1600088"/>
              <a:gd name="connsiteX1" fmla="*/ 886086 w 1599855"/>
              <a:gd name="connsiteY1" fmla="*/ 155339 h 1600088"/>
              <a:gd name="connsiteX2" fmla="*/ 1063377 w 1599855"/>
              <a:gd name="connsiteY2" fmla="*/ 274960 h 1600088"/>
              <a:gd name="connsiteX3" fmla="*/ 1182998 w 1599855"/>
              <a:gd name="connsiteY3" fmla="*/ 452251 h 1600088"/>
              <a:gd name="connsiteX4" fmla="*/ 1226716 w 1599855"/>
              <a:gd name="connsiteY4" fmla="*/ 669168 h 1600088"/>
              <a:gd name="connsiteX5" fmla="*/ 1182998 w 1599855"/>
              <a:gd name="connsiteY5" fmla="*/ 886085 h 1600088"/>
              <a:gd name="connsiteX6" fmla="*/ 1063377 w 1599855"/>
              <a:gd name="connsiteY6" fmla="*/ 1063377 h 1600088"/>
              <a:gd name="connsiteX7" fmla="*/ 886086 w 1599855"/>
              <a:gd name="connsiteY7" fmla="*/ 1182998 h 1600088"/>
              <a:gd name="connsiteX8" fmla="*/ 669168 w 1599855"/>
              <a:gd name="connsiteY8" fmla="*/ 1226716 h 1600088"/>
              <a:gd name="connsiteX9" fmla="*/ 452251 w 1599855"/>
              <a:gd name="connsiteY9" fmla="*/ 1182998 h 1600088"/>
              <a:gd name="connsiteX10" fmla="*/ 274960 w 1599855"/>
              <a:gd name="connsiteY10" fmla="*/ 1063377 h 1600088"/>
              <a:gd name="connsiteX11" fmla="*/ 155339 w 1599855"/>
              <a:gd name="connsiteY11" fmla="*/ 886085 h 1600088"/>
              <a:gd name="connsiteX12" fmla="*/ 111621 w 1599855"/>
              <a:gd name="connsiteY12" fmla="*/ 669168 h 1600088"/>
              <a:gd name="connsiteX13" fmla="*/ 155339 w 1599855"/>
              <a:gd name="connsiteY13" fmla="*/ 452251 h 1600088"/>
              <a:gd name="connsiteX14" fmla="*/ 274960 w 1599855"/>
              <a:gd name="connsiteY14" fmla="*/ 274960 h 1600088"/>
              <a:gd name="connsiteX15" fmla="*/ 452251 w 1599855"/>
              <a:gd name="connsiteY15" fmla="*/ 155339 h 1600088"/>
              <a:gd name="connsiteX16" fmla="*/ 669168 w 1599855"/>
              <a:gd name="connsiteY16" fmla="*/ 111621 h 1600088"/>
              <a:gd name="connsiteX17" fmla="*/ 669168 w 1599855"/>
              <a:gd name="connsiteY17" fmla="*/ 0 h 1600088"/>
              <a:gd name="connsiteX18" fmla="*/ 0 w 1599855"/>
              <a:gd name="connsiteY18" fmla="*/ 669168 h 1600088"/>
              <a:gd name="connsiteX19" fmla="*/ 669168 w 1599855"/>
              <a:gd name="connsiteY19" fmla="*/ 1338337 h 1600088"/>
              <a:gd name="connsiteX20" fmla="*/ 1338337 w 1599855"/>
              <a:gd name="connsiteY20" fmla="*/ 669168 h 1600088"/>
              <a:gd name="connsiteX21" fmla="*/ 669168 w 1599855"/>
              <a:gd name="connsiteY21" fmla="*/ 0 h 1600088"/>
              <a:gd name="connsiteX22" fmla="*/ 1544278 w 1599855"/>
              <a:gd name="connsiteY22" fmla="*/ 1600088 h 1600088"/>
              <a:gd name="connsiteX23" fmla="*/ 1504838 w 1599855"/>
              <a:gd name="connsiteY23" fmla="*/ 1583717 h 1600088"/>
              <a:gd name="connsiteX24" fmla="*/ 1247366 w 1599855"/>
              <a:gd name="connsiteY24" fmla="*/ 1326431 h 1600088"/>
              <a:gd name="connsiteX25" fmla="*/ 1247366 w 1599855"/>
              <a:gd name="connsiteY25" fmla="*/ 1247552 h 1600088"/>
              <a:gd name="connsiteX26" fmla="*/ 1326245 w 1599855"/>
              <a:gd name="connsiteY26" fmla="*/ 1247552 h 1600088"/>
              <a:gd name="connsiteX27" fmla="*/ 1583531 w 1599855"/>
              <a:gd name="connsiteY27" fmla="*/ 1504838 h 1600088"/>
              <a:gd name="connsiteX28" fmla="*/ 1583531 w 1599855"/>
              <a:gd name="connsiteY28" fmla="*/ 1583717 h 1600088"/>
              <a:gd name="connsiteX29" fmla="*/ 1544278 w 1599855"/>
              <a:gd name="connsiteY29" fmla="*/ 1600088 h 1600088"/>
            </a:gdLst>
            <a:rect l="l" t="t" r="r" b="b"/>
            <a:pathLst>
              <a:path w="1599855" h="1600088">
                <a:moveTo>
                  <a:pt x="669168" y="111621"/>
                </a:moveTo>
                <a:cubicBezTo>
                  <a:pt x="744513" y="111621"/>
                  <a:pt x="817438" y="126318"/>
                  <a:pt x="886086" y="155339"/>
                </a:cubicBezTo>
                <a:cubicBezTo>
                  <a:pt x="952500" y="183431"/>
                  <a:pt x="1012031" y="223614"/>
                  <a:pt x="1063377" y="274960"/>
                </a:cubicBezTo>
                <a:cubicBezTo>
                  <a:pt x="1114537" y="326120"/>
                  <a:pt x="1154906" y="385837"/>
                  <a:pt x="1182998" y="452251"/>
                </a:cubicBezTo>
                <a:cubicBezTo>
                  <a:pt x="1212019" y="520898"/>
                  <a:pt x="1226716" y="594010"/>
                  <a:pt x="1226716" y="669168"/>
                </a:cubicBezTo>
                <a:cubicBezTo>
                  <a:pt x="1226716" y="744327"/>
                  <a:pt x="1212019" y="817438"/>
                  <a:pt x="1182998" y="886085"/>
                </a:cubicBezTo>
                <a:cubicBezTo>
                  <a:pt x="1154906" y="952500"/>
                  <a:pt x="1114723" y="1012031"/>
                  <a:pt x="1063377" y="1063377"/>
                </a:cubicBezTo>
                <a:cubicBezTo>
                  <a:pt x="1012217" y="1114537"/>
                  <a:pt x="952500" y="1154906"/>
                  <a:pt x="886086" y="1182998"/>
                </a:cubicBezTo>
                <a:cubicBezTo>
                  <a:pt x="817438" y="1212019"/>
                  <a:pt x="744327" y="1226716"/>
                  <a:pt x="669168" y="1226716"/>
                </a:cubicBezTo>
                <a:cubicBezTo>
                  <a:pt x="594010" y="1226716"/>
                  <a:pt x="520898" y="1212019"/>
                  <a:pt x="452251" y="1182998"/>
                </a:cubicBezTo>
                <a:cubicBezTo>
                  <a:pt x="385837" y="1154906"/>
                  <a:pt x="326306" y="1114723"/>
                  <a:pt x="274960" y="1063377"/>
                </a:cubicBezTo>
                <a:cubicBezTo>
                  <a:pt x="223800" y="1012217"/>
                  <a:pt x="183431" y="952500"/>
                  <a:pt x="155339" y="886085"/>
                </a:cubicBezTo>
                <a:cubicBezTo>
                  <a:pt x="126318" y="817438"/>
                  <a:pt x="111621" y="744327"/>
                  <a:pt x="111621" y="669168"/>
                </a:cubicBezTo>
                <a:cubicBezTo>
                  <a:pt x="111621" y="594010"/>
                  <a:pt x="126318" y="520898"/>
                  <a:pt x="155339" y="452251"/>
                </a:cubicBezTo>
                <a:cubicBezTo>
                  <a:pt x="183431" y="385837"/>
                  <a:pt x="223614" y="326306"/>
                  <a:pt x="274960" y="274960"/>
                </a:cubicBezTo>
                <a:cubicBezTo>
                  <a:pt x="326306" y="223614"/>
                  <a:pt x="385837" y="183431"/>
                  <a:pt x="452251" y="155339"/>
                </a:cubicBezTo>
                <a:cubicBezTo>
                  <a:pt x="520898" y="126318"/>
                  <a:pt x="593824" y="111621"/>
                  <a:pt x="669168" y="111621"/>
                </a:cubicBezTo>
                <a:moveTo>
                  <a:pt x="669168" y="0"/>
                </a:moveTo>
                <a:cubicBezTo>
                  <a:pt x="299517" y="0"/>
                  <a:pt x="0" y="299517"/>
                  <a:pt x="0" y="669168"/>
                </a:cubicBezTo>
                <a:cubicBezTo>
                  <a:pt x="0" y="1038820"/>
                  <a:pt x="299517" y="1338337"/>
                  <a:pt x="669168" y="1338337"/>
                </a:cubicBezTo>
                <a:cubicBezTo>
                  <a:pt x="1038820" y="1338337"/>
                  <a:pt x="1338337" y="1038820"/>
                  <a:pt x="1338337" y="669168"/>
                </a:cubicBezTo>
                <a:cubicBezTo>
                  <a:pt x="1338337" y="299703"/>
                  <a:pt x="1038820" y="0"/>
                  <a:pt x="669168" y="0"/>
                </a:cubicBezTo>
                <a:close/>
                <a:moveTo>
                  <a:pt x="1544278" y="1600088"/>
                </a:moveTo>
                <a:cubicBezTo>
                  <a:pt x="1529953" y="1600088"/>
                  <a:pt x="1515628" y="1594693"/>
                  <a:pt x="1504838" y="1583717"/>
                </a:cubicBezTo>
                <a:lnTo>
                  <a:pt x="1247366" y="1326431"/>
                </a:lnTo>
                <a:cubicBezTo>
                  <a:pt x="1225600" y="1304665"/>
                  <a:pt x="1225600" y="1269318"/>
                  <a:pt x="1247366" y="1247552"/>
                </a:cubicBezTo>
                <a:cubicBezTo>
                  <a:pt x="1269132" y="1225786"/>
                  <a:pt x="1304479" y="1225786"/>
                  <a:pt x="1326245" y="1247552"/>
                </a:cubicBezTo>
                <a:lnTo>
                  <a:pt x="1583531" y="1504838"/>
                </a:lnTo>
                <a:cubicBezTo>
                  <a:pt x="1605297" y="1526605"/>
                  <a:pt x="1605297" y="1561951"/>
                  <a:pt x="1583531" y="1583717"/>
                </a:cubicBezTo>
                <a:cubicBezTo>
                  <a:pt x="1572927" y="1594693"/>
                  <a:pt x="1558603" y="1600088"/>
                  <a:pt x="1544278" y="1600088"/>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18" name="标题 1"/>
          <p:cNvSpPr txBox="1"/>
          <p:nvPr/>
        </p:nvSpPr>
        <p:spPr>
          <a:xfrm rot="0" flipH="0" flipV="0">
            <a:off x="1200493" y="6298456"/>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19" name="标题 1"/>
          <p:cNvSpPr txBox="1"/>
          <p:nvPr/>
        </p:nvSpPr>
        <p:spPr>
          <a:xfrm rot="0" flipH="0" flipV="0">
            <a:off x="1265925" y="6367845"/>
            <a:ext cx="137688" cy="129774"/>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0" name="标题 1"/>
          <p:cNvSpPr txBox="1"/>
          <p:nvPr/>
        </p:nvSpPr>
        <p:spPr>
          <a:xfrm rot="0" flipH="0" flipV="0">
            <a:off x="779974" y="6298456"/>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21" name="标题 1"/>
          <p:cNvSpPr txBox="1"/>
          <p:nvPr/>
        </p:nvSpPr>
        <p:spPr>
          <a:xfrm rot="0" flipH="0" flipV="0">
            <a:off x="847200" y="6367845"/>
            <a:ext cx="134100" cy="129774"/>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2" name="标题 1"/>
          <p:cNvSpPr txBox="1"/>
          <p:nvPr/>
        </p:nvSpPr>
        <p:spPr>
          <a:xfrm rot="0" flipH="0" flipV="0">
            <a:off x="359455" y="6298456"/>
            <a:ext cx="268552" cy="268552"/>
          </a:xfrm>
          <a:prstGeom prst="roundRect">
            <a:avLst>
              <a:gd name="adj" fmla="val 5000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23" name="标题 1"/>
          <p:cNvSpPr txBox="1"/>
          <p:nvPr/>
        </p:nvSpPr>
        <p:spPr>
          <a:xfrm rot="0" flipH="0" flipV="0">
            <a:off x="433830" y="6367845"/>
            <a:ext cx="119802" cy="129774"/>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w="1860" cap="flat">
            <a:noFill/>
            <a:miter/>
          </a:ln>
        </p:spPr>
        <p:txBody>
          <a:bodyPr vert="horz" wrap="square" lIns="91440" tIns="45720" rIns="91440" bIns="45720" rtlCol="0" anchor="ctr"/>
          <a:lstStyle/>
          <a:p>
            <a:pPr algn="l"/>
            <a:endParaRPr kumimoji="1" lang="zh-CN" altLang="en-US"/>
          </a:p>
        </p:txBody>
      </p:sp>
      <p:sp>
        <p:nvSpPr>
          <p:cNvPr id="24" name="标题 1"/>
          <p:cNvSpPr txBox="1"/>
          <p:nvPr/>
        </p:nvSpPr>
        <p:spPr>
          <a:xfrm rot="0" flipH="0" flipV="0">
            <a:off x="899576" y="2348242"/>
            <a:ext cx="4453747" cy="1502743"/>
          </a:xfrm>
          <a:prstGeom prst="rect">
            <a:avLst/>
          </a:prstGeom>
          <a:noFill/>
          <a:ln>
            <a:noFill/>
          </a:ln>
          <a:effectLst/>
        </p:spPr>
        <p:txBody>
          <a:bodyPr vert="horz" wrap="square" lIns="0" tIns="0" rIns="0" bIns="0" rtlCol="0" anchor="ctr"/>
          <a:lstStyle/>
          <a:p>
            <a:pPr algn="l"/>
            <a:r>
              <a:rPr kumimoji="1" lang="en-US" altLang="zh-CN" sz="4000">
                <a:ln w="8890">
                  <a:noFill/>
                </a:ln>
                <a:solidFill>
                  <a:srgbClr val="00AF3D">
                    <a:alpha val="100000"/>
                  </a:srgbClr>
                </a:solidFill>
                <a:latin typeface="HelloFont WenYiHei"/>
                <a:ea typeface="HelloFont WenYiHei"/>
                <a:cs typeface="HelloFont WenYiHei"/>
              </a:rPr>
              <a:t>谢谢大家</a:t>
            </a:r>
            <a:endParaRPr kumimoji="1" lang="zh-CN" altLang="en-US"/>
          </a:p>
        </p:txBody>
      </p:sp>
      <p:sp>
        <p:nvSpPr>
          <p:cNvPr id="25" name="标题 1"/>
          <p:cNvSpPr txBox="1"/>
          <p:nvPr/>
        </p:nvSpPr>
        <p:spPr>
          <a:xfrm rot="0" flipH="0" flipV="0">
            <a:off x="1170315" y="5005437"/>
            <a:ext cx="3883688" cy="456501"/>
          </a:xfrm>
          <a:prstGeom prst="roundRect">
            <a:avLst>
              <a:gd name="adj" fmla="val 50000"/>
            </a:avLst>
          </a:prstGeom>
          <a:solidFill>
            <a:schemeClr val="accent1"/>
          </a:solidFill>
          <a:ln w="15247" cap="sq">
            <a:noFill/>
            <a:miter/>
          </a:ln>
          <a:effectLst/>
        </p:spPr>
        <p:txBody>
          <a:bodyPr vert="horz" wrap="square" lIns="109785" tIns="54892" rIns="109785" bIns="54892" rtlCol="0" anchor="ctr"/>
          <a:lstStyle/>
          <a:p>
            <a:pPr algn="ctr"/>
            <a:endParaRPr kumimoji="1" lang="zh-CN" altLang="en-US"/>
          </a:p>
        </p:txBody>
      </p:sp>
      <p:sp>
        <p:nvSpPr>
          <p:cNvPr id="26" name="标题 1"/>
          <p:cNvSpPr txBox="1"/>
          <p:nvPr/>
        </p:nvSpPr>
        <p:spPr>
          <a:xfrm rot="0" flipH="0" flipV="0">
            <a:off x="1512942" y="5116112"/>
            <a:ext cx="1570374" cy="235151"/>
          </a:xfrm>
          <a:prstGeom prst="rect">
            <a:avLst/>
          </a:prstGeom>
          <a:noFill/>
          <a:ln>
            <a:noFill/>
          </a:ln>
          <a:effectLst/>
        </p:spPr>
        <p:txBody>
          <a:bodyPr vert="horz" wrap="square" lIns="0" tIns="0" rIns="0" bIns="0" rtlCol="0" anchor="ctr"/>
          <a:lstStyle/>
          <a:p>
            <a:pPr algn="ctr"/>
            <a:r>
              <a:rPr kumimoji="1" lang="en-US" altLang="zh-CN" sz="1400">
                <a:ln w="12700">
                  <a:noFill/>
                </a:ln>
                <a:solidFill>
                  <a:srgbClr val="FFFFFF">
                    <a:alpha val="100000"/>
                  </a:srgbClr>
                </a:solidFill>
                <a:latin typeface="OPPOSans H"/>
                <a:ea typeface="OPPOSans H"/>
                <a:cs typeface="OPPOSans H"/>
              </a:rPr>
              <a:t>汇报人：XXX</a:t>
            </a:r>
            <a:endParaRPr kumimoji="1" lang="zh-CN" altLang="en-US"/>
          </a:p>
        </p:txBody>
      </p:sp>
      <p:sp>
        <p:nvSpPr>
          <p:cNvPr id="27" name="标题 1"/>
          <p:cNvSpPr txBox="1"/>
          <p:nvPr/>
        </p:nvSpPr>
        <p:spPr>
          <a:xfrm rot="0" flipH="0" flipV="0">
            <a:off x="3141007" y="5116112"/>
            <a:ext cx="1570374" cy="235151"/>
          </a:xfrm>
          <a:prstGeom prst="rect">
            <a:avLst/>
          </a:prstGeom>
          <a:noFill/>
          <a:ln>
            <a:noFill/>
          </a:ln>
          <a:effectLst/>
        </p:spPr>
        <p:txBody>
          <a:bodyPr vert="horz" wrap="square" lIns="0" tIns="0" rIns="0" bIns="0" rtlCol="0" anchor="ctr"/>
          <a:lstStyle/>
          <a:p>
            <a:pPr algn="ctr"/>
            <a:r>
              <a:rPr kumimoji="1" lang="en-US" altLang="zh-CN" sz="1400">
                <a:ln w="12700">
                  <a:noFill/>
                </a:ln>
                <a:solidFill>
                  <a:srgbClr val="FFFFFF">
                    <a:alpha val="100000"/>
                  </a:srgbClr>
                </a:solidFill>
                <a:latin typeface="OPPOSans H"/>
                <a:ea typeface="OPPOSans H"/>
                <a:cs typeface="OPPOSans H"/>
              </a:rPr>
              <a:t>时间：202X</a:t>
            </a:r>
            <a:endParaRPr kumimoji="1" lang="zh-CN" altLang="en-US"/>
          </a:p>
        </p:txBody>
      </p:sp>
      <p:cxnSp>
        <p:nvCxnSpPr>
          <p:cNvPr id="28" name="标题 1"/>
          <p:cNvCxnSpPr/>
          <p:nvPr/>
        </p:nvCxnSpPr>
        <p:spPr>
          <a:xfrm rot="0" flipH="0" flipV="0">
            <a:off x="2716632" y="4602091"/>
            <a:ext cx="2544065" cy="0"/>
          </a:xfrm>
          <a:prstGeom prst="line">
            <a:avLst/>
          </a:prstGeom>
          <a:noFill/>
          <a:ln w="6350" cap="flat">
            <a:solidFill>
              <a:srgbClr val="000000">
                <a:alpha val="50000"/>
              </a:srgbClr>
            </a:solidFill>
            <a:miter/>
          </a:ln>
        </p:spPr>
      </p:cxnSp>
      <p:sp>
        <p:nvSpPr>
          <p:cNvPr id="29" name="标题 1"/>
          <p:cNvSpPr txBox="1"/>
          <p:nvPr/>
        </p:nvSpPr>
        <p:spPr>
          <a:xfrm rot="0" flipH="0" flipV="0">
            <a:off x="1024778" y="4509758"/>
            <a:ext cx="1529226" cy="184666"/>
          </a:xfrm>
          <a:prstGeom prst="rect">
            <a:avLst/>
          </a:prstGeom>
          <a:noFill/>
          <a:ln>
            <a:noFill/>
          </a:ln>
        </p:spPr>
        <p:txBody>
          <a:bodyPr vert="horz" wrap="square" lIns="0" tIns="0" rIns="0" bIns="0" rtlCol="0" anchor="ctr"/>
          <a:lstStyle/>
          <a:p>
            <a:pPr algn="dist"/>
            <a:r>
              <a:rPr kumimoji="1" lang="en-US" altLang="zh-CN" sz="1200">
                <a:ln w="12700">
                  <a:noFill/>
                </a:ln>
                <a:solidFill>
                  <a:srgbClr val="404040">
                    <a:alpha val="50000"/>
                  </a:srgbClr>
                </a:solidFill>
                <a:latin typeface="OPPOSans R"/>
                <a:ea typeface="OPPOSans R"/>
                <a:cs typeface="OPPOSans R"/>
              </a:rPr>
              <a:t>PowerPoint design</a:t>
            </a:r>
            <a:endParaRPr kumimoji="1" lang="zh-CN" altLang="en-US"/>
          </a:p>
        </p:txBody>
      </p:sp>
      <p:sp>
        <p:nvSpPr>
          <p:cNvPr id="30" name="标题 1"/>
          <p:cNvSpPr txBox="1"/>
          <p:nvPr/>
        </p:nvSpPr>
        <p:spPr>
          <a:xfrm rot="0" flipH="1" flipV="1">
            <a:off x="-228525" y="5250236"/>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3"/>
          </a:solidFill>
          <a:ln w="12700" cap="sq">
            <a:noFill/>
            <a:miter/>
          </a:ln>
        </p:spPr>
        <p:txBody>
          <a:bodyPr vert="horz" wrap="square" lIns="91440" tIns="45720" rIns="91440" bIns="45720" rtlCol="0" anchor="ctr"/>
          <a:lstStyle/>
          <a:p>
            <a:pPr algn="l"/>
            <a:endParaRPr kumimoji="1" lang="zh-CN" altLang="en-US"/>
          </a:p>
        </p:txBody>
      </p:sp>
      <p:sp>
        <p:nvSpPr>
          <p:cNvPr id="31" name="标题 1"/>
          <p:cNvSpPr txBox="1"/>
          <p:nvPr/>
        </p:nvSpPr>
        <p:spPr>
          <a:xfrm rot="0" flipH="1" flipV="1">
            <a:off x="11597202" y="1006836"/>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3"/>
          </a:solidFill>
          <a:ln w="12700" cap="sq">
            <a:noFill/>
            <a:miter/>
          </a:ln>
        </p:spPr>
        <p:txBody>
          <a:bodyPr vert="horz" wrap="square" lIns="91440" tIns="45720" rIns="91440" bIns="45720" rtlCol="0" anchor="ctr"/>
          <a:lstStyle/>
          <a:p>
            <a:pPr algn="l"/>
            <a:endParaRPr kumimoji="1" lang="zh-CN" altLang="en-US"/>
          </a:p>
        </p:txBody>
      </p:sp>
      <p:sp>
        <p:nvSpPr>
          <p:cNvPr id="32" name="标题 1"/>
          <p:cNvSpPr txBox="1"/>
          <p:nvPr/>
        </p:nvSpPr>
        <p:spPr>
          <a:xfrm rot="0" flipH="1" flipV="1">
            <a:off x="5347128" y="1202861"/>
            <a:ext cx="261238" cy="261238"/>
          </a:xfrm>
          <a:prstGeom prst="corner">
            <a:avLst>
              <a:gd name="adj1" fmla="val 13971"/>
              <a:gd name="adj2" fmla="val 14380"/>
            </a:avLst>
          </a:prstGeom>
          <a:solidFill>
            <a:schemeClr val="accent3"/>
          </a:solidFill>
          <a:ln w="12700" cap="sq">
            <a:noFill/>
            <a:miter/>
          </a:ln>
        </p:spPr>
        <p:txBody>
          <a:bodyPr vert="horz" wrap="square" lIns="91440" tIns="45720" rIns="91440" bIns="45720" rtlCol="0" anchor="ctr"/>
          <a:lstStyle/>
          <a:p>
            <a:pPr algn="ctr"/>
            <a:endParaRPr kumimoji="1" lang="zh-CN" altLang="en-US"/>
          </a:p>
        </p:txBody>
      </p:sp>
      <p:sp>
        <p:nvSpPr>
          <p:cNvPr id="33" name="标题 1"/>
          <p:cNvSpPr txBox="1"/>
          <p:nvPr/>
        </p:nvSpPr>
        <p:spPr>
          <a:xfrm rot="0" flipH="0" flipV="0">
            <a:off x="752162" y="4645107"/>
            <a:ext cx="261238" cy="261238"/>
          </a:xfrm>
          <a:prstGeom prst="corner">
            <a:avLst>
              <a:gd name="adj1" fmla="val 13971"/>
              <a:gd name="adj2" fmla="val 14380"/>
            </a:avLst>
          </a:prstGeom>
          <a:solidFill>
            <a:schemeClr val="accent1"/>
          </a:solidFill>
          <a:ln w="12700" cap="sq">
            <a:noFill/>
            <a:miter/>
          </a:ln>
        </p:spPr>
        <p:txBody>
          <a:bodyPr vert="horz" wrap="square" lIns="91440" tIns="45720" rIns="91440" bIns="45720" rtlCol="0" anchor="ctr"/>
          <a:lstStyle/>
          <a:p>
            <a:pPr algn="ctr"/>
            <a:endParaRPr kumimoji="1" lang="zh-CN" altLang="en-US"/>
          </a:p>
        </p:txBody>
      </p:sp>
      <p:sp>
        <p:nvSpPr>
          <p:cNvPr id="34" name="标题 1"/>
          <p:cNvSpPr txBox="1"/>
          <p:nvPr/>
        </p:nvSpPr>
        <p:spPr>
          <a:xfrm rot="0" flipH="1" flipV="1">
            <a:off x="6867547" y="491829"/>
            <a:ext cx="715353" cy="150305"/>
          </a:xfrm>
          <a:custGeom>
            <a:avLst/>
            <a:gdLst/>
            <a:rect l="0" t="0" r="0" b="0"/>
            <a:pathLst>
              <a:path w="11091168" h="2330395">
                <a:moveTo>
                  <a:pt x="473967" y="26533"/>
                </a:moveTo>
                <a:cubicBezTo>
                  <a:pt x="473967" y="37664"/>
                  <a:pt x="462537" y="49761"/>
                  <a:pt x="448567" y="53414"/>
                </a:cubicBezTo>
                <a:cubicBezTo>
                  <a:pt x="434597" y="57067"/>
                  <a:pt x="423167" y="64318"/>
                  <a:pt x="423167" y="69527"/>
                </a:cubicBezTo>
                <a:cubicBezTo>
                  <a:pt x="423167" y="74735"/>
                  <a:pt x="377479" y="118360"/>
                  <a:pt x="321637" y="166471"/>
                </a:cubicBezTo>
                <a:cubicBezTo>
                  <a:pt x="265796" y="214581"/>
                  <a:pt x="212932" y="261373"/>
                  <a:pt x="204162" y="270454"/>
                </a:cubicBezTo>
                <a:cubicBezTo>
                  <a:pt x="166778" y="309162"/>
                  <a:pt x="144551" y="331038"/>
                  <a:pt x="128802" y="344625"/>
                </a:cubicBezTo>
                <a:cubicBezTo>
                  <a:pt x="119570" y="352589"/>
                  <a:pt x="92015" y="382361"/>
                  <a:pt x="67567" y="410784"/>
                </a:cubicBezTo>
                <a:cubicBezTo>
                  <a:pt x="43119" y="439207"/>
                  <a:pt x="18831" y="465552"/>
                  <a:pt x="13592" y="469328"/>
                </a:cubicBezTo>
                <a:cubicBezTo>
                  <a:pt x="3346" y="476714"/>
                  <a:pt x="0" y="653287"/>
                  <a:pt x="10173" y="649761"/>
                </a:cubicBezTo>
                <a:cubicBezTo>
                  <a:pt x="19121" y="646659"/>
                  <a:pt x="1680467" y="2308137"/>
                  <a:pt x="1680467" y="2320186"/>
                </a:cubicBezTo>
                <a:cubicBezTo>
                  <a:pt x="1680467" y="2325801"/>
                  <a:pt x="1720488" y="2330394"/>
                  <a:pt x="1769402" y="2330394"/>
                </a:cubicBezTo>
                <a:lnTo>
                  <a:pt x="1858338" y="2330394"/>
                </a:lnTo>
                <a:lnTo>
                  <a:pt x="2442330" y="1746194"/>
                </a:lnTo>
                <a:cubicBezTo>
                  <a:pt x="2792402" y="1395997"/>
                  <a:pt x="3035748" y="1161994"/>
                  <a:pt x="3049856" y="1161994"/>
                </a:cubicBezTo>
                <a:cubicBezTo>
                  <a:pt x="3062799" y="1161994"/>
                  <a:pt x="3079674" y="1175786"/>
                  <a:pt x="3087354" y="1192642"/>
                </a:cubicBezTo>
                <a:cubicBezTo>
                  <a:pt x="3095035" y="1209499"/>
                  <a:pt x="3113097" y="1227029"/>
                  <a:pt x="3127493" y="1231598"/>
                </a:cubicBezTo>
                <a:cubicBezTo>
                  <a:pt x="3141889" y="1236167"/>
                  <a:pt x="3153667" y="1244406"/>
                  <a:pt x="3153667" y="1249907"/>
                </a:cubicBezTo>
                <a:cubicBezTo>
                  <a:pt x="3153667" y="1264126"/>
                  <a:pt x="3265962" y="1377894"/>
                  <a:pt x="3279997" y="1377894"/>
                </a:cubicBezTo>
                <a:cubicBezTo>
                  <a:pt x="3286409" y="1377894"/>
                  <a:pt x="3295190" y="1389032"/>
                  <a:pt x="3299511" y="1402644"/>
                </a:cubicBezTo>
                <a:cubicBezTo>
                  <a:pt x="3303831" y="1416257"/>
                  <a:pt x="3317637" y="1430654"/>
                  <a:pt x="3330189" y="1434639"/>
                </a:cubicBezTo>
                <a:cubicBezTo>
                  <a:pt x="3342742" y="1438623"/>
                  <a:pt x="3359246" y="1455564"/>
                  <a:pt x="3366866" y="1472287"/>
                </a:cubicBezTo>
                <a:cubicBezTo>
                  <a:pt x="3374485" y="1489009"/>
                  <a:pt x="3391630" y="1506154"/>
                  <a:pt x="3404966" y="1510387"/>
                </a:cubicBezTo>
                <a:cubicBezTo>
                  <a:pt x="3418301" y="1514619"/>
                  <a:pt x="3435672" y="1532260"/>
                  <a:pt x="3443568" y="1549588"/>
                </a:cubicBezTo>
                <a:cubicBezTo>
                  <a:pt x="3451463" y="1566916"/>
                  <a:pt x="3466759" y="1581094"/>
                  <a:pt x="3477559" y="1581094"/>
                </a:cubicBezTo>
                <a:cubicBezTo>
                  <a:pt x="3488359" y="1581094"/>
                  <a:pt x="3502442" y="1594892"/>
                  <a:pt x="3508854" y="1611757"/>
                </a:cubicBezTo>
                <a:cubicBezTo>
                  <a:pt x="3515266" y="1628622"/>
                  <a:pt x="3531402" y="1645877"/>
                  <a:pt x="3544712" y="1650101"/>
                </a:cubicBezTo>
                <a:cubicBezTo>
                  <a:pt x="3558022" y="1654326"/>
                  <a:pt x="3575146" y="1671464"/>
                  <a:pt x="3582766" y="1688186"/>
                </a:cubicBezTo>
                <a:cubicBezTo>
                  <a:pt x="3590385" y="1704909"/>
                  <a:pt x="3608105" y="1722237"/>
                  <a:pt x="3622143" y="1726692"/>
                </a:cubicBezTo>
                <a:cubicBezTo>
                  <a:pt x="3636182" y="1731148"/>
                  <a:pt x="3651110" y="1745639"/>
                  <a:pt x="3655317" y="1758894"/>
                </a:cubicBezTo>
                <a:cubicBezTo>
                  <a:pt x="3659524" y="1772149"/>
                  <a:pt x="3673812" y="1786437"/>
                  <a:pt x="3687067" y="1790644"/>
                </a:cubicBezTo>
                <a:cubicBezTo>
                  <a:pt x="3700322" y="1794851"/>
                  <a:pt x="3714813" y="1809779"/>
                  <a:pt x="3719269" y="1823818"/>
                </a:cubicBezTo>
                <a:cubicBezTo>
                  <a:pt x="3723724" y="1837856"/>
                  <a:pt x="3741052" y="1855576"/>
                  <a:pt x="3757774" y="1863195"/>
                </a:cubicBezTo>
                <a:cubicBezTo>
                  <a:pt x="3774497" y="1870815"/>
                  <a:pt x="3791439" y="1887319"/>
                  <a:pt x="3795422" y="1899872"/>
                </a:cubicBezTo>
                <a:cubicBezTo>
                  <a:pt x="3799407" y="1912424"/>
                  <a:pt x="3813512" y="1926137"/>
                  <a:pt x="3826767" y="1930344"/>
                </a:cubicBezTo>
                <a:cubicBezTo>
                  <a:pt x="3840022" y="1934551"/>
                  <a:pt x="3854513" y="1949479"/>
                  <a:pt x="3858969" y="1963518"/>
                </a:cubicBezTo>
                <a:cubicBezTo>
                  <a:pt x="3863424" y="1977556"/>
                  <a:pt x="3880752" y="1995276"/>
                  <a:pt x="3897474" y="2002895"/>
                </a:cubicBezTo>
                <a:cubicBezTo>
                  <a:pt x="3914197" y="2010515"/>
                  <a:pt x="3930956" y="2026444"/>
                  <a:pt x="3934717" y="2038294"/>
                </a:cubicBezTo>
                <a:cubicBezTo>
                  <a:pt x="3938478" y="2050144"/>
                  <a:pt x="3955733" y="2066299"/>
                  <a:pt x="3973061" y="2074194"/>
                </a:cubicBezTo>
                <a:cubicBezTo>
                  <a:pt x="3990389" y="2082090"/>
                  <a:pt x="4004567" y="2097367"/>
                  <a:pt x="4004567" y="2108144"/>
                </a:cubicBezTo>
                <a:cubicBezTo>
                  <a:pt x="4004567" y="2118921"/>
                  <a:pt x="4018745" y="2134198"/>
                  <a:pt x="4036073" y="2142094"/>
                </a:cubicBezTo>
                <a:cubicBezTo>
                  <a:pt x="4053401" y="2149989"/>
                  <a:pt x="4070656" y="2166144"/>
                  <a:pt x="4074417" y="2177994"/>
                </a:cubicBezTo>
                <a:cubicBezTo>
                  <a:pt x="4078178" y="2189844"/>
                  <a:pt x="4094937" y="2205773"/>
                  <a:pt x="4111660" y="2213393"/>
                </a:cubicBezTo>
                <a:cubicBezTo>
                  <a:pt x="4128382" y="2221012"/>
                  <a:pt x="4145710" y="2238732"/>
                  <a:pt x="4150165" y="2252770"/>
                </a:cubicBezTo>
                <a:cubicBezTo>
                  <a:pt x="4154621" y="2266809"/>
                  <a:pt x="4169404" y="2281830"/>
                  <a:pt x="4183017" y="2286150"/>
                </a:cubicBezTo>
                <a:cubicBezTo>
                  <a:pt x="4196629" y="2290471"/>
                  <a:pt x="4207767" y="2302193"/>
                  <a:pt x="4207767" y="2312200"/>
                </a:cubicBezTo>
                <a:cubicBezTo>
                  <a:pt x="4207767" y="2326250"/>
                  <a:pt x="4227911" y="2330394"/>
                  <a:pt x="4296220" y="2330394"/>
                </a:cubicBezTo>
                <a:lnTo>
                  <a:pt x="4384673" y="2330394"/>
                </a:lnTo>
                <a:lnTo>
                  <a:pt x="5534917" y="1152824"/>
                </a:lnTo>
                <a:lnTo>
                  <a:pt x="5579367" y="1202312"/>
                </a:lnTo>
                <a:cubicBezTo>
                  <a:pt x="5603814" y="1229531"/>
                  <a:pt x="5631234" y="1258741"/>
                  <a:pt x="5640300" y="1267222"/>
                </a:cubicBezTo>
                <a:cubicBezTo>
                  <a:pt x="5649366" y="1275704"/>
                  <a:pt x="5663654" y="1290061"/>
                  <a:pt x="5672050" y="1299127"/>
                </a:cubicBezTo>
                <a:cubicBezTo>
                  <a:pt x="5680447" y="1308193"/>
                  <a:pt x="5694870" y="1322481"/>
                  <a:pt x="5704102" y="1330877"/>
                </a:cubicBezTo>
                <a:cubicBezTo>
                  <a:pt x="5721703" y="1346886"/>
                  <a:pt x="5776836" y="1401984"/>
                  <a:pt x="5784472" y="1411197"/>
                </a:cubicBezTo>
                <a:cubicBezTo>
                  <a:pt x="5786917" y="1414146"/>
                  <a:pt x="5814634" y="1441911"/>
                  <a:pt x="5846067" y="1472896"/>
                </a:cubicBezTo>
                <a:cubicBezTo>
                  <a:pt x="5916704" y="1542526"/>
                  <a:pt x="5922735" y="1548557"/>
                  <a:pt x="5992365" y="1619194"/>
                </a:cubicBezTo>
                <a:cubicBezTo>
                  <a:pt x="6023350" y="1650627"/>
                  <a:pt x="6056695" y="1684194"/>
                  <a:pt x="6066465" y="1693788"/>
                </a:cubicBezTo>
                <a:cubicBezTo>
                  <a:pt x="6076234" y="1703383"/>
                  <a:pt x="6158523" y="1785528"/>
                  <a:pt x="6249328" y="1876333"/>
                </a:cubicBezTo>
                <a:cubicBezTo>
                  <a:pt x="6340133" y="1967138"/>
                  <a:pt x="6416563" y="2043498"/>
                  <a:pt x="6419172" y="2046021"/>
                </a:cubicBezTo>
                <a:cubicBezTo>
                  <a:pt x="6589398" y="2210627"/>
                  <a:pt x="6684267" y="2307885"/>
                  <a:pt x="6684267" y="2317790"/>
                </a:cubicBezTo>
                <a:cubicBezTo>
                  <a:pt x="6684267" y="2324921"/>
                  <a:pt x="6722631" y="2330394"/>
                  <a:pt x="6772613" y="2330394"/>
                </a:cubicBezTo>
                <a:lnTo>
                  <a:pt x="6860959" y="2330394"/>
                </a:lnTo>
                <a:lnTo>
                  <a:pt x="7445580" y="1746194"/>
                </a:lnTo>
                <a:cubicBezTo>
                  <a:pt x="7767122" y="1424884"/>
                  <a:pt x="8037405" y="1159173"/>
                  <a:pt x="8046209" y="1155724"/>
                </a:cubicBezTo>
                <a:cubicBezTo>
                  <a:pt x="8055014" y="1152276"/>
                  <a:pt x="8074810" y="1169421"/>
                  <a:pt x="8090201" y="1193824"/>
                </a:cubicBezTo>
                <a:cubicBezTo>
                  <a:pt x="8105593" y="1218228"/>
                  <a:pt x="8127024" y="1238194"/>
                  <a:pt x="8137826" y="1238194"/>
                </a:cubicBezTo>
                <a:cubicBezTo>
                  <a:pt x="8148629" y="1238194"/>
                  <a:pt x="8157467" y="1243733"/>
                  <a:pt x="8157467" y="1250504"/>
                </a:cubicBezTo>
                <a:cubicBezTo>
                  <a:pt x="8157467" y="1265888"/>
                  <a:pt x="8548268" y="1657294"/>
                  <a:pt x="8563629" y="1657294"/>
                </a:cubicBezTo>
                <a:cubicBezTo>
                  <a:pt x="8569804" y="1657294"/>
                  <a:pt x="8578594" y="1669072"/>
                  <a:pt x="8583163" y="1683468"/>
                </a:cubicBezTo>
                <a:cubicBezTo>
                  <a:pt x="8587731" y="1697864"/>
                  <a:pt x="8605262" y="1715926"/>
                  <a:pt x="8622118" y="1723607"/>
                </a:cubicBezTo>
                <a:cubicBezTo>
                  <a:pt x="8638975" y="1731287"/>
                  <a:pt x="8652767" y="1745492"/>
                  <a:pt x="8652767" y="1755173"/>
                </a:cubicBezTo>
                <a:cubicBezTo>
                  <a:pt x="8652767" y="1764854"/>
                  <a:pt x="8667018" y="1779653"/>
                  <a:pt x="8684436" y="1788060"/>
                </a:cubicBezTo>
                <a:cubicBezTo>
                  <a:pt x="8701855" y="1796466"/>
                  <a:pt x="8719000" y="1810085"/>
                  <a:pt x="8722536" y="1818324"/>
                </a:cubicBezTo>
                <a:cubicBezTo>
                  <a:pt x="8732971" y="1842634"/>
                  <a:pt x="9044987" y="2152594"/>
                  <a:pt x="9059023" y="2152594"/>
                </a:cubicBezTo>
                <a:cubicBezTo>
                  <a:pt x="9066087" y="2152594"/>
                  <a:pt x="9071867" y="2158095"/>
                  <a:pt x="9071867" y="2164818"/>
                </a:cubicBezTo>
                <a:cubicBezTo>
                  <a:pt x="9071867" y="2171541"/>
                  <a:pt x="9105946" y="2211546"/>
                  <a:pt x="9147596" y="2253718"/>
                </a:cubicBezTo>
                <a:lnTo>
                  <a:pt x="9223326" y="2330394"/>
                </a:lnTo>
                <a:lnTo>
                  <a:pt x="9383848" y="2330394"/>
                </a:lnTo>
                <a:lnTo>
                  <a:pt x="10221409" y="1492194"/>
                </a:lnTo>
                <a:cubicBezTo>
                  <a:pt x="10682068" y="1031184"/>
                  <a:pt x="11066215" y="653994"/>
                  <a:pt x="11075069" y="653994"/>
                </a:cubicBezTo>
                <a:cubicBezTo>
                  <a:pt x="11086405" y="653994"/>
                  <a:pt x="11091167" y="629722"/>
                  <a:pt x="11091167" y="571939"/>
                </a:cubicBezTo>
                <a:lnTo>
                  <a:pt x="11091167" y="489884"/>
                </a:lnTo>
                <a:lnTo>
                  <a:pt x="10607577" y="6294"/>
                </a:lnTo>
                <a:lnTo>
                  <a:pt x="10526378" y="6294"/>
                </a:lnTo>
                <a:cubicBezTo>
                  <a:pt x="10458889" y="6294"/>
                  <a:pt x="10443935" y="10213"/>
                  <a:pt x="10437812" y="29502"/>
                </a:cubicBezTo>
                <a:cubicBezTo>
                  <a:pt x="10431913" y="48092"/>
                  <a:pt x="9310001" y="1174694"/>
                  <a:pt x="9297388" y="1174694"/>
                </a:cubicBezTo>
                <a:cubicBezTo>
                  <a:pt x="9287751" y="1174694"/>
                  <a:pt x="8144767" y="27228"/>
                  <a:pt x="8144767" y="17553"/>
                </a:cubicBezTo>
                <a:cubicBezTo>
                  <a:pt x="8144767" y="11361"/>
                  <a:pt x="8099047" y="6294"/>
                  <a:pt x="8043167" y="6294"/>
                </a:cubicBezTo>
                <a:cubicBezTo>
                  <a:pt x="7961322" y="6294"/>
                  <a:pt x="7941567" y="9998"/>
                  <a:pt x="7941567" y="25344"/>
                </a:cubicBezTo>
                <a:cubicBezTo>
                  <a:pt x="7941567" y="35821"/>
                  <a:pt x="7932872" y="44394"/>
                  <a:pt x="7922245" y="44394"/>
                </a:cubicBezTo>
                <a:cubicBezTo>
                  <a:pt x="7911618" y="44394"/>
                  <a:pt x="7896700" y="58051"/>
                  <a:pt x="7889094" y="74744"/>
                </a:cubicBezTo>
                <a:cubicBezTo>
                  <a:pt x="7881488" y="91436"/>
                  <a:pt x="7861609" y="111316"/>
                  <a:pt x="7844916" y="118921"/>
                </a:cubicBezTo>
                <a:cubicBezTo>
                  <a:pt x="7828224" y="126527"/>
                  <a:pt x="7814567" y="141567"/>
                  <a:pt x="7814567" y="152344"/>
                </a:cubicBezTo>
                <a:cubicBezTo>
                  <a:pt x="7814567" y="163121"/>
                  <a:pt x="7800390" y="178398"/>
                  <a:pt x="7783061" y="186294"/>
                </a:cubicBezTo>
                <a:cubicBezTo>
                  <a:pt x="7765733" y="194189"/>
                  <a:pt x="7748478" y="210344"/>
                  <a:pt x="7744717" y="222194"/>
                </a:cubicBezTo>
                <a:cubicBezTo>
                  <a:pt x="7740956" y="234044"/>
                  <a:pt x="7724197" y="249973"/>
                  <a:pt x="7707474" y="257593"/>
                </a:cubicBezTo>
                <a:cubicBezTo>
                  <a:pt x="7690752" y="265212"/>
                  <a:pt x="7673331" y="283224"/>
                  <a:pt x="7668763" y="297620"/>
                </a:cubicBezTo>
                <a:cubicBezTo>
                  <a:pt x="7664194" y="312016"/>
                  <a:pt x="7655955" y="323794"/>
                  <a:pt x="7650455" y="323794"/>
                </a:cubicBezTo>
                <a:cubicBezTo>
                  <a:pt x="7636951" y="323794"/>
                  <a:pt x="7522467" y="435738"/>
                  <a:pt x="7522467" y="448941"/>
                </a:cubicBezTo>
                <a:cubicBezTo>
                  <a:pt x="7522467" y="454703"/>
                  <a:pt x="7508180" y="465927"/>
                  <a:pt x="7490717" y="473883"/>
                </a:cubicBezTo>
                <a:cubicBezTo>
                  <a:pt x="7473255" y="481840"/>
                  <a:pt x="7458967" y="496127"/>
                  <a:pt x="7458967" y="505633"/>
                </a:cubicBezTo>
                <a:cubicBezTo>
                  <a:pt x="7458967" y="515139"/>
                  <a:pt x="7445175" y="529201"/>
                  <a:pt x="7428318" y="536881"/>
                </a:cubicBezTo>
                <a:cubicBezTo>
                  <a:pt x="7411462" y="544562"/>
                  <a:pt x="7394207" y="561757"/>
                  <a:pt x="7389974" y="575093"/>
                </a:cubicBezTo>
                <a:cubicBezTo>
                  <a:pt x="7385742" y="588428"/>
                  <a:pt x="7368597" y="605573"/>
                  <a:pt x="7351874" y="613193"/>
                </a:cubicBezTo>
                <a:cubicBezTo>
                  <a:pt x="7335152" y="620812"/>
                  <a:pt x="7317731" y="638824"/>
                  <a:pt x="7313163" y="653220"/>
                </a:cubicBezTo>
                <a:cubicBezTo>
                  <a:pt x="7308594" y="667616"/>
                  <a:pt x="7296545" y="679394"/>
                  <a:pt x="7286389" y="679394"/>
                </a:cubicBezTo>
                <a:cubicBezTo>
                  <a:pt x="7276232" y="679394"/>
                  <a:pt x="7261700" y="693051"/>
                  <a:pt x="7254094" y="709744"/>
                </a:cubicBezTo>
                <a:cubicBezTo>
                  <a:pt x="7246488" y="726436"/>
                  <a:pt x="7227104" y="746090"/>
                  <a:pt x="7211018" y="753419"/>
                </a:cubicBezTo>
                <a:cubicBezTo>
                  <a:pt x="7194932" y="760749"/>
                  <a:pt x="7178031" y="778524"/>
                  <a:pt x="7173463" y="792920"/>
                </a:cubicBezTo>
                <a:cubicBezTo>
                  <a:pt x="7168894" y="807316"/>
                  <a:pt x="7160547" y="819094"/>
                  <a:pt x="7154915" y="819094"/>
                </a:cubicBezTo>
                <a:cubicBezTo>
                  <a:pt x="7141374" y="819094"/>
                  <a:pt x="6887467" y="1070604"/>
                  <a:pt x="6887467" y="1084017"/>
                </a:cubicBezTo>
                <a:cubicBezTo>
                  <a:pt x="6887467" y="1089737"/>
                  <a:pt x="6873180" y="1100927"/>
                  <a:pt x="6855717" y="1108883"/>
                </a:cubicBezTo>
                <a:cubicBezTo>
                  <a:pt x="6838255" y="1116840"/>
                  <a:pt x="6823967" y="1131433"/>
                  <a:pt x="6823967" y="1141313"/>
                </a:cubicBezTo>
                <a:cubicBezTo>
                  <a:pt x="6823967" y="1159254"/>
                  <a:pt x="6797995" y="1174694"/>
                  <a:pt x="6767817" y="1174694"/>
                </a:cubicBezTo>
                <a:cubicBezTo>
                  <a:pt x="6759032" y="1174694"/>
                  <a:pt x="6745560" y="1160902"/>
                  <a:pt x="6737880" y="1144046"/>
                </a:cubicBezTo>
                <a:cubicBezTo>
                  <a:pt x="6730199" y="1127189"/>
                  <a:pt x="6712430" y="1109752"/>
                  <a:pt x="6698391" y="1105296"/>
                </a:cubicBezTo>
                <a:cubicBezTo>
                  <a:pt x="6684352" y="1100840"/>
                  <a:pt x="6669607" y="1086924"/>
                  <a:pt x="6665622" y="1074372"/>
                </a:cubicBezTo>
                <a:cubicBezTo>
                  <a:pt x="6661638" y="1061819"/>
                  <a:pt x="6644201" y="1045089"/>
                  <a:pt x="6626873" y="1037194"/>
                </a:cubicBezTo>
                <a:cubicBezTo>
                  <a:pt x="6609544" y="1029298"/>
                  <a:pt x="6595367" y="1014021"/>
                  <a:pt x="6595367" y="1003244"/>
                </a:cubicBezTo>
                <a:cubicBezTo>
                  <a:pt x="6595367" y="992467"/>
                  <a:pt x="6581190" y="977190"/>
                  <a:pt x="6563861" y="969294"/>
                </a:cubicBezTo>
                <a:cubicBezTo>
                  <a:pt x="6546533" y="961399"/>
                  <a:pt x="6529096" y="944669"/>
                  <a:pt x="6525112" y="932116"/>
                </a:cubicBezTo>
                <a:cubicBezTo>
                  <a:pt x="6521127" y="919564"/>
                  <a:pt x="6507645" y="906049"/>
                  <a:pt x="6495151" y="902083"/>
                </a:cubicBezTo>
                <a:cubicBezTo>
                  <a:pt x="6482657" y="898118"/>
                  <a:pt x="6464889" y="880775"/>
                  <a:pt x="6455667" y="863544"/>
                </a:cubicBezTo>
                <a:cubicBezTo>
                  <a:pt x="6446445" y="846313"/>
                  <a:pt x="6429252" y="829153"/>
                  <a:pt x="6417461" y="825410"/>
                </a:cubicBezTo>
                <a:cubicBezTo>
                  <a:pt x="6405669" y="821668"/>
                  <a:pt x="6389562" y="804428"/>
                  <a:pt x="6381666" y="787100"/>
                </a:cubicBezTo>
                <a:cubicBezTo>
                  <a:pt x="6373771" y="769772"/>
                  <a:pt x="6358475" y="755594"/>
                  <a:pt x="6347675" y="755594"/>
                </a:cubicBezTo>
                <a:cubicBezTo>
                  <a:pt x="6336875" y="755594"/>
                  <a:pt x="6322792" y="741796"/>
                  <a:pt x="6316380" y="724931"/>
                </a:cubicBezTo>
                <a:cubicBezTo>
                  <a:pt x="6309968" y="708066"/>
                  <a:pt x="6293832" y="690811"/>
                  <a:pt x="6280522" y="686587"/>
                </a:cubicBezTo>
                <a:cubicBezTo>
                  <a:pt x="6267212" y="682362"/>
                  <a:pt x="6250088" y="665224"/>
                  <a:pt x="6242468" y="648501"/>
                </a:cubicBezTo>
                <a:cubicBezTo>
                  <a:pt x="6234849" y="631779"/>
                  <a:pt x="6216837" y="614359"/>
                  <a:pt x="6202441" y="609790"/>
                </a:cubicBezTo>
                <a:cubicBezTo>
                  <a:pt x="6188045" y="605221"/>
                  <a:pt x="6176267" y="596367"/>
                  <a:pt x="6176267" y="590116"/>
                </a:cubicBezTo>
                <a:cubicBezTo>
                  <a:pt x="6176267" y="583864"/>
                  <a:pt x="6096257" y="498510"/>
                  <a:pt x="5998467" y="400440"/>
                </a:cubicBezTo>
                <a:cubicBezTo>
                  <a:pt x="5900677" y="302370"/>
                  <a:pt x="5820667" y="216816"/>
                  <a:pt x="5820667" y="210319"/>
                </a:cubicBezTo>
                <a:cubicBezTo>
                  <a:pt x="5820667" y="203821"/>
                  <a:pt x="5808889" y="194767"/>
                  <a:pt x="5794493" y="190198"/>
                </a:cubicBezTo>
                <a:cubicBezTo>
                  <a:pt x="5780097" y="185629"/>
                  <a:pt x="5762255" y="168583"/>
                  <a:pt x="5754845" y="152319"/>
                </a:cubicBezTo>
                <a:cubicBezTo>
                  <a:pt x="5747434" y="136054"/>
                  <a:pt x="5730213" y="119829"/>
                  <a:pt x="5716576" y="116263"/>
                </a:cubicBezTo>
                <a:cubicBezTo>
                  <a:pt x="5702939" y="112697"/>
                  <a:pt x="5688864" y="98622"/>
                  <a:pt x="5685298" y="84985"/>
                </a:cubicBezTo>
                <a:cubicBezTo>
                  <a:pt x="5681732" y="71348"/>
                  <a:pt x="5665011" y="53901"/>
                  <a:pt x="5648141" y="46214"/>
                </a:cubicBezTo>
                <a:cubicBezTo>
                  <a:pt x="5631270" y="38528"/>
                  <a:pt x="5617467" y="26401"/>
                  <a:pt x="5617467" y="19266"/>
                </a:cubicBezTo>
                <a:cubicBezTo>
                  <a:pt x="5617467" y="11994"/>
                  <a:pt x="5586482" y="6294"/>
                  <a:pt x="5546953" y="6294"/>
                </a:cubicBezTo>
                <a:lnTo>
                  <a:pt x="5476439" y="6294"/>
                </a:lnTo>
                <a:lnTo>
                  <a:pt x="4892881" y="590494"/>
                </a:lnTo>
                <a:cubicBezTo>
                  <a:pt x="4571924" y="911804"/>
                  <a:pt x="4304058" y="1174694"/>
                  <a:pt x="4297622" y="1174694"/>
                </a:cubicBezTo>
                <a:cubicBezTo>
                  <a:pt x="4283607" y="1174694"/>
                  <a:pt x="4182367" y="1073270"/>
                  <a:pt x="4182367" y="1059229"/>
                </a:cubicBezTo>
                <a:cubicBezTo>
                  <a:pt x="4182367" y="1053826"/>
                  <a:pt x="4171229" y="1045871"/>
                  <a:pt x="4157617" y="1041550"/>
                </a:cubicBezTo>
                <a:cubicBezTo>
                  <a:pt x="4144004" y="1037230"/>
                  <a:pt x="4129622" y="1023472"/>
                  <a:pt x="4125656" y="1010978"/>
                </a:cubicBezTo>
                <a:cubicBezTo>
                  <a:pt x="4121690" y="998483"/>
                  <a:pt x="4104348" y="980716"/>
                  <a:pt x="4087117" y="971494"/>
                </a:cubicBezTo>
                <a:cubicBezTo>
                  <a:pt x="4069886" y="962272"/>
                  <a:pt x="4052544" y="944505"/>
                  <a:pt x="4048578" y="932010"/>
                </a:cubicBezTo>
                <a:cubicBezTo>
                  <a:pt x="4044612" y="919516"/>
                  <a:pt x="4031145" y="906049"/>
                  <a:pt x="4018651" y="902083"/>
                </a:cubicBezTo>
                <a:cubicBezTo>
                  <a:pt x="4006156" y="898118"/>
                  <a:pt x="3988338" y="880680"/>
                  <a:pt x="3979054" y="863334"/>
                </a:cubicBezTo>
                <a:cubicBezTo>
                  <a:pt x="3969771" y="845987"/>
                  <a:pt x="3957306" y="831794"/>
                  <a:pt x="3951354" y="831794"/>
                </a:cubicBezTo>
                <a:cubicBezTo>
                  <a:pt x="3945403" y="831794"/>
                  <a:pt x="3897964" y="787503"/>
                  <a:pt x="3845935" y="733369"/>
                </a:cubicBezTo>
                <a:cubicBezTo>
                  <a:pt x="3793905" y="679235"/>
                  <a:pt x="3746877" y="630681"/>
                  <a:pt x="3741426" y="625470"/>
                </a:cubicBezTo>
                <a:cubicBezTo>
                  <a:pt x="3735976" y="620259"/>
                  <a:pt x="3707228" y="593326"/>
                  <a:pt x="3677542" y="565619"/>
                </a:cubicBezTo>
                <a:cubicBezTo>
                  <a:pt x="3647856" y="537911"/>
                  <a:pt x="3623567" y="509698"/>
                  <a:pt x="3623567" y="502924"/>
                </a:cubicBezTo>
                <a:cubicBezTo>
                  <a:pt x="3623567" y="496149"/>
                  <a:pt x="3611789" y="486867"/>
                  <a:pt x="3597393" y="482298"/>
                </a:cubicBezTo>
                <a:cubicBezTo>
                  <a:pt x="3582997" y="477729"/>
                  <a:pt x="3564935" y="460199"/>
                  <a:pt x="3557254" y="443342"/>
                </a:cubicBezTo>
                <a:cubicBezTo>
                  <a:pt x="3549574" y="426486"/>
                  <a:pt x="3538643" y="412694"/>
                  <a:pt x="3532963" y="412694"/>
                </a:cubicBezTo>
                <a:cubicBezTo>
                  <a:pt x="3527283" y="412694"/>
                  <a:pt x="3493699" y="382690"/>
                  <a:pt x="3458333" y="346019"/>
                </a:cubicBezTo>
                <a:cubicBezTo>
                  <a:pt x="3422967" y="309348"/>
                  <a:pt x="3388345" y="273629"/>
                  <a:pt x="3381395" y="266644"/>
                </a:cubicBezTo>
                <a:cubicBezTo>
                  <a:pt x="3321231" y="206175"/>
                  <a:pt x="3175892" y="60847"/>
                  <a:pt x="3165479" y="50744"/>
                </a:cubicBezTo>
                <a:cubicBezTo>
                  <a:pt x="3158280" y="43759"/>
                  <a:pt x="3145692" y="30900"/>
                  <a:pt x="3137506" y="22169"/>
                </a:cubicBezTo>
                <a:cubicBezTo>
                  <a:pt x="3119456" y="2917"/>
                  <a:pt x="2937767" y="0"/>
                  <a:pt x="2937767" y="18962"/>
                </a:cubicBezTo>
                <a:cubicBezTo>
                  <a:pt x="2937767" y="34682"/>
                  <a:pt x="2776064" y="196794"/>
                  <a:pt x="2760383" y="196794"/>
                </a:cubicBezTo>
                <a:cubicBezTo>
                  <a:pt x="2754111" y="196794"/>
                  <a:pt x="2745240" y="208572"/>
                  <a:pt x="2740671" y="222968"/>
                </a:cubicBezTo>
                <a:cubicBezTo>
                  <a:pt x="2736102" y="237364"/>
                  <a:pt x="2718682" y="255376"/>
                  <a:pt x="2701959" y="262995"/>
                </a:cubicBezTo>
                <a:cubicBezTo>
                  <a:pt x="2685237" y="270615"/>
                  <a:pt x="2668092" y="287760"/>
                  <a:pt x="2663859" y="301095"/>
                </a:cubicBezTo>
                <a:cubicBezTo>
                  <a:pt x="2659627" y="314431"/>
                  <a:pt x="2642372" y="331626"/>
                  <a:pt x="2625516" y="339307"/>
                </a:cubicBezTo>
                <a:cubicBezTo>
                  <a:pt x="2608659" y="346987"/>
                  <a:pt x="2594867" y="361049"/>
                  <a:pt x="2594867" y="370555"/>
                </a:cubicBezTo>
                <a:cubicBezTo>
                  <a:pt x="2594867" y="380061"/>
                  <a:pt x="2580689" y="394298"/>
                  <a:pt x="2563361" y="402194"/>
                </a:cubicBezTo>
                <a:cubicBezTo>
                  <a:pt x="2546033" y="410089"/>
                  <a:pt x="2528392" y="427460"/>
                  <a:pt x="2524159" y="440795"/>
                </a:cubicBezTo>
                <a:cubicBezTo>
                  <a:pt x="2519927" y="454131"/>
                  <a:pt x="2502672" y="471326"/>
                  <a:pt x="2485816" y="479007"/>
                </a:cubicBezTo>
                <a:cubicBezTo>
                  <a:pt x="2468959" y="486687"/>
                  <a:pt x="2455167" y="500749"/>
                  <a:pt x="2455167" y="510255"/>
                </a:cubicBezTo>
                <a:cubicBezTo>
                  <a:pt x="2455167" y="519761"/>
                  <a:pt x="2440989" y="533998"/>
                  <a:pt x="2423661" y="541894"/>
                </a:cubicBezTo>
                <a:cubicBezTo>
                  <a:pt x="2406333" y="549789"/>
                  <a:pt x="2388692" y="567160"/>
                  <a:pt x="2384459" y="580495"/>
                </a:cubicBezTo>
                <a:cubicBezTo>
                  <a:pt x="2380227" y="593831"/>
                  <a:pt x="2363082" y="610976"/>
                  <a:pt x="2346359" y="618595"/>
                </a:cubicBezTo>
                <a:cubicBezTo>
                  <a:pt x="2329637" y="626215"/>
                  <a:pt x="2312695" y="642719"/>
                  <a:pt x="2308711" y="655272"/>
                </a:cubicBezTo>
                <a:cubicBezTo>
                  <a:pt x="2304727" y="667824"/>
                  <a:pt x="2290622" y="681537"/>
                  <a:pt x="2277367" y="685744"/>
                </a:cubicBezTo>
                <a:cubicBezTo>
                  <a:pt x="2264112" y="689951"/>
                  <a:pt x="2249621" y="704879"/>
                  <a:pt x="2245165" y="718918"/>
                </a:cubicBezTo>
                <a:cubicBezTo>
                  <a:pt x="2240710" y="732956"/>
                  <a:pt x="2223382" y="750676"/>
                  <a:pt x="2206659" y="758295"/>
                </a:cubicBezTo>
                <a:cubicBezTo>
                  <a:pt x="2189937" y="765915"/>
                  <a:pt x="2173178" y="781844"/>
                  <a:pt x="2169417" y="793694"/>
                </a:cubicBezTo>
                <a:cubicBezTo>
                  <a:pt x="2165656" y="805544"/>
                  <a:pt x="2148401" y="821699"/>
                  <a:pt x="2131073" y="829594"/>
                </a:cubicBezTo>
                <a:cubicBezTo>
                  <a:pt x="2113745" y="837490"/>
                  <a:pt x="2099567" y="852767"/>
                  <a:pt x="2099567" y="863544"/>
                </a:cubicBezTo>
                <a:cubicBezTo>
                  <a:pt x="2099567" y="874321"/>
                  <a:pt x="2085389" y="889598"/>
                  <a:pt x="2068061" y="897494"/>
                </a:cubicBezTo>
                <a:cubicBezTo>
                  <a:pt x="2050733" y="905389"/>
                  <a:pt x="2033493" y="921496"/>
                  <a:pt x="2029751" y="933288"/>
                </a:cubicBezTo>
                <a:cubicBezTo>
                  <a:pt x="2026008" y="945080"/>
                  <a:pt x="2008848" y="962272"/>
                  <a:pt x="1991617" y="971494"/>
                </a:cubicBezTo>
                <a:cubicBezTo>
                  <a:pt x="1974386" y="980716"/>
                  <a:pt x="1957043" y="998483"/>
                  <a:pt x="1953078" y="1010978"/>
                </a:cubicBezTo>
                <a:cubicBezTo>
                  <a:pt x="1949112" y="1023472"/>
                  <a:pt x="1935597" y="1036954"/>
                  <a:pt x="1923045" y="1040939"/>
                </a:cubicBezTo>
                <a:cubicBezTo>
                  <a:pt x="1910492" y="1044923"/>
                  <a:pt x="1893762" y="1062360"/>
                  <a:pt x="1885867" y="1079688"/>
                </a:cubicBezTo>
                <a:cubicBezTo>
                  <a:pt x="1877971" y="1097016"/>
                  <a:pt x="1862694" y="1111194"/>
                  <a:pt x="1851917" y="1111194"/>
                </a:cubicBezTo>
                <a:cubicBezTo>
                  <a:pt x="1841140" y="1111194"/>
                  <a:pt x="1825813" y="1125482"/>
                  <a:pt x="1817856" y="1142944"/>
                </a:cubicBezTo>
                <a:cubicBezTo>
                  <a:pt x="1809900" y="1160407"/>
                  <a:pt x="1795446" y="1174694"/>
                  <a:pt x="1785737" y="1174694"/>
                </a:cubicBezTo>
                <a:cubicBezTo>
                  <a:pt x="1776027" y="1174694"/>
                  <a:pt x="1505462" y="911804"/>
                  <a:pt x="1184481" y="590494"/>
                </a:cubicBezTo>
                <a:lnTo>
                  <a:pt x="600879" y="6294"/>
                </a:lnTo>
                <a:lnTo>
                  <a:pt x="537423" y="6294"/>
                </a:lnTo>
                <a:cubicBezTo>
                  <a:pt x="487827" y="6294"/>
                  <a:pt x="473967" y="10715"/>
                  <a:pt x="473967" y="26533"/>
                </a:cubicBezTo>
                <a:close/>
              </a:path>
            </a:pathLst>
          </a:custGeom>
          <a:solidFill>
            <a:schemeClr val="accent2"/>
          </a:solidFill>
          <a:ln w="12700" cap="sq">
            <a:noFill/>
            <a:miter/>
          </a:ln>
        </p:spPr>
        <p:txBody>
          <a:bodyPr vert="horz" wrap="square" lIns="91440" tIns="45720" rIns="91440" bIns="45720" rtlCol="0" anchor="ctr"/>
          <a:lstStyle/>
          <a:p>
            <a:pPr algn="l"/>
            <a:endParaRPr kumimoji="1" lang="zh-CN" altLang="en-US"/>
          </a:p>
        </p:txBody>
      </p:sp>
      <p:pic>
        <p:nvPicPr>
          <p:cNvPr id="35" name=""/>
          <p:cNvPicPr>
            <a:picLocks noChangeAspect="1"/>
          </p:cNvPicPr>
          <p:nvPr/>
        </p:nvPicPr>
        <p:blipFill>
          <a:blip r:embed="rId2">
            <a:alphaModFix amt="100000"/>
          </a:blip>
          <a:srcRect l="0" t="0" r="0" b="0"/>
          <a:stretch>
            <a:fillRect/>
          </a:stretch>
        </p:blipFill>
        <p:spPr>
          <a:xfrm rot="0" flipH="0" flipV="0">
            <a:off x="7021673" y="1020363"/>
            <a:ext cx="3837382" cy="5998568"/>
          </a:xfrm>
          <a:prstGeom prst="rect">
            <a:avLst/>
          </a:prstGeom>
          <a:noFill/>
          <a:ln>
            <a:noFill/>
          </a:ln>
        </p:spPr>
      </p:pic>
    </p:spTree>
  </p:cSld>
</p:sld>
</file>

<file path=ppt/theme/_rels/theme1.xml.rels><?xml version="1.0" encoding="UTF-8" standalone="yes"?>
<Relationships xmlns="http://schemas.openxmlformats.org/package/2006/relationships">

</Relationships>
</file>

<file path=ppt/theme/theme1.xml><?xml version="1.0" encoding="utf-8"?>
<a:theme xmlns:a="http://schemas.openxmlformats.org/drawingml/2006/main" xmlns:r="http://schemas.openxmlformats.org/officeDocument/2006/relationships" xmlns:p="http://schemas.openxmlformats.org/presentationml/2006/main" name="Office 主题​​">
  <a:themeElements>
    <a:clrScheme name="Office">
      <a:dk1>
        <a:srgbClr val="000000"/>
      </a:dk1>
      <a:lt1>
        <a:srgbClr val="FFFFFF"/>
      </a:lt1>
      <a:dk2>
        <a:srgbClr val="44546A"/>
      </a:dk2>
      <a:lt2>
        <a:srgbClr val="E7E6E6"/>
      </a:lt2>
      <a:accent1>
        <a:srgbClr val="007CB2"/>
      </a:accent1>
      <a:accent2>
        <a:srgbClr val="FF9118"/>
      </a:accent2>
      <a:accent3>
        <a:srgbClr val="00AF3D"/>
      </a:accent3>
      <a:accent4>
        <a:srgbClr val="FC2952"/>
      </a:accent4>
      <a:accent5>
        <a:srgbClr val="7F7F7F"/>
      </a:accent5>
      <a:accent6>
        <a:srgbClr val="262626"/>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